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737" r:id="rId3"/>
  </p:sldMasterIdLst>
  <p:notesMasterIdLst>
    <p:notesMasterId r:id="rId5"/>
  </p:notesMasterIdLst>
  <p:handoutMasterIdLst>
    <p:handoutMasterId r:id="rId28"/>
  </p:handoutMasterIdLst>
  <p:sldIdLst>
    <p:sldId id="576" r:id="rId4"/>
    <p:sldId id="570" r:id="rId6"/>
    <p:sldId id="571" r:id="rId7"/>
    <p:sldId id="556" r:id="rId8"/>
    <p:sldId id="575" r:id="rId9"/>
    <p:sldId id="560" r:id="rId10"/>
    <p:sldId id="578" r:id="rId11"/>
    <p:sldId id="585" r:id="rId12"/>
    <p:sldId id="265" r:id="rId13"/>
    <p:sldId id="557" r:id="rId14"/>
    <p:sldId id="561" r:id="rId15"/>
    <p:sldId id="558" r:id="rId16"/>
    <p:sldId id="586" r:id="rId17"/>
    <p:sldId id="267" r:id="rId18"/>
    <p:sldId id="279" r:id="rId19"/>
    <p:sldId id="579" r:id="rId20"/>
    <p:sldId id="562" r:id="rId21"/>
    <p:sldId id="587" r:id="rId22"/>
    <p:sldId id="287" r:id="rId23"/>
    <p:sldId id="580" r:id="rId24"/>
    <p:sldId id="286" r:id="rId25"/>
    <p:sldId id="269" r:id="rId26"/>
    <p:sldId id="589" r:id="rId27"/>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6ABFF"/>
    <a:srgbClr val="F2CDFF"/>
    <a:srgbClr val="BEBFFF"/>
    <a:srgbClr val="C1F1FF"/>
    <a:srgbClr val="FE76F3"/>
    <a:srgbClr val="E59EFE"/>
    <a:srgbClr val="F558FF"/>
    <a:srgbClr val="4754FF"/>
    <a:srgbClr val="616CFF"/>
    <a:srgbClr val="9EA5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678" autoAdjust="0"/>
    <p:restoredTop sz="89511" autoAdjust="0"/>
  </p:normalViewPr>
  <p:slideViewPr>
    <p:cSldViewPr snapToGrid="0" showGuides="1">
      <p:cViewPr>
        <p:scale>
          <a:sx n="75" d="100"/>
          <a:sy n="75" d="100"/>
        </p:scale>
        <p:origin x="1086" y="573"/>
      </p:cViewPr>
      <p:guideLst>
        <p:guide orient="horz" pos="2160"/>
        <p:guide pos="3840"/>
      </p:guideLst>
    </p:cSldViewPr>
  </p:slideViewPr>
  <p:notesTextViewPr>
    <p:cViewPr>
      <p:scale>
        <a:sx n="1" d="1"/>
        <a:sy n="1" d="1"/>
      </p:scale>
      <p:origin x="0" y="0"/>
    </p:cViewPr>
  </p:notesTextViewPr>
  <p:notesViewPr>
    <p:cSldViewPr snapToGrid="0">
      <p:cViewPr varScale="1">
        <p:scale>
          <a:sx n="59" d="100"/>
          <a:sy n="59" d="100"/>
        </p:scale>
        <p:origin x="1618" y="77"/>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2" Type="http://schemas.openxmlformats.org/officeDocument/2006/relationships/tags" Target="tags/tag44.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latin typeface="优设标题黑" panose="00000500000000000000" pitchFamily="2" charset="-122"/>
              <a:ea typeface="优设标题黑" panose="00000500000000000000" pitchFamily="2"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26A3A02-690D-46F3-8D2E-213019AB6079}" type="datetimeFigureOut">
              <a:rPr lang="zh-CN" altLang="en-US" smtClean="0">
                <a:latin typeface="优设标题黑" panose="00000500000000000000" pitchFamily="2" charset="-122"/>
                <a:ea typeface="优设标题黑" panose="00000500000000000000" pitchFamily="2" charset="-122"/>
              </a:rPr>
            </a:fld>
            <a:endParaRPr lang="zh-CN" altLang="en-US" dirty="0">
              <a:latin typeface="优设标题黑" panose="00000500000000000000" pitchFamily="2" charset="-122"/>
              <a:ea typeface="优设标题黑" panose="00000500000000000000" pitchFamily="2"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dirty="0">
              <a:latin typeface="优设标题黑" panose="00000500000000000000" pitchFamily="2" charset="-122"/>
              <a:ea typeface="优设标题黑" panose="00000500000000000000" pitchFamily="2" charset="-122"/>
            </a:endParaRPr>
          </a:p>
        </p:txBody>
      </p:sp>
      <p:sp>
        <p:nvSpPr>
          <p:cNvPr id="5" name="稻壳鸭鸭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67A4E3A-3942-4209-85D0-152D6A63CF5A}" type="slidenum">
              <a:rPr lang="zh-CN" altLang="en-US" smtClean="0">
                <a:latin typeface="优设标题黑" panose="00000500000000000000" pitchFamily="2" charset="-122"/>
                <a:ea typeface="优设标题黑" panose="00000500000000000000" pitchFamily="2" charset="-122"/>
              </a:rPr>
            </a:fld>
            <a:endParaRPr lang="zh-CN" altLang="en-US" dirty="0">
              <a:latin typeface="优设标题黑" panose="00000500000000000000" pitchFamily="2" charset="-122"/>
              <a:ea typeface="优设标题黑" panose="00000500000000000000"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优设标题黑" panose="00000500000000000000" pitchFamily="2" charset="-122"/>
                <a:ea typeface="优设标题黑" panose="00000500000000000000" pitchFamily="2"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优设标题黑" panose="00000500000000000000" pitchFamily="2" charset="-122"/>
                <a:ea typeface="优设标题黑" panose="00000500000000000000" pitchFamily="2" charset="-122"/>
              </a:defRPr>
            </a:lvl1pPr>
          </a:lstStyle>
          <a:p>
            <a:fld id="{9482F756-1C68-4416-B4A2-DF8CC02E9D97}"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优设标题黑" panose="00000500000000000000" pitchFamily="2" charset="-122"/>
                <a:ea typeface="优设标题黑" panose="00000500000000000000" pitchFamily="2" charset="-122"/>
              </a:defRPr>
            </a:lvl1pPr>
          </a:lstStyle>
          <a:p>
            <a:endParaRPr lang="zh-CN" altLang="en-US" dirty="0"/>
          </a:p>
        </p:txBody>
      </p:sp>
      <p:sp>
        <p:nvSpPr>
          <p:cNvPr id="7" name="稻壳鸭鸭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优设标题黑" panose="00000500000000000000" pitchFamily="2" charset="-122"/>
                <a:ea typeface="优设标题黑" panose="00000500000000000000" pitchFamily="2" charset="-122"/>
              </a:defRPr>
            </a:lvl1pPr>
          </a:lstStyle>
          <a:p>
            <a:fld id="{8764A71E-C92E-47B1-9BD9-D87F2BA73247}" type="slidenum">
              <a:rPr lang="zh-CN" altLang="en-US" smtClean="0"/>
            </a:fld>
            <a:endParaRPr lang="zh-CN" altLang="en-US" dirty="0"/>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优设标题黑" panose="00000500000000000000" pitchFamily="2" charset="-122"/>
        <a:ea typeface="优设标题黑" panose="00000500000000000000" pitchFamily="2" charset="-122"/>
        <a:cs typeface="+mn-cs"/>
      </a:defRPr>
    </a:lvl1pPr>
    <a:lvl2pPr marL="457200" algn="l" defTabSz="914400" rtl="0" eaLnBrk="1" latinLnBrk="0" hangingPunct="1">
      <a:defRPr sz="1200" kern="1200">
        <a:solidFill>
          <a:schemeClr val="tx1"/>
        </a:solidFill>
        <a:latin typeface="优设标题黑" panose="00000500000000000000" pitchFamily="2" charset="-122"/>
        <a:ea typeface="优设标题黑" panose="00000500000000000000" pitchFamily="2" charset="-122"/>
        <a:cs typeface="+mn-cs"/>
      </a:defRPr>
    </a:lvl2pPr>
    <a:lvl3pPr marL="914400" algn="l" defTabSz="914400" rtl="0" eaLnBrk="1" latinLnBrk="0" hangingPunct="1">
      <a:defRPr sz="1200" kern="1200">
        <a:solidFill>
          <a:schemeClr val="tx1"/>
        </a:solidFill>
        <a:latin typeface="优设标题黑" panose="00000500000000000000" pitchFamily="2" charset="-122"/>
        <a:ea typeface="优设标题黑" panose="00000500000000000000" pitchFamily="2" charset="-122"/>
        <a:cs typeface="+mn-cs"/>
      </a:defRPr>
    </a:lvl3pPr>
    <a:lvl4pPr marL="1371600" algn="l" defTabSz="914400" rtl="0" eaLnBrk="1" latinLnBrk="0" hangingPunct="1">
      <a:defRPr sz="1200" kern="1200">
        <a:solidFill>
          <a:schemeClr val="tx1"/>
        </a:solidFill>
        <a:latin typeface="优设标题黑" panose="00000500000000000000" pitchFamily="2" charset="-122"/>
        <a:ea typeface="优设标题黑" panose="00000500000000000000" pitchFamily="2" charset="-122"/>
        <a:cs typeface="+mn-cs"/>
      </a:defRPr>
    </a:lvl4pPr>
    <a:lvl5pPr marL="1828800" algn="l" defTabSz="914400" rtl="0" eaLnBrk="1" latinLnBrk="0" hangingPunct="1">
      <a:defRPr sz="1200" kern="1200">
        <a:solidFill>
          <a:schemeClr val="tx1"/>
        </a:solidFill>
        <a:latin typeface="优设标题黑" panose="00000500000000000000" pitchFamily="2" charset="-122"/>
        <a:ea typeface="优设标题黑" panose="00000500000000000000"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 </a:t>
            </a:r>
            <a:endParaRPr lang="en-US" altLang="zh-CN"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 </a:t>
            </a:r>
            <a:endParaRPr lang="en-US" altLang="zh-CN"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 </a:t>
            </a:r>
            <a:endParaRPr lang="en-US" alt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 </a:t>
            </a:r>
            <a:endParaRPr lang="en-US" altLang="zh-C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200" dirty="0">
                <a:latin typeface="微软雅黑" panose="020B0503020204020204" pitchFamily="34" charset="-122"/>
                <a:ea typeface="微软雅黑" panose="020B0503020204020204" pitchFamily="34" charset="-122"/>
              </a:rPr>
              <a:t>模板来自于： 第一</a:t>
            </a:r>
            <a:r>
              <a:rPr lang="en-US" altLang="zh-CN" sz="1200" dirty="0">
                <a:latin typeface="微软雅黑" panose="020B0503020204020204" pitchFamily="34" charset="-122"/>
                <a:ea typeface="微软雅黑" panose="020B0503020204020204" pitchFamily="34" charset="-122"/>
              </a:rPr>
              <a:t>PPT</a:t>
            </a:r>
            <a:r>
              <a:rPr lang="zh-CN" altLang="en-US" sz="1200" baseline="0" dirty="0">
                <a:latin typeface="微软雅黑" panose="020B0503020204020204" pitchFamily="34" charset="-122"/>
                <a:ea typeface="微软雅黑" panose="020B0503020204020204" pitchFamily="34" charset="-122"/>
              </a:rPr>
              <a:t> </a:t>
            </a:r>
            <a:r>
              <a:rPr lang="en-US" altLang="zh-CN" sz="1200" dirty="0">
                <a:latin typeface="微软雅黑" panose="020B0503020204020204" pitchFamily="34" charset="-122"/>
                <a:ea typeface="微软雅黑" panose="020B0503020204020204" pitchFamily="34" charset="-122"/>
              </a:rPr>
              <a:t>https://www.1ppt.com/</a:t>
            </a:r>
            <a:endParaRPr lang="zh-CN" altLang="en-US" dirty="0"/>
          </a:p>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 </a:t>
            </a:r>
            <a:endParaRPr lang="en-US" altLang="zh-CN"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hf sldNum="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矩形: 圆角 2"/>
          <p:cNvSpPr/>
          <p:nvPr userDrawn="1"/>
        </p:nvSpPr>
        <p:spPr>
          <a:xfrm>
            <a:off x="216569" y="228600"/>
            <a:ext cx="11758863" cy="6432884"/>
          </a:xfrm>
          <a:prstGeom prst="roundRect">
            <a:avLst>
              <a:gd name="adj" fmla="val 1068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userDrawn="1"/>
        </p:nvSpPr>
        <p:spPr>
          <a:xfrm rot="4925883">
            <a:off x="571687" y="440318"/>
            <a:ext cx="717490" cy="717490"/>
          </a:xfrm>
          <a:prstGeom prst="ellipse">
            <a:avLst/>
          </a:prstGeom>
          <a:gradFill>
            <a:gsLst>
              <a:gs pos="0">
                <a:srgbClr val="F2CDFF">
                  <a:alpha val="68000"/>
                </a:srgbClr>
              </a:gs>
              <a:gs pos="88000">
                <a:srgbClr val="A6ABFF">
                  <a:alpha val="89000"/>
                </a:srgbClr>
              </a:gs>
            </a:gsLst>
            <a:lin ang="5400000" scaled="1"/>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4"/>
          <p:cNvSpPr txBox="1"/>
          <p:nvPr userDrawn="1"/>
        </p:nvSpPr>
        <p:spPr>
          <a:xfrm>
            <a:off x="1336167" y="537453"/>
            <a:ext cx="2642275" cy="523220"/>
          </a:xfrm>
          <a:prstGeom prst="rect">
            <a:avLst/>
          </a:prstGeom>
          <a:noFill/>
        </p:spPr>
        <p:txBody>
          <a:bodyPr wrap="square" rtlCol="0">
            <a:spAutoFit/>
          </a:bodyPr>
          <a:lstStyle/>
          <a:p>
            <a:pPr algn="dist"/>
            <a:r>
              <a:rPr lang="zh-CN" altLang="en-US" sz="2800" b="1" dirty="0">
                <a:solidFill>
                  <a:schemeClr val="tx1">
                    <a:lumMod val="65000"/>
                    <a:lumOff val="35000"/>
                  </a:schemeClr>
                </a:solidFill>
                <a:latin typeface="+mj-ea"/>
                <a:ea typeface="+mj-ea"/>
              </a:rPr>
              <a:t>输入您的标题</a:t>
            </a:r>
            <a:endParaRPr lang="zh-CN" altLang="en-US" sz="2800" b="1" dirty="0">
              <a:solidFill>
                <a:schemeClr val="tx1">
                  <a:lumMod val="65000"/>
                  <a:lumOff val="35000"/>
                </a:schemeClr>
              </a:solidFill>
              <a:latin typeface="+mj-ea"/>
              <a:ea typeface="+mj-ea"/>
            </a:endParaRPr>
          </a:p>
        </p:txBody>
      </p:sp>
      <p:grpSp>
        <p:nvGrpSpPr>
          <p:cNvPr id="6" name="组合 5"/>
          <p:cNvGrpSpPr/>
          <p:nvPr userDrawn="1"/>
        </p:nvGrpSpPr>
        <p:grpSpPr>
          <a:xfrm rot="5400000">
            <a:off x="10731091" y="5547945"/>
            <a:ext cx="101370" cy="1330760"/>
            <a:chOff x="508216" y="2820579"/>
            <a:chExt cx="196770" cy="2583143"/>
          </a:xfrm>
          <a:solidFill>
            <a:srgbClr val="E59EFE"/>
          </a:solidFill>
        </p:grpSpPr>
        <p:sp>
          <p:nvSpPr>
            <p:cNvPr id="7" name="椭圆 6"/>
            <p:cNvSpPr/>
            <p:nvPr/>
          </p:nvSpPr>
          <p:spPr>
            <a:xfrm>
              <a:off x="508217" y="2820579"/>
              <a:ext cx="196769" cy="196769"/>
            </a:xfrm>
            <a:prstGeom prst="ellipse">
              <a:avLst/>
            </a:prstGeom>
            <a:grpFill/>
            <a:ln>
              <a:solidFill>
                <a:srgbClr val="E59E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tx1"/>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606601" y="3222594"/>
              <a:ext cx="0" cy="585926"/>
            </a:xfrm>
            <a:prstGeom prst="line">
              <a:avLst/>
            </a:prstGeom>
            <a:grpFill/>
            <a:ln>
              <a:solidFill>
                <a:srgbClr val="E59EFE"/>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508216" y="4013766"/>
              <a:ext cx="196769" cy="196769"/>
            </a:xfrm>
            <a:prstGeom prst="ellipse">
              <a:avLst/>
            </a:prstGeom>
            <a:grpFill/>
            <a:ln>
              <a:solidFill>
                <a:srgbClr val="E59E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tx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606600" y="4415781"/>
              <a:ext cx="0" cy="585926"/>
            </a:xfrm>
            <a:prstGeom prst="line">
              <a:avLst/>
            </a:prstGeom>
            <a:grpFill/>
            <a:ln>
              <a:solidFill>
                <a:srgbClr val="E59EFE"/>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508216" y="5206953"/>
              <a:ext cx="196769" cy="196769"/>
            </a:xfrm>
            <a:prstGeom prst="ellipse">
              <a:avLst/>
            </a:prstGeom>
            <a:grpFill/>
            <a:ln>
              <a:solidFill>
                <a:srgbClr val="E59E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tx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hf sldNum="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3" name="矩形: 圆角 2"/>
          <p:cNvSpPr/>
          <p:nvPr userDrawn="1"/>
        </p:nvSpPr>
        <p:spPr>
          <a:xfrm>
            <a:off x="216569" y="228600"/>
            <a:ext cx="11758863" cy="6432884"/>
          </a:xfrm>
          <a:prstGeom prst="roundRect">
            <a:avLst>
              <a:gd name="adj" fmla="val 1068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hf sldNum="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4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4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4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4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5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5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5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5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5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5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5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5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5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5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6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6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6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6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6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6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6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6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6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6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7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7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7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7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7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7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7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7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7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7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8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8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8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8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8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8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8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TextBox 2"/>
          <p:cNvSpPr txBox="1"/>
          <p:nvPr userDrawn="1"/>
        </p:nvSpPr>
        <p:spPr>
          <a:xfrm>
            <a:off x="453650" y="0"/>
            <a:ext cx="54006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hlinkClick r:id="rId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8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hf sldNum="0" ftr="0" dt="0"/>
</p:sldLayout>
</file>

<file path=ppt/slideLayouts/slideLayout8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1" Type="http://schemas.openxmlformats.org/officeDocument/2006/relationships/theme" Target="../theme/theme1.xml"/><Relationship Id="rId90" Type="http://schemas.openxmlformats.org/officeDocument/2006/relationships/image" Target="../media/image2.jpeg"/><Relationship Id="rId9" Type="http://schemas.openxmlformats.org/officeDocument/2006/relationships/slideLayout" Target="../slideLayouts/slideLayout9.xml"/><Relationship Id="rId89" Type="http://schemas.openxmlformats.org/officeDocument/2006/relationships/image" Target="../media/image1.jpeg"/><Relationship Id="rId88" Type="http://schemas.openxmlformats.org/officeDocument/2006/relationships/slideLayout" Target="../slideLayouts/slideLayout88.xml"/><Relationship Id="rId87" Type="http://schemas.openxmlformats.org/officeDocument/2006/relationships/slideLayout" Target="../slideLayouts/slideLayout87.xml"/><Relationship Id="rId86" Type="http://schemas.openxmlformats.org/officeDocument/2006/relationships/slideLayout" Target="../slideLayouts/slideLayout86.xml"/><Relationship Id="rId85" Type="http://schemas.openxmlformats.org/officeDocument/2006/relationships/slideLayout" Target="../slideLayouts/slideLayout85.xml"/><Relationship Id="rId84" Type="http://schemas.openxmlformats.org/officeDocument/2006/relationships/slideLayout" Target="../slideLayouts/slideLayout84.xml"/><Relationship Id="rId83" Type="http://schemas.openxmlformats.org/officeDocument/2006/relationships/slideLayout" Target="../slideLayouts/slideLayout83.xml"/><Relationship Id="rId82" Type="http://schemas.openxmlformats.org/officeDocument/2006/relationships/slideLayout" Target="../slideLayouts/slideLayout82.xml"/><Relationship Id="rId81" Type="http://schemas.openxmlformats.org/officeDocument/2006/relationships/slideLayout" Target="../slideLayouts/slideLayout81.xml"/><Relationship Id="rId80" Type="http://schemas.openxmlformats.org/officeDocument/2006/relationships/slideLayout" Target="../slideLayouts/slideLayout80.xml"/><Relationship Id="rId8" Type="http://schemas.openxmlformats.org/officeDocument/2006/relationships/slideLayout" Target="../slideLayouts/slideLayout8.xml"/><Relationship Id="rId79" Type="http://schemas.openxmlformats.org/officeDocument/2006/relationships/slideLayout" Target="../slideLayouts/slideLayout79.xml"/><Relationship Id="rId78" Type="http://schemas.openxmlformats.org/officeDocument/2006/relationships/slideLayout" Target="../slideLayouts/slideLayout78.xml"/><Relationship Id="rId77" Type="http://schemas.openxmlformats.org/officeDocument/2006/relationships/slideLayout" Target="../slideLayouts/slideLayout77.xml"/><Relationship Id="rId76" Type="http://schemas.openxmlformats.org/officeDocument/2006/relationships/slideLayout" Target="../slideLayouts/slideLayout76.xml"/><Relationship Id="rId75" Type="http://schemas.openxmlformats.org/officeDocument/2006/relationships/slideLayout" Target="../slideLayouts/slideLayout75.xml"/><Relationship Id="rId74" Type="http://schemas.openxmlformats.org/officeDocument/2006/relationships/slideLayout" Target="../slideLayouts/slideLayout74.xml"/><Relationship Id="rId73" Type="http://schemas.openxmlformats.org/officeDocument/2006/relationships/slideLayout" Target="../slideLayouts/slideLayout73.xml"/><Relationship Id="rId72" Type="http://schemas.openxmlformats.org/officeDocument/2006/relationships/slideLayout" Target="../slideLayouts/slideLayout72.xml"/><Relationship Id="rId71" Type="http://schemas.openxmlformats.org/officeDocument/2006/relationships/slideLayout" Target="../slideLayouts/slideLayout71.xml"/><Relationship Id="rId70" Type="http://schemas.openxmlformats.org/officeDocument/2006/relationships/slideLayout" Target="../slideLayouts/slideLayout70.xml"/><Relationship Id="rId7" Type="http://schemas.openxmlformats.org/officeDocument/2006/relationships/slideLayout" Target="../slideLayouts/slideLayout7.xml"/><Relationship Id="rId69" Type="http://schemas.openxmlformats.org/officeDocument/2006/relationships/slideLayout" Target="../slideLayouts/slideLayout69.xml"/><Relationship Id="rId68" Type="http://schemas.openxmlformats.org/officeDocument/2006/relationships/slideLayout" Target="../slideLayouts/slideLayout68.xml"/><Relationship Id="rId67" Type="http://schemas.openxmlformats.org/officeDocument/2006/relationships/slideLayout" Target="../slideLayouts/slideLayout67.xml"/><Relationship Id="rId66" Type="http://schemas.openxmlformats.org/officeDocument/2006/relationships/slideLayout" Target="../slideLayouts/slideLayout66.xml"/><Relationship Id="rId65" Type="http://schemas.openxmlformats.org/officeDocument/2006/relationships/slideLayout" Target="../slideLayouts/slideLayout65.xml"/><Relationship Id="rId64" Type="http://schemas.openxmlformats.org/officeDocument/2006/relationships/slideLayout" Target="../slideLayouts/slideLayout64.xml"/><Relationship Id="rId63" Type="http://schemas.openxmlformats.org/officeDocument/2006/relationships/slideLayout" Target="../slideLayouts/slideLayout63.xml"/><Relationship Id="rId62" Type="http://schemas.openxmlformats.org/officeDocument/2006/relationships/slideLayout" Target="../slideLayouts/slideLayout62.xml"/><Relationship Id="rId61" Type="http://schemas.openxmlformats.org/officeDocument/2006/relationships/slideLayout" Target="../slideLayouts/slideLayout61.xml"/><Relationship Id="rId60" Type="http://schemas.openxmlformats.org/officeDocument/2006/relationships/slideLayout" Target="../slideLayouts/slideLayout60.xml"/><Relationship Id="rId6" Type="http://schemas.openxmlformats.org/officeDocument/2006/relationships/slideLayout" Target="../slideLayouts/slideLayout6.xml"/><Relationship Id="rId59" Type="http://schemas.openxmlformats.org/officeDocument/2006/relationships/slideLayout" Target="../slideLayouts/slideLayout59.xml"/><Relationship Id="rId58" Type="http://schemas.openxmlformats.org/officeDocument/2006/relationships/slideLayout" Target="../slideLayouts/slideLayout58.xml"/><Relationship Id="rId57" Type="http://schemas.openxmlformats.org/officeDocument/2006/relationships/slideLayout" Target="../slideLayouts/slideLayout57.xml"/><Relationship Id="rId56" Type="http://schemas.openxmlformats.org/officeDocument/2006/relationships/slideLayout" Target="../slideLayouts/slideLayout56.xml"/><Relationship Id="rId55" Type="http://schemas.openxmlformats.org/officeDocument/2006/relationships/slideLayout" Target="../slideLayouts/slideLayout55.xml"/><Relationship Id="rId54" Type="http://schemas.openxmlformats.org/officeDocument/2006/relationships/slideLayout" Target="../slideLayouts/slideLayout54.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 Type="http://schemas.openxmlformats.org/officeDocument/2006/relationships/slideLayout" Target="../slideLayouts/slideLayout5.xml"/><Relationship Id="rId49" Type="http://schemas.openxmlformats.org/officeDocument/2006/relationships/slideLayout" Target="../slideLayouts/slideLayout4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91.xml"/><Relationship Id="rId2" Type="http://schemas.openxmlformats.org/officeDocument/2006/relationships/slideLayout" Target="../slideLayouts/slideLayout90.xml"/><Relationship Id="rId1" Type="http://schemas.openxmlformats.org/officeDocument/2006/relationships/slideLayout" Target="../slideLayouts/slideLayout8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89" cstate="print">
            <a:extLst>
              <a:ext uri="{28A0092B-C50C-407E-A947-70E740481C1C}">
                <a14:useLocalDpi xmlns:a14="http://schemas.microsoft.com/office/drawing/2010/main" val="0"/>
              </a:ext>
            </a:extLst>
          </a:blip>
          <a:srcRect r="10308"/>
          <a:stretch>
            <a:fillRect/>
          </a:stretch>
        </p:blipFill>
        <p:spPr>
          <a:xfrm>
            <a:off x="0" y="0"/>
            <a:ext cx="12192000" cy="6858000"/>
          </a:xfrm>
          <a:prstGeom prst="rect">
            <a:avLst/>
          </a:prstGeom>
        </p:spPr>
      </p:pic>
      <p:pic>
        <p:nvPicPr>
          <p:cNvPr id="5" name="图片 4"/>
          <p:cNvPicPr>
            <a:picLocks noChangeAspect="1"/>
          </p:cNvPicPr>
          <p:nvPr userDrawn="1"/>
        </p:nvPicPr>
        <p:blipFill rotWithShape="1">
          <a:blip r:embed="rId90" cstate="print">
            <a:extLst>
              <a:ext uri="{28A0092B-C50C-407E-A947-70E740481C1C}">
                <a14:useLocalDpi xmlns:a14="http://schemas.microsoft.com/office/drawing/2010/main" val="0"/>
              </a:ext>
            </a:extLst>
          </a:blip>
          <a:srcRect r="2937"/>
          <a:stretch>
            <a:fillRect/>
          </a:stretch>
        </p:blipFill>
        <p:spPr>
          <a:xfrm>
            <a:off x="0" y="0"/>
            <a:ext cx="12192000" cy="685799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 id="2147483710" r:id="rId62"/>
    <p:sldLayoutId id="2147483711" r:id="rId63"/>
    <p:sldLayoutId id="2147483712" r:id="rId64"/>
    <p:sldLayoutId id="2147483713" r:id="rId65"/>
    <p:sldLayoutId id="2147483714" r:id="rId66"/>
    <p:sldLayoutId id="2147483715" r:id="rId67"/>
    <p:sldLayoutId id="2147483716" r:id="rId68"/>
    <p:sldLayoutId id="2147483717" r:id="rId69"/>
    <p:sldLayoutId id="2147483718" r:id="rId70"/>
    <p:sldLayoutId id="2147483719" r:id="rId71"/>
    <p:sldLayoutId id="2147483720" r:id="rId72"/>
    <p:sldLayoutId id="2147483721" r:id="rId73"/>
    <p:sldLayoutId id="2147483722" r:id="rId74"/>
    <p:sldLayoutId id="2147483723" r:id="rId75"/>
    <p:sldLayoutId id="2147483724" r:id="rId76"/>
    <p:sldLayoutId id="2147483725" r:id="rId77"/>
    <p:sldLayoutId id="2147483726" r:id="rId78"/>
    <p:sldLayoutId id="2147483727" r:id="rId79"/>
    <p:sldLayoutId id="2147483728" r:id="rId80"/>
    <p:sldLayoutId id="2147483729" r:id="rId81"/>
    <p:sldLayoutId id="2147483730" r:id="rId82"/>
    <p:sldLayoutId id="2147483731" r:id="rId83"/>
    <p:sldLayoutId id="2147483732" r:id="rId84"/>
    <p:sldLayoutId id="2147483733" r:id="rId85"/>
    <p:sldLayoutId id="2147483734" r:id="rId86"/>
    <p:sldLayoutId id="2147483735" r:id="rId87"/>
    <p:sldLayoutId id="2147483736" r:id="rId88"/>
  </p:sldLayoutIdLst>
  <mc:AlternateContent xmlns:mc="http://schemas.openxmlformats.org/markup-compatibility/2006">
    <mc:Choice xmlns:p14="http://schemas.microsoft.com/office/powerpoint/2010/main" Requires="p14">
      <p:transition spd="slow" p14:dur="2000" advTm="3000"/>
    </mc:Choice>
    <mc:Fallback>
      <p:transition spd="slow" advTm="3000"/>
    </mc:Fallback>
  </mc:AlternateContent>
  <p:hf sldNum="0" ftr="0" dt="0"/>
  <p:txStyles>
    <p:titleStyle>
      <a:lvl1pPr algn="l" defTabSz="1219200" rtl="0" eaLnBrk="1" latinLnBrk="0" hangingPunct="1">
        <a:lnSpc>
          <a:spcPct val="90000"/>
        </a:lnSpc>
        <a:spcBef>
          <a:spcPct val="0"/>
        </a:spcBef>
        <a:buNone/>
        <a:defRPr sz="5865" kern="1200">
          <a:solidFill>
            <a:schemeClr val="tx1"/>
          </a:solidFill>
          <a:latin typeface="+mj-lt"/>
          <a:ea typeface="+mj-ea"/>
          <a:cs typeface="+mj-cs"/>
        </a:defRPr>
      </a:lvl1pPr>
    </p:titleStyle>
    <p:bodyStyle>
      <a:lvl1pPr marL="304800" indent="-304800" algn="l" defTabSz="1219200" rtl="0" eaLnBrk="1" latinLnBrk="0" hangingPunct="1">
        <a:lnSpc>
          <a:spcPct val="90000"/>
        </a:lnSpc>
        <a:spcBef>
          <a:spcPts val="1335"/>
        </a:spcBef>
        <a:buFont typeface="Arial" panose="020B0604020202020204" pitchFamily="34" charset="0"/>
        <a:buChar char="•"/>
        <a:defRPr sz="3735" kern="1200">
          <a:solidFill>
            <a:schemeClr val="tx1"/>
          </a:solidFill>
          <a:latin typeface="+mn-lt"/>
          <a:ea typeface="+mn-ea"/>
          <a:cs typeface="+mn-cs"/>
        </a:defRPr>
      </a:lvl1pPr>
      <a:lvl2pPr marL="914400" indent="-304800" algn="l" defTabSz="1219200" rtl="0" eaLnBrk="1" latinLnBrk="0" hangingPunct="1">
        <a:lnSpc>
          <a:spcPct val="90000"/>
        </a:lnSpc>
        <a:spcBef>
          <a:spcPts val="665"/>
        </a:spcBef>
        <a:buFont typeface="Arial" panose="020B0604020202020204" pitchFamily="34" charset="0"/>
        <a:buChar char="•"/>
        <a:defRPr sz="3200" kern="1200">
          <a:solidFill>
            <a:schemeClr val="tx1"/>
          </a:solidFill>
          <a:latin typeface="+mn-lt"/>
          <a:ea typeface="+mn-ea"/>
          <a:cs typeface="+mn-cs"/>
        </a:defRPr>
      </a:lvl2pPr>
      <a:lvl3pPr marL="1524000" indent="-304800" algn="l" defTabSz="1219200" rtl="0" eaLnBrk="1" latinLnBrk="0" hangingPunct="1">
        <a:lnSpc>
          <a:spcPct val="90000"/>
        </a:lnSpc>
        <a:spcBef>
          <a:spcPts val="665"/>
        </a:spcBef>
        <a:buFont typeface="Arial" panose="020B0604020202020204" pitchFamily="34" charset="0"/>
        <a:buChar char="•"/>
        <a:defRPr sz="2665" kern="1200">
          <a:solidFill>
            <a:schemeClr val="tx1"/>
          </a:solidFill>
          <a:latin typeface="+mn-lt"/>
          <a:ea typeface="+mn-ea"/>
          <a:cs typeface="+mn-cs"/>
        </a:defRPr>
      </a:lvl3pPr>
      <a:lvl4pPr marL="2133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4pPr>
      <a:lvl5pPr marL="27432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5pPr>
      <a:lvl6pPr marL="33528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7" Type="http://schemas.openxmlformats.org/officeDocument/2006/relationships/notesSlide" Target="../notesSlides/notesSlide7.xml"/><Relationship Id="rId16" Type="http://schemas.openxmlformats.org/officeDocument/2006/relationships/slideLayout" Target="../slideLayouts/slideLayout2.xml"/><Relationship Id="rId15" Type="http://schemas.openxmlformats.org/officeDocument/2006/relationships/tags" Target="../tags/tag28.xml"/><Relationship Id="rId14" Type="http://schemas.openxmlformats.org/officeDocument/2006/relationships/tags" Target="../tags/tag27.xml"/><Relationship Id="rId13" Type="http://schemas.openxmlformats.org/officeDocument/2006/relationships/tags" Target="../tags/tag26.xml"/><Relationship Id="rId12" Type="http://schemas.openxmlformats.org/officeDocument/2006/relationships/tags" Target="../tags/tag25.xml"/><Relationship Id="rId11" Type="http://schemas.openxmlformats.org/officeDocument/2006/relationships/tags" Target="../tags/tag24.xml"/><Relationship Id="rId10" Type="http://schemas.openxmlformats.org/officeDocument/2006/relationships/tags" Target="../tags/tag23.xml"/><Relationship Id="rId1" Type="http://schemas.openxmlformats.org/officeDocument/2006/relationships/tags" Target="../tags/tag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88.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image" Target="../media/image4.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8.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88.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image" Target="../media/image4.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8.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tags" Target="../tags/tag39.xml"/><Relationship Id="rId1" Type="http://schemas.openxmlformats.org/officeDocument/2006/relationships/image" Target="../media/image13.jpeg"/></Relationships>
</file>

<file path=ppt/slides/_rels/slide23.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1.xml"/><Relationship Id="rId5" Type="http://schemas.openxmlformats.org/officeDocument/2006/relationships/tags" Target="../tags/tag43.xml"/><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88.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jpeg"/><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88.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r="6977"/>
          <a:stretch>
            <a:fillRect/>
          </a:stretch>
        </p:blipFill>
        <p:spPr>
          <a:xfrm>
            <a:off x="0" y="0"/>
            <a:ext cx="12192000" cy="6858000"/>
          </a:xfrm>
          <a:prstGeom prst="rect">
            <a:avLst/>
          </a:prstGeom>
        </p:spPr>
      </p:pic>
      <p:sp>
        <p:nvSpPr>
          <p:cNvPr id="31" name="椭圆 30"/>
          <p:cNvSpPr/>
          <p:nvPr/>
        </p:nvSpPr>
        <p:spPr>
          <a:xfrm rot="4925883">
            <a:off x="620863" y="3701316"/>
            <a:ext cx="1485945" cy="1485945"/>
          </a:xfrm>
          <a:prstGeom prst="ellipse">
            <a:avLst/>
          </a:prstGeom>
          <a:gradFill>
            <a:gsLst>
              <a:gs pos="0">
                <a:srgbClr val="F2CDFF">
                  <a:alpha val="68000"/>
                </a:srgbClr>
              </a:gs>
              <a:gs pos="88000">
                <a:srgbClr val="A6ABFF">
                  <a:alpha val="89000"/>
                </a:srgbClr>
              </a:gs>
            </a:gsLst>
            <a:lin ang="5400000" scaled="1"/>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a:ea typeface="微软雅黑" panose="020B0503020204020204" pitchFamily="34" charset="-122"/>
              <a:sym typeface="Arial" panose="020B0604020202020204"/>
            </a:endParaRPr>
          </a:p>
        </p:txBody>
      </p:sp>
      <p:grpSp>
        <p:nvGrpSpPr>
          <p:cNvPr id="3" name="组合 2"/>
          <p:cNvGrpSpPr/>
          <p:nvPr/>
        </p:nvGrpSpPr>
        <p:grpSpPr>
          <a:xfrm>
            <a:off x="1577107" y="2228062"/>
            <a:ext cx="8758220" cy="1478634"/>
            <a:chOff x="1930031" y="2147852"/>
            <a:chExt cx="8758220" cy="1478634"/>
          </a:xfrm>
        </p:grpSpPr>
        <p:sp>
          <p:nvSpPr>
            <p:cNvPr id="17" name="PA-文本框 59"/>
            <p:cNvSpPr txBox="1"/>
            <p:nvPr>
              <p:custDataLst>
                <p:tags r:id="rId2"/>
              </p:custDataLst>
            </p:nvPr>
          </p:nvSpPr>
          <p:spPr>
            <a:xfrm>
              <a:off x="1930031" y="2147852"/>
              <a:ext cx="8726136" cy="1446550"/>
            </a:xfrm>
            <a:prstGeom prst="rect">
              <a:avLst/>
            </a:prstGeom>
            <a:noFill/>
          </p:spPr>
          <p:txBody>
            <a:bodyPr wrap="square" rtlCol="0">
              <a:spAutoFit/>
            </a:bodyPr>
            <a:lstStyle/>
            <a:p>
              <a:pPr algn="dist"/>
              <a:r>
                <a:rPr lang="zh-CN" altLang="en-US" sz="8800" b="1" dirty="0">
                  <a:ln>
                    <a:solidFill>
                      <a:schemeClr val="bg1"/>
                    </a:solidFill>
                  </a:ln>
                  <a:noFill/>
                  <a:effectLst>
                    <a:outerShdw blurRad="63500" dist="38100" dir="2700000" algn="tl">
                      <a:srgbClr val="000000">
                        <a:alpha val="26000"/>
                      </a:srgbClr>
                    </a:outerShdw>
                  </a:effectLst>
                  <a:latin typeface="Arial" panose="020B0604020202020204"/>
                  <a:ea typeface="微软雅黑" panose="020B0503020204020204" pitchFamily="34" charset="-122"/>
                  <a:sym typeface="Arial" panose="020B0604020202020204"/>
                </a:rPr>
                <a:t>创意商业计划书</a:t>
              </a:r>
              <a:endParaRPr lang="en-US" altLang="zh-CN" sz="8800" b="1" dirty="0">
                <a:ln>
                  <a:solidFill>
                    <a:schemeClr val="bg1"/>
                  </a:solidFill>
                </a:ln>
                <a:noFill/>
                <a:effectLst>
                  <a:outerShdw blurRad="63500" dist="38100" dir="2700000" algn="tl">
                    <a:srgbClr val="000000">
                      <a:alpha val="26000"/>
                    </a:srgbClr>
                  </a:outerShdw>
                </a:effectLst>
                <a:latin typeface="Arial" panose="020B0604020202020204"/>
                <a:ea typeface="微软雅黑" panose="020B0503020204020204" pitchFamily="34" charset="-122"/>
                <a:sym typeface="Arial" panose="020B0604020202020204"/>
              </a:endParaRPr>
            </a:p>
          </p:txBody>
        </p:sp>
        <p:sp>
          <p:nvSpPr>
            <p:cNvPr id="9" name="PA-文本框 59"/>
            <p:cNvSpPr txBox="1"/>
            <p:nvPr>
              <p:custDataLst>
                <p:tags r:id="rId3"/>
              </p:custDataLst>
            </p:nvPr>
          </p:nvSpPr>
          <p:spPr>
            <a:xfrm>
              <a:off x="1962115" y="2179936"/>
              <a:ext cx="8726136" cy="1446550"/>
            </a:xfrm>
            <a:prstGeom prst="rect">
              <a:avLst/>
            </a:prstGeom>
            <a:noFill/>
          </p:spPr>
          <p:txBody>
            <a:bodyPr wrap="square" rtlCol="0">
              <a:spAutoFit/>
            </a:bodyPr>
            <a:lstStyle/>
            <a:p>
              <a:pPr algn="dist"/>
              <a:r>
                <a:rPr lang="zh-CN" altLang="en-US" sz="8800" b="1" dirty="0">
                  <a:gradFill>
                    <a:gsLst>
                      <a:gs pos="100000">
                        <a:srgbClr val="F2CDFF"/>
                      </a:gs>
                      <a:gs pos="4000">
                        <a:srgbClr val="4754FF">
                          <a:alpha val="93000"/>
                        </a:srgbClr>
                      </a:gs>
                      <a:gs pos="81000">
                        <a:srgbClr val="9EA5FF"/>
                      </a:gs>
                    </a:gsLst>
                    <a:lin ang="5400000" scaled="0"/>
                  </a:gradFill>
                  <a:latin typeface="Arial" panose="020B0604020202020204"/>
                  <a:ea typeface="微软雅黑" panose="020B0503020204020204" pitchFamily="34" charset="-122"/>
                  <a:sym typeface="Arial" panose="020B0604020202020204"/>
                </a:rPr>
                <a:t>创意商业计划书</a:t>
              </a:r>
              <a:endParaRPr lang="en-US" altLang="zh-CN" sz="8800" b="1" dirty="0">
                <a:gradFill>
                  <a:gsLst>
                    <a:gs pos="100000">
                      <a:srgbClr val="F2CDFF"/>
                    </a:gs>
                    <a:gs pos="4000">
                      <a:srgbClr val="4754FF">
                        <a:alpha val="93000"/>
                      </a:srgbClr>
                    </a:gs>
                    <a:gs pos="81000">
                      <a:srgbClr val="9EA5FF"/>
                    </a:gs>
                  </a:gsLst>
                  <a:lin ang="5400000" scaled="0"/>
                </a:gradFill>
                <a:latin typeface="Arial" panose="020B0604020202020204"/>
                <a:ea typeface="微软雅黑" panose="020B0503020204020204" pitchFamily="34" charset="-122"/>
                <a:sym typeface="Arial" panose="020B0604020202020204"/>
              </a:endParaRPr>
            </a:p>
          </p:txBody>
        </p:sp>
      </p:grpSp>
      <p:grpSp>
        <p:nvGrpSpPr>
          <p:cNvPr id="13" name="组合 12"/>
          <p:cNvGrpSpPr/>
          <p:nvPr/>
        </p:nvGrpSpPr>
        <p:grpSpPr>
          <a:xfrm>
            <a:off x="317090" y="385444"/>
            <a:ext cx="2144582" cy="860873"/>
            <a:chOff x="227674" y="548464"/>
            <a:chExt cx="2144582" cy="860873"/>
          </a:xfrm>
        </p:grpSpPr>
        <p:sp>
          <p:nvSpPr>
            <p:cNvPr id="14" name="矩形 13"/>
            <p:cNvSpPr/>
            <p:nvPr/>
          </p:nvSpPr>
          <p:spPr>
            <a:xfrm rot="16200000" flipV="1">
              <a:off x="469557" y="411826"/>
              <a:ext cx="45719" cy="318994"/>
            </a:xfrm>
            <a:prstGeom prst="rect">
              <a:avLst/>
            </a:prstGeom>
            <a:solidFill>
              <a:schemeClr val="tx1">
                <a:lumMod val="50000"/>
                <a:lumOff val="5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rial" panose="020B0604020202020204"/>
                <a:ea typeface="微软雅黑" panose="020B0503020204020204" pitchFamily="34" charset="-122"/>
                <a:sym typeface="Arial" panose="020B0604020202020204"/>
              </a:endParaRPr>
            </a:p>
          </p:txBody>
        </p:sp>
        <p:sp>
          <p:nvSpPr>
            <p:cNvPr id="16" name="PA-矩形 44"/>
            <p:cNvSpPr/>
            <p:nvPr>
              <p:custDataLst>
                <p:tags r:id="rId4"/>
              </p:custDataLst>
            </p:nvPr>
          </p:nvSpPr>
          <p:spPr>
            <a:xfrm>
              <a:off x="227674" y="901506"/>
              <a:ext cx="2144582" cy="507831"/>
            </a:xfrm>
            <a:prstGeom prst="rect">
              <a:avLst/>
            </a:prstGeom>
          </p:spPr>
          <p:txBody>
            <a:bodyPr wrap="square">
              <a:spAutoFit/>
            </a:bodyPr>
            <a:lstStyle/>
            <a:p>
              <a:pPr>
                <a:lnSpc>
                  <a:spcPct val="150000"/>
                </a:lnSpc>
                <a:defRPr/>
              </a:pPr>
              <a:r>
                <a:rPr lang="en-US" altLang="zh-CN" sz="600" dirty="0">
                  <a:solidFill>
                    <a:schemeClr val="tx1">
                      <a:lumMod val="75000"/>
                      <a:lumOff val="25000"/>
                    </a:schemeClr>
                  </a:solidFill>
                  <a:latin typeface="Arial" panose="020B0604020202020204"/>
                  <a:ea typeface="微软雅黑" panose="020B0503020204020204" pitchFamily="34" charset="-122"/>
                  <a:cs typeface="+mn-ea"/>
                  <a:sym typeface="Arial" panose="020B0604020202020204"/>
                </a:rPr>
                <a:t>DI YI KE JI YOU XIAN GONG SI  DI YI KE JI YOU XIAN GONG SI </a:t>
              </a:r>
              <a:endParaRPr lang="en-US" altLang="zh-CN" sz="600" dirty="0">
                <a:solidFill>
                  <a:schemeClr val="tx1">
                    <a:lumMod val="75000"/>
                    <a:lumOff val="25000"/>
                  </a:schemeClr>
                </a:solidFill>
                <a:latin typeface="Arial" panose="020B0604020202020204"/>
                <a:ea typeface="微软雅黑" panose="020B0503020204020204" pitchFamily="34" charset="-122"/>
                <a:cs typeface="+mn-ea"/>
                <a:sym typeface="Arial" panose="020B0604020202020204"/>
              </a:endParaRPr>
            </a:p>
            <a:p>
              <a:pPr lvl="0">
                <a:lnSpc>
                  <a:spcPct val="150000"/>
                </a:lnSpc>
                <a:defRPr/>
              </a:pPr>
              <a:endParaRPr lang="en-US" altLang="zh-CN" sz="600" dirty="0">
                <a:solidFill>
                  <a:schemeClr val="tx1">
                    <a:lumMod val="75000"/>
                    <a:lumOff val="25000"/>
                  </a:schemeClr>
                </a:solidFill>
                <a:latin typeface="Arial" panose="020B0604020202020204"/>
                <a:ea typeface="微软雅黑" panose="020B0503020204020204" pitchFamily="34" charset="-122"/>
                <a:cs typeface="+mn-ea"/>
                <a:sym typeface="Arial" panose="020B0604020202020204"/>
              </a:endParaRPr>
            </a:p>
          </p:txBody>
        </p:sp>
      </p:grpSp>
      <p:sp>
        <p:nvSpPr>
          <p:cNvPr id="18" name="矩形 17"/>
          <p:cNvSpPr/>
          <p:nvPr/>
        </p:nvSpPr>
        <p:spPr>
          <a:xfrm>
            <a:off x="3158588" y="3770864"/>
            <a:ext cx="5595258" cy="3835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pc="300" dirty="0">
                <a:solidFill>
                  <a:schemeClr val="tx1">
                    <a:lumMod val="65000"/>
                    <a:lumOff val="35000"/>
                  </a:schemeClr>
                </a:solidFill>
                <a:latin typeface="Arial" panose="020B0604020202020204"/>
                <a:ea typeface="微软雅黑" panose="020B0503020204020204" pitchFamily="34" charset="-122"/>
                <a:sym typeface="Arial" panose="020B0604020202020204"/>
              </a:rPr>
              <a:t>工作介绍</a:t>
            </a:r>
            <a:r>
              <a:rPr lang="en-US" altLang="zh-CN" spc="300" dirty="0">
                <a:solidFill>
                  <a:schemeClr val="tx1">
                    <a:lumMod val="65000"/>
                    <a:lumOff val="35000"/>
                  </a:schemeClr>
                </a:solidFill>
                <a:latin typeface="Arial" panose="020B0604020202020204"/>
                <a:ea typeface="微软雅黑" panose="020B0503020204020204" pitchFamily="34" charset="-122"/>
                <a:sym typeface="Arial" panose="020B0604020202020204"/>
              </a:rPr>
              <a:t>-</a:t>
            </a:r>
            <a:r>
              <a:rPr lang="zh-CN" altLang="en-US" spc="300" dirty="0">
                <a:solidFill>
                  <a:schemeClr val="tx1">
                    <a:lumMod val="65000"/>
                    <a:lumOff val="35000"/>
                  </a:schemeClr>
                </a:solidFill>
                <a:latin typeface="Arial" panose="020B0604020202020204"/>
                <a:ea typeface="微软雅黑" panose="020B0503020204020204" pitchFamily="34" charset="-122"/>
                <a:sym typeface="Arial" panose="020B0604020202020204"/>
              </a:rPr>
              <a:t>工作汇报</a:t>
            </a:r>
            <a:r>
              <a:rPr lang="en-US" altLang="zh-CN" spc="300" dirty="0">
                <a:solidFill>
                  <a:schemeClr val="tx1">
                    <a:lumMod val="65000"/>
                    <a:lumOff val="35000"/>
                  </a:schemeClr>
                </a:solidFill>
                <a:latin typeface="Arial" panose="020B0604020202020204"/>
                <a:ea typeface="微软雅黑" panose="020B0503020204020204" pitchFamily="34" charset="-122"/>
                <a:sym typeface="Arial" panose="020B0604020202020204"/>
              </a:rPr>
              <a:t>-</a:t>
            </a:r>
            <a:r>
              <a:rPr lang="zh-CN" altLang="en-US" spc="300" dirty="0">
                <a:solidFill>
                  <a:schemeClr val="tx1">
                    <a:lumMod val="65000"/>
                    <a:lumOff val="35000"/>
                  </a:schemeClr>
                </a:solidFill>
                <a:latin typeface="Arial" panose="020B0604020202020204"/>
                <a:ea typeface="微软雅黑" panose="020B0503020204020204" pitchFamily="34" charset="-122"/>
                <a:sym typeface="Arial" panose="020B0604020202020204"/>
              </a:rPr>
              <a:t>工作总结</a:t>
            </a:r>
            <a:endParaRPr lang="zh-CN" altLang="en-US" spc="300" dirty="0">
              <a:solidFill>
                <a:schemeClr val="tx1">
                  <a:lumMod val="65000"/>
                  <a:lumOff val="35000"/>
                </a:schemeClr>
              </a:solidFill>
              <a:latin typeface="Arial" panose="020B0604020202020204"/>
              <a:ea typeface="微软雅黑" panose="020B0503020204020204" pitchFamily="34" charset="-122"/>
              <a:sym typeface="Arial" panose="020B0604020202020204"/>
            </a:endParaRPr>
          </a:p>
        </p:txBody>
      </p:sp>
      <p:sp>
        <p:nvSpPr>
          <p:cNvPr id="19" name="PA-文本框 88"/>
          <p:cNvSpPr txBox="1"/>
          <p:nvPr>
            <p:custDataLst>
              <p:tags r:id="rId5"/>
            </p:custDataLst>
          </p:nvPr>
        </p:nvSpPr>
        <p:spPr>
          <a:xfrm>
            <a:off x="2438318" y="4305163"/>
            <a:ext cx="7035798" cy="525850"/>
          </a:xfrm>
          <a:prstGeom prst="rect">
            <a:avLst/>
          </a:prstGeom>
          <a:noFill/>
        </p:spPr>
        <p:txBody>
          <a:bodyPr wrap="square" lIns="0" tIns="0" rIns="0" bIns="0" rtlCol="0">
            <a:spAutoFit/>
          </a:bodyPr>
          <a:lstStyle/>
          <a:p>
            <a:pPr algn="ctr" hangingPunct="0">
              <a:lnSpc>
                <a:spcPct val="150000"/>
              </a:lnSpc>
            </a:pPr>
            <a:r>
              <a:rPr lang="en-US" altLang="zh-CN" sz="1200" dirty="0">
                <a:solidFill>
                  <a:schemeClr val="bg1"/>
                </a:solidFill>
                <a:latin typeface="Arial" panose="020B0604020202020204"/>
                <a:ea typeface="微软雅黑" panose="020B0503020204020204" pitchFamily="34" charset="-122"/>
                <a:cs typeface="+mn-ea"/>
                <a:sym typeface="Arial" panose="020B0604020202020204"/>
              </a:rPr>
              <a:t>You can also format the appropriate text and adjust the line spacing of the text. You can also format the appropriate text and adjust the line spacing of the text. </a:t>
            </a:r>
            <a:endParaRPr lang="en-US" altLang="zh-CN" sz="1200" dirty="0">
              <a:solidFill>
                <a:schemeClr val="bg1"/>
              </a:solidFill>
              <a:latin typeface="Arial" panose="020B0604020202020204"/>
              <a:ea typeface="微软雅黑" panose="020B0503020204020204" pitchFamily="34" charset="-122"/>
              <a:cs typeface="+mn-ea"/>
              <a:sym typeface="Arial" panose="020B0604020202020204"/>
            </a:endParaRPr>
          </a:p>
        </p:txBody>
      </p:sp>
      <p:sp>
        <p:nvSpPr>
          <p:cNvPr id="20" name="文本框 19"/>
          <p:cNvSpPr txBox="1"/>
          <p:nvPr/>
        </p:nvSpPr>
        <p:spPr>
          <a:xfrm>
            <a:off x="3545943" y="1412650"/>
            <a:ext cx="4820548" cy="584775"/>
          </a:xfrm>
          <a:prstGeom prst="rect">
            <a:avLst/>
          </a:prstGeom>
          <a:noFill/>
        </p:spPr>
        <p:txBody>
          <a:bodyPr wrap="square" rtlCol="0">
            <a:spAutoFit/>
          </a:bodyPr>
          <a:lstStyle/>
          <a:p>
            <a:pPr algn="dist"/>
            <a:r>
              <a:rPr lang="en-US" altLang="zh-CN" sz="3200" b="1" dirty="0">
                <a:solidFill>
                  <a:schemeClr val="bg1"/>
                </a:solidFill>
                <a:latin typeface="Arial" panose="020B0604020202020204"/>
                <a:ea typeface="微软雅黑" panose="020B0503020204020204" pitchFamily="34" charset="-122"/>
                <a:sym typeface="Arial" panose="020B0604020202020204"/>
              </a:rPr>
              <a:t>BUSINESS</a:t>
            </a:r>
            <a:endParaRPr lang="en-US" altLang="zh-CN" sz="3200" b="1" dirty="0">
              <a:solidFill>
                <a:schemeClr val="bg1"/>
              </a:solidFill>
              <a:latin typeface="Arial" panose="020B0604020202020204"/>
              <a:ea typeface="微软雅黑" panose="020B0503020204020204" pitchFamily="34" charset="-122"/>
              <a:sym typeface="Arial" panose="020B0604020202020204"/>
            </a:endParaRPr>
          </a:p>
        </p:txBody>
      </p:sp>
      <p:grpSp>
        <p:nvGrpSpPr>
          <p:cNvPr id="23" name="组合 22"/>
          <p:cNvGrpSpPr/>
          <p:nvPr/>
        </p:nvGrpSpPr>
        <p:grpSpPr>
          <a:xfrm rot="5400000">
            <a:off x="1089786" y="5756492"/>
            <a:ext cx="101370" cy="1330760"/>
            <a:chOff x="508216" y="2820579"/>
            <a:chExt cx="196770" cy="2583143"/>
          </a:xfrm>
          <a:solidFill>
            <a:srgbClr val="E59EFE"/>
          </a:solidFill>
        </p:grpSpPr>
        <p:sp>
          <p:nvSpPr>
            <p:cNvPr id="25" name="椭圆 24"/>
            <p:cNvSpPr/>
            <p:nvPr/>
          </p:nvSpPr>
          <p:spPr>
            <a:xfrm>
              <a:off x="508217" y="2820579"/>
              <a:ext cx="196769" cy="196769"/>
            </a:xfrm>
            <a:prstGeom prst="ellipse">
              <a:avLst/>
            </a:prstGeom>
            <a:grpFill/>
            <a:ln>
              <a:solidFill>
                <a:srgbClr val="E59E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tx1"/>
                </a:solidFill>
                <a:latin typeface="Arial" panose="020B0604020202020204"/>
                <a:ea typeface="微软雅黑" panose="020B0503020204020204" pitchFamily="34" charset="-122"/>
                <a:sym typeface="Arial" panose="020B0604020202020204"/>
              </a:endParaRPr>
            </a:p>
          </p:txBody>
        </p:sp>
        <p:cxnSp>
          <p:nvCxnSpPr>
            <p:cNvPr id="26" name="直接连接符 25"/>
            <p:cNvCxnSpPr/>
            <p:nvPr/>
          </p:nvCxnSpPr>
          <p:spPr>
            <a:xfrm>
              <a:off x="606601" y="3222594"/>
              <a:ext cx="0" cy="585926"/>
            </a:xfrm>
            <a:prstGeom prst="line">
              <a:avLst/>
            </a:prstGeom>
            <a:grpFill/>
            <a:ln>
              <a:solidFill>
                <a:srgbClr val="E59EFE"/>
              </a:solidFill>
            </a:ln>
          </p:spPr>
          <p:style>
            <a:lnRef idx="1">
              <a:schemeClr val="accent1"/>
            </a:lnRef>
            <a:fillRef idx="0">
              <a:schemeClr val="accent1"/>
            </a:fillRef>
            <a:effectRef idx="0">
              <a:schemeClr val="accent1"/>
            </a:effectRef>
            <a:fontRef idx="minor">
              <a:schemeClr val="tx1"/>
            </a:fontRef>
          </p:style>
        </p:cxnSp>
        <p:sp>
          <p:nvSpPr>
            <p:cNvPr id="27" name="椭圆 26"/>
            <p:cNvSpPr/>
            <p:nvPr/>
          </p:nvSpPr>
          <p:spPr>
            <a:xfrm>
              <a:off x="508216" y="4013766"/>
              <a:ext cx="196769" cy="196769"/>
            </a:xfrm>
            <a:prstGeom prst="ellipse">
              <a:avLst/>
            </a:prstGeom>
            <a:grpFill/>
            <a:ln>
              <a:solidFill>
                <a:srgbClr val="E59E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tx1"/>
                </a:solidFill>
                <a:latin typeface="Arial" panose="020B0604020202020204"/>
                <a:ea typeface="微软雅黑" panose="020B0503020204020204" pitchFamily="34" charset="-122"/>
                <a:sym typeface="Arial" panose="020B0604020202020204"/>
              </a:endParaRPr>
            </a:p>
          </p:txBody>
        </p:sp>
        <p:cxnSp>
          <p:nvCxnSpPr>
            <p:cNvPr id="28" name="直接连接符 27"/>
            <p:cNvCxnSpPr/>
            <p:nvPr/>
          </p:nvCxnSpPr>
          <p:spPr>
            <a:xfrm>
              <a:off x="606600" y="4415781"/>
              <a:ext cx="0" cy="585926"/>
            </a:xfrm>
            <a:prstGeom prst="line">
              <a:avLst/>
            </a:prstGeom>
            <a:grpFill/>
            <a:ln>
              <a:solidFill>
                <a:srgbClr val="E59EFE"/>
              </a:solidFill>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a:off x="508216" y="5206953"/>
              <a:ext cx="196769" cy="196769"/>
            </a:xfrm>
            <a:prstGeom prst="ellipse">
              <a:avLst/>
            </a:prstGeom>
            <a:grpFill/>
            <a:ln>
              <a:solidFill>
                <a:srgbClr val="E59E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tx1"/>
                </a:solidFill>
                <a:latin typeface="Arial" panose="020B0604020202020204"/>
                <a:ea typeface="微软雅黑" panose="020B0503020204020204" pitchFamily="34" charset="-122"/>
                <a:sym typeface="Arial" panose="020B0604020202020204"/>
              </a:endParaRPr>
            </a:p>
          </p:txBody>
        </p:sp>
      </p:grpSp>
      <p:sp>
        <p:nvSpPr>
          <p:cNvPr id="30" name="椭圆 29"/>
          <p:cNvSpPr/>
          <p:nvPr/>
        </p:nvSpPr>
        <p:spPr>
          <a:xfrm>
            <a:off x="10028421" y="513479"/>
            <a:ext cx="549643" cy="549643"/>
          </a:xfrm>
          <a:prstGeom prst="ellipse">
            <a:avLst/>
          </a:prstGeom>
          <a:solidFill>
            <a:srgbClr val="C1F1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750" fill="hold"/>
                                        <p:tgtEl>
                                          <p:spTgt spid="13"/>
                                        </p:tgtEl>
                                        <p:attrNameLst>
                                          <p:attrName>ppt_x</p:attrName>
                                        </p:attrNameLst>
                                      </p:cBhvr>
                                      <p:tavLst>
                                        <p:tav tm="0">
                                          <p:val>
                                            <p:strVal val="0-#ppt_w/2"/>
                                          </p:val>
                                        </p:tav>
                                        <p:tav tm="100000">
                                          <p:val>
                                            <p:strVal val="#ppt_x"/>
                                          </p:val>
                                        </p:tav>
                                      </p:tavLst>
                                    </p:anim>
                                    <p:anim calcmode="lin" valueType="num">
                                      <p:cBhvr additive="base">
                                        <p:cTn id="8" dur="75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par>
                          <p:cTn id="14" fill="hold">
                            <p:stCondLst>
                              <p:cond delay="500"/>
                            </p:stCondLst>
                            <p:childTnLst>
                              <p:par>
                                <p:cTn id="15" presetID="22" presetClass="entr" presetSubtype="4"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down)">
                                      <p:cBhvr>
                                        <p:cTn id="17" dur="500"/>
                                        <p:tgtEl>
                                          <p:spTgt spid="18"/>
                                        </p:tgtEl>
                                      </p:cBhvr>
                                    </p:animEffect>
                                  </p:childTnLst>
                                </p:cTn>
                              </p:par>
                            </p:childTnLst>
                          </p:cTn>
                        </p:par>
                        <p:par>
                          <p:cTn id="18" fill="hold">
                            <p:stCondLst>
                              <p:cond delay="1000"/>
                            </p:stCondLst>
                            <p:childTnLst>
                              <p:par>
                                <p:cTn id="19" presetID="22" presetClass="entr" presetSubtype="4"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down)">
                                      <p:cBhvr>
                                        <p:cTn id="21" dur="500"/>
                                        <p:tgtEl>
                                          <p:spTgt spid="19"/>
                                        </p:tgtEl>
                                      </p:cBhvr>
                                    </p:animEffect>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750"/>
                                        <p:tgtEl>
                                          <p:spTgt spid="20"/>
                                        </p:tgtEl>
                                      </p:cBhvr>
                                    </p:animEffect>
                                    <p:anim calcmode="lin" valueType="num">
                                      <p:cBhvr>
                                        <p:cTn id="26" dur="750" fill="hold"/>
                                        <p:tgtEl>
                                          <p:spTgt spid="20"/>
                                        </p:tgtEl>
                                        <p:attrNameLst>
                                          <p:attrName>ppt_x</p:attrName>
                                        </p:attrNameLst>
                                      </p:cBhvr>
                                      <p:tavLst>
                                        <p:tav tm="0">
                                          <p:val>
                                            <p:strVal val="#ppt_x"/>
                                          </p:val>
                                        </p:tav>
                                        <p:tav tm="100000">
                                          <p:val>
                                            <p:strVal val="#ppt_x"/>
                                          </p:val>
                                        </p:tav>
                                      </p:tavLst>
                                    </p:anim>
                                    <p:anim calcmode="lin" valueType="num">
                                      <p:cBhvr>
                                        <p:cTn id="27" dur="750" fill="hold"/>
                                        <p:tgtEl>
                                          <p:spTgt spid="20"/>
                                        </p:tgtEl>
                                        <p:attrNameLst>
                                          <p:attrName>ppt_y</p:attrName>
                                        </p:attrNameLst>
                                      </p:cBhvr>
                                      <p:tavLst>
                                        <p:tav tm="0">
                                          <p:val>
                                            <p:strVal val="#ppt_y-.1"/>
                                          </p:val>
                                        </p:tav>
                                        <p:tav tm="100000">
                                          <p:val>
                                            <p:strVal val="#ppt_y"/>
                                          </p:val>
                                        </p:tav>
                                      </p:tavLst>
                                    </p:anim>
                                  </p:childTnLst>
                                </p:cTn>
                              </p:par>
                              <p:par>
                                <p:cTn id="28" presetID="10" presetClass="entr" presetSubtype="0" fill="hold"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18" grpId="0" animBg="1"/>
      <p:bldP spid="19" grpId="0"/>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21"/>
          <p:cNvSpPr txBox="1"/>
          <p:nvPr/>
        </p:nvSpPr>
        <p:spPr>
          <a:xfrm>
            <a:off x="1626480" y="4950065"/>
            <a:ext cx="8953009" cy="792000"/>
          </a:xfrm>
          <a:prstGeom prst="rect">
            <a:avLst/>
          </a:prstGeom>
          <a:noFill/>
        </p:spPr>
        <p:txBody>
          <a:bodyPr wrap="square" lIns="172763" tIns="34552" rIns="172763" bIns="34552" rtlCol="0" anchor="t" anchorCtr="0">
            <a:noAutofit/>
          </a:bodyPr>
          <a:lstStyle/>
          <a:p>
            <a:pPr algn="ctr">
              <a:lnSpc>
                <a:spcPct val="150000"/>
              </a:lnSpc>
            </a:pPr>
            <a:r>
              <a:rPr lang="zh-CN" altLang="en-US" sz="1600"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rPr>
              <a:t>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a:t>
            </a:r>
            <a:endParaRPr lang="zh-CN" altLang="en-US" sz="1600"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endParaRPr>
          </a:p>
        </p:txBody>
      </p:sp>
      <p:cxnSp>
        <p:nvCxnSpPr>
          <p:cNvPr id="56" name="1"/>
          <p:cNvCxnSpPr>
            <a:stCxn id="57" idx="0"/>
          </p:cNvCxnSpPr>
          <p:nvPr>
            <p:custDataLst>
              <p:tags r:id="rId1"/>
            </p:custDataLst>
          </p:nvPr>
        </p:nvCxnSpPr>
        <p:spPr bwMode="auto">
          <a:xfrm flipV="1">
            <a:off x="2947670" y="2757170"/>
            <a:ext cx="11430" cy="671830"/>
          </a:xfrm>
          <a:prstGeom prst="line">
            <a:avLst/>
          </a:prstGeom>
          <a:ln w="9525">
            <a:solidFill>
              <a:srgbClr val="9497C4"/>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57" name="22"/>
          <p:cNvSpPr/>
          <p:nvPr>
            <p:custDataLst>
              <p:tags r:id="rId2"/>
            </p:custDataLst>
          </p:nvPr>
        </p:nvSpPr>
        <p:spPr bwMode="auto">
          <a:xfrm>
            <a:off x="1597660" y="3429000"/>
            <a:ext cx="2700020" cy="1371600"/>
          </a:xfrm>
          <a:prstGeom prst="triangle">
            <a:avLst/>
          </a:prstGeom>
          <a:solidFill>
            <a:srgbClr val="F2CDFF"/>
          </a:solidFill>
          <a:ln>
            <a:noFill/>
          </a:ln>
        </p:spPr>
        <p:style>
          <a:lnRef idx="2">
            <a:schemeClr val="accent1">
              <a:shade val="50000"/>
            </a:schemeClr>
          </a:lnRef>
          <a:fillRef idx="1">
            <a:schemeClr val="accent1"/>
          </a:fillRef>
          <a:effectRef idx="0">
            <a:schemeClr val="accent1"/>
          </a:effectRef>
          <a:fontRef idx="minor">
            <a:schemeClr val="lt1"/>
          </a:fontRef>
        </p:style>
        <p:txBody>
          <a:bodyPr lIns="113431" tIns="56716" rIns="113431" bIns="56716" anchor="ctr"/>
          <a:lstStyle/>
          <a:p>
            <a:pPr algn="ctr">
              <a:defRPr/>
            </a:pPr>
            <a:endParaRPr lang="zh-CN" altLang="en-US">
              <a:latin typeface="Arial" panose="020B0604020202020204"/>
              <a:ea typeface="微软雅黑" panose="020B0503020204020204" pitchFamily="34" charset="-122"/>
              <a:sym typeface="Arial" panose="020B0604020202020204"/>
            </a:endParaRPr>
          </a:p>
        </p:txBody>
      </p:sp>
      <p:sp>
        <p:nvSpPr>
          <p:cNvPr id="58" name="1"/>
          <p:cNvSpPr txBox="1">
            <a:spLocks noChangeArrowheads="1"/>
          </p:cNvSpPr>
          <p:nvPr>
            <p:custDataLst>
              <p:tags r:id="rId3"/>
            </p:custDataLst>
          </p:nvPr>
        </p:nvSpPr>
        <p:spPr bwMode="auto">
          <a:xfrm>
            <a:off x="1815465" y="2134235"/>
            <a:ext cx="2263775" cy="515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431" tIns="56716" rIns="113431" bIns="56716">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defRPr/>
            </a:pPr>
            <a:r>
              <a:rPr lang="zh-CN" altLang="en-US" sz="1600" dirty="0">
                <a:solidFill>
                  <a:srgbClr val="262626"/>
                </a:solidFill>
                <a:latin typeface="Arial" panose="020B0604020202020204"/>
                <a:ea typeface="微软雅黑" panose="020B0503020204020204" pitchFamily="34" charset="-122"/>
                <a:sym typeface="Arial" panose="020B0604020202020204"/>
              </a:rPr>
              <a:t>关键词</a:t>
            </a:r>
            <a:endParaRPr lang="en-US" altLang="zh-CN" sz="1600" dirty="0">
              <a:solidFill>
                <a:srgbClr val="262626"/>
              </a:solidFill>
              <a:latin typeface="Arial" panose="020B0604020202020204"/>
              <a:ea typeface="微软雅黑" panose="020B0503020204020204" pitchFamily="34" charset="-122"/>
              <a:sym typeface="Arial" panose="020B0604020202020204"/>
            </a:endParaRPr>
          </a:p>
        </p:txBody>
      </p:sp>
      <p:sp>
        <p:nvSpPr>
          <p:cNvPr id="59" name="3"/>
          <p:cNvSpPr/>
          <p:nvPr>
            <p:custDataLst>
              <p:tags r:id="rId4"/>
            </p:custDataLst>
          </p:nvPr>
        </p:nvSpPr>
        <p:spPr bwMode="auto">
          <a:xfrm>
            <a:off x="3173730" y="3430270"/>
            <a:ext cx="2700020" cy="1370330"/>
          </a:xfrm>
          <a:prstGeom prst="triangle">
            <a:avLst/>
          </a:prstGeom>
          <a:solidFill>
            <a:srgbClr val="BEBFFF"/>
          </a:solidFill>
          <a:ln>
            <a:noFill/>
          </a:ln>
        </p:spPr>
        <p:style>
          <a:lnRef idx="2">
            <a:schemeClr val="accent1">
              <a:shade val="50000"/>
            </a:schemeClr>
          </a:lnRef>
          <a:fillRef idx="1">
            <a:schemeClr val="accent1"/>
          </a:fillRef>
          <a:effectRef idx="0">
            <a:schemeClr val="accent1"/>
          </a:effectRef>
          <a:fontRef idx="minor">
            <a:schemeClr val="lt1"/>
          </a:fontRef>
        </p:style>
        <p:txBody>
          <a:bodyPr lIns="113431" tIns="56716" rIns="113431" bIns="56716" anchor="ctr"/>
          <a:lstStyle/>
          <a:p>
            <a:pPr algn="ctr">
              <a:defRPr/>
            </a:pPr>
            <a:endParaRPr lang="zh-CN" altLang="en-US">
              <a:latin typeface="Arial" panose="020B0604020202020204"/>
              <a:ea typeface="微软雅黑" panose="020B0503020204020204" pitchFamily="34" charset="-122"/>
              <a:sym typeface="Arial" panose="020B0604020202020204"/>
            </a:endParaRPr>
          </a:p>
        </p:txBody>
      </p:sp>
      <p:cxnSp>
        <p:nvCxnSpPr>
          <p:cNvPr id="60" name="42"/>
          <p:cNvCxnSpPr/>
          <p:nvPr>
            <p:custDataLst>
              <p:tags r:id="rId5"/>
            </p:custDataLst>
          </p:nvPr>
        </p:nvCxnSpPr>
        <p:spPr bwMode="auto">
          <a:xfrm flipV="1">
            <a:off x="4518660" y="2136140"/>
            <a:ext cx="11430" cy="1305560"/>
          </a:xfrm>
          <a:prstGeom prst="line">
            <a:avLst/>
          </a:prstGeom>
          <a:ln w="9525">
            <a:solidFill>
              <a:srgbClr val="7D82B9"/>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61" name="2"/>
          <p:cNvSpPr txBox="1">
            <a:spLocks noChangeArrowheads="1"/>
          </p:cNvSpPr>
          <p:nvPr>
            <p:custDataLst>
              <p:tags r:id="rId6"/>
            </p:custDataLst>
          </p:nvPr>
        </p:nvSpPr>
        <p:spPr bwMode="auto">
          <a:xfrm>
            <a:off x="3392170" y="1511935"/>
            <a:ext cx="2263775" cy="515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431" tIns="56716" rIns="113431" bIns="56716">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defRPr/>
            </a:pPr>
            <a:r>
              <a:rPr lang="zh-CN" altLang="en-US" sz="1600" dirty="0">
                <a:solidFill>
                  <a:srgbClr val="262626"/>
                </a:solidFill>
                <a:latin typeface="Arial" panose="020B0604020202020204"/>
                <a:ea typeface="微软雅黑" panose="020B0503020204020204" pitchFamily="34" charset="-122"/>
                <a:sym typeface="Arial" panose="020B0604020202020204"/>
              </a:rPr>
              <a:t>关键词</a:t>
            </a:r>
            <a:endParaRPr lang="en-US" altLang="zh-CN" sz="1600" dirty="0">
              <a:solidFill>
                <a:srgbClr val="262626"/>
              </a:solidFill>
              <a:latin typeface="Arial" panose="020B0604020202020204"/>
              <a:ea typeface="微软雅黑" panose="020B0503020204020204" pitchFamily="34" charset="-122"/>
              <a:sym typeface="Arial" panose="020B0604020202020204"/>
            </a:endParaRPr>
          </a:p>
        </p:txBody>
      </p:sp>
      <p:sp>
        <p:nvSpPr>
          <p:cNvPr id="62" name="5"/>
          <p:cNvSpPr/>
          <p:nvPr>
            <p:custDataLst>
              <p:tags r:id="rId7"/>
            </p:custDataLst>
          </p:nvPr>
        </p:nvSpPr>
        <p:spPr bwMode="auto">
          <a:xfrm>
            <a:off x="4747895" y="3429000"/>
            <a:ext cx="2700020" cy="1371600"/>
          </a:xfrm>
          <a:prstGeom prst="triangle">
            <a:avLst/>
          </a:prstGeom>
          <a:solidFill>
            <a:srgbClr val="F2CDFF"/>
          </a:solidFill>
          <a:ln>
            <a:noFill/>
          </a:ln>
        </p:spPr>
        <p:style>
          <a:lnRef idx="2">
            <a:schemeClr val="accent1">
              <a:shade val="50000"/>
            </a:schemeClr>
          </a:lnRef>
          <a:fillRef idx="1">
            <a:schemeClr val="accent1"/>
          </a:fillRef>
          <a:effectRef idx="0">
            <a:schemeClr val="accent1"/>
          </a:effectRef>
          <a:fontRef idx="minor">
            <a:schemeClr val="lt1"/>
          </a:fontRef>
        </p:style>
        <p:txBody>
          <a:bodyPr lIns="113431" tIns="56716" rIns="113431" bIns="56716" anchor="ctr"/>
          <a:lstStyle/>
          <a:p>
            <a:pPr algn="ctr">
              <a:defRPr/>
            </a:pPr>
            <a:endParaRPr lang="zh-CN" altLang="en-US">
              <a:latin typeface="Arial" panose="020B0604020202020204"/>
              <a:ea typeface="微软雅黑" panose="020B0503020204020204" pitchFamily="34" charset="-122"/>
              <a:sym typeface="Arial" panose="020B0604020202020204"/>
            </a:endParaRPr>
          </a:p>
        </p:txBody>
      </p:sp>
      <p:cxnSp>
        <p:nvCxnSpPr>
          <p:cNvPr id="63" name="6"/>
          <p:cNvCxnSpPr/>
          <p:nvPr>
            <p:custDataLst>
              <p:tags r:id="rId8"/>
            </p:custDataLst>
          </p:nvPr>
        </p:nvCxnSpPr>
        <p:spPr bwMode="auto">
          <a:xfrm flipV="1">
            <a:off x="6097270" y="2757170"/>
            <a:ext cx="11430" cy="671830"/>
          </a:xfrm>
          <a:prstGeom prst="line">
            <a:avLst/>
          </a:prstGeom>
          <a:ln w="9525">
            <a:solidFill>
              <a:srgbClr val="9497C4"/>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64" name="3"/>
          <p:cNvSpPr txBox="1">
            <a:spLocks noChangeArrowheads="1"/>
          </p:cNvSpPr>
          <p:nvPr>
            <p:custDataLst>
              <p:tags r:id="rId9"/>
            </p:custDataLst>
          </p:nvPr>
        </p:nvSpPr>
        <p:spPr bwMode="auto">
          <a:xfrm>
            <a:off x="4965700" y="2134235"/>
            <a:ext cx="2263775" cy="515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431" tIns="56716" rIns="113431" bIns="56716">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defRPr/>
            </a:pPr>
            <a:r>
              <a:rPr lang="zh-CN" altLang="en-US" sz="1600" dirty="0">
                <a:solidFill>
                  <a:srgbClr val="262626"/>
                </a:solidFill>
                <a:latin typeface="Arial" panose="020B0604020202020204"/>
                <a:ea typeface="微软雅黑" panose="020B0503020204020204" pitchFamily="34" charset="-122"/>
                <a:sym typeface="Arial" panose="020B0604020202020204"/>
              </a:rPr>
              <a:t>关键词</a:t>
            </a:r>
            <a:endParaRPr lang="en-US" altLang="zh-CN" sz="1600" dirty="0">
              <a:solidFill>
                <a:srgbClr val="262626"/>
              </a:solidFill>
              <a:latin typeface="Arial" panose="020B0604020202020204"/>
              <a:ea typeface="微软雅黑" panose="020B0503020204020204" pitchFamily="34" charset="-122"/>
              <a:sym typeface="Arial" panose="020B0604020202020204"/>
            </a:endParaRPr>
          </a:p>
        </p:txBody>
      </p:sp>
      <p:sp>
        <p:nvSpPr>
          <p:cNvPr id="65" name="7"/>
          <p:cNvSpPr/>
          <p:nvPr>
            <p:custDataLst>
              <p:tags r:id="rId10"/>
            </p:custDataLst>
          </p:nvPr>
        </p:nvSpPr>
        <p:spPr bwMode="auto">
          <a:xfrm>
            <a:off x="6321425" y="3430270"/>
            <a:ext cx="2700020" cy="1370330"/>
          </a:xfrm>
          <a:prstGeom prst="triangle">
            <a:avLst/>
          </a:prstGeom>
          <a:solidFill>
            <a:srgbClr val="BEBFFF"/>
          </a:solidFill>
          <a:ln>
            <a:noFill/>
          </a:ln>
        </p:spPr>
        <p:style>
          <a:lnRef idx="2">
            <a:schemeClr val="accent1">
              <a:shade val="50000"/>
            </a:schemeClr>
          </a:lnRef>
          <a:fillRef idx="1">
            <a:schemeClr val="accent1"/>
          </a:fillRef>
          <a:effectRef idx="0">
            <a:schemeClr val="accent1"/>
          </a:effectRef>
          <a:fontRef idx="minor">
            <a:schemeClr val="lt1"/>
          </a:fontRef>
        </p:style>
        <p:txBody>
          <a:bodyPr lIns="113431" tIns="56716" rIns="113431" bIns="56716" anchor="ctr"/>
          <a:lstStyle/>
          <a:p>
            <a:pPr algn="ctr">
              <a:defRPr/>
            </a:pPr>
            <a:endParaRPr lang="zh-CN" altLang="en-US">
              <a:latin typeface="Arial" panose="020B0604020202020204"/>
              <a:ea typeface="微软雅黑" panose="020B0503020204020204" pitchFamily="34" charset="-122"/>
              <a:sym typeface="Arial" panose="020B0604020202020204"/>
            </a:endParaRPr>
          </a:p>
        </p:txBody>
      </p:sp>
      <p:cxnSp>
        <p:nvCxnSpPr>
          <p:cNvPr id="66" name="8"/>
          <p:cNvCxnSpPr/>
          <p:nvPr>
            <p:custDataLst>
              <p:tags r:id="rId11"/>
            </p:custDataLst>
          </p:nvPr>
        </p:nvCxnSpPr>
        <p:spPr bwMode="auto">
          <a:xfrm flipV="1">
            <a:off x="7665720" y="2136140"/>
            <a:ext cx="11430" cy="1305560"/>
          </a:xfrm>
          <a:prstGeom prst="line">
            <a:avLst/>
          </a:prstGeom>
          <a:ln w="9525">
            <a:solidFill>
              <a:srgbClr val="7D82B9"/>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67" name="4"/>
          <p:cNvSpPr txBox="1">
            <a:spLocks noChangeArrowheads="1"/>
          </p:cNvSpPr>
          <p:nvPr>
            <p:custDataLst>
              <p:tags r:id="rId12"/>
            </p:custDataLst>
          </p:nvPr>
        </p:nvSpPr>
        <p:spPr bwMode="auto">
          <a:xfrm>
            <a:off x="6539230" y="1511935"/>
            <a:ext cx="2263775" cy="515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431" tIns="56716" rIns="113431" bIns="56716">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defRPr/>
            </a:pPr>
            <a:r>
              <a:rPr lang="zh-CN" altLang="en-US" sz="1600" dirty="0">
                <a:solidFill>
                  <a:srgbClr val="262626"/>
                </a:solidFill>
                <a:latin typeface="Arial" panose="020B0604020202020204"/>
                <a:ea typeface="微软雅黑" panose="020B0503020204020204" pitchFamily="34" charset="-122"/>
                <a:sym typeface="Arial" panose="020B0604020202020204"/>
              </a:rPr>
              <a:t>关键词</a:t>
            </a:r>
            <a:endParaRPr lang="en-US" altLang="zh-CN" sz="1600" dirty="0">
              <a:solidFill>
                <a:srgbClr val="262626"/>
              </a:solidFill>
              <a:latin typeface="Arial" panose="020B0604020202020204"/>
              <a:ea typeface="微软雅黑" panose="020B0503020204020204" pitchFamily="34" charset="-122"/>
              <a:sym typeface="Arial" panose="020B0604020202020204"/>
            </a:endParaRPr>
          </a:p>
        </p:txBody>
      </p:sp>
      <p:sp>
        <p:nvSpPr>
          <p:cNvPr id="68" name="9"/>
          <p:cNvSpPr/>
          <p:nvPr>
            <p:custDataLst>
              <p:tags r:id="rId13"/>
            </p:custDataLst>
          </p:nvPr>
        </p:nvSpPr>
        <p:spPr bwMode="auto">
          <a:xfrm>
            <a:off x="7897495" y="3429000"/>
            <a:ext cx="2700020" cy="1371600"/>
          </a:xfrm>
          <a:prstGeom prst="triangle">
            <a:avLst/>
          </a:prstGeom>
          <a:solidFill>
            <a:srgbClr val="F2CDFF"/>
          </a:solidFill>
          <a:ln>
            <a:noFill/>
          </a:ln>
        </p:spPr>
        <p:style>
          <a:lnRef idx="2">
            <a:schemeClr val="accent1">
              <a:shade val="50000"/>
            </a:schemeClr>
          </a:lnRef>
          <a:fillRef idx="1">
            <a:schemeClr val="accent1"/>
          </a:fillRef>
          <a:effectRef idx="0">
            <a:schemeClr val="accent1"/>
          </a:effectRef>
          <a:fontRef idx="minor">
            <a:schemeClr val="lt1"/>
          </a:fontRef>
        </p:style>
        <p:txBody>
          <a:bodyPr lIns="113431" tIns="56716" rIns="113431" bIns="56716" anchor="ctr"/>
          <a:lstStyle/>
          <a:p>
            <a:pPr algn="ctr">
              <a:defRPr/>
            </a:pPr>
            <a:endParaRPr lang="zh-CN" altLang="en-US">
              <a:latin typeface="Arial" panose="020B0604020202020204"/>
              <a:ea typeface="微软雅黑" panose="020B0503020204020204" pitchFamily="34" charset="-122"/>
              <a:sym typeface="Arial" panose="020B0604020202020204"/>
            </a:endParaRPr>
          </a:p>
        </p:txBody>
      </p:sp>
      <p:cxnSp>
        <p:nvCxnSpPr>
          <p:cNvPr id="69" name="10"/>
          <p:cNvCxnSpPr/>
          <p:nvPr>
            <p:custDataLst>
              <p:tags r:id="rId14"/>
            </p:custDataLst>
          </p:nvPr>
        </p:nvCxnSpPr>
        <p:spPr bwMode="auto">
          <a:xfrm flipV="1">
            <a:off x="9247505" y="2757170"/>
            <a:ext cx="11430" cy="671830"/>
          </a:xfrm>
          <a:prstGeom prst="line">
            <a:avLst/>
          </a:prstGeom>
          <a:ln w="9525">
            <a:solidFill>
              <a:srgbClr val="9497C4"/>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70" name="5"/>
          <p:cNvSpPr txBox="1">
            <a:spLocks noChangeArrowheads="1"/>
          </p:cNvSpPr>
          <p:nvPr>
            <p:custDataLst>
              <p:tags r:id="rId15"/>
            </p:custDataLst>
          </p:nvPr>
        </p:nvSpPr>
        <p:spPr bwMode="auto">
          <a:xfrm>
            <a:off x="8115300" y="2134235"/>
            <a:ext cx="2263775" cy="515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431" tIns="56716" rIns="113431" bIns="56716">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defRPr/>
            </a:pPr>
            <a:r>
              <a:rPr lang="zh-CN" altLang="en-US" sz="1600" dirty="0">
                <a:solidFill>
                  <a:srgbClr val="262626"/>
                </a:solidFill>
                <a:latin typeface="Arial" panose="020B0604020202020204"/>
                <a:ea typeface="微软雅黑" panose="020B0503020204020204" pitchFamily="34" charset="-122"/>
                <a:sym typeface="Arial" panose="020B0604020202020204"/>
              </a:rPr>
              <a:t>关键词</a:t>
            </a:r>
            <a:endParaRPr lang="en-US" altLang="zh-CN" sz="1600" dirty="0">
              <a:solidFill>
                <a:srgbClr val="262626"/>
              </a:solidFill>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0" advTm="3000">
        <p:cut/>
      </p:transition>
    </mc:Choice>
    <mc:Fallback>
      <p:transition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up)">
                                      <p:cBhvr>
                                        <p:cTn id="7" dur="500"/>
                                        <p:tgtEl>
                                          <p:spTgt spid="5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wipe(down)">
                                      <p:cBhvr>
                                        <p:cTn id="12" dur="500"/>
                                        <p:tgtEl>
                                          <p:spTgt spid="56"/>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57"/>
                                        </p:tgtEl>
                                        <p:attrNameLst>
                                          <p:attrName>style.visibility</p:attrName>
                                        </p:attrNameLst>
                                      </p:cBhvr>
                                      <p:to>
                                        <p:strVal val="visible"/>
                                      </p:to>
                                    </p:set>
                                    <p:animEffect transition="in" filter="wipe(down)">
                                      <p:cBhvr>
                                        <p:cTn id="15" dur="500"/>
                                        <p:tgtEl>
                                          <p:spTgt spid="57"/>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wipe(down)">
                                      <p:cBhvr>
                                        <p:cTn id="18" dur="500"/>
                                        <p:tgtEl>
                                          <p:spTgt spid="58"/>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59"/>
                                        </p:tgtEl>
                                        <p:attrNameLst>
                                          <p:attrName>style.visibility</p:attrName>
                                        </p:attrNameLst>
                                      </p:cBhvr>
                                      <p:to>
                                        <p:strVal val="visible"/>
                                      </p:to>
                                    </p:set>
                                    <p:animEffect transition="in" filter="wipe(down)">
                                      <p:cBhvr>
                                        <p:cTn id="21" dur="500"/>
                                        <p:tgtEl>
                                          <p:spTgt spid="59"/>
                                        </p:tgtEl>
                                      </p:cBhvr>
                                    </p:animEffect>
                                  </p:childTnLst>
                                </p:cTn>
                              </p:par>
                              <p:par>
                                <p:cTn id="22" presetID="22" presetClass="entr" presetSubtype="4" fill="hold" nodeType="withEffect">
                                  <p:stCondLst>
                                    <p:cond delay="0"/>
                                  </p:stCondLst>
                                  <p:childTnLst>
                                    <p:set>
                                      <p:cBhvr>
                                        <p:cTn id="23" dur="1" fill="hold">
                                          <p:stCondLst>
                                            <p:cond delay="0"/>
                                          </p:stCondLst>
                                        </p:cTn>
                                        <p:tgtEl>
                                          <p:spTgt spid="60"/>
                                        </p:tgtEl>
                                        <p:attrNameLst>
                                          <p:attrName>style.visibility</p:attrName>
                                        </p:attrNameLst>
                                      </p:cBhvr>
                                      <p:to>
                                        <p:strVal val="visible"/>
                                      </p:to>
                                    </p:set>
                                    <p:animEffect transition="in" filter="wipe(down)">
                                      <p:cBhvr>
                                        <p:cTn id="24" dur="500"/>
                                        <p:tgtEl>
                                          <p:spTgt spid="60"/>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wipe(down)">
                                      <p:cBhvr>
                                        <p:cTn id="27" dur="500"/>
                                        <p:tgtEl>
                                          <p:spTgt spid="61"/>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62"/>
                                        </p:tgtEl>
                                        <p:attrNameLst>
                                          <p:attrName>style.visibility</p:attrName>
                                        </p:attrNameLst>
                                      </p:cBhvr>
                                      <p:to>
                                        <p:strVal val="visible"/>
                                      </p:to>
                                    </p:set>
                                    <p:animEffect transition="in" filter="wipe(down)">
                                      <p:cBhvr>
                                        <p:cTn id="30" dur="500"/>
                                        <p:tgtEl>
                                          <p:spTgt spid="62"/>
                                        </p:tgtEl>
                                      </p:cBhvr>
                                    </p:animEffect>
                                  </p:childTnLst>
                                </p:cTn>
                              </p:par>
                              <p:par>
                                <p:cTn id="31" presetID="22" presetClass="entr" presetSubtype="4" fill="hold" nodeType="withEffect">
                                  <p:stCondLst>
                                    <p:cond delay="0"/>
                                  </p:stCondLst>
                                  <p:childTnLst>
                                    <p:set>
                                      <p:cBhvr>
                                        <p:cTn id="32" dur="1" fill="hold">
                                          <p:stCondLst>
                                            <p:cond delay="0"/>
                                          </p:stCondLst>
                                        </p:cTn>
                                        <p:tgtEl>
                                          <p:spTgt spid="63"/>
                                        </p:tgtEl>
                                        <p:attrNameLst>
                                          <p:attrName>style.visibility</p:attrName>
                                        </p:attrNameLst>
                                      </p:cBhvr>
                                      <p:to>
                                        <p:strVal val="visible"/>
                                      </p:to>
                                    </p:set>
                                    <p:animEffect transition="in" filter="wipe(down)">
                                      <p:cBhvr>
                                        <p:cTn id="33" dur="500"/>
                                        <p:tgtEl>
                                          <p:spTgt spid="63"/>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64"/>
                                        </p:tgtEl>
                                        <p:attrNameLst>
                                          <p:attrName>style.visibility</p:attrName>
                                        </p:attrNameLst>
                                      </p:cBhvr>
                                      <p:to>
                                        <p:strVal val="visible"/>
                                      </p:to>
                                    </p:set>
                                    <p:animEffect transition="in" filter="wipe(down)">
                                      <p:cBhvr>
                                        <p:cTn id="36" dur="500"/>
                                        <p:tgtEl>
                                          <p:spTgt spid="64"/>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65"/>
                                        </p:tgtEl>
                                        <p:attrNameLst>
                                          <p:attrName>style.visibility</p:attrName>
                                        </p:attrNameLst>
                                      </p:cBhvr>
                                      <p:to>
                                        <p:strVal val="visible"/>
                                      </p:to>
                                    </p:set>
                                    <p:animEffect transition="in" filter="wipe(down)">
                                      <p:cBhvr>
                                        <p:cTn id="39" dur="500"/>
                                        <p:tgtEl>
                                          <p:spTgt spid="65"/>
                                        </p:tgtEl>
                                      </p:cBhvr>
                                    </p:animEffect>
                                  </p:childTnLst>
                                </p:cTn>
                              </p:par>
                              <p:par>
                                <p:cTn id="40" presetID="22" presetClass="entr" presetSubtype="4" fill="hold" nodeType="withEffect">
                                  <p:stCondLst>
                                    <p:cond delay="0"/>
                                  </p:stCondLst>
                                  <p:childTnLst>
                                    <p:set>
                                      <p:cBhvr>
                                        <p:cTn id="41" dur="1" fill="hold">
                                          <p:stCondLst>
                                            <p:cond delay="0"/>
                                          </p:stCondLst>
                                        </p:cTn>
                                        <p:tgtEl>
                                          <p:spTgt spid="66"/>
                                        </p:tgtEl>
                                        <p:attrNameLst>
                                          <p:attrName>style.visibility</p:attrName>
                                        </p:attrNameLst>
                                      </p:cBhvr>
                                      <p:to>
                                        <p:strVal val="visible"/>
                                      </p:to>
                                    </p:set>
                                    <p:animEffect transition="in" filter="wipe(down)">
                                      <p:cBhvr>
                                        <p:cTn id="42" dur="500"/>
                                        <p:tgtEl>
                                          <p:spTgt spid="66"/>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67"/>
                                        </p:tgtEl>
                                        <p:attrNameLst>
                                          <p:attrName>style.visibility</p:attrName>
                                        </p:attrNameLst>
                                      </p:cBhvr>
                                      <p:to>
                                        <p:strVal val="visible"/>
                                      </p:to>
                                    </p:set>
                                    <p:animEffect transition="in" filter="wipe(down)">
                                      <p:cBhvr>
                                        <p:cTn id="45" dur="500"/>
                                        <p:tgtEl>
                                          <p:spTgt spid="67"/>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68"/>
                                        </p:tgtEl>
                                        <p:attrNameLst>
                                          <p:attrName>style.visibility</p:attrName>
                                        </p:attrNameLst>
                                      </p:cBhvr>
                                      <p:to>
                                        <p:strVal val="visible"/>
                                      </p:to>
                                    </p:set>
                                    <p:animEffect transition="in" filter="wipe(down)">
                                      <p:cBhvr>
                                        <p:cTn id="48" dur="500"/>
                                        <p:tgtEl>
                                          <p:spTgt spid="68"/>
                                        </p:tgtEl>
                                      </p:cBhvr>
                                    </p:animEffect>
                                  </p:childTnLst>
                                </p:cTn>
                              </p:par>
                              <p:par>
                                <p:cTn id="49" presetID="22" presetClass="entr" presetSubtype="4" fill="hold" nodeType="withEffect">
                                  <p:stCondLst>
                                    <p:cond delay="0"/>
                                  </p:stCondLst>
                                  <p:childTnLst>
                                    <p:set>
                                      <p:cBhvr>
                                        <p:cTn id="50" dur="1" fill="hold">
                                          <p:stCondLst>
                                            <p:cond delay="0"/>
                                          </p:stCondLst>
                                        </p:cTn>
                                        <p:tgtEl>
                                          <p:spTgt spid="69"/>
                                        </p:tgtEl>
                                        <p:attrNameLst>
                                          <p:attrName>style.visibility</p:attrName>
                                        </p:attrNameLst>
                                      </p:cBhvr>
                                      <p:to>
                                        <p:strVal val="visible"/>
                                      </p:to>
                                    </p:set>
                                    <p:animEffect transition="in" filter="wipe(down)">
                                      <p:cBhvr>
                                        <p:cTn id="51" dur="500"/>
                                        <p:tgtEl>
                                          <p:spTgt spid="69"/>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70"/>
                                        </p:tgtEl>
                                        <p:attrNameLst>
                                          <p:attrName>style.visibility</p:attrName>
                                        </p:attrNameLst>
                                      </p:cBhvr>
                                      <p:to>
                                        <p:strVal val="visible"/>
                                      </p:to>
                                    </p:set>
                                    <p:animEffect transition="in" filter="wipe(down)">
                                      <p:cBhvr>
                                        <p:cTn id="54"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animBg="1"/>
      <p:bldP spid="58" grpId="0"/>
      <p:bldP spid="59" grpId="0" animBg="1"/>
      <p:bldP spid="61" grpId="0"/>
      <p:bldP spid="62" grpId="0" animBg="1"/>
      <p:bldP spid="64" grpId="0"/>
      <p:bldP spid="65" grpId="0" animBg="1"/>
      <p:bldP spid="67" grpId="0"/>
      <p:bldP spid="68" grpId="0" animBg="1"/>
      <p:bldP spid="7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6"/>
          <p:cNvSpPr/>
          <p:nvPr/>
        </p:nvSpPr>
        <p:spPr bwMode="auto">
          <a:xfrm>
            <a:off x="1158544" y="2025089"/>
            <a:ext cx="1300850" cy="1356257"/>
          </a:xfrm>
          <a:custGeom>
            <a:avLst/>
            <a:gdLst>
              <a:gd name="T0" fmla="*/ 0 w 1247"/>
              <a:gd name="T1" fmla="*/ 0 h 1306"/>
              <a:gd name="T2" fmla="*/ 1247 w 1247"/>
              <a:gd name="T3" fmla="*/ 0 h 1306"/>
              <a:gd name="T4" fmla="*/ 1247 w 1247"/>
              <a:gd name="T5" fmla="*/ 945 h 1306"/>
              <a:gd name="T6" fmla="*/ 623 w 1247"/>
              <a:gd name="T7" fmla="*/ 1306 h 1306"/>
              <a:gd name="T8" fmla="*/ 0 w 1247"/>
              <a:gd name="T9" fmla="*/ 945 h 1306"/>
              <a:gd name="T10" fmla="*/ 0 w 1247"/>
              <a:gd name="T11" fmla="*/ 0 h 1306"/>
            </a:gdLst>
            <a:ahLst/>
            <a:cxnLst>
              <a:cxn ang="0">
                <a:pos x="T0" y="T1"/>
              </a:cxn>
              <a:cxn ang="0">
                <a:pos x="T2" y="T3"/>
              </a:cxn>
              <a:cxn ang="0">
                <a:pos x="T4" y="T5"/>
              </a:cxn>
              <a:cxn ang="0">
                <a:pos x="T6" y="T7"/>
              </a:cxn>
              <a:cxn ang="0">
                <a:pos x="T8" y="T9"/>
              </a:cxn>
              <a:cxn ang="0">
                <a:pos x="T10" y="T11"/>
              </a:cxn>
            </a:cxnLst>
            <a:rect l="0" t="0" r="r" b="b"/>
            <a:pathLst>
              <a:path w="1247" h="1306">
                <a:moveTo>
                  <a:pt x="0" y="0"/>
                </a:moveTo>
                <a:lnTo>
                  <a:pt x="1247" y="0"/>
                </a:lnTo>
                <a:lnTo>
                  <a:pt x="1247" y="945"/>
                </a:lnTo>
                <a:lnTo>
                  <a:pt x="623" y="1306"/>
                </a:lnTo>
                <a:lnTo>
                  <a:pt x="0" y="945"/>
                </a:lnTo>
                <a:lnTo>
                  <a:pt x="0" y="0"/>
                </a:lnTo>
                <a:close/>
              </a:path>
            </a:pathLst>
          </a:custGeom>
          <a:solidFill>
            <a:srgbClr val="F2CDFF"/>
          </a:solidFill>
          <a:ln>
            <a:noFill/>
          </a:ln>
        </p:spPr>
        <p:txBody>
          <a:bodyPr vert="horz" wrap="square" lIns="67394" tIns="212263" rIns="67394" bIns="33697" numCol="1" anchor="t" anchorCtr="0" compatLnSpc="1"/>
          <a:lstStyle/>
          <a:p>
            <a:pPr algn="ctr"/>
            <a:r>
              <a:rPr lang="zh-CN" altLang="en-US" dirty="0">
                <a:solidFill>
                  <a:schemeClr val="bg1"/>
                </a:solidFill>
                <a:latin typeface="Arial" panose="020B0604020202020204"/>
                <a:ea typeface="微软雅黑" panose="020B0503020204020204" pitchFamily="34" charset="-122"/>
                <a:sym typeface="Arial" panose="020B0604020202020204"/>
              </a:rPr>
              <a:t>添加标题</a:t>
            </a:r>
            <a:endParaRPr lang="zh-CN" altLang="en-US" dirty="0">
              <a:solidFill>
                <a:schemeClr val="bg1"/>
              </a:solidFill>
              <a:latin typeface="Arial" panose="020B0604020202020204"/>
              <a:ea typeface="微软雅黑" panose="020B0503020204020204" pitchFamily="34" charset="-122"/>
              <a:sym typeface="Arial" panose="020B0604020202020204"/>
            </a:endParaRPr>
          </a:p>
        </p:txBody>
      </p:sp>
      <p:sp>
        <p:nvSpPr>
          <p:cNvPr id="23" name="Freeform 7"/>
          <p:cNvSpPr/>
          <p:nvPr/>
        </p:nvSpPr>
        <p:spPr bwMode="auto">
          <a:xfrm>
            <a:off x="1158544" y="3978882"/>
            <a:ext cx="1300850" cy="1356257"/>
          </a:xfrm>
          <a:custGeom>
            <a:avLst/>
            <a:gdLst>
              <a:gd name="T0" fmla="*/ 0 w 1247"/>
              <a:gd name="T1" fmla="*/ 0 h 1306"/>
              <a:gd name="T2" fmla="*/ 1247 w 1247"/>
              <a:gd name="T3" fmla="*/ 0 h 1306"/>
              <a:gd name="T4" fmla="*/ 1247 w 1247"/>
              <a:gd name="T5" fmla="*/ 947 h 1306"/>
              <a:gd name="T6" fmla="*/ 623 w 1247"/>
              <a:gd name="T7" fmla="*/ 1306 h 1306"/>
              <a:gd name="T8" fmla="*/ 0 w 1247"/>
              <a:gd name="T9" fmla="*/ 947 h 1306"/>
              <a:gd name="T10" fmla="*/ 0 w 1247"/>
              <a:gd name="T11" fmla="*/ 0 h 1306"/>
            </a:gdLst>
            <a:ahLst/>
            <a:cxnLst>
              <a:cxn ang="0">
                <a:pos x="T0" y="T1"/>
              </a:cxn>
              <a:cxn ang="0">
                <a:pos x="T2" y="T3"/>
              </a:cxn>
              <a:cxn ang="0">
                <a:pos x="T4" y="T5"/>
              </a:cxn>
              <a:cxn ang="0">
                <a:pos x="T6" y="T7"/>
              </a:cxn>
              <a:cxn ang="0">
                <a:pos x="T8" y="T9"/>
              </a:cxn>
              <a:cxn ang="0">
                <a:pos x="T10" y="T11"/>
              </a:cxn>
            </a:cxnLst>
            <a:rect l="0" t="0" r="r" b="b"/>
            <a:pathLst>
              <a:path w="1247" h="1306">
                <a:moveTo>
                  <a:pt x="0" y="0"/>
                </a:moveTo>
                <a:lnTo>
                  <a:pt x="1247" y="0"/>
                </a:lnTo>
                <a:lnTo>
                  <a:pt x="1247" y="947"/>
                </a:lnTo>
                <a:lnTo>
                  <a:pt x="623" y="1306"/>
                </a:lnTo>
                <a:lnTo>
                  <a:pt x="0" y="947"/>
                </a:lnTo>
                <a:lnTo>
                  <a:pt x="0" y="0"/>
                </a:lnTo>
                <a:close/>
              </a:path>
            </a:pathLst>
          </a:custGeom>
          <a:solidFill>
            <a:srgbClr val="BEBFFF"/>
          </a:solidFill>
          <a:ln>
            <a:noFill/>
          </a:ln>
        </p:spPr>
        <p:txBody>
          <a:bodyPr vert="horz" wrap="square" lIns="67394" tIns="212263" rIns="67394" bIns="33697" numCol="1" anchor="t" anchorCtr="0" compatLnSpc="1"/>
          <a:lstStyle/>
          <a:p>
            <a:pPr algn="ctr"/>
            <a:r>
              <a:rPr lang="zh-CN" altLang="en-US">
                <a:solidFill>
                  <a:schemeClr val="bg1"/>
                </a:solidFill>
                <a:latin typeface="Arial" panose="020B0604020202020204"/>
                <a:ea typeface="微软雅黑" panose="020B0503020204020204" pitchFamily="34" charset="-122"/>
                <a:sym typeface="Arial" panose="020B0604020202020204"/>
              </a:rPr>
              <a:t>添加标题</a:t>
            </a:r>
            <a:endParaRPr lang="zh-CN" altLang="en-US">
              <a:solidFill>
                <a:schemeClr val="bg1"/>
              </a:solidFill>
              <a:latin typeface="Arial" panose="020B0604020202020204"/>
              <a:ea typeface="微软雅黑" panose="020B0503020204020204" pitchFamily="34" charset="-122"/>
              <a:sym typeface="Arial" panose="020B0604020202020204"/>
            </a:endParaRPr>
          </a:p>
        </p:txBody>
      </p:sp>
      <p:sp>
        <p:nvSpPr>
          <p:cNvPr id="24" name="Freeform 12"/>
          <p:cNvSpPr>
            <a:spLocks noEditPoints="1"/>
          </p:cNvSpPr>
          <p:nvPr/>
        </p:nvSpPr>
        <p:spPr bwMode="auto">
          <a:xfrm>
            <a:off x="1589030" y="4585793"/>
            <a:ext cx="439877" cy="437240"/>
          </a:xfrm>
          <a:custGeom>
            <a:avLst/>
            <a:gdLst>
              <a:gd name="T0" fmla="*/ 192 w 283"/>
              <a:gd name="T1" fmla="*/ 43 h 283"/>
              <a:gd name="T2" fmla="*/ 181 w 283"/>
              <a:gd name="T3" fmla="*/ 33 h 283"/>
              <a:gd name="T4" fmla="*/ 257 w 283"/>
              <a:gd name="T5" fmla="*/ 136 h 283"/>
              <a:gd name="T6" fmla="*/ 283 w 283"/>
              <a:gd name="T7" fmla="*/ 136 h 283"/>
              <a:gd name="T8" fmla="*/ 240 w 283"/>
              <a:gd name="T9" fmla="*/ 179 h 283"/>
              <a:gd name="T10" fmla="*/ 196 w 283"/>
              <a:gd name="T11" fmla="*/ 136 h 283"/>
              <a:gd name="T12" fmla="*/ 221 w 283"/>
              <a:gd name="T13" fmla="*/ 136 h 283"/>
              <a:gd name="T14" fmla="*/ 169 w 283"/>
              <a:gd name="T15" fmla="*/ 66 h 283"/>
              <a:gd name="T16" fmla="*/ 192 w 283"/>
              <a:gd name="T17" fmla="*/ 43 h 283"/>
              <a:gd name="T18" fmla="*/ 192 w 283"/>
              <a:gd name="T19" fmla="*/ 43 h 283"/>
              <a:gd name="T20" fmla="*/ 217 w 283"/>
              <a:gd name="T21" fmla="*/ 169 h 283"/>
              <a:gd name="T22" fmla="*/ 217 w 283"/>
              <a:gd name="T23" fmla="*/ 169 h 283"/>
              <a:gd name="T24" fmla="*/ 147 w 283"/>
              <a:gd name="T25" fmla="*/ 221 h 283"/>
              <a:gd name="T26" fmla="*/ 147 w 283"/>
              <a:gd name="T27" fmla="*/ 196 h 283"/>
              <a:gd name="T28" fmla="*/ 104 w 283"/>
              <a:gd name="T29" fmla="*/ 240 h 283"/>
              <a:gd name="T30" fmla="*/ 147 w 283"/>
              <a:gd name="T31" fmla="*/ 283 h 283"/>
              <a:gd name="T32" fmla="*/ 147 w 283"/>
              <a:gd name="T33" fmla="*/ 257 h 283"/>
              <a:gd name="T34" fmla="*/ 251 w 283"/>
              <a:gd name="T35" fmla="*/ 181 h 283"/>
              <a:gd name="T36" fmla="*/ 240 w 283"/>
              <a:gd name="T37" fmla="*/ 192 h 283"/>
              <a:gd name="T38" fmla="*/ 217 w 283"/>
              <a:gd name="T39" fmla="*/ 169 h 283"/>
              <a:gd name="T40" fmla="*/ 217 w 283"/>
              <a:gd name="T41" fmla="*/ 169 h 283"/>
              <a:gd name="T42" fmla="*/ 114 w 283"/>
              <a:gd name="T43" fmla="*/ 217 h 283"/>
              <a:gd name="T44" fmla="*/ 114 w 283"/>
              <a:gd name="T45" fmla="*/ 217 h 283"/>
              <a:gd name="T46" fmla="*/ 91 w 283"/>
              <a:gd name="T47" fmla="*/ 240 h 283"/>
              <a:gd name="T48" fmla="*/ 102 w 283"/>
              <a:gd name="T49" fmla="*/ 250 h 283"/>
              <a:gd name="T50" fmla="*/ 26 w 283"/>
              <a:gd name="T51" fmla="*/ 147 h 283"/>
              <a:gd name="T52" fmla="*/ 0 w 283"/>
              <a:gd name="T53" fmla="*/ 147 h 283"/>
              <a:gd name="T54" fmla="*/ 43 w 283"/>
              <a:gd name="T55" fmla="*/ 104 h 283"/>
              <a:gd name="T56" fmla="*/ 87 w 283"/>
              <a:gd name="T57" fmla="*/ 147 h 283"/>
              <a:gd name="T58" fmla="*/ 62 w 283"/>
              <a:gd name="T59" fmla="*/ 147 h 283"/>
              <a:gd name="T60" fmla="*/ 114 w 283"/>
              <a:gd name="T61" fmla="*/ 217 h 283"/>
              <a:gd name="T62" fmla="*/ 114 w 283"/>
              <a:gd name="T63" fmla="*/ 217 h 283"/>
              <a:gd name="T64" fmla="*/ 66 w 283"/>
              <a:gd name="T65" fmla="*/ 114 h 283"/>
              <a:gd name="T66" fmla="*/ 66 w 283"/>
              <a:gd name="T67" fmla="*/ 114 h 283"/>
              <a:gd name="T68" fmla="*/ 136 w 283"/>
              <a:gd name="T69" fmla="*/ 62 h 283"/>
              <a:gd name="T70" fmla="*/ 136 w 283"/>
              <a:gd name="T71" fmla="*/ 87 h 283"/>
              <a:gd name="T72" fmla="*/ 179 w 283"/>
              <a:gd name="T73" fmla="*/ 43 h 283"/>
              <a:gd name="T74" fmla="*/ 136 w 283"/>
              <a:gd name="T75" fmla="*/ 0 h 283"/>
              <a:gd name="T76" fmla="*/ 136 w 283"/>
              <a:gd name="T77" fmla="*/ 26 h 283"/>
              <a:gd name="T78" fmla="*/ 33 w 283"/>
              <a:gd name="T79" fmla="*/ 102 h 283"/>
              <a:gd name="T80" fmla="*/ 43 w 283"/>
              <a:gd name="T81" fmla="*/ 91 h 283"/>
              <a:gd name="T82" fmla="*/ 66 w 283"/>
              <a:gd name="T83" fmla="*/ 114 h 283"/>
              <a:gd name="T84" fmla="*/ 66 w 283"/>
              <a:gd name="T85" fmla="*/ 114 h 283"/>
              <a:gd name="T86" fmla="*/ 88 w 283"/>
              <a:gd name="T87" fmla="*/ 141 h 283"/>
              <a:gd name="T88" fmla="*/ 88 w 283"/>
              <a:gd name="T89" fmla="*/ 141 h 283"/>
              <a:gd name="T90" fmla="*/ 142 w 283"/>
              <a:gd name="T91" fmla="*/ 195 h 283"/>
              <a:gd name="T92" fmla="*/ 195 w 283"/>
              <a:gd name="T93" fmla="*/ 141 h 283"/>
              <a:gd name="T94" fmla="*/ 142 w 283"/>
              <a:gd name="T95" fmla="*/ 88 h 283"/>
              <a:gd name="T96" fmla="*/ 88 w 283"/>
              <a:gd name="T97" fmla="*/ 141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3" h="283">
                <a:moveTo>
                  <a:pt x="192" y="43"/>
                </a:moveTo>
                <a:cubicBezTo>
                  <a:pt x="181" y="33"/>
                  <a:pt x="181" y="33"/>
                  <a:pt x="181" y="33"/>
                </a:cubicBezTo>
                <a:cubicBezTo>
                  <a:pt x="224" y="48"/>
                  <a:pt x="255" y="88"/>
                  <a:pt x="257" y="136"/>
                </a:cubicBezTo>
                <a:cubicBezTo>
                  <a:pt x="283" y="136"/>
                  <a:pt x="283" y="136"/>
                  <a:pt x="283" y="136"/>
                </a:cubicBezTo>
                <a:cubicBezTo>
                  <a:pt x="240" y="179"/>
                  <a:pt x="240" y="179"/>
                  <a:pt x="240" y="179"/>
                </a:cubicBezTo>
                <a:cubicBezTo>
                  <a:pt x="196" y="136"/>
                  <a:pt x="196" y="136"/>
                  <a:pt x="196" y="136"/>
                </a:cubicBezTo>
                <a:cubicBezTo>
                  <a:pt x="221" y="136"/>
                  <a:pt x="221" y="136"/>
                  <a:pt x="221" y="136"/>
                </a:cubicBezTo>
                <a:cubicBezTo>
                  <a:pt x="219" y="104"/>
                  <a:pt x="198" y="77"/>
                  <a:pt x="169" y="66"/>
                </a:cubicBezTo>
                <a:cubicBezTo>
                  <a:pt x="192" y="43"/>
                  <a:pt x="192" y="43"/>
                  <a:pt x="192" y="43"/>
                </a:cubicBezTo>
                <a:cubicBezTo>
                  <a:pt x="192" y="43"/>
                  <a:pt x="192" y="43"/>
                  <a:pt x="192" y="43"/>
                </a:cubicBezTo>
                <a:close/>
                <a:moveTo>
                  <a:pt x="217" y="169"/>
                </a:moveTo>
                <a:cubicBezTo>
                  <a:pt x="217" y="169"/>
                  <a:pt x="217" y="169"/>
                  <a:pt x="217" y="169"/>
                </a:cubicBezTo>
                <a:cubicBezTo>
                  <a:pt x="206" y="198"/>
                  <a:pt x="179" y="219"/>
                  <a:pt x="147" y="221"/>
                </a:cubicBezTo>
                <a:cubicBezTo>
                  <a:pt x="147" y="196"/>
                  <a:pt x="147" y="196"/>
                  <a:pt x="147" y="196"/>
                </a:cubicBezTo>
                <a:cubicBezTo>
                  <a:pt x="104" y="240"/>
                  <a:pt x="104" y="240"/>
                  <a:pt x="104" y="240"/>
                </a:cubicBezTo>
                <a:cubicBezTo>
                  <a:pt x="147" y="283"/>
                  <a:pt x="147" y="283"/>
                  <a:pt x="147" y="283"/>
                </a:cubicBezTo>
                <a:cubicBezTo>
                  <a:pt x="147" y="257"/>
                  <a:pt x="147" y="257"/>
                  <a:pt x="147" y="257"/>
                </a:cubicBezTo>
                <a:cubicBezTo>
                  <a:pt x="195" y="255"/>
                  <a:pt x="235" y="224"/>
                  <a:pt x="251" y="181"/>
                </a:cubicBezTo>
                <a:cubicBezTo>
                  <a:pt x="240" y="192"/>
                  <a:pt x="240" y="192"/>
                  <a:pt x="240" y="192"/>
                </a:cubicBezTo>
                <a:cubicBezTo>
                  <a:pt x="217" y="169"/>
                  <a:pt x="217" y="169"/>
                  <a:pt x="217" y="169"/>
                </a:cubicBezTo>
                <a:cubicBezTo>
                  <a:pt x="217" y="169"/>
                  <a:pt x="217" y="169"/>
                  <a:pt x="217" y="169"/>
                </a:cubicBezTo>
                <a:close/>
                <a:moveTo>
                  <a:pt x="114" y="217"/>
                </a:moveTo>
                <a:cubicBezTo>
                  <a:pt x="114" y="217"/>
                  <a:pt x="114" y="217"/>
                  <a:pt x="114" y="217"/>
                </a:cubicBezTo>
                <a:cubicBezTo>
                  <a:pt x="91" y="240"/>
                  <a:pt x="91" y="240"/>
                  <a:pt x="91" y="240"/>
                </a:cubicBezTo>
                <a:cubicBezTo>
                  <a:pt x="102" y="250"/>
                  <a:pt x="102" y="250"/>
                  <a:pt x="102" y="250"/>
                </a:cubicBezTo>
                <a:cubicBezTo>
                  <a:pt x="59" y="235"/>
                  <a:pt x="28" y="195"/>
                  <a:pt x="26" y="147"/>
                </a:cubicBezTo>
                <a:cubicBezTo>
                  <a:pt x="0" y="147"/>
                  <a:pt x="0" y="147"/>
                  <a:pt x="0" y="147"/>
                </a:cubicBezTo>
                <a:cubicBezTo>
                  <a:pt x="43" y="104"/>
                  <a:pt x="43" y="104"/>
                  <a:pt x="43" y="104"/>
                </a:cubicBezTo>
                <a:cubicBezTo>
                  <a:pt x="87" y="147"/>
                  <a:pt x="87" y="147"/>
                  <a:pt x="87" y="147"/>
                </a:cubicBezTo>
                <a:cubicBezTo>
                  <a:pt x="62" y="147"/>
                  <a:pt x="62" y="147"/>
                  <a:pt x="62" y="147"/>
                </a:cubicBezTo>
                <a:cubicBezTo>
                  <a:pt x="64" y="179"/>
                  <a:pt x="85" y="206"/>
                  <a:pt x="114" y="217"/>
                </a:cubicBezTo>
                <a:cubicBezTo>
                  <a:pt x="114" y="217"/>
                  <a:pt x="114" y="217"/>
                  <a:pt x="114" y="217"/>
                </a:cubicBezTo>
                <a:close/>
                <a:moveTo>
                  <a:pt x="66" y="114"/>
                </a:moveTo>
                <a:cubicBezTo>
                  <a:pt x="66" y="114"/>
                  <a:pt x="66" y="114"/>
                  <a:pt x="66" y="114"/>
                </a:cubicBezTo>
                <a:cubicBezTo>
                  <a:pt x="77" y="85"/>
                  <a:pt x="104" y="64"/>
                  <a:pt x="136" y="62"/>
                </a:cubicBezTo>
                <a:cubicBezTo>
                  <a:pt x="136" y="87"/>
                  <a:pt x="136" y="87"/>
                  <a:pt x="136" y="87"/>
                </a:cubicBezTo>
                <a:cubicBezTo>
                  <a:pt x="179" y="43"/>
                  <a:pt x="179" y="43"/>
                  <a:pt x="179" y="43"/>
                </a:cubicBezTo>
                <a:cubicBezTo>
                  <a:pt x="136" y="0"/>
                  <a:pt x="136" y="0"/>
                  <a:pt x="136" y="0"/>
                </a:cubicBezTo>
                <a:cubicBezTo>
                  <a:pt x="136" y="26"/>
                  <a:pt x="136" y="26"/>
                  <a:pt x="136" y="26"/>
                </a:cubicBezTo>
                <a:cubicBezTo>
                  <a:pt x="88" y="28"/>
                  <a:pt x="48" y="59"/>
                  <a:pt x="33" y="102"/>
                </a:cubicBezTo>
                <a:cubicBezTo>
                  <a:pt x="43" y="91"/>
                  <a:pt x="43" y="91"/>
                  <a:pt x="43" y="91"/>
                </a:cubicBezTo>
                <a:cubicBezTo>
                  <a:pt x="66" y="114"/>
                  <a:pt x="66" y="114"/>
                  <a:pt x="66" y="114"/>
                </a:cubicBezTo>
                <a:cubicBezTo>
                  <a:pt x="66" y="114"/>
                  <a:pt x="66" y="114"/>
                  <a:pt x="66" y="114"/>
                </a:cubicBezTo>
                <a:close/>
                <a:moveTo>
                  <a:pt x="88" y="141"/>
                </a:moveTo>
                <a:cubicBezTo>
                  <a:pt x="88" y="141"/>
                  <a:pt x="88" y="141"/>
                  <a:pt x="88" y="141"/>
                </a:cubicBezTo>
                <a:cubicBezTo>
                  <a:pt x="88" y="171"/>
                  <a:pt x="112" y="195"/>
                  <a:pt x="142" y="195"/>
                </a:cubicBezTo>
                <a:cubicBezTo>
                  <a:pt x="171" y="195"/>
                  <a:pt x="195" y="171"/>
                  <a:pt x="195" y="141"/>
                </a:cubicBezTo>
                <a:cubicBezTo>
                  <a:pt x="195" y="112"/>
                  <a:pt x="171" y="88"/>
                  <a:pt x="142" y="88"/>
                </a:cubicBezTo>
                <a:cubicBezTo>
                  <a:pt x="112" y="88"/>
                  <a:pt x="88" y="112"/>
                  <a:pt x="88" y="141"/>
                </a:cubicBezTo>
                <a:close/>
              </a:path>
            </a:pathLst>
          </a:custGeom>
          <a:solidFill>
            <a:schemeClr val="bg1"/>
          </a:solidFill>
          <a:ln>
            <a:noFill/>
          </a:ln>
        </p:spPr>
        <p:txBody>
          <a:bodyPr vert="horz" wrap="square" lIns="67394" tIns="33697" rIns="67394" bIns="33697" numCol="1" anchor="t" anchorCtr="0" compatLnSpc="1"/>
          <a:lstStyle/>
          <a:p>
            <a:endParaRPr lang="zh-CN" altLang="en-US" sz="1000">
              <a:latin typeface="Arial" panose="020B0604020202020204"/>
              <a:ea typeface="微软雅黑" panose="020B0503020204020204" pitchFamily="34" charset="-122"/>
              <a:sym typeface="Arial" panose="020B0604020202020204"/>
            </a:endParaRPr>
          </a:p>
        </p:txBody>
      </p:sp>
      <p:sp>
        <p:nvSpPr>
          <p:cNvPr id="25" name="Freeform 13"/>
          <p:cNvSpPr>
            <a:spLocks noEditPoints="1"/>
          </p:cNvSpPr>
          <p:nvPr/>
        </p:nvSpPr>
        <p:spPr bwMode="auto">
          <a:xfrm>
            <a:off x="1596550" y="2635612"/>
            <a:ext cx="424839" cy="422924"/>
          </a:xfrm>
          <a:custGeom>
            <a:avLst/>
            <a:gdLst>
              <a:gd name="T0" fmla="*/ 99 w 285"/>
              <a:gd name="T1" fmla="*/ 198 h 285"/>
              <a:gd name="T2" fmla="*/ 63 w 285"/>
              <a:gd name="T3" fmla="*/ 261 h 285"/>
              <a:gd name="T4" fmla="*/ 0 w 285"/>
              <a:gd name="T5" fmla="*/ 142 h 285"/>
              <a:gd name="T6" fmla="*/ 133 w 285"/>
              <a:gd name="T7" fmla="*/ 0 h 285"/>
              <a:gd name="T8" fmla="*/ 133 w 285"/>
              <a:gd name="T9" fmla="*/ 71 h 285"/>
              <a:gd name="T10" fmla="*/ 71 w 285"/>
              <a:gd name="T11" fmla="*/ 142 h 285"/>
              <a:gd name="T12" fmla="*/ 99 w 285"/>
              <a:gd name="T13" fmla="*/ 198 h 285"/>
              <a:gd name="T14" fmla="*/ 99 w 285"/>
              <a:gd name="T15" fmla="*/ 198 h 285"/>
              <a:gd name="T16" fmla="*/ 199 w 285"/>
              <a:gd name="T17" fmla="*/ 99 h 285"/>
              <a:gd name="T18" fmla="*/ 199 w 285"/>
              <a:gd name="T19" fmla="*/ 99 h 285"/>
              <a:gd name="T20" fmla="*/ 261 w 285"/>
              <a:gd name="T21" fmla="*/ 63 h 285"/>
              <a:gd name="T22" fmla="*/ 151 w 285"/>
              <a:gd name="T23" fmla="*/ 0 h 285"/>
              <a:gd name="T24" fmla="*/ 151 w 285"/>
              <a:gd name="T25" fmla="*/ 71 h 285"/>
              <a:gd name="T26" fmla="*/ 199 w 285"/>
              <a:gd name="T27" fmla="*/ 99 h 285"/>
              <a:gd name="T28" fmla="*/ 270 w 285"/>
              <a:gd name="T29" fmla="*/ 78 h 285"/>
              <a:gd name="T30" fmla="*/ 270 w 285"/>
              <a:gd name="T31" fmla="*/ 78 h 285"/>
              <a:gd name="T32" fmla="*/ 208 w 285"/>
              <a:gd name="T33" fmla="*/ 114 h 285"/>
              <a:gd name="T34" fmla="*/ 214 w 285"/>
              <a:gd name="T35" fmla="*/ 142 h 285"/>
              <a:gd name="T36" fmla="*/ 142 w 285"/>
              <a:gd name="T37" fmla="*/ 213 h 285"/>
              <a:gd name="T38" fmla="*/ 115 w 285"/>
              <a:gd name="T39" fmla="*/ 208 h 285"/>
              <a:gd name="T40" fmla="*/ 79 w 285"/>
              <a:gd name="T41" fmla="*/ 269 h 285"/>
              <a:gd name="T42" fmla="*/ 142 w 285"/>
              <a:gd name="T43" fmla="*/ 285 h 285"/>
              <a:gd name="T44" fmla="*/ 285 w 285"/>
              <a:gd name="T45" fmla="*/ 142 h 285"/>
              <a:gd name="T46" fmla="*/ 270 w 285"/>
              <a:gd name="T47" fmla="*/ 7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5" h="285">
                <a:moveTo>
                  <a:pt x="99" y="198"/>
                </a:moveTo>
                <a:cubicBezTo>
                  <a:pt x="63" y="261"/>
                  <a:pt x="63" y="261"/>
                  <a:pt x="63" y="261"/>
                </a:cubicBezTo>
                <a:cubicBezTo>
                  <a:pt x="25" y="235"/>
                  <a:pt x="0" y="191"/>
                  <a:pt x="0" y="142"/>
                </a:cubicBezTo>
                <a:cubicBezTo>
                  <a:pt x="0" y="66"/>
                  <a:pt x="59" y="4"/>
                  <a:pt x="133" y="0"/>
                </a:cubicBezTo>
                <a:cubicBezTo>
                  <a:pt x="133" y="71"/>
                  <a:pt x="133" y="71"/>
                  <a:pt x="133" y="71"/>
                </a:cubicBezTo>
                <a:cubicBezTo>
                  <a:pt x="98" y="76"/>
                  <a:pt x="71" y="106"/>
                  <a:pt x="71" y="142"/>
                </a:cubicBezTo>
                <a:cubicBezTo>
                  <a:pt x="71" y="165"/>
                  <a:pt x="82" y="185"/>
                  <a:pt x="99" y="198"/>
                </a:cubicBezTo>
                <a:cubicBezTo>
                  <a:pt x="99" y="198"/>
                  <a:pt x="99" y="198"/>
                  <a:pt x="99" y="198"/>
                </a:cubicBezTo>
                <a:close/>
                <a:moveTo>
                  <a:pt x="199" y="99"/>
                </a:moveTo>
                <a:cubicBezTo>
                  <a:pt x="199" y="99"/>
                  <a:pt x="199" y="99"/>
                  <a:pt x="199" y="99"/>
                </a:cubicBezTo>
                <a:cubicBezTo>
                  <a:pt x="261" y="63"/>
                  <a:pt x="261" y="63"/>
                  <a:pt x="261" y="63"/>
                </a:cubicBezTo>
                <a:cubicBezTo>
                  <a:pt x="237" y="27"/>
                  <a:pt x="197" y="2"/>
                  <a:pt x="151" y="0"/>
                </a:cubicBezTo>
                <a:cubicBezTo>
                  <a:pt x="151" y="71"/>
                  <a:pt x="151" y="71"/>
                  <a:pt x="151" y="71"/>
                </a:cubicBezTo>
                <a:cubicBezTo>
                  <a:pt x="171" y="74"/>
                  <a:pt x="188" y="84"/>
                  <a:pt x="199" y="99"/>
                </a:cubicBezTo>
                <a:close/>
                <a:moveTo>
                  <a:pt x="270" y="78"/>
                </a:moveTo>
                <a:cubicBezTo>
                  <a:pt x="270" y="78"/>
                  <a:pt x="270" y="78"/>
                  <a:pt x="270" y="78"/>
                </a:cubicBezTo>
                <a:cubicBezTo>
                  <a:pt x="208" y="114"/>
                  <a:pt x="208" y="114"/>
                  <a:pt x="208" y="114"/>
                </a:cubicBezTo>
                <a:cubicBezTo>
                  <a:pt x="212" y="123"/>
                  <a:pt x="214" y="132"/>
                  <a:pt x="214" y="142"/>
                </a:cubicBezTo>
                <a:cubicBezTo>
                  <a:pt x="214" y="181"/>
                  <a:pt x="182" y="213"/>
                  <a:pt x="142" y="213"/>
                </a:cubicBezTo>
                <a:cubicBezTo>
                  <a:pt x="133" y="213"/>
                  <a:pt x="123" y="211"/>
                  <a:pt x="115" y="208"/>
                </a:cubicBezTo>
                <a:cubicBezTo>
                  <a:pt x="79" y="269"/>
                  <a:pt x="79" y="269"/>
                  <a:pt x="79" y="269"/>
                </a:cubicBezTo>
                <a:cubicBezTo>
                  <a:pt x="98" y="279"/>
                  <a:pt x="120" y="285"/>
                  <a:pt x="142" y="285"/>
                </a:cubicBezTo>
                <a:cubicBezTo>
                  <a:pt x="221" y="285"/>
                  <a:pt x="285" y="221"/>
                  <a:pt x="285" y="142"/>
                </a:cubicBezTo>
                <a:cubicBezTo>
                  <a:pt x="285" y="119"/>
                  <a:pt x="280" y="97"/>
                  <a:pt x="270" y="78"/>
                </a:cubicBezTo>
                <a:close/>
              </a:path>
            </a:pathLst>
          </a:custGeom>
          <a:solidFill>
            <a:schemeClr val="bg1"/>
          </a:solidFill>
          <a:ln>
            <a:noFill/>
          </a:ln>
        </p:spPr>
        <p:txBody>
          <a:bodyPr vert="horz" wrap="square" lIns="67394" tIns="33697" rIns="67394" bIns="33697" numCol="1" anchor="t" anchorCtr="0" compatLnSpc="1"/>
          <a:lstStyle/>
          <a:p>
            <a:endParaRPr lang="zh-CN" altLang="en-US" sz="1000">
              <a:latin typeface="Arial" panose="020B0604020202020204"/>
              <a:ea typeface="微软雅黑" panose="020B0503020204020204" pitchFamily="34" charset="-122"/>
              <a:sym typeface="Arial" panose="020B0604020202020204"/>
            </a:endParaRPr>
          </a:p>
        </p:txBody>
      </p:sp>
      <p:grpSp>
        <p:nvGrpSpPr>
          <p:cNvPr id="26" name="组合 25"/>
          <p:cNvGrpSpPr/>
          <p:nvPr/>
        </p:nvGrpSpPr>
        <p:grpSpPr>
          <a:xfrm>
            <a:off x="6442568" y="1942918"/>
            <a:ext cx="4692488" cy="3358119"/>
            <a:chOff x="4553724" y="1373583"/>
            <a:chExt cx="3823567" cy="2736287"/>
          </a:xfrm>
        </p:grpSpPr>
        <p:sp>
          <p:nvSpPr>
            <p:cNvPr id="27" name="Line 6"/>
            <p:cNvSpPr>
              <a:spLocks noChangeShapeType="1"/>
            </p:cNvSpPr>
            <p:nvPr/>
          </p:nvSpPr>
          <p:spPr bwMode="auto">
            <a:xfrm>
              <a:off x="4919217" y="1509303"/>
              <a:ext cx="3458074" cy="0"/>
            </a:xfrm>
            <a:prstGeom prst="line">
              <a:avLst/>
            </a:prstGeom>
            <a:noFill/>
            <a:ln w="5" cap="flat">
              <a:solidFill>
                <a:schemeClr val="bg1">
                  <a:lumMod val="85000"/>
                  <a:alpha val="60000"/>
                </a:schemeClr>
              </a:solidFill>
              <a:prstDash val="solid"/>
              <a:miter lim="800000"/>
            </a:ln>
            <a:extLst>
              <a:ext uri="{909E8E84-426E-40DD-AFC4-6F175D3DCCD1}">
                <a14:hiddenFill xmlns:a14="http://schemas.microsoft.com/office/drawing/2010/main">
                  <a:noFill/>
                </a14:hiddenFill>
              </a:ext>
            </a:extLst>
          </p:spPr>
          <p:txBody>
            <a:bodyPr vert="horz" wrap="square" lIns="67394" tIns="33697" rIns="67394" bIns="33697" numCol="1" anchor="t" anchorCtr="0" compatLnSpc="1"/>
            <a:lstStyle/>
            <a:p>
              <a:endParaRPr lang="zh-CN" altLang="en-US" sz="1000">
                <a:latin typeface="Arial" panose="020B0604020202020204"/>
                <a:ea typeface="微软雅黑" panose="020B0503020204020204" pitchFamily="34" charset="-122"/>
                <a:sym typeface="Arial" panose="020B0604020202020204"/>
              </a:endParaRPr>
            </a:p>
          </p:txBody>
        </p:sp>
        <p:sp>
          <p:nvSpPr>
            <p:cNvPr id="28" name="Line 7"/>
            <p:cNvSpPr>
              <a:spLocks noChangeShapeType="1"/>
            </p:cNvSpPr>
            <p:nvPr/>
          </p:nvSpPr>
          <p:spPr bwMode="auto">
            <a:xfrm>
              <a:off x="4919217" y="1837712"/>
              <a:ext cx="3458074" cy="0"/>
            </a:xfrm>
            <a:prstGeom prst="line">
              <a:avLst/>
            </a:prstGeom>
            <a:noFill/>
            <a:ln w="5" cap="flat">
              <a:solidFill>
                <a:schemeClr val="bg1">
                  <a:lumMod val="85000"/>
                  <a:alpha val="60000"/>
                </a:schemeClr>
              </a:solidFill>
              <a:prstDash val="solid"/>
              <a:miter lim="800000"/>
            </a:ln>
            <a:extLst>
              <a:ext uri="{909E8E84-426E-40DD-AFC4-6F175D3DCCD1}">
                <a14:hiddenFill xmlns:a14="http://schemas.microsoft.com/office/drawing/2010/main">
                  <a:noFill/>
                </a14:hiddenFill>
              </a:ext>
            </a:extLst>
          </p:spPr>
          <p:txBody>
            <a:bodyPr vert="horz" wrap="square" lIns="67394" tIns="33697" rIns="67394" bIns="33697" numCol="1" anchor="t" anchorCtr="0" compatLnSpc="1"/>
            <a:lstStyle/>
            <a:p>
              <a:endParaRPr lang="zh-CN" altLang="en-US" sz="1000">
                <a:latin typeface="Arial" panose="020B0604020202020204"/>
                <a:ea typeface="微软雅黑" panose="020B0503020204020204" pitchFamily="34" charset="-122"/>
                <a:sym typeface="Arial" panose="020B0604020202020204"/>
              </a:endParaRPr>
            </a:p>
          </p:txBody>
        </p:sp>
        <p:sp>
          <p:nvSpPr>
            <p:cNvPr id="29" name="Line 8"/>
            <p:cNvSpPr>
              <a:spLocks noChangeShapeType="1"/>
            </p:cNvSpPr>
            <p:nvPr/>
          </p:nvSpPr>
          <p:spPr bwMode="auto">
            <a:xfrm>
              <a:off x="4919217" y="2158392"/>
              <a:ext cx="3458074" cy="0"/>
            </a:xfrm>
            <a:prstGeom prst="line">
              <a:avLst/>
            </a:prstGeom>
            <a:noFill/>
            <a:ln w="5" cap="flat">
              <a:solidFill>
                <a:schemeClr val="bg1">
                  <a:lumMod val="85000"/>
                  <a:alpha val="60000"/>
                </a:schemeClr>
              </a:solidFill>
              <a:prstDash val="solid"/>
              <a:miter lim="800000"/>
            </a:ln>
            <a:extLst>
              <a:ext uri="{909E8E84-426E-40DD-AFC4-6F175D3DCCD1}">
                <a14:hiddenFill xmlns:a14="http://schemas.microsoft.com/office/drawing/2010/main">
                  <a:noFill/>
                </a14:hiddenFill>
              </a:ext>
            </a:extLst>
          </p:spPr>
          <p:txBody>
            <a:bodyPr vert="horz" wrap="square" lIns="67394" tIns="33697" rIns="67394" bIns="33697" numCol="1" anchor="t" anchorCtr="0" compatLnSpc="1"/>
            <a:lstStyle/>
            <a:p>
              <a:endParaRPr lang="zh-CN" altLang="en-US" sz="1000">
                <a:latin typeface="Arial" panose="020B0604020202020204"/>
                <a:ea typeface="微软雅黑" panose="020B0503020204020204" pitchFamily="34" charset="-122"/>
                <a:sym typeface="Arial" panose="020B0604020202020204"/>
              </a:endParaRPr>
            </a:p>
          </p:txBody>
        </p:sp>
        <p:sp>
          <p:nvSpPr>
            <p:cNvPr id="30" name="Line 9"/>
            <p:cNvSpPr>
              <a:spLocks noChangeShapeType="1"/>
            </p:cNvSpPr>
            <p:nvPr/>
          </p:nvSpPr>
          <p:spPr bwMode="auto">
            <a:xfrm>
              <a:off x="4919217" y="2486800"/>
              <a:ext cx="3458074" cy="0"/>
            </a:xfrm>
            <a:prstGeom prst="line">
              <a:avLst/>
            </a:prstGeom>
            <a:noFill/>
            <a:ln w="5" cap="flat">
              <a:solidFill>
                <a:schemeClr val="bg1">
                  <a:lumMod val="85000"/>
                  <a:alpha val="60000"/>
                </a:schemeClr>
              </a:solidFill>
              <a:prstDash val="solid"/>
              <a:miter lim="800000"/>
            </a:ln>
            <a:extLst>
              <a:ext uri="{909E8E84-426E-40DD-AFC4-6F175D3DCCD1}">
                <a14:hiddenFill xmlns:a14="http://schemas.microsoft.com/office/drawing/2010/main">
                  <a:noFill/>
                </a14:hiddenFill>
              </a:ext>
            </a:extLst>
          </p:spPr>
          <p:txBody>
            <a:bodyPr vert="horz" wrap="square" lIns="67394" tIns="33697" rIns="67394" bIns="33697" numCol="1" anchor="t" anchorCtr="0" compatLnSpc="1"/>
            <a:lstStyle/>
            <a:p>
              <a:endParaRPr lang="zh-CN" altLang="en-US" sz="1000">
                <a:latin typeface="Arial" panose="020B0604020202020204"/>
                <a:ea typeface="微软雅黑" panose="020B0503020204020204" pitchFamily="34" charset="-122"/>
                <a:sym typeface="Arial" panose="020B0604020202020204"/>
              </a:endParaRPr>
            </a:p>
          </p:txBody>
        </p:sp>
        <p:sp>
          <p:nvSpPr>
            <p:cNvPr id="31" name="Line 10"/>
            <p:cNvSpPr>
              <a:spLocks noChangeShapeType="1"/>
            </p:cNvSpPr>
            <p:nvPr/>
          </p:nvSpPr>
          <p:spPr bwMode="auto">
            <a:xfrm>
              <a:off x="4919217" y="2815207"/>
              <a:ext cx="3458074" cy="0"/>
            </a:xfrm>
            <a:prstGeom prst="line">
              <a:avLst/>
            </a:prstGeom>
            <a:noFill/>
            <a:ln w="5" cap="flat">
              <a:solidFill>
                <a:schemeClr val="bg1">
                  <a:lumMod val="85000"/>
                  <a:alpha val="60000"/>
                </a:schemeClr>
              </a:solidFill>
              <a:prstDash val="solid"/>
              <a:miter lim="800000"/>
            </a:ln>
            <a:extLst>
              <a:ext uri="{909E8E84-426E-40DD-AFC4-6F175D3DCCD1}">
                <a14:hiddenFill xmlns:a14="http://schemas.microsoft.com/office/drawing/2010/main">
                  <a:noFill/>
                </a14:hiddenFill>
              </a:ext>
            </a:extLst>
          </p:spPr>
          <p:txBody>
            <a:bodyPr vert="horz" wrap="square" lIns="67394" tIns="33697" rIns="67394" bIns="33697" numCol="1" anchor="t" anchorCtr="0" compatLnSpc="1"/>
            <a:lstStyle/>
            <a:p>
              <a:endParaRPr lang="zh-CN" altLang="en-US" sz="1000">
                <a:latin typeface="Arial" panose="020B0604020202020204"/>
                <a:ea typeface="微软雅黑" panose="020B0503020204020204" pitchFamily="34" charset="-122"/>
                <a:sym typeface="Arial" panose="020B0604020202020204"/>
              </a:endParaRPr>
            </a:p>
          </p:txBody>
        </p:sp>
        <p:sp>
          <p:nvSpPr>
            <p:cNvPr id="32" name="Line 11"/>
            <p:cNvSpPr>
              <a:spLocks noChangeShapeType="1"/>
            </p:cNvSpPr>
            <p:nvPr/>
          </p:nvSpPr>
          <p:spPr bwMode="auto">
            <a:xfrm>
              <a:off x="4919217" y="3143616"/>
              <a:ext cx="3458074" cy="0"/>
            </a:xfrm>
            <a:prstGeom prst="line">
              <a:avLst/>
            </a:prstGeom>
            <a:noFill/>
            <a:ln w="5" cap="flat">
              <a:solidFill>
                <a:schemeClr val="bg1">
                  <a:lumMod val="85000"/>
                  <a:alpha val="60000"/>
                </a:schemeClr>
              </a:solidFill>
              <a:prstDash val="solid"/>
              <a:miter lim="800000"/>
            </a:ln>
            <a:extLst>
              <a:ext uri="{909E8E84-426E-40DD-AFC4-6F175D3DCCD1}">
                <a14:hiddenFill xmlns:a14="http://schemas.microsoft.com/office/drawing/2010/main">
                  <a:noFill/>
                </a14:hiddenFill>
              </a:ext>
            </a:extLst>
          </p:spPr>
          <p:txBody>
            <a:bodyPr vert="horz" wrap="square" lIns="67394" tIns="33697" rIns="67394" bIns="33697" numCol="1" anchor="t" anchorCtr="0" compatLnSpc="1"/>
            <a:lstStyle/>
            <a:p>
              <a:endParaRPr lang="zh-CN" altLang="en-US" sz="1000">
                <a:latin typeface="Arial" panose="020B0604020202020204"/>
                <a:ea typeface="微软雅黑" panose="020B0503020204020204" pitchFamily="34" charset="-122"/>
                <a:sym typeface="Arial" panose="020B0604020202020204"/>
              </a:endParaRPr>
            </a:p>
          </p:txBody>
        </p:sp>
        <p:sp>
          <p:nvSpPr>
            <p:cNvPr id="33" name="Line 12"/>
            <p:cNvSpPr>
              <a:spLocks noChangeShapeType="1"/>
            </p:cNvSpPr>
            <p:nvPr/>
          </p:nvSpPr>
          <p:spPr bwMode="auto">
            <a:xfrm>
              <a:off x="4919217" y="3464297"/>
              <a:ext cx="3458074" cy="0"/>
            </a:xfrm>
            <a:prstGeom prst="line">
              <a:avLst/>
            </a:prstGeom>
            <a:noFill/>
            <a:ln w="5" cap="flat">
              <a:solidFill>
                <a:schemeClr val="bg1">
                  <a:lumMod val="85000"/>
                  <a:alpha val="60000"/>
                </a:schemeClr>
              </a:solidFill>
              <a:prstDash val="solid"/>
              <a:miter lim="800000"/>
            </a:ln>
            <a:extLst>
              <a:ext uri="{909E8E84-426E-40DD-AFC4-6F175D3DCCD1}">
                <a14:hiddenFill xmlns:a14="http://schemas.microsoft.com/office/drawing/2010/main">
                  <a:noFill/>
                </a14:hiddenFill>
              </a:ext>
            </a:extLst>
          </p:spPr>
          <p:txBody>
            <a:bodyPr vert="horz" wrap="square" lIns="67394" tIns="33697" rIns="67394" bIns="33697" numCol="1" anchor="t" anchorCtr="0" compatLnSpc="1"/>
            <a:lstStyle/>
            <a:p>
              <a:endParaRPr lang="zh-CN" altLang="en-US" sz="1000">
                <a:latin typeface="Arial" panose="020B0604020202020204"/>
                <a:ea typeface="微软雅黑" panose="020B0503020204020204" pitchFamily="34" charset="-122"/>
                <a:sym typeface="Arial" panose="020B0604020202020204"/>
              </a:endParaRPr>
            </a:p>
          </p:txBody>
        </p:sp>
        <p:sp>
          <p:nvSpPr>
            <p:cNvPr id="34" name="Line 13"/>
            <p:cNvSpPr>
              <a:spLocks noChangeShapeType="1"/>
            </p:cNvSpPr>
            <p:nvPr/>
          </p:nvSpPr>
          <p:spPr bwMode="auto">
            <a:xfrm>
              <a:off x="4919217" y="3792704"/>
              <a:ext cx="3458074" cy="0"/>
            </a:xfrm>
            <a:prstGeom prst="line">
              <a:avLst/>
            </a:prstGeom>
            <a:noFill/>
            <a:ln w="5" cap="flat">
              <a:solidFill>
                <a:schemeClr val="bg1">
                  <a:lumMod val="85000"/>
                  <a:alpha val="60000"/>
                </a:schemeClr>
              </a:solidFill>
              <a:prstDash val="solid"/>
              <a:miter lim="800000"/>
            </a:ln>
            <a:extLst>
              <a:ext uri="{909E8E84-426E-40DD-AFC4-6F175D3DCCD1}">
                <a14:hiddenFill xmlns:a14="http://schemas.microsoft.com/office/drawing/2010/main">
                  <a:noFill/>
                </a14:hiddenFill>
              </a:ext>
            </a:extLst>
          </p:spPr>
          <p:txBody>
            <a:bodyPr vert="horz" wrap="square" lIns="67394" tIns="33697" rIns="67394" bIns="33697" numCol="1" anchor="t" anchorCtr="0" compatLnSpc="1"/>
            <a:lstStyle/>
            <a:p>
              <a:endParaRPr lang="zh-CN" altLang="en-US" sz="1000">
                <a:solidFill>
                  <a:srgbClr val="262626"/>
                </a:solidFill>
                <a:latin typeface="Arial" panose="020B0604020202020204"/>
                <a:ea typeface="微软雅黑" panose="020B0503020204020204" pitchFamily="34" charset="-122"/>
                <a:sym typeface="Arial" panose="020B0604020202020204"/>
              </a:endParaRPr>
            </a:p>
          </p:txBody>
        </p:sp>
        <p:sp>
          <p:nvSpPr>
            <p:cNvPr id="35" name="Rectangle 14"/>
            <p:cNvSpPr>
              <a:spLocks noChangeArrowheads="1"/>
            </p:cNvSpPr>
            <p:nvPr/>
          </p:nvSpPr>
          <p:spPr bwMode="auto">
            <a:xfrm>
              <a:off x="6733087" y="1699783"/>
              <a:ext cx="337657" cy="2092921"/>
            </a:xfrm>
            <a:prstGeom prst="rect">
              <a:avLst/>
            </a:prstGeom>
            <a:solidFill>
              <a:srgbClr val="F2CDFF"/>
            </a:solidFill>
            <a:ln>
              <a:noFill/>
            </a:ln>
          </p:spPr>
          <p:txBody>
            <a:bodyPr vert="horz" wrap="square" lIns="67394" tIns="33697" rIns="67394" bIns="33697" numCol="1" anchor="t" anchorCtr="0" compatLnSpc="1"/>
            <a:lstStyle/>
            <a:p>
              <a:endParaRPr lang="zh-CN" altLang="en-US" sz="1000">
                <a:latin typeface="Arial" panose="020B0604020202020204"/>
                <a:ea typeface="微软雅黑" panose="020B0503020204020204" pitchFamily="34" charset="-122"/>
                <a:sym typeface="Arial" panose="020B0604020202020204"/>
              </a:endParaRPr>
            </a:p>
          </p:txBody>
        </p:sp>
        <p:sp>
          <p:nvSpPr>
            <p:cNvPr id="36" name="Rectangle 16"/>
            <p:cNvSpPr>
              <a:spLocks noChangeArrowheads="1"/>
            </p:cNvSpPr>
            <p:nvPr/>
          </p:nvSpPr>
          <p:spPr bwMode="auto">
            <a:xfrm>
              <a:off x="6216435" y="2452027"/>
              <a:ext cx="341539" cy="1340677"/>
            </a:xfrm>
            <a:prstGeom prst="rect">
              <a:avLst/>
            </a:prstGeom>
            <a:solidFill>
              <a:srgbClr val="BEBFFF"/>
            </a:solidFill>
            <a:ln>
              <a:noFill/>
            </a:ln>
          </p:spPr>
          <p:txBody>
            <a:bodyPr vert="horz" wrap="square" lIns="67394" tIns="33697" rIns="67394" bIns="33697" numCol="1" anchor="t" anchorCtr="0" compatLnSpc="1"/>
            <a:lstStyle/>
            <a:p>
              <a:endParaRPr lang="zh-CN" altLang="en-US" sz="1000">
                <a:latin typeface="Arial" panose="020B0604020202020204"/>
                <a:ea typeface="微软雅黑" panose="020B0503020204020204" pitchFamily="34" charset="-122"/>
                <a:sym typeface="Arial" panose="020B0604020202020204"/>
              </a:endParaRPr>
            </a:p>
          </p:txBody>
        </p:sp>
        <p:sp>
          <p:nvSpPr>
            <p:cNvPr id="37" name="Rectangle 19"/>
            <p:cNvSpPr>
              <a:spLocks noChangeArrowheads="1"/>
            </p:cNvSpPr>
            <p:nvPr/>
          </p:nvSpPr>
          <p:spPr bwMode="auto">
            <a:xfrm>
              <a:off x="5711427" y="1925986"/>
              <a:ext cx="329896" cy="1866720"/>
            </a:xfrm>
            <a:prstGeom prst="rect">
              <a:avLst/>
            </a:prstGeom>
            <a:solidFill>
              <a:srgbClr val="F2CDFF"/>
            </a:solidFill>
            <a:ln>
              <a:noFill/>
            </a:ln>
          </p:spPr>
          <p:txBody>
            <a:bodyPr vert="horz" wrap="square" lIns="67394" tIns="33697" rIns="67394" bIns="33697" numCol="1" anchor="t" anchorCtr="0" compatLnSpc="1"/>
            <a:lstStyle/>
            <a:p>
              <a:endParaRPr lang="zh-CN" altLang="en-US" sz="1000">
                <a:latin typeface="Arial" panose="020B0604020202020204"/>
                <a:ea typeface="微软雅黑" panose="020B0503020204020204" pitchFamily="34" charset="-122"/>
                <a:sym typeface="Arial" panose="020B0604020202020204"/>
              </a:endParaRPr>
            </a:p>
          </p:txBody>
        </p:sp>
        <p:sp>
          <p:nvSpPr>
            <p:cNvPr id="38" name="Rectangle 21"/>
            <p:cNvSpPr>
              <a:spLocks noChangeArrowheads="1"/>
            </p:cNvSpPr>
            <p:nvPr/>
          </p:nvSpPr>
          <p:spPr bwMode="auto">
            <a:xfrm>
              <a:off x="5194776" y="2252186"/>
              <a:ext cx="341539" cy="1540519"/>
            </a:xfrm>
            <a:prstGeom prst="rect">
              <a:avLst/>
            </a:prstGeom>
            <a:solidFill>
              <a:srgbClr val="BEBFFF"/>
            </a:solidFill>
            <a:ln>
              <a:noFill/>
            </a:ln>
          </p:spPr>
          <p:txBody>
            <a:bodyPr vert="horz" wrap="square" lIns="67394" tIns="33697" rIns="67394" bIns="33697" numCol="1" anchor="t" anchorCtr="0" compatLnSpc="1"/>
            <a:lstStyle/>
            <a:p>
              <a:endParaRPr lang="zh-CN" altLang="en-US" sz="1000" dirty="0">
                <a:latin typeface="Arial" panose="020B0604020202020204"/>
                <a:ea typeface="微软雅黑" panose="020B0503020204020204" pitchFamily="34" charset="-122"/>
                <a:sym typeface="Arial" panose="020B0604020202020204"/>
              </a:endParaRPr>
            </a:p>
          </p:txBody>
        </p:sp>
        <p:sp>
          <p:nvSpPr>
            <p:cNvPr id="39" name="TextBox 19"/>
            <p:cNvSpPr txBox="1"/>
            <p:nvPr/>
          </p:nvSpPr>
          <p:spPr>
            <a:xfrm>
              <a:off x="4726511" y="3656983"/>
              <a:ext cx="209258" cy="199326"/>
            </a:xfrm>
            <a:prstGeom prst="rect">
              <a:avLst/>
            </a:prstGeom>
            <a:noFill/>
          </p:spPr>
          <p:txBody>
            <a:bodyPr wrap="none" lIns="89858" tIns="44929" rIns="89858" bIns="44929" rtlCol="0">
              <a:spAutoFit/>
            </a:bodyPr>
            <a:lstStyle/>
            <a:p>
              <a:r>
                <a:rPr lang="en-US" altLang="zh-CN" sz="1000">
                  <a:solidFill>
                    <a:srgbClr val="262626"/>
                  </a:solidFill>
                  <a:latin typeface="Arial" panose="020B0604020202020204"/>
                  <a:ea typeface="微软雅黑" panose="020B0503020204020204" pitchFamily="34" charset="-122"/>
                  <a:sym typeface="Arial" panose="020B0604020202020204"/>
                </a:rPr>
                <a:t>0</a:t>
              </a:r>
              <a:endParaRPr lang="zh-CN" altLang="en-US" sz="1000">
                <a:solidFill>
                  <a:srgbClr val="262626"/>
                </a:solidFill>
                <a:latin typeface="Arial" panose="020B0604020202020204"/>
                <a:ea typeface="微软雅黑" panose="020B0503020204020204" pitchFamily="34" charset="-122"/>
                <a:sym typeface="Arial" panose="020B0604020202020204"/>
              </a:endParaRPr>
            </a:p>
          </p:txBody>
        </p:sp>
        <p:sp>
          <p:nvSpPr>
            <p:cNvPr id="40" name="TextBox 20"/>
            <p:cNvSpPr txBox="1"/>
            <p:nvPr/>
          </p:nvSpPr>
          <p:spPr>
            <a:xfrm>
              <a:off x="4553724" y="3330785"/>
              <a:ext cx="332038" cy="199326"/>
            </a:xfrm>
            <a:prstGeom prst="rect">
              <a:avLst/>
            </a:prstGeom>
            <a:noFill/>
          </p:spPr>
          <p:txBody>
            <a:bodyPr wrap="none" lIns="89858" tIns="44929" rIns="89858" bIns="44929" rtlCol="0">
              <a:spAutoFit/>
            </a:bodyPr>
            <a:lstStyle/>
            <a:p>
              <a:r>
                <a:rPr lang="en-US" altLang="zh-CN" sz="1000">
                  <a:solidFill>
                    <a:srgbClr val="262626"/>
                  </a:solidFill>
                  <a:latin typeface="Arial" panose="020B0604020202020204"/>
                  <a:ea typeface="微软雅黑" panose="020B0503020204020204" pitchFamily="34" charset="-122"/>
                  <a:sym typeface="Arial" panose="020B0604020202020204"/>
                </a:rPr>
                <a:t>100</a:t>
              </a:r>
              <a:endParaRPr lang="zh-CN" altLang="en-US" sz="1000">
                <a:solidFill>
                  <a:srgbClr val="262626"/>
                </a:solidFill>
                <a:latin typeface="Arial" panose="020B0604020202020204"/>
                <a:ea typeface="微软雅黑" panose="020B0503020204020204" pitchFamily="34" charset="-122"/>
                <a:sym typeface="Arial" panose="020B0604020202020204"/>
              </a:endParaRPr>
            </a:p>
          </p:txBody>
        </p:sp>
        <p:sp>
          <p:nvSpPr>
            <p:cNvPr id="41" name="TextBox 21"/>
            <p:cNvSpPr txBox="1"/>
            <p:nvPr/>
          </p:nvSpPr>
          <p:spPr>
            <a:xfrm>
              <a:off x="4553724" y="3004584"/>
              <a:ext cx="332038" cy="199326"/>
            </a:xfrm>
            <a:prstGeom prst="rect">
              <a:avLst/>
            </a:prstGeom>
            <a:noFill/>
          </p:spPr>
          <p:txBody>
            <a:bodyPr wrap="none" lIns="89858" tIns="44929" rIns="89858" bIns="44929" rtlCol="0">
              <a:spAutoFit/>
            </a:bodyPr>
            <a:lstStyle/>
            <a:p>
              <a:r>
                <a:rPr lang="en-US" altLang="zh-CN" sz="1000">
                  <a:solidFill>
                    <a:srgbClr val="262626"/>
                  </a:solidFill>
                  <a:latin typeface="Arial" panose="020B0604020202020204"/>
                  <a:ea typeface="微软雅黑" panose="020B0503020204020204" pitchFamily="34" charset="-122"/>
                  <a:sym typeface="Arial" panose="020B0604020202020204"/>
                </a:rPr>
                <a:t>200</a:t>
              </a:r>
              <a:endParaRPr lang="zh-CN" altLang="en-US" sz="1000">
                <a:solidFill>
                  <a:srgbClr val="262626"/>
                </a:solidFill>
                <a:latin typeface="Arial" panose="020B0604020202020204"/>
                <a:ea typeface="微软雅黑" panose="020B0503020204020204" pitchFamily="34" charset="-122"/>
                <a:sym typeface="Arial" panose="020B0604020202020204"/>
              </a:endParaRPr>
            </a:p>
          </p:txBody>
        </p:sp>
        <p:sp>
          <p:nvSpPr>
            <p:cNvPr id="42" name="TextBox 22"/>
            <p:cNvSpPr txBox="1"/>
            <p:nvPr/>
          </p:nvSpPr>
          <p:spPr>
            <a:xfrm>
              <a:off x="4553724" y="2678384"/>
              <a:ext cx="332038" cy="199326"/>
            </a:xfrm>
            <a:prstGeom prst="rect">
              <a:avLst/>
            </a:prstGeom>
            <a:noFill/>
          </p:spPr>
          <p:txBody>
            <a:bodyPr wrap="none" lIns="89858" tIns="44929" rIns="89858" bIns="44929" rtlCol="0">
              <a:spAutoFit/>
            </a:bodyPr>
            <a:lstStyle/>
            <a:p>
              <a:r>
                <a:rPr lang="en-US" altLang="zh-CN" sz="1000">
                  <a:solidFill>
                    <a:srgbClr val="262626"/>
                  </a:solidFill>
                  <a:latin typeface="Arial" panose="020B0604020202020204"/>
                  <a:ea typeface="微软雅黑" panose="020B0503020204020204" pitchFamily="34" charset="-122"/>
                  <a:sym typeface="Arial" panose="020B0604020202020204"/>
                </a:rPr>
                <a:t>300</a:t>
              </a:r>
              <a:endParaRPr lang="zh-CN" altLang="en-US" sz="1000">
                <a:solidFill>
                  <a:srgbClr val="262626"/>
                </a:solidFill>
                <a:latin typeface="Arial" panose="020B0604020202020204"/>
                <a:ea typeface="微软雅黑" panose="020B0503020204020204" pitchFamily="34" charset="-122"/>
                <a:sym typeface="Arial" panose="020B0604020202020204"/>
              </a:endParaRPr>
            </a:p>
          </p:txBody>
        </p:sp>
        <p:sp>
          <p:nvSpPr>
            <p:cNvPr id="43" name="TextBox 23"/>
            <p:cNvSpPr txBox="1"/>
            <p:nvPr/>
          </p:nvSpPr>
          <p:spPr>
            <a:xfrm>
              <a:off x="4553724" y="2352183"/>
              <a:ext cx="332038" cy="199326"/>
            </a:xfrm>
            <a:prstGeom prst="rect">
              <a:avLst/>
            </a:prstGeom>
            <a:noFill/>
          </p:spPr>
          <p:txBody>
            <a:bodyPr wrap="none" lIns="89858" tIns="44929" rIns="89858" bIns="44929" rtlCol="0">
              <a:spAutoFit/>
            </a:bodyPr>
            <a:lstStyle/>
            <a:p>
              <a:r>
                <a:rPr lang="en-US" altLang="zh-CN" sz="1000">
                  <a:solidFill>
                    <a:srgbClr val="262626"/>
                  </a:solidFill>
                  <a:latin typeface="Arial" panose="020B0604020202020204"/>
                  <a:ea typeface="微软雅黑" panose="020B0503020204020204" pitchFamily="34" charset="-122"/>
                  <a:sym typeface="Arial" panose="020B0604020202020204"/>
                </a:rPr>
                <a:t>400</a:t>
              </a:r>
              <a:endParaRPr lang="zh-CN" altLang="en-US" sz="1000">
                <a:solidFill>
                  <a:srgbClr val="262626"/>
                </a:solidFill>
                <a:latin typeface="Arial" panose="020B0604020202020204"/>
                <a:ea typeface="微软雅黑" panose="020B0503020204020204" pitchFamily="34" charset="-122"/>
                <a:sym typeface="Arial" panose="020B0604020202020204"/>
              </a:endParaRPr>
            </a:p>
          </p:txBody>
        </p:sp>
        <p:sp>
          <p:nvSpPr>
            <p:cNvPr id="44" name="TextBox 24"/>
            <p:cNvSpPr txBox="1"/>
            <p:nvPr/>
          </p:nvSpPr>
          <p:spPr>
            <a:xfrm>
              <a:off x="4553724" y="2025983"/>
              <a:ext cx="332038" cy="199326"/>
            </a:xfrm>
            <a:prstGeom prst="rect">
              <a:avLst/>
            </a:prstGeom>
            <a:noFill/>
          </p:spPr>
          <p:txBody>
            <a:bodyPr wrap="none" lIns="89858" tIns="44929" rIns="89858" bIns="44929" rtlCol="0">
              <a:spAutoFit/>
            </a:bodyPr>
            <a:lstStyle/>
            <a:p>
              <a:r>
                <a:rPr lang="en-US" altLang="zh-CN" sz="1000">
                  <a:solidFill>
                    <a:srgbClr val="262626"/>
                  </a:solidFill>
                  <a:latin typeface="Arial" panose="020B0604020202020204"/>
                  <a:ea typeface="微软雅黑" panose="020B0503020204020204" pitchFamily="34" charset="-122"/>
                  <a:sym typeface="Arial" panose="020B0604020202020204"/>
                </a:rPr>
                <a:t>500</a:t>
              </a:r>
              <a:endParaRPr lang="zh-CN" altLang="en-US" sz="1000">
                <a:solidFill>
                  <a:srgbClr val="262626"/>
                </a:solidFill>
                <a:latin typeface="Arial" panose="020B0604020202020204"/>
                <a:ea typeface="微软雅黑" panose="020B0503020204020204" pitchFamily="34" charset="-122"/>
                <a:sym typeface="Arial" panose="020B0604020202020204"/>
              </a:endParaRPr>
            </a:p>
          </p:txBody>
        </p:sp>
        <p:sp>
          <p:nvSpPr>
            <p:cNvPr id="45" name="TextBox 25"/>
            <p:cNvSpPr txBox="1"/>
            <p:nvPr/>
          </p:nvSpPr>
          <p:spPr>
            <a:xfrm>
              <a:off x="4553724" y="1699782"/>
              <a:ext cx="332038" cy="199326"/>
            </a:xfrm>
            <a:prstGeom prst="rect">
              <a:avLst/>
            </a:prstGeom>
            <a:noFill/>
          </p:spPr>
          <p:txBody>
            <a:bodyPr wrap="none" lIns="89858" tIns="44929" rIns="89858" bIns="44929" rtlCol="0">
              <a:spAutoFit/>
            </a:bodyPr>
            <a:lstStyle/>
            <a:p>
              <a:r>
                <a:rPr lang="en-US" altLang="zh-CN" sz="1000">
                  <a:solidFill>
                    <a:srgbClr val="262626"/>
                  </a:solidFill>
                  <a:latin typeface="Arial" panose="020B0604020202020204"/>
                  <a:ea typeface="微软雅黑" panose="020B0503020204020204" pitchFamily="34" charset="-122"/>
                  <a:sym typeface="Arial" panose="020B0604020202020204"/>
                </a:rPr>
                <a:t>600</a:t>
              </a:r>
              <a:endParaRPr lang="zh-CN" altLang="en-US" sz="1000">
                <a:solidFill>
                  <a:srgbClr val="262626"/>
                </a:solidFill>
                <a:latin typeface="Arial" panose="020B0604020202020204"/>
                <a:ea typeface="微软雅黑" panose="020B0503020204020204" pitchFamily="34" charset="-122"/>
                <a:sym typeface="Arial" panose="020B0604020202020204"/>
              </a:endParaRPr>
            </a:p>
          </p:txBody>
        </p:sp>
        <p:sp>
          <p:nvSpPr>
            <p:cNvPr id="46" name="TextBox 26"/>
            <p:cNvSpPr txBox="1"/>
            <p:nvPr/>
          </p:nvSpPr>
          <p:spPr>
            <a:xfrm>
              <a:off x="4553724" y="1373583"/>
              <a:ext cx="332038" cy="199326"/>
            </a:xfrm>
            <a:prstGeom prst="rect">
              <a:avLst/>
            </a:prstGeom>
            <a:noFill/>
          </p:spPr>
          <p:txBody>
            <a:bodyPr wrap="none" lIns="89858" tIns="44929" rIns="89858" bIns="44929" rtlCol="0">
              <a:spAutoFit/>
            </a:bodyPr>
            <a:lstStyle/>
            <a:p>
              <a:r>
                <a:rPr lang="en-US" altLang="zh-CN" sz="1000">
                  <a:solidFill>
                    <a:srgbClr val="262626"/>
                  </a:solidFill>
                  <a:latin typeface="Arial" panose="020B0604020202020204"/>
                  <a:ea typeface="微软雅黑" panose="020B0503020204020204" pitchFamily="34" charset="-122"/>
                  <a:sym typeface="Arial" panose="020B0604020202020204"/>
                </a:rPr>
                <a:t>700</a:t>
              </a:r>
              <a:endParaRPr lang="zh-CN" altLang="en-US" sz="1000">
                <a:solidFill>
                  <a:srgbClr val="262626"/>
                </a:solidFill>
                <a:latin typeface="Arial" panose="020B0604020202020204"/>
                <a:ea typeface="微软雅黑" panose="020B0503020204020204" pitchFamily="34" charset="-122"/>
                <a:sym typeface="Arial" panose="020B0604020202020204"/>
              </a:endParaRPr>
            </a:p>
          </p:txBody>
        </p:sp>
        <p:sp>
          <p:nvSpPr>
            <p:cNvPr id="47" name="TextBox 27"/>
            <p:cNvSpPr txBox="1"/>
            <p:nvPr/>
          </p:nvSpPr>
          <p:spPr>
            <a:xfrm>
              <a:off x="5164827" y="3910544"/>
              <a:ext cx="356855" cy="199326"/>
            </a:xfrm>
            <a:prstGeom prst="rect">
              <a:avLst/>
            </a:prstGeom>
            <a:noFill/>
          </p:spPr>
          <p:txBody>
            <a:bodyPr wrap="none" lIns="89858" tIns="44929" rIns="89858" bIns="44929" rtlCol="0">
              <a:spAutoFit/>
            </a:bodyPr>
            <a:lstStyle/>
            <a:p>
              <a:r>
                <a:rPr lang="zh-CN" altLang="en-US" sz="1000">
                  <a:solidFill>
                    <a:srgbClr val="262626"/>
                  </a:solidFill>
                  <a:latin typeface="Arial" panose="020B0604020202020204"/>
                  <a:ea typeface="微软雅黑" panose="020B0503020204020204" pitchFamily="34" charset="-122"/>
                  <a:sym typeface="Arial" panose="020B0604020202020204"/>
                </a:rPr>
                <a:t>标题</a:t>
              </a:r>
              <a:endParaRPr lang="zh-CN" altLang="en-US" sz="1000">
                <a:solidFill>
                  <a:srgbClr val="262626"/>
                </a:solidFill>
                <a:latin typeface="Arial" panose="020B0604020202020204"/>
                <a:ea typeface="微软雅黑" panose="020B0503020204020204" pitchFamily="34" charset="-122"/>
                <a:sym typeface="Arial" panose="020B0604020202020204"/>
              </a:endParaRPr>
            </a:p>
          </p:txBody>
        </p:sp>
        <p:sp>
          <p:nvSpPr>
            <p:cNvPr id="48" name="TextBox 28"/>
            <p:cNvSpPr txBox="1"/>
            <p:nvPr/>
          </p:nvSpPr>
          <p:spPr>
            <a:xfrm>
              <a:off x="5677210" y="3910544"/>
              <a:ext cx="356855" cy="199326"/>
            </a:xfrm>
            <a:prstGeom prst="rect">
              <a:avLst/>
            </a:prstGeom>
            <a:noFill/>
          </p:spPr>
          <p:txBody>
            <a:bodyPr wrap="none" lIns="89858" tIns="44929" rIns="89858" bIns="44929" rtlCol="0">
              <a:spAutoFit/>
            </a:bodyPr>
            <a:lstStyle/>
            <a:p>
              <a:r>
                <a:rPr lang="zh-CN" altLang="en-US" sz="1000">
                  <a:solidFill>
                    <a:srgbClr val="262626"/>
                  </a:solidFill>
                  <a:latin typeface="Arial" panose="020B0604020202020204"/>
                  <a:ea typeface="微软雅黑" panose="020B0503020204020204" pitchFamily="34" charset="-122"/>
                  <a:sym typeface="Arial" panose="020B0604020202020204"/>
                </a:rPr>
                <a:t>标题</a:t>
              </a:r>
              <a:endParaRPr lang="zh-CN" altLang="en-US" sz="1000">
                <a:solidFill>
                  <a:srgbClr val="262626"/>
                </a:solidFill>
                <a:latin typeface="Arial" panose="020B0604020202020204"/>
                <a:ea typeface="微软雅黑" panose="020B0503020204020204" pitchFamily="34" charset="-122"/>
                <a:sym typeface="Arial" panose="020B0604020202020204"/>
              </a:endParaRPr>
            </a:p>
          </p:txBody>
        </p:sp>
        <p:sp>
          <p:nvSpPr>
            <p:cNvPr id="49" name="TextBox 29"/>
            <p:cNvSpPr txBox="1"/>
            <p:nvPr/>
          </p:nvSpPr>
          <p:spPr>
            <a:xfrm>
              <a:off x="6189593" y="3910544"/>
              <a:ext cx="356855" cy="199326"/>
            </a:xfrm>
            <a:prstGeom prst="rect">
              <a:avLst/>
            </a:prstGeom>
            <a:noFill/>
          </p:spPr>
          <p:txBody>
            <a:bodyPr wrap="none" lIns="89858" tIns="44929" rIns="89858" bIns="44929" rtlCol="0">
              <a:spAutoFit/>
            </a:bodyPr>
            <a:lstStyle/>
            <a:p>
              <a:r>
                <a:rPr lang="zh-CN" altLang="en-US" sz="1000">
                  <a:solidFill>
                    <a:srgbClr val="262626"/>
                  </a:solidFill>
                  <a:latin typeface="Arial" panose="020B0604020202020204"/>
                  <a:ea typeface="微软雅黑" panose="020B0503020204020204" pitchFamily="34" charset="-122"/>
                  <a:sym typeface="Arial" panose="020B0604020202020204"/>
                </a:rPr>
                <a:t>标题</a:t>
              </a:r>
              <a:endParaRPr lang="zh-CN" altLang="en-US" sz="1000">
                <a:solidFill>
                  <a:srgbClr val="262626"/>
                </a:solidFill>
                <a:latin typeface="Arial" panose="020B0604020202020204"/>
                <a:ea typeface="微软雅黑" panose="020B0503020204020204" pitchFamily="34" charset="-122"/>
                <a:sym typeface="Arial" panose="020B0604020202020204"/>
              </a:endParaRPr>
            </a:p>
          </p:txBody>
        </p:sp>
        <p:sp>
          <p:nvSpPr>
            <p:cNvPr id="50" name="TextBox 30"/>
            <p:cNvSpPr txBox="1"/>
            <p:nvPr/>
          </p:nvSpPr>
          <p:spPr>
            <a:xfrm>
              <a:off x="6701976" y="3910544"/>
              <a:ext cx="356855" cy="199326"/>
            </a:xfrm>
            <a:prstGeom prst="rect">
              <a:avLst/>
            </a:prstGeom>
            <a:noFill/>
          </p:spPr>
          <p:txBody>
            <a:bodyPr wrap="none" lIns="89858" tIns="44929" rIns="89858" bIns="44929" rtlCol="0">
              <a:spAutoFit/>
            </a:bodyPr>
            <a:lstStyle/>
            <a:p>
              <a:r>
                <a:rPr lang="zh-CN" altLang="en-US" sz="1000">
                  <a:solidFill>
                    <a:srgbClr val="262626"/>
                  </a:solidFill>
                  <a:latin typeface="Arial" panose="020B0604020202020204"/>
                  <a:ea typeface="微软雅黑" panose="020B0503020204020204" pitchFamily="34" charset="-122"/>
                  <a:sym typeface="Arial" panose="020B0604020202020204"/>
                </a:rPr>
                <a:t>标题</a:t>
              </a:r>
              <a:endParaRPr lang="zh-CN" altLang="en-US" sz="1000">
                <a:solidFill>
                  <a:srgbClr val="262626"/>
                </a:solidFill>
                <a:latin typeface="Arial" panose="020B0604020202020204"/>
                <a:ea typeface="微软雅黑" panose="020B0503020204020204" pitchFamily="34" charset="-122"/>
                <a:sym typeface="Arial" panose="020B0604020202020204"/>
              </a:endParaRPr>
            </a:p>
          </p:txBody>
        </p:sp>
        <p:sp>
          <p:nvSpPr>
            <p:cNvPr id="51" name="Rectangle 14"/>
            <p:cNvSpPr>
              <a:spLocks noChangeArrowheads="1"/>
            </p:cNvSpPr>
            <p:nvPr/>
          </p:nvSpPr>
          <p:spPr bwMode="auto">
            <a:xfrm>
              <a:off x="7245858" y="2352185"/>
              <a:ext cx="337657" cy="1440520"/>
            </a:xfrm>
            <a:prstGeom prst="rect">
              <a:avLst/>
            </a:prstGeom>
            <a:solidFill>
              <a:srgbClr val="BEBFFF"/>
            </a:solidFill>
            <a:ln>
              <a:noFill/>
            </a:ln>
          </p:spPr>
          <p:txBody>
            <a:bodyPr vert="horz" wrap="square" lIns="67394" tIns="33697" rIns="67394" bIns="33697" numCol="1" anchor="t" anchorCtr="0" compatLnSpc="1"/>
            <a:lstStyle/>
            <a:p>
              <a:endParaRPr lang="zh-CN" altLang="en-US" sz="1000">
                <a:latin typeface="Arial" panose="020B0604020202020204"/>
                <a:ea typeface="微软雅黑" panose="020B0503020204020204" pitchFamily="34" charset="-122"/>
                <a:sym typeface="Arial" panose="020B0604020202020204"/>
              </a:endParaRPr>
            </a:p>
          </p:txBody>
        </p:sp>
        <p:sp>
          <p:nvSpPr>
            <p:cNvPr id="52" name="TextBox 32"/>
            <p:cNvSpPr txBox="1"/>
            <p:nvPr/>
          </p:nvSpPr>
          <p:spPr>
            <a:xfrm>
              <a:off x="7214358" y="3910544"/>
              <a:ext cx="356855" cy="199326"/>
            </a:xfrm>
            <a:prstGeom prst="rect">
              <a:avLst/>
            </a:prstGeom>
            <a:noFill/>
          </p:spPr>
          <p:txBody>
            <a:bodyPr wrap="none" lIns="89858" tIns="44929" rIns="89858" bIns="44929" rtlCol="0">
              <a:spAutoFit/>
            </a:bodyPr>
            <a:lstStyle/>
            <a:p>
              <a:r>
                <a:rPr lang="zh-CN" altLang="en-US" sz="1000">
                  <a:solidFill>
                    <a:srgbClr val="262626"/>
                  </a:solidFill>
                  <a:latin typeface="Arial" panose="020B0604020202020204"/>
                  <a:ea typeface="微软雅黑" panose="020B0503020204020204" pitchFamily="34" charset="-122"/>
                  <a:sym typeface="Arial" panose="020B0604020202020204"/>
                </a:rPr>
                <a:t>标题</a:t>
              </a:r>
              <a:endParaRPr lang="zh-CN" altLang="en-US" sz="1000">
                <a:solidFill>
                  <a:srgbClr val="262626"/>
                </a:solidFill>
                <a:latin typeface="Arial" panose="020B0604020202020204"/>
                <a:ea typeface="微软雅黑" panose="020B0503020204020204" pitchFamily="34" charset="-122"/>
                <a:sym typeface="Arial" panose="020B0604020202020204"/>
              </a:endParaRPr>
            </a:p>
          </p:txBody>
        </p:sp>
        <p:sp>
          <p:nvSpPr>
            <p:cNvPr id="53" name="Rectangle 14"/>
            <p:cNvSpPr>
              <a:spLocks noChangeArrowheads="1"/>
            </p:cNvSpPr>
            <p:nvPr/>
          </p:nvSpPr>
          <p:spPr bwMode="auto">
            <a:xfrm>
              <a:off x="7758629" y="2025983"/>
              <a:ext cx="337657" cy="1766721"/>
            </a:xfrm>
            <a:prstGeom prst="rect">
              <a:avLst/>
            </a:prstGeom>
            <a:solidFill>
              <a:srgbClr val="F2CDFF"/>
            </a:solidFill>
            <a:ln>
              <a:noFill/>
            </a:ln>
          </p:spPr>
          <p:txBody>
            <a:bodyPr vert="horz" wrap="square" lIns="67394" tIns="33697" rIns="67394" bIns="33697" numCol="1" anchor="t" anchorCtr="0" compatLnSpc="1"/>
            <a:lstStyle/>
            <a:p>
              <a:endParaRPr lang="zh-CN" altLang="en-US" sz="1000">
                <a:latin typeface="Arial" panose="020B0604020202020204"/>
                <a:ea typeface="微软雅黑" panose="020B0503020204020204" pitchFamily="34" charset="-122"/>
                <a:sym typeface="Arial" panose="020B0604020202020204"/>
              </a:endParaRPr>
            </a:p>
          </p:txBody>
        </p:sp>
        <p:sp>
          <p:nvSpPr>
            <p:cNvPr id="54" name="TextBox 34"/>
            <p:cNvSpPr txBox="1"/>
            <p:nvPr/>
          </p:nvSpPr>
          <p:spPr>
            <a:xfrm>
              <a:off x="7726740" y="3910544"/>
              <a:ext cx="356855" cy="199326"/>
            </a:xfrm>
            <a:prstGeom prst="rect">
              <a:avLst/>
            </a:prstGeom>
            <a:noFill/>
          </p:spPr>
          <p:txBody>
            <a:bodyPr wrap="none" lIns="89858" tIns="44929" rIns="89858" bIns="44929" rtlCol="0">
              <a:spAutoFit/>
            </a:bodyPr>
            <a:lstStyle/>
            <a:p>
              <a:r>
                <a:rPr lang="zh-CN" altLang="en-US" sz="1000">
                  <a:solidFill>
                    <a:srgbClr val="262626"/>
                  </a:solidFill>
                  <a:latin typeface="Arial" panose="020B0604020202020204"/>
                  <a:ea typeface="微软雅黑" panose="020B0503020204020204" pitchFamily="34" charset="-122"/>
                  <a:sym typeface="Arial" panose="020B0604020202020204"/>
                </a:rPr>
                <a:t>标题</a:t>
              </a:r>
              <a:endParaRPr lang="zh-CN" altLang="en-US" sz="1000">
                <a:solidFill>
                  <a:srgbClr val="262626"/>
                </a:solidFill>
                <a:latin typeface="Arial" panose="020B0604020202020204"/>
                <a:ea typeface="微软雅黑" panose="020B0503020204020204" pitchFamily="34" charset="-122"/>
                <a:sym typeface="Arial" panose="020B0604020202020204"/>
              </a:endParaRPr>
            </a:p>
          </p:txBody>
        </p:sp>
      </p:grpSp>
      <p:sp>
        <p:nvSpPr>
          <p:cNvPr id="55" name="文本框 54"/>
          <p:cNvSpPr txBox="1"/>
          <p:nvPr/>
        </p:nvSpPr>
        <p:spPr>
          <a:xfrm>
            <a:off x="2473488" y="1979098"/>
            <a:ext cx="3587643" cy="1569660"/>
          </a:xfrm>
          <a:prstGeom prst="rect">
            <a:avLst/>
          </a:prstGeom>
          <a:noFill/>
        </p:spPr>
        <p:txBody>
          <a:bodyPr wrap="square" rtlCol="0">
            <a:spAutoFit/>
          </a:bodyPr>
          <a:lstStyle/>
          <a:p>
            <a:pPr>
              <a:lnSpc>
                <a:spcPct val="150000"/>
              </a:lnSpc>
            </a:pPr>
            <a:r>
              <a:rPr lang="zh-CN" altLang="en-US" sz="1600" dirty="0">
                <a:solidFill>
                  <a:schemeClr val="tx1">
                    <a:lumMod val="65000"/>
                    <a:lumOff val="35000"/>
                  </a:schemeClr>
                </a:solidFill>
                <a:latin typeface="Arial" panose="020B0604020202020204"/>
                <a:ea typeface="微软雅黑" panose="020B0503020204020204" pitchFamily="34" charset="-122"/>
                <a:sym typeface="Arial" panose="020B0604020202020204"/>
              </a:rPr>
              <a:t>点击输入文本内容点击输入文本内容点击输入文本内容点击输入文本内容点击输入文本内容点击输入文本内容点击输入文本内容点击输入文本内容</a:t>
            </a:r>
            <a:endParaRPr lang="zh-CN" altLang="en-US" sz="1600" dirty="0">
              <a:solidFill>
                <a:schemeClr val="tx1">
                  <a:lumMod val="65000"/>
                  <a:lumOff val="35000"/>
                </a:schemeClr>
              </a:solidFill>
              <a:latin typeface="Arial" panose="020B0604020202020204"/>
              <a:ea typeface="微软雅黑" panose="020B0503020204020204" pitchFamily="34" charset="-122"/>
              <a:sym typeface="Arial" panose="020B0604020202020204"/>
            </a:endParaRPr>
          </a:p>
        </p:txBody>
      </p:sp>
      <p:sp>
        <p:nvSpPr>
          <p:cNvPr id="56" name="文本框 55"/>
          <p:cNvSpPr txBox="1"/>
          <p:nvPr/>
        </p:nvSpPr>
        <p:spPr>
          <a:xfrm>
            <a:off x="2473488" y="3973271"/>
            <a:ext cx="3587643" cy="1569660"/>
          </a:xfrm>
          <a:prstGeom prst="rect">
            <a:avLst/>
          </a:prstGeom>
          <a:noFill/>
        </p:spPr>
        <p:txBody>
          <a:bodyPr wrap="square" rtlCol="0">
            <a:spAutoFit/>
          </a:bodyPr>
          <a:lstStyle/>
          <a:p>
            <a:pPr>
              <a:lnSpc>
                <a:spcPct val="150000"/>
              </a:lnSpc>
            </a:pPr>
            <a:r>
              <a:rPr lang="zh-CN" altLang="en-US" sz="1600" dirty="0">
                <a:solidFill>
                  <a:schemeClr val="tx1">
                    <a:lumMod val="65000"/>
                    <a:lumOff val="35000"/>
                  </a:schemeClr>
                </a:solidFill>
                <a:latin typeface="Arial" panose="020B0604020202020204"/>
                <a:ea typeface="微软雅黑" panose="020B0503020204020204" pitchFamily="34" charset="-122"/>
                <a:sym typeface="Arial" panose="020B0604020202020204"/>
              </a:rPr>
              <a:t>点击输入文本内容点击输入文本内容点击输入文本内容点击输入文本内容点击输入文本内容点击输入文本内容点击输入文本内容点击输入文本内容</a:t>
            </a:r>
            <a:endParaRPr lang="zh-CN" altLang="en-US" sz="1600" dirty="0">
              <a:solidFill>
                <a:schemeClr val="tx1">
                  <a:lumMod val="65000"/>
                  <a:lumOff val="35000"/>
                </a:schemeClr>
              </a:solidFill>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0" advTm="3000">
        <p:cut/>
      </p:transition>
    </mc:Choice>
    <mc:Fallback>
      <p:transition advTm="3000">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down)">
                                      <p:cBhvr>
                                        <p:cTn id="10" dur="500"/>
                                        <p:tgtEl>
                                          <p:spTgt spid="2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wipe(down)">
                                      <p:cBhvr>
                                        <p:cTn id="13" dur="500"/>
                                        <p:tgtEl>
                                          <p:spTgt spid="2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wipe(down)">
                                      <p:cBhvr>
                                        <p:cTn id="16" dur="500"/>
                                        <p:tgtEl>
                                          <p:spTgt spid="25"/>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wipe(down)">
                                      <p:cBhvr>
                                        <p:cTn id="19" dur="500"/>
                                        <p:tgtEl>
                                          <p:spTgt spid="55"/>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56"/>
                                        </p:tgtEl>
                                        <p:attrNameLst>
                                          <p:attrName>style.visibility</p:attrName>
                                        </p:attrNameLst>
                                      </p:cBhvr>
                                      <p:to>
                                        <p:strVal val="visible"/>
                                      </p:to>
                                    </p:set>
                                    <p:animEffect transition="in" filter="wipe(down)">
                                      <p:cBhvr>
                                        <p:cTn id="22" dur="500"/>
                                        <p:tgtEl>
                                          <p:spTgt spid="56"/>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p:cTn id="27" dur="500" fill="hold"/>
                                        <p:tgtEl>
                                          <p:spTgt spid="26"/>
                                        </p:tgtEl>
                                        <p:attrNameLst>
                                          <p:attrName>ppt_w</p:attrName>
                                        </p:attrNameLst>
                                      </p:cBhvr>
                                      <p:tavLst>
                                        <p:tav tm="0">
                                          <p:val>
                                            <p:fltVal val="0"/>
                                          </p:val>
                                        </p:tav>
                                        <p:tav tm="100000">
                                          <p:val>
                                            <p:strVal val="#ppt_w"/>
                                          </p:val>
                                        </p:tav>
                                      </p:tavLst>
                                    </p:anim>
                                    <p:anim calcmode="lin" valueType="num">
                                      <p:cBhvr>
                                        <p:cTn id="28" dur="500" fill="hold"/>
                                        <p:tgtEl>
                                          <p:spTgt spid="26"/>
                                        </p:tgtEl>
                                        <p:attrNameLst>
                                          <p:attrName>ppt_h</p:attrName>
                                        </p:attrNameLst>
                                      </p:cBhvr>
                                      <p:tavLst>
                                        <p:tav tm="0">
                                          <p:val>
                                            <p:fltVal val="0"/>
                                          </p:val>
                                        </p:tav>
                                        <p:tav tm="100000">
                                          <p:val>
                                            <p:strVal val="#ppt_h"/>
                                          </p:val>
                                        </p:tav>
                                      </p:tavLst>
                                    </p:anim>
                                    <p:animEffect transition="in" filter="fade">
                                      <p:cBhvr>
                                        <p:cTn id="2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55" grpId="0"/>
      <p:bldP spid="5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4" name="直接连接符 33"/>
          <p:cNvCxnSpPr/>
          <p:nvPr/>
        </p:nvCxnSpPr>
        <p:spPr>
          <a:xfrm>
            <a:off x="6685328" y="1801788"/>
            <a:ext cx="0" cy="4311269"/>
          </a:xfrm>
          <a:prstGeom prst="line">
            <a:avLst/>
          </a:prstGeom>
          <a:ln w="12700">
            <a:solidFill>
              <a:srgbClr val="7D82B9"/>
            </a:solidFil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3292535" y="2111871"/>
            <a:ext cx="2935423" cy="345741"/>
            <a:chOff x="3249264" y="1751685"/>
            <a:chExt cx="2994025" cy="338961"/>
          </a:xfrm>
        </p:grpSpPr>
        <p:grpSp>
          <p:nvGrpSpPr>
            <p:cNvPr id="36" name="组合 35"/>
            <p:cNvGrpSpPr/>
            <p:nvPr/>
          </p:nvGrpSpPr>
          <p:grpSpPr>
            <a:xfrm>
              <a:off x="3249264" y="1776444"/>
              <a:ext cx="2994025" cy="314202"/>
              <a:chOff x="2940050" y="2132898"/>
              <a:chExt cx="2994025" cy="314202"/>
            </a:xfrm>
          </p:grpSpPr>
          <p:sp>
            <p:nvSpPr>
              <p:cNvPr id="38" name="圆角矩形 19"/>
              <p:cNvSpPr/>
              <p:nvPr/>
            </p:nvSpPr>
            <p:spPr>
              <a:xfrm>
                <a:off x="2940050" y="2132898"/>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0" dirty="0">
                  <a:solidFill>
                    <a:schemeClr val="tx1">
                      <a:lumMod val="50000"/>
                      <a:lumOff val="50000"/>
                    </a:schemeClr>
                  </a:solidFill>
                  <a:latin typeface="Arial" panose="020B0604020202020204"/>
                  <a:ea typeface="微软雅黑" panose="020B0503020204020204" pitchFamily="34" charset="-122"/>
                  <a:cs typeface="Arial" panose="020B0604020202020204" pitchFamily="34" charset="0"/>
                  <a:sym typeface="Arial" panose="020B0604020202020204"/>
                </a:endParaRPr>
              </a:p>
            </p:txBody>
          </p:sp>
          <p:sp>
            <p:nvSpPr>
              <p:cNvPr id="39" name="圆角矩形 20"/>
              <p:cNvSpPr/>
              <p:nvPr/>
            </p:nvSpPr>
            <p:spPr>
              <a:xfrm>
                <a:off x="2940050" y="2132898"/>
                <a:ext cx="2108200" cy="314202"/>
              </a:xfrm>
              <a:prstGeom prst="roundRect">
                <a:avLst>
                  <a:gd name="adj" fmla="val 50000"/>
                </a:avLst>
              </a:prstGeom>
              <a:solidFill>
                <a:srgbClr val="F2C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0" dirty="0">
                  <a:solidFill>
                    <a:schemeClr val="tx1">
                      <a:lumMod val="50000"/>
                      <a:lumOff val="50000"/>
                    </a:schemeClr>
                  </a:solidFill>
                  <a:latin typeface="Arial" panose="020B0604020202020204"/>
                  <a:ea typeface="微软雅黑" panose="020B0503020204020204" pitchFamily="34" charset="-122"/>
                  <a:cs typeface="Arial" panose="020B0604020202020204" pitchFamily="34" charset="0"/>
                  <a:sym typeface="Arial" panose="020B0604020202020204"/>
                </a:endParaRPr>
              </a:p>
            </p:txBody>
          </p:sp>
        </p:grpSp>
        <p:sp>
          <p:nvSpPr>
            <p:cNvPr id="37" name="文本框 36"/>
            <p:cNvSpPr txBox="1"/>
            <p:nvPr/>
          </p:nvSpPr>
          <p:spPr>
            <a:xfrm>
              <a:off x="5335260" y="1751685"/>
              <a:ext cx="673755" cy="272824"/>
            </a:xfrm>
            <a:prstGeom prst="rect">
              <a:avLst/>
            </a:prstGeom>
            <a:noFill/>
          </p:spPr>
          <p:txBody>
            <a:bodyPr wrap="square" rtlCol="0">
              <a:spAutoFit/>
            </a:bodyPr>
            <a:lstStyle/>
            <a:p>
              <a:pPr algn="ctr">
                <a:lnSpc>
                  <a:spcPct val="120000"/>
                </a:lnSpc>
              </a:pPr>
              <a:r>
                <a:rPr lang="en-US" altLang="zh-CN" sz="1100" dirty="0">
                  <a:solidFill>
                    <a:schemeClr val="tx1">
                      <a:lumMod val="50000"/>
                      <a:lumOff val="50000"/>
                    </a:schemeClr>
                  </a:solidFill>
                  <a:latin typeface="Arial" panose="020B0604020202020204"/>
                  <a:ea typeface="微软雅黑" panose="020B0503020204020204" pitchFamily="34" charset="-122"/>
                  <a:cs typeface="Arial" panose="020B0604020202020204" pitchFamily="34" charset="0"/>
                  <a:sym typeface="Arial" panose="020B0604020202020204"/>
                </a:rPr>
                <a:t>70%</a:t>
              </a:r>
              <a:endParaRPr lang="zh-CN" altLang="en-US" sz="1100" baseline="-3000" dirty="0">
                <a:solidFill>
                  <a:schemeClr val="tx1">
                    <a:lumMod val="50000"/>
                    <a:lumOff val="50000"/>
                  </a:schemeClr>
                </a:solidFill>
                <a:latin typeface="Arial" panose="020B0604020202020204"/>
                <a:ea typeface="微软雅黑" panose="020B0503020204020204" pitchFamily="34" charset="-122"/>
                <a:cs typeface="Arial" panose="020B0604020202020204" pitchFamily="34" charset="0"/>
                <a:sym typeface="Arial" panose="020B0604020202020204"/>
              </a:endParaRPr>
            </a:p>
          </p:txBody>
        </p:sp>
      </p:grpSp>
      <p:grpSp>
        <p:nvGrpSpPr>
          <p:cNvPr id="40" name="组合 39"/>
          <p:cNvGrpSpPr/>
          <p:nvPr/>
        </p:nvGrpSpPr>
        <p:grpSpPr>
          <a:xfrm>
            <a:off x="3292535" y="2531166"/>
            <a:ext cx="2935423" cy="337179"/>
            <a:chOff x="3249264" y="2162753"/>
            <a:chExt cx="2994025" cy="330568"/>
          </a:xfrm>
        </p:grpSpPr>
        <p:grpSp>
          <p:nvGrpSpPr>
            <p:cNvPr id="41" name="组合 40"/>
            <p:cNvGrpSpPr/>
            <p:nvPr/>
          </p:nvGrpSpPr>
          <p:grpSpPr>
            <a:xfrm>
              <a:off x="3249264" y="2178703"/>
              <a:ext cx="2994025" cy="314618"/>
              <a:chOff x="2940050" y="2519659"/>
              <a:chExt cx="2994025" cy="314618"/>
            </a:xfrm>
          </p:grpSpPr>
          <p:sp>
            <p:nvSpPr>
              <p:cNvPr id="43" name="圆角矩形 24"/>
              <p:cNvSpPr/>
              <p:nvPr/>
            </p:nvSpPr>
            <p:spPr>
              <a:xfrm>
                <a:off x="2940050" y="2520075"/>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0" dirty="0">
                  <a:solidFill>
                    <a:schemeClr val="tx1">
                      <a:lumMod val="50000"/>
                      <a:lumOff val="50000"/>
                    </a:schemeClr>
                  </a:solidFill>
                  <a:latin typeface="Arial" panose="020B0604020202020204"/>
                  <a:ea typeface="微软雅黑" panose="020B0503020204020204" pitchFamily="34" charset="-122"/>
                  <a:cs typeface="Arial" panose="020B0604020202020204" pitchFamily="34" charset="0"/>
                  <a:sym typeface="Arial" panose="020B0604020202020204"/>
                </a:endParaRPr>
              </a:p>
            </p:txBody>
          </p:sp>
          <p:sp>
            <p:nvSpPr>
              <p:cNvPr id="44" name="圆角矩形 25"/>
              <p:cNvSpPr/>
              <p:nvPr/>
            </p:nvSpPr>
            <p:spPr>
              <a:xfrm>
                <a:off x="2940051" y="2519659"/>
                <a:ext cx="889000" cy="314202"/>
              </a:xfrm>
              <a:prstGeom prst="roundRect">
                <a:avLst>
                  <a:gd name="adj" fmla="val 50000"/>
                </a:avLst>
              </a:prstGeom>
              <a:solidFill>
                <a:srgbClr val="F2C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0" dirty="0">
                  <a:solidFill>
                    <a:schemeClr val="tx1">
                      <a:lumMod val="50000"/>
                      <a:lumOff val="50000"/>
                    </a:schemeClr>
                  </a:solidFill>
                  <a:latin typeface="Arial" panose="020B0604020202020204"/>
                  <a:ea typeface="微软雅黑" panose="020B0503020204020204" pitchFamily="34" charset="-122"/>
                  <a:cs typeface="Arial" panose="020B0604020202020204" pitchFamily="34" charset="0"/>
                  <a:sym typeface="Arial" panose="020B0604020202020204"/>
                </a:endParaRPr>
              </a:p>
            </p:txBody>
          </p:sp>
        </p:grpSp>
        <p:sp>
          <p:nvSpPr>
            <p:cNvPr id="42" name="文本框 41"/>
            <p:cNvSpPr txBox="1"/>
            <p:nvPr/>
          </p:nvSpPr>
          <p:spPr>
            <a:xfrm>
              <a:off x="4118871" y="2162753"/>
              <a:ext cx="673755" cy="272825"/>
            </a:xfrm>
            <a:prstGeom prst="rect">
              <a:avLst/>
            </a:prstGeom>
            <a:noFill/>
          </p:spPr>
          <p:txBody>
            <a:bodyPr wrap="square" rtlCol="0">
              <a:spAutoFit/>
            </a:bodyPr>
            <a:lstStyle/>
            <a:p>
              <a:pPr algn="ctr">
                <a:lnSpc>
                  <a:spcPct val="120000"/>
                </a:lnSpc>
              </a:pPr>
              <a:r>
                <a:rPr lang="en-US" altLang="zh-CN" sz="1100" dirty="0">
                  <a:solidFill>
                    <a:schemeClr val="tx1">
                      <a:lumMod val="50000"/>
                      <a:lumOff val="50000"/>
                    </a:schemeClr>
                  </a:solidFill>
                  <a:latin typeface="Arial" panose="020B0604020202020204"/>
                  <a:ea typeface="微软雅黑" panose="020B0503020204020204" pitchFamily="34" charset="-122"/>
                  <a:cs typeface="Arial" panose="020B0604020202020204" pitchFamily="34" charset="0"/>
                  <a:sym typeface="Arial" panose="020B0604020202020204"/>
                </a:rPr>
                <a:t>30%</a:t>
              </a:r>
              <a:endParaRPr lang="zh-CN" altLang="en-US" sz="1100" baseline="-3000" dirty="0">
                <a:solidFill>
                  <a:schemeClr val="tx1">
                    <a:lumMod val="50000"/>
                    <a:lumOff val="50000"/>
                  </a:schemeClr>
                </a:solidFill>
                <a:latin typeface="Arial" panose="020B0604020202020204"/>
                <a:ea typeface="微软雅黑" panose="020B0503020204020204" pitchFamily="34" charset="-122"/>
                <a:cs typeface="Arial" panose="020B0604020202020204" pitchFamily="34" charset="0"/>
                <a:sym typeface="Arial" panose="020B0604020202020204"/>
              </a:endParaRPr>
            </a:p>
          </p:txBody>
        </p:sp>
      </p:grpSp>
      <p:grpSp>
        <p:nvGrpSpPr>
          <p:cNvPr id="45" name="组合 44"/>
          <p:cNvGrpSpPr/>
          <p:nvPr/>
        </p:nvGrpSpPr>
        <p:grpSpPr>
          <a:xfrm>
            <a:off x="3287438" y="4336760"/>
            <a:ext cx="2952614" cy="359646"/>
            <a:chOff x="3244272" y="3932941"/>
            <a:chExt cx="3011560" cy="352593"/>
          </a:xfrm>
        </p:grpSpPr>
        <p:sp>
          <p:nvSpPr>
            <p:cNvPr id="46" name="圆角矩形 27"/>
            <p:cNvSpPr/>
            <p:nvPr/>
          </p:nvSpPr>
          <p:spPr>
            <a:xfrm>
              <a:off x="3261807" y="3971332"/>
              <a:ext cx="2994025" cy="314202"/>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0" dirty="0">
                <a:solidFill>
                  <a:schemeClr val="tx1">
                    <a:lumMod val="50000"/>
                    <a:lumOff val="50000"/>
                  </a:schemeClr>
                </a:solidFill>
                <a:latin typeface="Arial" panose="020B0604020202020204"/>
                <a:ea typeface="微软雅黑" panose="020B0503020204020204" pitchFamily="34" charset="-122"/>
                <a:cs typeface="Arial" panose="020B0604020202020204" pitchFamily="34" charset="0"/>
                <a:sym typeface="Arial" panose="020B0604020202020204"/>
              </a:endParaRPr>
            </a:p>
          </p:txBody>
        </p:sp>
        <p:sp>
          <p:nvSpPr>
            <p:cNvPr id="47" name="圆角矩形 28"/>
            <p:cNvSpPr/>
            <p:nvPr/>
          </p:nvSpPr>
          <p:spPr>
            <a:xfrm>
              <a:off x="3244272" y="3971332"/>
              <a:ext cx="1201953" cy="314202"/>
            </a:xfrm>
            <a:prstGeom prst="roundRect">
              <a:avLst>
                <a:gd name="adj" fmla="val 50000"/>
              </a:avLst>
            </a:prstGeom>
            <a:solidFill>
              <a:srgbClr val="BEB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0" dirty="0">
                <a:solidFill>
                  <a:schemeClr val="tx1">
                    <a:lumMod val="50000"/>
                    <a:lumOff val="50000"/>
                  </a:schemeClr>
                </a:solidFill>
                <a:latin typeface="Arial" panose="020B0604020202020204"/>
                <a:ea typeface="微软雅黑" panose="020B0503020204020204" pitchFamily="34" charset="-122"/>
                <a:cs typeface="Arial" panose="020B0604020202020204" pitchFamily="34" charset="0"/>
                <a:sym typeface="Arial" panose="020B0604020202020204"/>
              </a:endParaRPr>
            </a:p>
          </p:txBody>
        </p:sp>
        <p:sp>
          <p:nvSpPr>
            <p:cNvPr id="48" name="文本框 47"/>
            <p:cNvSpPr txBox="1"/>
            <p:nvPr/>
          </p:nvSpPr>
          <p:spPr>
            <a:xfrm>
              <a:off x="4418923" y="3932941"/>
              <a:ext cx="907694" cy="272824"/>
            </a:xfrm>
            <a:prstGeom prst="rect">
              <a:avLst/>
            </a:prstGeom>
            <a:noFill/>
          </p:spPr>
          <p:txBody>
            <a:bodyPr wrap="square" rtlCol="0">
              <a:spAutoFit/>
            </a:bodyPr>
            <a:lstStyle/>
            <a:p>
              <a:pPr algn="ctr">
                <a:lnSpc>
                  <a:spcPct val="120000"/>
                </a:lnSpc>
              </a:pPr>
              <a:r>
                <a:rPr lang="en-US" altLang="zh-CN" sz="1100" dirty="0">
                  <a:solidFill>
                    <a:schemeClr val="tx1">
                      <a:lumMod val="50000"/>
                      <a:lumOff val="50000"/>
                    </a:schemeClr>
                  </a:solidFill>
                  <a:latin typeface="Arial" panose="020B0604020202020204"/>
                  <a:ea typeface="微软雅黑" panose="020B0503020204020204" pitchFamily="34" charset="-122"/>
                  <a:cs typeface="Arial" panose="020B0604020202020204" pitchFamily="34" charset="0"/>
                  <a:sym typeface="Arial" panose="020B0604020202020204"/>
                </a:rPr>
                <a:t>40%</a:t>
              </a:r>
              <a:endParaRPr lang="zh-CN" altLang="en-US" sz="1100" baseline="-3000" dirty="0">
                <a:solidFill>
                  <a:schemeClr val="tx1">
                    <a:lumMod val="50000"/>
                    <a:lumOff val="50000"/>
                  </a:schemeClr>
                </a:solidFill>
                <a:latin typeface="Arial" panose="020B0604020202020204"/>
                <a:ea typeface="微软雅黑" panose="020B0503020204020204" pitchFamily="34" charset="-122"/>
                <a:cs typeface="Arial" panose="020B0604020202020204" pitchFamily="34" charset="0"/>
                <a:sym typeface="Arial" panose="020B0604020202020204"/>
              </a:endParaRPr>
            </a:p>
          </p:txBody>
        </p:sp>
      </p:grpSp>
      <p:grpSp>
        <p:nvGrpSpPr>
          <p:cNvPr id="49" name="组合 48"/>
          <p:cNvGrpSpPr/>
          <p:nvPr/>
        </p:nvGrpSpPr>
        <p:grpSpPr>
          <a:xfrm>
            <a:off x="3287445" y="4736609"/>
            <a:ext cx="2949656" cy="358924"/>
            <a:chOff x="3244272" y="4324968"/>
            <a:chExt cx="3008542" cy="351885"/>
          </a:xfrm>
        </p:grpSpPr>
        <p:sp>
          <p:nvSpPr>
            <p:cNvPr id="50" name="圆角矩形 31"/>
            <p:cNvSpPr/>
            <p:nvPr/>
          </p:nvSpPr>
          <p:spPr>
            <a:xfrm>
              <a:off x="3258789" y="4362615"/>
              <a:ext cx="2994025" cy="314202"/>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0" dirty="0">
                <a:solidFill>
                  <a:schemeClr val="tx1">
                    <a:lumMod val="50000"/>
                    <a:lumOff val="50000"/>
                  </a:schemeClr>
                </a:solidFill>
                <a:latin typeface="Arial" panose="020B0604020202020204"/>
                <a:ea typeface="微软雅黑" panose="020B0503020204020204" pitchFamily="34" charset="-122"/>
                <a:cs typeface="Arial" panose="020B0604020202020204" pitchFamily="34" charset="0"/>
                <a:sym typeface="Arial" panose="020B0604020202020204"/>
              </a:endParaRPr>
            </a:p>
          </p:txBody>
        </p:sp>
        <p:sp>
          <p:nvSpPr>
            <p:cNvPr id="51" name="圆角矩形 32"/>
            <p:cNvSpPr/>
            <p:nvPr/>
          </p:nvSpPr>
          <p:spPr>
            <a:xfrm>
              <a:off x="3244272" y="4362651"/>
              <a:ext cx="2108200" cy="314202"/>
            </a:xfrm>
            <a:prstGeom prst="roundRect">
              <a:avLst>
                <a:gd name="adj" fmla="val 50000"/>
              </a:avLst>
            </a:prstGeom>
            <a:solidFill>
              <a:srgbClr val="BEB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0" dirty="0">
                <a:solidFill>
                  <a:schemeClr val="tx1">
                    <a:lumMod val="50000"/>
                    <a:lumOff val="50000"/>
                  </a:schemeClr>
                </a:solidFill>
                <a:latin typeface="Arial" panose="020B0604020202020204"/>
                <a:ea typeface="微软雅黑" panose="020B0503020204020204" pitchFamily="34" charset="-122"/>
                <a:cs typeface="Arial" panose="020B0604020202020204" pitchFamily="34" charset="0"/>
                <a:sym typeface="Arial" panose="020B0604020202020204"/>
              </a:endParaRPr>
            </a:p>
          </p:txBody>
        </p:sp>
        <p:sp>
          <p:nvSpPr>
            <p:cNvPr id="52" name="文本框 51"/>
            <p:cNvSpPr txBox="1"/>
            <p:nvPr/>
          </p:nvSpPr>
          <p:spPr>
            <a:xfrm>
              <a:off x="5326614" y="4324968"/>
              <a:ext cx="673754" cy="272824"/>
            </a:xfrm>
            <a:prstGeom prst="rect">
              <a:avLst/>
            </a:prstGeom>
            <a:noFill/>
          </p:spPr>
          <p:txBody>
            <a:bodyPr wrap="square" rtlCol="0">
              <a:spAutoFit/>
            </a:bodyPr>
            <a:lstStyle/>
            <a:p>
              <a:pPr algn="ctr">
                <a:lnSpc>
                  <a:spcPct val="120000"/>
                </a:lnSpc>
              </a:pPr>
              <a:r>
                <a:rPr lang="en-US" altLang="zh-CN" sz="1100" dirty="0">
                  <a:solidFill>
                    <a:schemeClr val="tx1">
                      <a:lumMod val="50000"/>
                      <a:lumOff val="50000"/>
                    </a:schemeClr>
                  </a:solidFill>
                  <a:latin typeface="Arial" panose="020B0604020202020204"/>
                  <a:ea typeface="微软雅黑" panose="020B0503020204020204" pitchFamily="34" charset="-122"/>
                  <a:cs typeface="Arial" panose="020B0604020202020204" pitchFamily="34" charset="0"/>
                  <a:sym typeface="Arial" panose="020B0604020202020204"/>
                </a:rPr>
                <a:t>60%</a:t>
              </a:r>
              <a:endParaRPr lang="zh-CN" altLang="en-US" sz="1100" baseline="-3000" dirty="0">
                <a:solidFill>
                  <a:schemeClr val="tx1">
                    <a:lumMod val="50000"/>
                    <a:lumOff val="50000"/>
                  </a:schemeClr>
                </a:solidFill>
                <a:latin typeface="Arial" panose="020B0604020202020204"/>
                <a:ea typeface="微软雅黑" panose="020B0503020204020204" pitchFamily="34" charset="-122"/>
                <a:cs typeface="Arial" panose="020B0604020202020204" pitchFamily="34" charset="0"/>
                <a:sym typeface="Arial" panose="020B0604020202020204"/>
              </a:endParaRPr>
            </a:p>
          </p:txBody>
        </p:sp>
      </p:grpSp>
      <p:grpSp>
        <p:nvGrpSpPr>
          <p:cNvPr id="53" name="组合 52"/>
          <p:cNvGrpSpPr/>
          <p:nvPr/>
        </p:nvGrpSpPr>
        <p:grpSpPr>
          <a:xfrm>
            <a:off x="1287899" y="1801786"/>
            <a:ext cx="2201620" cy="2239916"/>
            <a:chOff x="471707" y="1675770"/>
            <a:chExt cx="2158455" cy="2196000"/>
          </a:xfrm>
          <a:solidFill>
            <a:srgbClr val="F2CDFF"/>
          </a:solidFill>
        </p:grpSpPr>
        <p:grpSp>
          <p:nvGrpSpPr>
            <p:cNvPr id="54" name="组合 53"/>
            <p:cNvGrpSpPr>
              <a:grpSpLocks noChangeAspect="1"/>
            </p:cNvGrpSpPr>
            <p:nvPr/>
          </p:nvGrpSpPr>
          <p:grpSpPr>
            <a:xfrm>
              <a:off x="471707" y="1675770"/>
              <a:ext cx="2158455" cy="2196000"/>
              <a:chOff x="5397500" y="5734050"/>
              <a:chExt cx="365125" cy="371476"/>
            </a:xfrm>
            <a:grpFill/>
          </p:grpSpPr>
          <p:sp>
            <p:nvSpPr>
              <p:cNvPr id="58" name="Freeform 288"/>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0" dirty="0">
                  <a:solidFill>
                    <a:schemeClr val="tx1">
                      <a:lumMod val="50000"/>
                      <a:lumOff val="50000"/>
                    </a:schemeClr>
                  </a:solidFill>
                  <a:latin typeface="Arial" panose="020B0604020202020204"/>
                  <a:ea typeface="微软雅黑" panose="020B0503020204020204" pitchFamily="34" charset="-122"/>
                  <a:cs typeface="Arial" panose="020B0604020202020204" pitchFamily="34" charset="0"/>
                  <a:sym typeface="Arial" panose="020B0604020202020204"/>
                </a:endParaRPr>
              </a:p>
            </p:txBody>
          </p:sp>
          <p:sp>
            <p:nvSpPr>
              <p:cNvPr id="59"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0" dirty="0">
                  <a:solidFill>
                    <a:schemeClr val="tx1">
                      <a:lumMod val="50000"/>
                      <a:lumOff val="50000"/>
                    </a:schemeClr>
                  </a:solidFill>
                  <a:latin typeface="Arial" panose="020B0604020202020204"/>
                  <a:ea typeface="微软雅黑" panose="020B0503020204020204" pitchFamily="34" charset="-122"/>
                  <a:cs typeface="Arial" panose="020B0604020202020204" pitchFamily="34" charset="0"/>
                  <a:sym typeface="Arial" panose="020B0604020202020204"/>
                </a:endParaRPr>
              </a:p>
            </p:txBody>
          </p:sp>
          <p:sp>
            <p:nvSpPr>
              <p:cNvPr id="60" name="Freeform 291"/>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0" dirty="0">
                  <a:solidFill>
                    <a:schemeClr val="tx1">
                      <a:lumMod val="50000"/>
                      <a:lumOff val="50000"/>
                    </a:schemeClr>
                  </a:solidFill>
                  <a:latin typeface="Arial" panose="020B0604020202020204"/>
                  <a:ea typeface="微软雅黑" panose="020B0503020204020204" pitchFamily="34" charset="-122"/>
                  <a:cs typeface="Arial" panose="020B0604020202020204" pitchFamily="34" charset="0"/>
                  <a:sym typeface="Arial" panose="020B0604020202020204"/>
                </a:endParaRPr>
              </a:p>
            </p:txBody>
          </p:sp>
        </p:grpSp>
        <p:grpSp>
          <p:nvGrpSpPr>
            <p:cNvPr id="55" name="组合 54"/>
            <p:cNvGrpSpPr>
              <a:grpSpLocks noChangeAspect="1"/>
            </p:cNvGrpSpPr>
            <p:nvPr/>
          </p:nvGrpSpPr>
          <p:grpSpPr>
            <a:xfrm>
              <a:off x="1735995" y="2108076"/>
              <a:ext cx="462003" cy="468000"/>
              <a:chOff x="2665061" y="4979202"/>
              <a:chExt cx="284308" cy="288000"/>
            </a:xfrm>
            <a:grpFill/>
          </p:grpSpPr>
          <p:sp>
            <p:nvSpPr>
              <p:cNvPr id="56"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0" dirty="0">
                  <a:solidFill>
                    <a:schemeClr val="tx1">
                      <a:lumMod val="50000"/>
                      <a:lumOff val="50000"/>
                    </a:schemeClr>
                  </a:solidFill>
                  <a:latin typeface="Arial" panose="020B0604020202020204"/>
                  <a:ea typeface="微软雅黑" panose="020B0503020204020204" pitchFamily="34" charset="-122"/>
                  <a:cs typeface="Arial" panose="020B0604020202020204" pitchFamily="34" charset="0"/>
                  <a:sym typeface="Arial" panose="020B0604020202020204"/>
                </a:endParaRPr>
              </a:p>
            </p:txBody>
          </p:sp>
          <p:sp>
            <p:nvSpPr>
              <p:cNvPr id="57" name="Freeform 933"/>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0" dirty="0">
                  <a:solidFill>
                    <a:schemeClr val="tx1">
                      <a:lumMod val="50000"/>
                      <a:lumOff val="50000"/>
                    </a:schemeClr>
                  </a:solidFill>
                  <a:latin typeface="Arial" panose="020B0604020202020204"/>
                  <a:ea typeface="微软雅黑" panose="020B0503020204020204" pitchFamily="34" charset="-122"/>
                  <a:cs typeface="Arial" panose="020B0604020202020204" pitchFamily="34" charset="0"/>
                  <a:sym typeface="Arial" panose="020B0604020202020204"/>
                </a:endParaRPr>
              </a:p>
            </p:txBody>
          </p:sp>
        </p:grpSp>
      </p:grpSp>
      <p:grpSp>
        <p:nvGrpSpPr>
          <p:cNvPr id="61" name="组合 60"/>
          <p:cNvGrpSpPr/>
          <p:nvPr/>
        </p:nvGrpSpPr>
        <p:grpSpPr>
          <a:xfrm>
            <a:off x="1298177" y="4060094"/>
            <a:ext cx="2201620" cy="2239916"/>
            <a:chOff x="478903" y="4355475"/>
            <a:chExt cx="2158455" cy="2196000"/>
          </a:xfrm>
          <a:solidFill>
            <a:srgbClr val="BEBFFF"/>
          </a:solidFill>
        </p:grpSpPr>
        <p:grpSp>
          <p:nvGrpSpPr>
            <p:cNvPr id="62" name="组合 61"/>
            <p:cNvGrpSpPr>
              <a:grpSpLocks noChangeAspect="1"/>
            </p:cNvGrpSpPr>
            <p:nvPr/>
          </p:nvGrpSpPr>
          <p:grpSpPr>
            <a:xfrm>
              <a:off x="1795203" y="4733013"/>
              <a:ext cx="366333" cy="576000"/>
              <a:chOff x="2257888" y="5547128"/>
              <a:chExt cx="137373" cy="216000"/>
            </a:xfrm>
            <a:grpFill/>
          </p:grpSpPr>
          <p:sp>
            <p:nvSpPr>
              <p:cNvPr id="67" name="Freeform 69"/>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70" dirty="0">
                  <a:solidFill>
                    <a:schemeClr val="tx1">
                      <a:lumMod val="50000"/>
                      <a:lumOff val="50000"/>
                    </a:schemeClr>
                  </a:solidFill>
                  <a:latin typeface="Arial" panose="020B0604020202020204"/>
                  <a:ea typeface="微软雅黑" panose="020B0503020204020204" pitchFamily="34" charset="-122"/>
                  <a:cs typeface="Arial" panose="020B0604020202020204" pitchFamily="34" charset="0"/>
                  <a:sym typeface="Arial" panose="020B0604020202020204"/>
                </a:endParaRPr>
              </a:p>
            </p:txBody>
          </p:sp>
          <p:sp>
            <p:nvSpPr>
              <p:cNvPr id="68" name="Freeform 70"/>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70" dirty="0">
                  <a:solidFill>
                    <a:schemeClr val="tx1">
                      <a:lumMod val="50000"/>
                      <a:lumOff val="50000"/>
                    </a:schemeClr>
                  </a:solidFill>
                  <a:latin typeface="Arial" panose="020B0604020202020204"/>
                  <a:ea typeface="微软雅黑" panose="020B0503020204020204" pitchFamily="34" charset="-122"/>
                  <a:cs typeface="Arial" panose="020B0604020202020204" pitchFamily="34" charset="0"/>
                  <a:sym typeface="Arial" panose="020B0604020202020204"/>
                </a:endParaRPr>
              </a:p>
            </p:txBody>
          </p:sp>
        </p:grpSp>
        <p:grpSp>
          <p:nvGrpSpPr>
            <p:cNvPr id="63" name="组合 62"/>
            <p:cNvGrpSpPr>
              <a:grpSpLocks noChangeAspect="1"/>
            </p:cNvGrpSpPr>
            <p:nvPr/>
          </p:nvGrpSpPr>
          <p:grpSpPr>
            <a:xfrm>
              <a:off x="478903" y="4355475"/>
              <a:ext cx="2158455" cy="2196000"/>
              <a:chOff x="5397500" y="5734050"/>
              <a:chExt cx="365125" cy="371476"/>
            </a:xfrm>
            <a:grpFill/>
          </p:grpSpPr>
          <p:sp>
            <p:nvSpPr>
              <p:cNvPr id="64" name="Freeform 288"/>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70" dirty="0">
                  <a:solidFill>
                    <a:schemeClr val="tx1">
                      <a:lumMod val="50000"/>
                      <a:lumOff val="50000"/>
                    </a:schemeClr>
                  </a:solidFill>
                  <a:latin typeface="Arial" panose="020B0604020202020204"/>
                  <a:ea typeface="微软雅黑" panose="020B0503020204020204" pitchFamily="34" charset="-122"/>
                  <a:cs typeface="Arial" panose="020B0604020202020204" pitchFamily="34" charset="0"/>
                  <a:sym typeface="Arial" panose="020B0604020202020204"/>
                </a:endParaRPr>
              </a:p>
            </p:txBody>
          </p:sp>
          <p:sp>
            <p:nvSpPr>
              <p:cNvPr id="65"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70" dirty="0">
                  <a:solidFill>
                    <a:schemeClr val="tx1">
                      <a:lumMod val="50000"/>
                      <a:lumOff val="50000"/>
                    </a:schemeClr>
                  </a:solidFill>
                  <a:latin typeface="Arial" panose="020B0604020202020204"/>
                  <a:ea typeface="微软雅黑" panose="020B0503020204020204" pitchFamily="34" charset="-122"/>
                  <a:cs typeface="Arial" panose="020B0604020202020204" pitchFamily="34" charset="0"/>
                  <a:sym typeface="Arial" panose="020B0604020202020204"/>
                </a:endParaRPr>
              </a:p>
            </p:txBody>
          </p:sp>
          <p:sp>
            <p:nvSpPr>
              <p:cNvPr id="66" name="Freeform 291"/>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70" dirty="0">
                  <a:solidFill>
                    <a:schemeClr val="tx1">
                      <a:lumMod val="50000"/>
                      <a:lumOff val="50000"/>
                    </a:schemeClr>
                  </a:solidFill>
                  <a:latin typeface="Arial" panose="020B0604020202020204"/>
                  <a:ea typeface="微软雅黑" panose="020B0503020204020204" pitchFamily="34" charset="-122"/>
                  <a:cs typeface="Arial" panose="020B0604020202020204" pitchFamily="34" charset="0"/>
                  <a:sym typeface="Arial" panose="020B0604020202020204"/>
                </a:endParaRPr>
              </a:p>
            </p:txBody>
          </p:sp>
        </p:grpSp>
      </p:grpSp>
      <p:sp>
        <p:nvSpPr>
          <p:cNvPr id="69" name="矩形 68"/>
          <p:cNvSpPr/>
          <p:nvPr/>
        </p:nvSpPr>
        <p:spPr>
          <a:xfrm>
            <a:off x="7113873" y="1690918"/>
            <a:ext cx="1369592" cy="438576"/>
          </a:xfrm>
          <a:prstGeom prst="rect">
            <a:avLst/>
          </a:prstGeom>
        </p:spPr>
        <p:txBody>
          <a:bodyPr wrap="none" lIns="68573" tIns="34287" rIns="68573" bIns="34287">
            <a:spAutoFit/>
          </a:bodyPr>
          <a:lstStyle/>
          <a:p>
            <a:r>
              <a:rPr lang="zh-CN" altLang="en-US" sz="2400" b="1" dirty="0">
                <a:solidFill>
                  <a:srgbClr val="404040"/>
                </a:solidFill>
                <a:latin typeface="Arial" panose="020B0604020202020204"/>
                <a:ea typeface="微软雅黑" panose="020B0503020204020204" pitchFamily="34" charset="-122"/>
                <a:sym typeface="Arial" panose="020B0604020202020204"/>
              </a:rPr>
              <a:t>添加标题</a:t>
            </a:r>
            <a:endParaRPr lang="en-US" altLang="zh-CN" sz="2400" b="1" dirty="0">
              <a:solidFill>
                <a:srgbClr val="404040"/>
              </a:solidFill>
              <a:latin typeface="Arial" panose="020B0604020202020204"/>
              <a:ea typeface="微软雅黑" panose="020B0503020204020204" pitchFamily="34" charset="-122"/>
              <a:sym typeface="Arial" panose="020B0604020202020204"/>
            </a:endParaRPr>
          </a:p>
        </p:txBody>
      </p:sp>
      <p:sp>
        <p:nvSpPr>
          <p:cNvPr id="70" name="矩形 47"/>
          <p:cNvSpPr>
            <a:spLocks noChangeArrowheads="1"/>
          </p:cNvSpPr>
          <p:nvPr/>
        </p:nvSpPr>
        <p:spPr bwMode="auto">
          <a:xfrm>
            <a:off x="7097831" y="2135111"/>
            <a:ext cx="3693975" cy="955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600" dirty="0">
                <a:solidFill>
                  <a:schemeClr val="tx1">
                    <a:lumMod val="65000"/>
                    <a:lumOff val="35000"/>
                  </a:schemeClr>
                </a:solidFill>
                <a:latin typeface="Arial" panose="020B0604020202020204"/>
                <a:ea typeface="微软雅黑" panose="020B0503020204020204" pitchFamily="34" charset="-122"/>
                <a:sym typeface="Arial" panose="020B0604020202020204"/>
              </a:rPr>
              <a:t>点击输入文本内容点击输入文本内容点击输入文本内容点击输入文本内容点击输入文本内容点击输入文本内容</a:t>
            </a:r>
            <a:endParaRPr lang="zh-CN" altLang="en-US" sz="1600" dirty="0">
              <a:solidFill>
                <a:schemeClr val="tx1">
                  <a:lumMod val="65000"/>
                  <a:lumOff val="35000"/>
                </a:schemeClr>
              </a:solidFill>
              <a:latin typeface="Arial" panose="020B0604020202020204"/>
              <a:ea typeface="微软雅黑" panose="020B0503020204020204" pitchFamily="34" charset="-122"/>
              <a:sym typeface="Arial" panose="020B0604020202020204"/>
            </a:endParaRPr>
          </a:p>
        </p:txBody>
      </p:sp>
      <p:sp>
        <p:nvSpPr>
          <p:cNvPr id="71" name="矩形 70"/>
          <p:cNvSpPr/>
          <p:nvPr/>
        </p:nvSpPr>
        <p:spPr>
          <a:xfrm>
            <a:off x="7113873" y="3245318"/>
            <a:ext cx="1369592" cy="438576"/>
          </a:xfrm>
          <a:prstGeom prst="rect">
            <a:avLst/>
          </a:prstGeom>
        </p:spPr>
        <p:txBody>
          <a:bodyPr wrap="none" lIns="68573" tIns="34287" rIns="68573" bIns="34287">
            <a:spAutoFit/>
          </a:bodyPr>
          <a:lstStyle/>
          <a:p>
            <a:r>
              <a:rPr lang="zh-CN" altLang="en-US" sz="2400" b="1" dirty="0">
                <a:solidFill>
                  <a:srgbClr val="404040"/>
                </a:solidFill>
                <a:latin typeface="Arial" panose="020B0604020202020204"/>
                <a:ea typeface="微软雅黑" panose="020B0503020204020204" pitchFamily="34" charset="-122"/>
                <a:sym typeface="Arial" panose="020B0604020202020204"/>
              </a:rPr>
              <a:t>添加标题</a:t>
            </a:r>
            <a:endParaRPr lang="en-US" altLang="zh-CN" sz="2400" b="1" dirty="0">
              <a:solidFill>
                <a:srgbClr val="404040"/>
              </a:solidFill>
              <a:latin typeface="Arial" panose="020B0604020202020204"/>
              <a:ea typeface="微软雅黑" panose="020B0503020204020204" pitchFamily="34" charset="-122"/>
              <a:sym typeface="Arial" panose="020B0604020202020204"/>
            </a:endParaRPr>
          </a:p>
        </p:txBody>
      </p:sp>
      <p:sp>
        <p:nvSpPr>
          <p:cNvPr id="72" name="矩形 47"/>
          <p:cNvSpPr>
            <a:spLocks noChangeArrowheads="1"/>
          </p:cNvSpPr>
          <p:nvPr/>
        </p:nvSpPr>
        <p:spPr bwMode="auto">
          <a:xfrm>
            <a:off x="7097831" y="3689510"/>
            <a:ext cx="3693975" cy="955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600" dirty="0">
                <a:solidFill>
                  <a:schemeClr val="tx1">
                    <a:lumMod val="65000"/>
                    <a:lumOff val="35000"/>
                  </a:schemeClr>
                </a:solidFill>
                <a:latin typeface="Arial" panose="020B0604020202020204"/>
                <a:ea typeface="微软雅黑" panose="020B0503020204020204" pitchFamily="34" charset="-122"/>
                <a:sym typeface="Arial" panose="020B0604020202020204"/>
              </a:rPr>
              <a:t>点击输入文本内容点击输入文本内容点击输入文本内容点击输入文本内容点击输入文本内容点击输入文本内容</a:t>
            </a:r>
            <a:endParaRPr lang="zh-CN" altLang="en-US" sz="1600" dirty="0">
              <a:solidFill>
                <a:schemeClr val="tx1">
                  <a:lumMod val="65000"/>
                  <a:lumOff val="35000"/>
                </a:schemeClr>
              </a:solidFill>
              <a:latin typeface="Arial" panose="020B0604020202020204"/>
              <a:ea typeface="微软雅黑" panose="020B0503020204020204" pitchFamily="34" charset="-122"/>
              <a:sym typeface="Arial" panose="020B0604020202020204"/>
            </a:endParaRPr>
          </a:p>
        </p:txBody>
      </p:sp>
      <p:sp>
        <p:nvSpPr>
          <p:cNvPr id="73" name="矩形 72"/>
          <p:cNvSpPr/>
          <p:nvPr/>
        </p:nvSpPr>
        <p:spPr>
          <a:xfrm>
            <a:off x="7113873" y="4799717"/>
            <a:ext cx="1369592" cy="438576"/>
          </a:xfrm>
          <a:prstGeom prst="rect">
            <a:avLst/>
          </a:prstGeom>
        </p:spPr>
        <p:txBody>
          <a:bodyPr wrap="none" lIns="68573" tIns="34287" rIns="68573" bIns="34287">
            <a:spAutoFit/>
          </a:bodyPr>
          <a:lstStyle/>
          <a:p>
            <a:r>
              <a:rPr lang="zh-CN" altLang="en-US" sz="2400" b="1" dirty="0">
                <a:solidFill>
                  <a:srgbClr val="404040"/>
                </a:solidFill>
                <a:latin typeface="Arial" panose="020B0604020202020204"/>
                <a:ea typeface="微软雅黑" panose="020B0503020204020204" pitchFamily="34" charset="-122"/>
                <a:sym typeface="Arial" panose="020B0604020202020204"/>
              </a:rPr>
              <a:t>添加标题</a:t>
            </a:r>
            <a:endParaRPr lang="en-US" altLang="zh-CN" sz="2400" b="1" dirty="0">
              <a:solidFill>
                <a:srgbClr val="404040"/>
              </a:solidFill>
              <a:latin typeface="Arial" panose="020B0604020202020204"/>
              <a:ea typeface="微软雅黑" panose="020B0503020204020204" pitchFamily="34" charset="-122"/>
              <a:sym typeface="Arial" panose="020B0604020202020204"/>
            </a:endParaRPr>
          </a:p>
        </p:txBody>
      </p:sp>
      <p:sp>
        <p:nvSpPr>
          <p:cNvPr id="74" name="矩形 47"/>
          <p:cNvSpPr>
            <a:spLocks noChangeArrowheads="1"/>
          </p:cNvSpPr>
          <p:nvPr/>
        </p:nvSpPr>
        <p:spPr bwMode="auto">
          <a:xfrm>
            <a:off x="7097831" y="5243909"/>
            <a:ext cx="3693975" cy="955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600" dirty="0">
                <a:solidFill>
                  <a:schemeClr val="tx1">
                    <a:lumMod val="65000"/>
                    <a:lumOff val="35000"/>
                  </a:schemeClr>
                </a:solidFill>
                <a:latin typeface="Arial" panose="020B0604020202020204"/>
                <a:ea typeface="微软雅黑" panose="020B0503020204020204" pitchFamily="34" charset="-122"/>
                <a:sym typeface="Arial" panose="020B0604020202020204"/>
              </a:rPr>
              <a:t>点击输入文本内容点击输入文本内容点击输入文本内容点击输入文本内容在此录入上述图表的描述说明。</a:t>
            </a:r>
            <a:endParaRPr lang="zh-CN" altLang="en-US" sz="1600" dirty="0">
              <a:solidFill>
                <a:schemeClr val="tx1">
                  <a:lumMod val="65000"/>
                  <a:lumOff val="35000"/>
                </a:schemeClr>
              </a:solidFill>
              <a:latin typeface="Arial" panose="020B0604020202020204"/>
              <a:ea typeface="微软雅黑" panose="020B0503020204020204" pitchFamily="34" charset="-122"/>
              <a:sym typeface="Arial" panose="020B0604020202020204"/>
            </a:endParaRPr>
          </a:p>
        </p:txBody>
      </p:sp>
      <p:sp>
        <p:nvSpPr>
          <p:cNvPr id="75" name="矩形 74"/>
          <p:cNvSpPr/>
          <p:nvPr/>
        </p:nvSpPr>
        <p:spPr>
          <a:xfrm>
            <a:off x="3387225" y="1702170"/>
            <a:ext cx="1164407" cy="377020"/>
          </a:xfrm>
          <a:prstGeom prst="rect">
            <a:avLst/>
          </a:prstGeom>
        </p:spPr>
        <p:txBody>
          <a:bodyPr wrap="none" lIns="68573" tIns="34287" rIns="68573" bIns="34287">
            <a:spAutoFit/>
          </a:bodyPr>
          <a:lstStyle/>
          <a:p>
            <a:r>
              <a:rPr lang="zh-CN" altLang="en-US" sz="2000" b="1" dirty="0">
                <a:solidFill>
                  <a:srgbClr val="404040"/>
                </a:solidFill>
                <a:latin typeface="Arial" panose="020B0604020202020204"/>
                <a:ea typeface="微软雅黑" panose="020B0503020204020204" pitchFamily="34" charset="-122"/>
                <a:sym typeface="Arial" panose="020B0604020202020204"/>
              </a:rPr>
              <a:t>添加标题</a:t>
            </a:r>
            <a:endParaRPr lang="en-US" altLang="zh-CN" sz="2000" b="1" dirty="0">
              <a:solidFill>
                <a:srgbClr val="404040"/>
              </a:solidFill>
              <a:latin typeface="Arial" panose="020B0604020202020204"/>
              <a:ea typeface="微软雅黑" panose="020B0503020204020204" pitchFamily="34" charset="-122"/>
              <a:sym typeface="Arial" panose="020B0604020202020204"/>
            </a:endParaRPr>
          </a:p>
        </p:txBody>
      </p:sp>
      <p:sp>
        <p:nvSpPr>
          <p:cNvPr id="76" name="矩形 75"/>
          <p:cNvSpPr>
            <a:spLocks noChangeArrowheads="1"/>
          </p:cNvSpPr>
          <p:nvPr/>
        </p:nvSpPr>
        <p:spPr bwMode="auto">
          <a:xfrm>
            <a:off x="3371147" y="2907883"/>
            <a:ext cx="2868911" cy="590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spcBef>
                <a:spcPct val="0"/>
              </a:spcBef>
              <a:buNone/>
            </a:pPr>
            <a:r>
              <a:rPr lang="zh-CN" altLang="en-US" sz="1200" dirty="0">
                <a:solidFill>
                  <a:srgbClr val="404040"/>
                </a:solidFill>
                <a:latin typeface="Arial" panose="020B0604020202020204"/>
                <a:ea typeface="微软雅黑" panose="020B0503020204020204" pitchFamily="34" charset="-122"/>
                <a:sym typeface="Arial" panose="020B0604020202020204"/>
              </a:rPr>
              <a:t>在此录入上述图表的描述说明，在此录入上述图表的描述说明。</a:t>
            </a:r>
            <a:endParaRPr lang="zh-CN" altLang="en-US" sz="1200" dirty="0">
              <a:solidFill>
                <a:srgbClr val="404040"/>
              </a:solidFill>
              <a:latin typeface="Arial" panose="020B0604020202020204"/>
              <a:ea typeface="微软雅黑" panose="020B0503020204020204" pitchFamily="34" charset="-122"/>
              <a:sym typeface="Arial" panose="020B0604020202020204"/>
            </a:endParaRPr>
          </a:p>
        </p:txBody>
      </p:sp>
      <p:sp>
        <p:nvSpPr>
          <p:cNvPr id="77" name="矩形 76"/>
          <p:cNvSpPr/>
          <p:nvPr/>
        </p:nvSpPr>
        <p:spPr>
          <a:xfrm>
            <a:off x="3387225" y="3951653"/>
            <a:ext cx="1164407" cy="377020"/>
          </a:xfrm>
          <a:prstGeom prst="rect">
            <a:avLst/>
          </a:prstGeom>
        </p:spPr>
        <p:txBody>
          <a:bodyPr wrap="none" lIns="68573" tIns="34287" rIns="68573" bIns="34287">
            <a:spAutoFit/>
          </a:bodyPr>
          <a:lstStyle/>
          <a:p>
            <a:r>
              <a:rPr lang="zh-CN" altLang="en-US" sz="2000" b="1" dirty="0">
                <a:solidFill>
                  <a:srgbClr val="404040"/>
                </a:solidFill>
                <a:latin typeface="Arial" panose="020B0604020202020204"/>
                <a:ea typeface="微软雅黑" panose="020B0503020204020204" pitchFamily="34" charset="-122"/>
                <a:sym typeface="Arial" panose="020B0604020202020204"/>
              </a:rPr>
              <a:t>添加标题</a:t>
            </a:r>
            <a:endParaRPr lang="en-US" altLang="zh-CN" sz="2000" b="1" dirty="0">
              <a:solidFill>
                <a:srgbClr val="404040"/>
              </a:solidFill>
              <a:latin typeface="Arial" panose="020B0604020202020204"/>
              <a:ea typeface="微软雅黑" panose="020B0503020204020204" pitchFamily="34" charset="-122"/>
              <a:sym typeface="Arial" panose="020B0604020202020204"/>
            </a:endParaRPr>
          </a:p>
        </p:txBody>
      </p:sp>
      <p:sp>
        <p:nvSpPr>
          <p:cNvPr id="78" name="矩形 77"/>
          <p:cNvSpPr>
            <a:spLocks noChangeArrowheads="1"/>
          </p:cNvSpPr>
          <p:nvPr/>
        </p:nvSpPr>
        <p:spPr bwMode="auto">
          <a:xfrm>
            <a:off x="3371147" y="5141289"/>
            <a:ext cx="2868911" cy="590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spcBef>
                <a:spcPct val="0"/>
              </a:spcBef>
              <a:buNone/>
            </a:pPr>
            <a:r>
              <a:rPr lang="zh-CN" altLang="en-US" sz="1200" dirty="0">
                <a:solidFill>
                  <a:srgbClr val="404040"/>
                </a:solidFill>
                <a:latin typeface="Arial" panose="020B0604020202020204"/>
                <a:ea typeface="微软雅黑" panose="020B0503020204020204" pitchFamily="34" charset="-122"/>
                <a:sym typeface="Arial" panose="020B0604020202020204"/>
              </a:rPr>
              <a:t>在此录入上述图表的描述说明，在此录入上述图表的描述说明。</a:t>
            </a:r>
            <a:endParaRPr lang="zh-CN" altLang="en-US" sz="1200" dirty="0">
              <a:solidFill>
                <a:srgbClr val="404040"/>
              </a:solidFill>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0" advTm="3000">
        <p:cut/>
      </p:transition>
    </mc:Choice>
    <mc:Fallback>
      <p:transition advTm="3000">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500"/>
                                        <p:tgtEl>
                                          <p:spTgt spid="34"/>
                                        </p:tgtEl>
                                      </p:cBhvr>
                                    </p:animEffect>
                                  </p:childTnLst>
                                </p:cTn>
                              </p:par>
                              <p:par>
                                <p:cTn id="8" presetID="16" presetClass="entr" presetSubtype="21"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barn(inVertical)">
                                      <p:cBhvr>
                                        <p:cTn id="10" dur="500"/>
                                        <p:tgtEl>
                                          <p:spTgt spid="35"/>
                                        </p:tgtEl>
                                      </p:cBhvr>
                                    </p:animEffect>
                                  </p:childTnLst>
                                </p:cTn>
                              </p:par>
                              <p:par>
                                <p:cTn id="11" presetID="16" presetClass="entr" presetSubtype="21" fill="hold" nodeType="with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barn(inVertical)">
                                      <p:cBhvr>
                                        <p:cTn id="13" dur="500"/>
                                        <p:tgtEl>
                                          <p:spTgt spid="40"/>
                                        </p:tgtEl>
                                      </p:cBhvr>
                                    </p:animEffect>
                                  </p:childTnLst>
                                </p:cTn>
                              </p:par>
                              <p:par>
                                <p:cTn id="14" presetID="16" presetClass="entr" presetSubtype="21" fill="hold" nodeType="with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barn(inVertical)">
                                      <p:cBhvr>
                                        <p:cTn id="16" dur="500"/>
                                        <p:tgtEl>
                                          <p:spTgt spid="45"/>
                                        </p:tgtEl>
                                      </p:cBhvr>
                                    </p:animEffect>
                                  </p:childTnLst>
                                </p:cTn>
                              </p:par>
                              <p:par>
                                <p:cTn id="17" presetID="16" presetClass="entr" presetSubtype="21" fill="hold" nodeType="with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barn(inVertical)">
                                      <p:cBhvr>
                                        <p:cTn id="19" dur="500"/>
                                        <p:tgtEl>
                                          <p:spTgt spid="49"/>
                                        </p:tgtEl>
                                      </p:cBhvr>
                                    </p:animEffect>
                                  </p:childTnLst>
                                </p:cTn>
                              </p:par>
                              <p:par>
                                <p:cTn id="20" presetID="16" presetClass="entr" presetSubtype="21" fill="hold" nodeType="with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barn(inVertical)">
                                      <p:cBhvr>
                                        <p:cTn id="22" dur="500"/>
                                        <p:tgtEl>
                                          <p:spTgt spid="53"/>
                                        </p:tgtEl>
                                      </p:cBhvr>
                                    </p:animEffect>
                                  </p:childTnLst>
                                </p:cTn>
                              </p:par>
                              <p:par>
                                <p:cTn id="23" presetID="16" presetClass="entr" presetSubtype="21" fill="hold" nodeType="withEffect">
                                  <p:stCondLst>
                                    <p:cond delay="0"/>
                                  </p:stCondLst>
                                  <p:childTnLst>
                                    <p:set>
                                      <p:cBhvr>
                                        <p:cTn id="24" dur="1" fill="hold">
                                          <p:stCondLst>
                                            <p:cond delay="0"/>
                                          </p:stCondLst>
                                        </p:cTn>
                                        <p:tgtEl>
                                          <p:spTgt spid="61"/>
                                        </p:tgtEl>
                                        <p:attrNameLst>
                                          <p:attrName>style.visibility</p:attrName>
                                        </p:attrNameLst>
                                      </p:cBhvr>
                                      <p:to>
                                        <p:strVal val="visible"/>
                                      </p:to>
                                    </p:set>
                                    <p:animEffect transition="in" filter="barn(inVertical)">
                                      <p:cBhvr>
                                        <p:cTn id="25" dur="500"/>
                                        <p:tgtEl>
                                          <p:spTgt spid="61"/>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75"/>
                                        </p:tgtEl>
                                        <p:attrNameLst>
                                          <p:attrName>style.visibility</p:attrName>
                                        </p:attrNameLst>
                                      </p:cBhvr>
                                      <p:to>
                                        <p:strVal val="visible"/>
                                      </p:to>
                                    </p:set>
                                    <p:animEffect transition="in" filter="barn(inVertical)">
                                      <p:cBhvr>
                                        <p:cTn id="28" dur="500"/>
                                        <p:tgtEl>
                                          <p:spTgt spid="75"/>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76"/>
                                        </p:tgtEl>
                                        <p:attrNameLst>
                                          <p:attrName>style.visibility</p:attrName>
                                        </p:attrNameLst>
                                      </p:cBhvr>
                                      <p:to>
                                        <p:strVal val="visible"/>
                                      </p:to>
                                    </p:set>
                                    <p:animEffect transition="in" filter="barn(inVertical)">
                                      <p:cBhvr>
                                        <p:cTn id="31" dur="500"/>
                                        <p:tgtEl>
                                          <p:spTgt spid="76"/>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77"/>
                                        </p:tgtEl>
                                        <p:attrNameLst>
                                          <p:attrName>style.visibility</p:attrName>
                                        </p:attrNameLst>
                                      </p:cBhvr>
                                      <p:to>
                                        <p:strVal val="visible"/>
                                      </p:to>
                                    </p:set>
                                    <p:animEffect transition="in" filter="barn(inVertical)">
                                      <p:cBhvr>
                                        <p:cTn id="34" dur="500"/>
                                        <p:tgtEl>
                                          <p:spTgt spid="77"/>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78"/>
                                        </p:tgtEl>
                                        <p:attrNameLst>
                                          <p:attrName>style.visibility</p:attrName>
                                        </p:attrNameLst>
                                      </p:cBhvr>
                                      <p:to>
                                        <p:strVal val="visible"/>
                                      </p:to>
                                    </p:set>
                                    <p:animEffect transition="in" filter="barn(inVertical)">
                                      <p:cBhvr>
                                        <p:cTn id="37" dur="500"/>
                                        <p:tgtEl>
                                          <p:spTgt spid="78"/>
                                        </p:tgtEl>
                                      </p:cBhvr>
                                    </p:animEffect>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69"/>
                                        </p:tgtEl>
                                        <p:attrNameLst>
                                          <p:attrName>style.visibility</p:attrName>
                                        </p:attrNameLst>
                                      </p:cBhvr>
                                      <p:to>
                                        <p:strVal val="visible"/>
                                      </p:to>
                                    </p:set>
                                    <p:animEffect transition="in" filter="fade">
                                      <p:cBhvr>
                                        <p:cTn id="42" dur="1000"/>
                                        <p:tgtEl>
                                          <p:spTgt spid="69"/>
                                        </p:tgtEl>
                                      </p:cBhvr>
                                    </p:animEffect>
                                    <p:anim calcmode="lin" valueType="num">
                                      <p:cBhvr>
                                        <p:cTn id="43" dur="1000" fill="hold"/>
                                        <p:tgtEl>
                                          <p:spTgt spid="69"/>
                                        </p:tgtEl>
                                        <p:attrNameLst>
                                          <p:attrName>ppt_x</p:attrName>
                                        </p:attrNameLst>
                                      </p:cBhvr>
                                      <p:tavLst>
                                        <p:tav tm="0">
                                          <p:val>
                                            <p:strVal val="#ppt_x"/>
                                          </p:val>
                                        </p:tav>
                                        <p:tav tm="100000">
                                          <p:val>
                                            <p:strVal val="#ppt_x"/>
                                          </p:val>
                                        </p:tav>
                                      </p:tavLst>
                                    </p:anim>
                                    <p:anim calcmode="lin" valueType="num">
                                      <p:cBhvr>
                                        <p:cTn id="44" dur="1000" fill="hold"/>
                                        <p:tgtEl>
                                          <p:spTgt spid="69"/>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70"/>
                                        </p:tgtEl>
                                        <p:attrNameLst>
                                          <p:attrName>style.visibility</p:attrName>
                                        </p:attrNameLst>
                                      </p:cBhvr>
                                      <p:to>
                                        <p:strVal val="visible"/>
                                      </p:to>
                                    </p:set>
                                    <p:animEffect transition="in" filter="fade">
                                      <p:cBhvr>
                                        <p:cTn id="47" dur="1000"/>
                                        <p:tgtEl>
                                          <p:spTgt spid="70"/>
                                        </p:tgtEl>
                                      </p:cBhvr>
                                    </p:animEffect>
                                    <p:anim calcmode="lin" valueType="num">
                                      <p:cBhvr>
                                        <p:cTn id="48" dur="1000" fill="hold"/>
                                        <p:tgtEl>
                                          <p:spTgt spid="70"/>
                                        </p:tgtEl>
                                        <p:attrNameLst>
                                          <p:attrName>ppt_x</p:attrName>
                                        </p:attrNameLst>
                                      </p:cBhvr>
                                      <p:tavLst>
                                        <p:tav tm="0">
                                          <p:val>
                                            <p:strVal val="#ppt_x"/>
                                          </p:val>
                                        </p:tav>
                                        <p:tav tm="100000">
                                          <p:val>
                                            <p:strVal val="#ppt_x"/>
                                          </p:val>
                                        </p:tav>
                                      </p:tavLst>
                                    </p:anim>
                                    <p:anim calcmode="lin" valueType="num">
                                      <p:cBhvr>
                                        <p:cTn id="49" dur="1000" fill="hold"/>
                                        <p:tgtEl>
                                          <p:spTgt spid="70"/>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71"/>
                                        </p:tgtEl>
                                        <p:attrNameLst>
                                          <p:attrName>style.visibility</p:attrName>
                                        </p:attrNameLst>
                                      </p:cBhvr>
                                      <p:to>
                                        <p:strVal val="visible"/>
                                      </p:to>
                                    </p:set>
                                    <p:animEffect transition="in" filter="fade">
                                      <p:cBhvr>
                                        <p:cTn id="52" dur="1000"/>
                                        <p:tgtEl>
                                          <p:spTgt spid="71"/>
                                        </p:tgtEl>
                                      </p:cBhvr>
                                    </p:animEffect>
                                    <p:anim calcmode="lin" valueType="num">
                                      <p:cBhvr>
                                        <p:cTn id="53" dur="1000" fill="hold"/>
                                        <p:tgtEl>
                                          <p:spTgt spid="71"/>
                                        </p:tgtEl>
                                        <p:attrNameLst>
                                          <p:attrName>ppt_x</p:attrName>
                                        </p:attrNameLst>
                                      </p:cBhvr>
                                      <p:tavLst>
                                        <p:tav tm="0">
                                          <p:val>
                                            <p:strVal val="#ppt_x"/>
                                          </p:val>
                                        </p:tav>
                                        <p:tav tm="100000">
                                          <p:val>
                                            <p:strVal val="#ppt_x"/>
                                          </p:val>
                                        </p:tav>
                                      </p:tavLst>
                                    </p:anim>
                                    <p:anim calcmode="lin" valueType="num">
                                      <p:cBhvr>
                                        <p:cTn id="54" dur="1000" fill="hold"/>
                                        <p:tgtEl>
                                          <p:spTgt spid="71"/>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72"/>
                                        </p:tgtEl>
                                        <p:attrNameLst>
                                          <p:attrName>style.visibility</p:attrName>
                                        </p:attrNameLst>
                                      </p:cBhvr>
                                      <p:to>
                                        <p:strVal val="visible"/>
                                      </p:to>
                                    </p:set>
                                    <p:animEffect transition="in" filter="fade">
                                      <p:cBhvr>
                                        <p:cTn id="57" dur="1000"/>
                                        <p:tgtEl>
                                          <p:spTgt spid="72"/>
                                        </p:tgtEl>
                                      </p:cBhvr>
                                    </p:animEffect>
                                    <p:anim calcmode="lin" valueType="num">
                                      <p:cBhvr>
                                        <p:cTn id="58" dur="1000" fill="hold"/>
                                        <p:tgtEl>
                                          <p:spTgt spid="72"/>
                                        </p:tgtEl>
                                        <p:attrNameLst>
                                          <p:attrName>ppt_x</p:attrName>
                                        </p:attrNameLst>
                                      </p:cBhvr>
                                      <p:tavLst>
                                        <p:tav tm="0">
                                          <p:val>
                                            <p:strVal val="#ppt_x"/>
                                          </p:val>
                                        </p:tav>
                                        <p:tav tm="100000">
                                          <p:val>
                                            <p:strVal val="#ppt_x"/>
                                          </p:val>
                                        </p:tav>
                                      </p:tavLst>
                                    </p:anim>
                                    <p:anim calcmode="lin" valueType="num">
                                      <p:cBhvr>
                                        <p:cTn id="59" dur="1000" fill="hold"/>
                                        <p:tgtEl>
                                          <p:spTgt spid="72"/>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73"/>
                                        </p:tgtEl>
                                        <p:attrNameLst>
                                          <p:attrName>style.visibility</p:attrName>
                                        </p:attrNameLst>
                                      </p:cBhvr>
                                      <p:to>
                                        <p:strVal val="visible"/>
                                      </p:to>
                                    </p:set>
                                    <p:animEffect transition="in" filter="fade">
                                      <p:cBhvr>
                                        <p:cTn id="62" dur="1000"/>
                                        <p:tgtEl>
                                          <p:spTgt spid="73"/>
                                        </p:tgtEl>
                                      </p:cBhvr>
                                    </p:animEffect>
                                    <p:anim calcmode="lin" valueType="num">
                                      <p:cBhvr>
                                        <p:cTn id="63" dur="1000" fill="hold"/>
                                        <p:tgtEl>
                                          <p:spTgt spid="73"/>
                                        </p:tgtEl>
                                        <p:attrNameLst>
                                          <p:attrName>ppt_x</p:attrName>
                                        </p:attrNameLst>
                                      </p:cBhvr>
                                      <p:tavLst>
                                        <p:tav tm="0">
                                          <p:val>
                                            <p:strVal val="#ppt_x"/>
                                          </p:val>
                                        </p:tav>
                                        <p:tav tm="100000">
                                          <p:val>
                                            <p:strVal val="#ppt_x"/>
                                          </p:val>
                                        </p:tav>
                                      </p:tavLst>
                                    </p:anim>
                                    <p:anim calcmode="lin" valueType="num">
                                      <p:cBhvr>
                                        <p:cTn id="64" dur="1000" fill="hold"/>
                                        <p:tgtEl>
                                          <p:spTgt spid="73"/>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74"/>
                                        </p:tgtEl>
                                        <p:attrNameLst>
                                          <p:attrName>style.visibility</p:attrName>
                                        </p:attrNameLst>
                                      </p:cBhvr>
                                      <p:to>
                                        <p:strVal val="visible"/>
                                      </p:to>
                                    </p:set>
                                    <p:animEffect transition="in" filter="fade">
                                      <p:cBhvr>
                                        <p:cTn id="67" dur="1000"/>
                                        <p:tgtEl>
                                          <p:spTgt spid="74"/>
                                        </p:tgtEl>
                                      </p:cBhvr>
                                    </p:animEffect>
                                    <p:anim calcmode="lin" valueType="num">
                                      <p:cBhvr>
                                        <p:cTn id="68" dur="1000" fill="hold"/>
                                        <p:tgtEl>
                                          <p:spTgt spid="74"/>
                                        </p:tgtEl>
                                        <p:attrNameLst>
                                          <p:attrName>ppt_x</p:attrName>
                                        </p:attrNameLst>
                                      </p:cBhvr>
                                      <p:tavLst>
                                        <p:tav tm="0">
                                          <p:val>
                                            <p:strVal val="#ppt_x"/>
                                          </p:val>
                                        </p:tav>
                                        <p:tav tm="100000">
                                          <p:val>
                                            <p:strVal val="#ppt_x"/>
                                          </p:val>
                                        </p:tav>
                                      </p:tavLst>
                                    </p:anim>
                                    <p:anim calcmode="lin" valueType="num">
                                      <p:cBhvr>
                                        <p:cTn id="69" dur="1000" fill="hold"/>
                                        <p:tgtEl>
                                          <p:spTgt spid="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71" grpId="0"/>
      <p:bldP spid="72" grpId="0"/>
      <p:bldP spid="73" grpId="0"/>
      <p:bldP spid="74" grpId="0"/>
      <p:bldP spid="75" grpId="0"/>
      <p:bldP spid="76" grpId="0"/>
      <p:bldP spid="77" grpId="0"/>
      <p:bldP spid="7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r="2813"/>
          <a:stretch>
            <a:fillRect/>
          </a:stretch>
        </p:blipFill>
        <p:spPr>
          <a:xfrm>
            <a:off x="0" y="0"/>
            <a:ext cx="12192000" cy="6857999"/>
          </a:xfrm>
          <a:prstGeom prst="rect">
            <a:avLst/>
          </a:prstGeom>
        </p:spPr>
      </p:pic>
      <p:sp>
        <p:nvSpPr>
          <p:cNvPr id="8" name="PA-文本框 59"/>
          <p:cNvSpPr txBox="1"/>
          <p:nvPr>
            <p:custDataLst>
              <p:tags r:id="rId2"/>
            </p:custDataLst>
          </p:nvPr>
        </p:nvSpPr>
        <p:spPr>
          <a:xfrm>
            <a:off x="4057599" y="2327361"/>
            <a:ext cx="6294104" cy="1200329"/>
          </a:xfrm>
          <a:prstGeom prst="rect">
            <a:avLst/>
          </a:prstGeom>
          <a:noFill/>
        </p:spPr>
        <p:txBody>
          <a:bodyPr wrap="square" rtlCol="0">
            <a:spAutoFit/>
          </a:bodyPr>
          <a:lstStyle>
            <a:defPPr>
              <a:defRPr lang="zh-CN"/>
            </a:defPPr>
            <a:lvl1pPr algn="dist">
              <a:defRPr sz="7200" b="1">
                <a:solidFill>
                  <a:schemeClr val="tx1">
                    <a:lumMod val="65000"/>
                    <a:lumOff val="35000"/>
                  </a:schemeClr>
                </a:solidFill>
                <a:latin typeface="Arial" panose="020B0604020202020204"/>
                <a:ea typeface="微软雅黑" panose="020B0503020204020204" pitchFamily="34" charset="-122"/>
              </a:defRPr>
            </a:lvl1pPr>
          </a:lstStyle>
          <a:p>
            <a:r>
              <a:rPr lang="zh-CN" altLang="en-US" dirty="0">
                <a:sym typeface="Arial" panose="020B0604020202020204"/>
              </a:rPr>
              <a:t>输入您的内容</a:t>
            </a:r>
            <a:endParaRPr lang="en-US" altLang="zh-CN" dirty="0">
              <a:sym typeface="Arial" panose="020B0604020202020204"/>
            </a:endParaRPr>
          </a:p>
        </p:txBody>
      </p:sp>
      <p:sp>
        <p:nvSpPr>
          <p:cNvPr id="11" name="文本框 10"/>
          <p:cNvSpPr txBox="1"/>
          <p:nvPr/>
        </p:nvSpPr>
        <p:spPr>
          <a:xfrm>
            <a:off x="4110788" y="3608569"/>
            <a:ext cx="6172199" cy="1013098"/>
          </a:xfrm>
          <a:prstGeom prst="rect">
            <a:avLst/>
          </a:prstGeom>
          <a:noFill/>
        </p:spPr>
        <p:txBody>
          <a:bodyPr wrap="square" rtlCol="0">
            <a:spAutoFit/>
          </a:bodyPr>
          <a:lstStyle/>
          <a:p>
            <a:pPr>
              <a:lnSpc>
                <a:spcPct val="200000"/>
              </a:lnSpc>
            </a:pPr>
            <a:r>
              <a:rPr lang="en-US" altLang="zh-CN" sz="1050" dirty="0">
                <a:solidFill>
                  <a:schemeClr val="tx1">
                    <a:lumMod val="75000"/>
                    <a:lumOff val="25000"/>
                  </a:schemeClr>
                </a:solidFill>
                <a:latin typeface="Arial" panose="020B0604020202020204"/>
                <a:ea typeface="微软雅黑" panose="020B0503020204020204" pitchFamily="34" charset="-122"/>
                <a:sym typeface="Arial" panose="020B0604020202020204"/>
              </a:rPr>
              <a:t>The average person is always waiting for an opportunity to come The average person is always waiting for an The average person is always waiting for an The average always waiting for an The average</a:t>
            </a:r>
            <a:endParaRPr lang="zh-CN" altLang="en-US" sz="1050" dirty="0">
              <a:solidFill>
                <a:schemeClr val="tx1">
                  <a:lumMod val="75000"/>
                  <a:lumOff val="25000"/>
                </a:schemeClr>
              </a:solidFill>
              <a:latin typeface="Arial" panose="020B0604020202020204"/>
              <a:ea typeface="微软雅黑" panose="020B0503020204020204" pitchFamily="34" charset="-122"/>
              <a:sym typeface="Arial" panose="020B0604020202020204"/>
            </a:endParaRPr>
          </a:p>
        </p:txBody>
      </p:sp>
      <p:grpSp>
        <p:nvGrpSpPr>
          <p:cNvPr id="23" name="组合 22"/>
          <p:cNvGrpSpPr/>
          <p:nvPr/>
        </p:nvGrpSpPr>
        <p:grpSpPr>
          <a:xfrm>
            <a:off x="7841795" y="4950185"/>
            <a:ext cx="2405721" cy="562863"/>
            <a:chOff x="8002215" y="4819411"/>
            <a:chExt cx="2405721" cy="562863"/>
          </a:xfrm>
        </p:grpSpPr>
        <p:sp>
          <p:nvSpPr>
            <p:cNvPr id="13" name="矩形: 圆角 12"/>
            <p:cNvSpPr/>
            <p:nvPr/>
          </p:nvSpPr>
          <p:spPr>
            <a:xfrm>
              <a:off x="8002215" y="4819411"/>
              <a:ext cx="2405721" cy="562863"/>
            </a:xfrm>
            <a:prstGeom prst="roundRect">
              <a:avLst>
                <a:gd name="adj" fmla="val 50000"/>
              </a:avLst>
            </a:prstGeom>
            <a:solidFill>
              <a:srgbClr val="A6ABFF"/>
            </a:solidFill>
            <a:ln>
              <a:noFill/>
            </a:ln>
            <a:effectLst>
              <a:outerShdw blurRad="152400" dist="76200" dir="8100000" sx="101000" sy="101000" algn="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4" name="PA-文本框 59"/>
            <p:cNvSpPr txBox="1"/>
            <p:nvPr>
              <p:custDataLst>
                <p:tags r:id="rId3"/>
              </p:custDataLst>
            </p:nvPr>
          </p:nvSpPr>
          <p:spPr>
            <a:xfrm>
              <a:off x="8183517" y="4947607"/>
              <a:ext cx="2043116" cy="338554"/>
            </a:xfrm>
            <a:prstGeom prst="rect">
              <a:avLst/>
            </a:prstGeom>
            <a:solidFill>
              <a:srgbClr val="A6ABFF"/>
            </a:solidFill>
          </p:spPr>
          <p:txBody>
            <a:bodyPr wrap="square" rtlCol="0">
              <a:spAutoFit/>
            </a:bodyPr>
            <a:lstStyle/>
            <a:p>
              <a:pPr algn="dist"/>
              <a:r>
                <a:rPr lang="en-US" altLang="zh-CN" sz="1600" dirty="0">
                  <a:solidFill>
                    <a:schemeClr val="bg1"/>
                  </a:solidFill>
                  <a:latin typeface="Arial" panose="020B0604020202020204"/>
                  <a:ea typeface="微软雅黑" panose="020B0503020204020204" pitchFamily="34" charset="-122"/>
                  <a:sym typeface="Arial" panose="020B0604020202020204"/>
                </a:rPr>
                <a:t>ENTER</a:t>
              </a:r>
              <a:r>
                <a:rPr lang="zh-CN" altLang="en-US" sz="1600" dirty="0">
                  <a:solidFill>
                    <a:schemeClr val="bg1"/>
                  </a:solidFill>
                  <a:latin typeface="Arial" panose="020B0604020202020204"/>
                  <a:ea typeface="微软雅黑" panose="020B0503020204020204" pitchFamily="34" charset="-122"/>
                  <a:sym typeface="Arial" panose="020B0604020202020204"/>
                </a:rPr>
                <a:t> </a:t>
              </a:r>
              <a:r>
                <a:rPr lang="en-US" altLang="zh-CN" sz="1600" dirty="0">
                  <a:solidFill>
                    <a:schemeClr val="bg1"/>
                  </a:solidFill>
                  <a:latin typeface="Arial" panose="020B0604020202020204"/>
                  <a:ea typeface="微软雅黑" panose="020B0503020204020204" pitchFamily="34" charset="-122"/>
                  <a:sym typeface="Arial" panose="020B0604020202020204"/>
                </a:rPr>
                <a:t>CONTANT</a:t>
              </a:r>
              <a:endParaRPr lang="en-US" altLang="zh-CN" sz="1600" dirty="0">
                <a:solidFill>
                  <a:schemeClr val="bg1"/>
                </a:solidFill>
                <a:latin typeface="Arial" panose="020B0604020202020204"/>
                <a:ea typeface="微软雅黑" panose="020B0503020204020204" pitchFamily="34" charset="-122"/>
                <a:sym typeface="Arial" panose="020B0604020202020204"/>
              </a:endParaRPr>
            </a:p>
          </p:txBody>
        </p:sp>
      </p:grpSp>
      <p:sp>
        <p:nvSpPr>
          <p:cNvPr id="15" name="椭圆 14"/>
          <p:cNvSpPr/>
          <p:nvPr/>
        </p:nvSpPr>
        <p:spPr>
          <a:xfrm rot="19800000">
            <a:off x="1147345" y="2052024"/>
            <a:ext cx="2722315" cy="2722315"/>
          </a:xfrm>
          <a:prstGeom prst="ellipse">
            <a:avLst/>
          </a:prstGeom>
          <a:gradFill>
            <a:gsLst>
              <a:gs pos="0">
                <a:schemeClr val="bg1"/>
              </a:gs>
              <a:gs pos="100000">
                <a:srgbClr val="A6ABFF">
                  <a:alpha val="89000"/>
                </a:srgbClr>
              </a:gs>
            </a:gsLst>
            <a:lin ang="5400000" scaled="1"/>
          </a:gradFill>
          <a:ln>
            <a:noFill/>
          </a:ln>
          <a:effectLst>
            <a:outerShdw blurRad="114300" dist="38100" dir="2700000" algn="tl" rotWithShape="0">
              <a:srgbClr val="A6ABFF">
                <a:alpha val="30000"/>
              </a:srgb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文本框 3"/>
          <p:cNvSpPr txBox="1"/>
          <p:nvPr/>
        </p:nvSpPr>
        <p:spPr>
          <a:xfrm>
            <a:off x="1406677" y="2507689"/>
            <a:ext cx="2318395" cy="1862048"/>
          </a:xfrm>
          <a:prstGeom prst="rect">
            <a:avLst/>
          </a:prstGeom>
          <a:noFill/>
        </p:spPr>
        <p:txBody>
          <a:bodyPr wrap="square" rtlCol="0">
            <a:spAutoFit/>
          </a:bodyPr>
          <a:lstStyle/>
          <a:p>
            <a:pPr algn="ctr"/>
            <a:r>
              <a:rPr lang="en-US" altLang="zh-CN" sz="11500" dirty="0">
                <a:gradFill>
                  <a:gsLst>
                    <a:gs pos="100000">
                      <a:schemeClr val="bg1"/>
                    </a:gs>
                    <a:gs pos="40000">
                      <a:srgbClr val="A6ABFF">
                        <a:alpha val="89000"/>
                      </a:srgbClr>
                    </a:gs>
                  </a:gsLst>
                  <a:lin ang="5400000" scaled="0"/>
                </a:gradFill>
                <a:latin typeface="Arial" panose="020B0604020202020204"/>
                <a:ea typeface="微软雅黑" panose="020B0503020204020204" pitchFamily="34" charset="-122"/>
                <a:sym typeface="Arial" panose="020B0604020202020204"/>
              </a:rPr>
              <a:t>O3</a:t>
            </a:r>
            <a:endParaRPr lang="zh-CN" altLang="en-US" sz="11500" dirty="0">
              <a:gradFill>
                <a:gsLst>
                  <a:gs pos="100000">
                    <a:schemeClr val="bg1"/>
                  </a:gs>
                  <a:gs pos="40000">
                    <a:srgbClr val="A6ABFF">
                      <a:alpha val="89000"/>
                    </a:srgbClr>
                  </a:gs>
                </a:gsLst>
                <a:lin ang="5400000" scaled="0"/>
              </a:gradFill>
              <a:latin typeface="Arial" panose="020B0604020202020204"/>
              <a:ea typeface="微软雅黑" panose="020B0503020204020204" pitchFamily="34" charset="-122"/>
              <a:sym typeface="Arial" panose="020B0604020202020204"/>
            </a:endParaRPr>
          </a:p>
        </p:txBody>
      </p:sp>
      <p:cxnSp>
        <p:nvCxnSpPr>
          <p:cNvPr id="18" name="直接连接符 17"/>
          <p:cNvCxnSpPr/>
          <p:nvPr/>
        </p:nvCxnSpPr>
        <p:spPr>
          <a:xfrm>
            <a:off x="4190998" y="3543732"/>
            <a:ext cx="5899485" cy="0"/>
          </a:xfrm>
          <a:prstGeom prst="line">
            <a:avLst/>
          </a:prstGeom>
          <a:ln>
            <a:gradFill>
              <a:gsLst>
                <a:gs pos="0">
                  <a:schemeClr val="bg1">
                    <a:alpha val="86000"/>
                  </a:schemeClr>
                </a:gs>
                <a:gs pos="41000">
                  <a:srgbClr val="A6ABFF"/>
                </a:gs>
                <a:gs pos="100000">
                  <a:srgbClr val="FE76F3">
                    <a:alpha val="46000"/>
                  </a:srgbClr>
                </a:gs>
              </a:gsLst>
              <a:lin ang="4800000" scaled="0"/>
            </a:gra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390407" y="425541"/>
            <a:ext cx="2148108" cy="860874"/>
            <a:chOff x="224148" y="548463"/>
            <a:chExt cx="2148108" cy="860874"/>
          </a:xfrm>
        </p:grpSpPr>
        <p:sp>
          <p:nvSpPr>
            <p:cNvPr id="20" name="矩形 19"/>
            <p:cNvSpPr/>
            <p:nvPr/>
          </p:nvSpPr>
          <p:spPr>
            <a:xfrm rot="16200000" flipV="1">
              <a:off x="469557" y="411826"/>
              <a:ext cx="45719" cy="318994"/>
            </a:xfrm>
            <a:prstGeom prst="rect">
              <a:avLst/>
            </a:prstGeom>
            <a:solidFill>
              <a:schemeClr val="tx1">
                <a:lumMod val="50000"/>
                <a:lumOff val="5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rial" panose="020B0604020202020204"/>
                <a:ea typeface="微软雅黑" panose="020B0503020204020204" pitchFamily="34" charset="-122"/>
                <a:sym typeface="Arial" panose="020B0604020202020204"/>
              </a:endParaRPr>
            </a:p>
          </p:txBody>
        </p:sp>
        <p:sp>
          <p:nvSpPr>
            <p:cNvPr id="21" name="PA-矩形 44"/>
            <p:cNvSpPr/>
            <p:nvPr>
              <p:custDataLst>
                <p:tags r:id="rId4"/>
              </p:custDataLst>
            </p:nvPr>
          </p:nvSpPr>
          <p:spPr>
            <a:xfrm>
              <a:off x="224148" y="649849"/>
              <a:ext cx="1653814" cy="275070"/>
            </a:xfrm>
            <a:prstGeom prst="rect">
              <a:avLst/>
            </a:prstGeom>
          </p:spPr>
          <p:txBody>
            <a:bodyPr wrap="square">
              <a:spAutoFit/>
            </a:bodyPr>
            <a:lstStyle/>
            <a:p>
              <a:pPr lvl="0" algn="dist">
                <a:defRPr/>
              </a:pPr>
              <a:r>
                <a:rPr lang="zh-CN" altLang="en-US" sz="1200" dirty="0">
                  <a:solidFill>
                    <a:schemeClr val="tx1">
                      <a:lumMod val="75000"/>
                      <a:lumOff val="25000"/>
                    </a:schemeClr>
                  </a:solidFill>
                  <a:latin typeface="Arial" panose="020B0604020202020204"/>
                  <a:ea typeface="微软雅黑" panose="020B0503020204020204" pitchFamily="34" charset="-122"/>
                  <a:cs typeface="+mn-ea"/>
                  <a:sym typeface="Arial" panose="020B0604020202020204"/>
                </a:rPr>
                <a:t>熊猫科技有限公司</a:t>
              </a:r>
              <a:endParaRPr lang="en-US" altLang="zh-CN" sz="1200" dirty="0">
                <a:solidFill>
                  <a:schemeClr val="tx1">
                    <a:lumMod val="75000"/>
                    <a:lumOff val="25000"/>
                  </a:schemeClr>
                </a:solidFill>
                <a:latin typeface="Arial" panose="020B0604020202020204"/>
                <a:ea typeface="微软雅黑" panose="020B0503020204020204" pitchFamily="34" charset="-122"/>
                <a:cs typeface="+mn-ea"/>
                <a:sym typeface="Arial" panose="020B0604020202020204"/>
              </a:endParaRPr>
            </a:p>
          </p:txBody>
        </p:sp>
        <p:sp>
          <p:nvSpPr>
            <p:cNvPr id="22" name="PA-矩形 44"/>
            <p:cNvSpPr/>
            <p:nvPr>
              <p:custDataLst>
                <p:tags r:id="rId5"/>
              </p:custDataLst>
            </p:nvPr>
          </p:nvSpPr>
          <p:spPr>
            <a:xfrm>
              <a:off x="227674" y="901506"/>
              <a:ext cx="2144582" cy="507831"/>
            </a:xfrm>
            <a:prstGeom prst="rect">
              <a:avLst/>
            </a:prstGeom>
          </p:spPr>
          <p:txBody>
            <a:bodyPr wrap="square">
              <a:spAutoFit/>
            </a:bodyPr>
            <a:lstStyle/>
            <a:p>
              <a:pPr>
                <a:lnSpc>
                  <a:spcPct val="150000"/>
                </a:lnSpc>
                <a:defRPr/>
              </a:pPr>
              <a:r>
                <a:rPr lang="en-US" altLang="zh-CN" sz="600" dirty="0">
                  <a:solidFill>
                    <a:schemeClr val="tx1">
                      <a:lumMod val="75000"/>
                      <a:lumOff val="25000"/>
                    </a:schemeClr>
                  </a:solidFill>
                  <a:latin typeface="Arial" panose="020B0604020202020204"/>
                  <a:ea typeface="微软雅黑" panose="020B0503020204020204" pitchFamily="34" charset="-122"/>
                  <a:cs typeface="+mn-ea"/>
                  <a:sym typeface="Arial" panose="020B0604020202020204"/>
                </a:rPr>
                <a:t>DI YI KE JI YOU XIAN GONG SI  DI YI KE JI YOU XIAN GONG SI </a:t>
              </a:r>
              <a:endParaRPr lang="en-US" altLang="zh-CN" sz="600" dirty="0">
                <a:solidFill>
                  <a:schemeClr val="tx1">
                    <a:lumMod val="75000"/>
                    <a:lumOff val="25000"/>
                  </a:schemeClr>
                </a:solidFill>
                <a:latin typeface="Arial" panose="020B0604020202020204"/>
                <a:ea typeface="微软雅黑" panose="020B0503020204020204" pitchFamily="34" charset="-122"/>
                <a:cs typeface="+mn-ea"/>
                <a:sym typeface="Arial" panose="020B0604020202020204"/>
              </a:endParaRPr>
            </a:p>
            <a:p>
              <a:pPr lvl="0">
                <a:lnSpc>
                  <a:spcPct val="150000"/>
                </a:lnSpc>
                <a:defRPr/>
              </a:pPr>
              <a:endParaRPr lang="en-US" altLang="zh-CN" sz="600" dirty="0">
                <a:solidFill>
                  <a:schemeClr val="tx1">
                    <a:lumMod val="75000"/>
                    <a:lumOff val="25000"/>
                  </a:schemeClr>
                </a:solidFill>
                <a:latin typeface="Arial" panose="020B0604020202020204"/>
                <a:ea typeface="微软雅黑" panose="020B0503020204020204" pitchFamily="34" charset="-122"/>
                <a:cs typeface="+mn-ea"/>
                <a:sym typeface="Arial" panose="020B0604020202020204"/>
              </a:endParaRPr>
            </a:p>
          </p:txBody>
        </p:sp>
      </p:grpSp>
    </p:spTree>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par>
                          <p:cTn id="11" fill="hold">
                            <p:stCondLst>
                              <p:cond delay="500"/>
                            </p:stCondLst>
                            <p:childTnLst>
                              <p:par>
                                <p:cTn id="12" presetID="0" presetClass="entr" presetSubtype="0" decel="70000" fill="hold" grpId="0" nodeType="afterEffect">
                                  <p:stCondLst>
                                    <p:cond delay="0"/>
                                  </p:stCondLst>
                                  <p:iterate type="lt">
                                    <p:tmPct val="10000"/>
                                  </p:iterate>
                                  <p:childTnLst>
                                    <p:set>
                                      <p:cBhvr>
                                        <p:cTn id="13" dur="641" fill="hold">
                                          <p:stCondLst>
                                            <p:cond delay="1"/>
                                          </p:stCondLst>
                                        </p:cTn>
                                        <p:tgtEl>
                                          <p:spTgt spid="8"/>
                                        </p:tgtEl>
                                        <p:attrNameLst>
                                          <p:attrName>style.visibility</p:attrName>
                                        </p:attrNameLst>
                                      </p:cBhvr>
                                      <p:to>
                                        <p:strVal val="visible"/>
                                      </p:to>
                                    </p:set>
                                    <p:anim to="" calcmode="lin" valueType="num">
                                      <p:cBhvr>
                                        <p:cTn id="14" dur="1" fill="hold">
                                          <p:stCondLst>
                                            <p:cond delay="0"/>
                                          </p:stCondLst>
                                        </p:cTn>
                                        <p:tgtEl>
                                          <p:spTgt spid="8"/>
                                        </p:tgtEl>
                                        <p:attrNameLst>
                                          <p:attrName>ppt_x</p:attrName>
                                        </p:attrNameLst>
                                      </p:cBhvr>
                                      <p:tavLst>
                                        <p:tav tm="0">
                                          <p:val>
                                            <p:strVal val="#ppt_x"/>
                                          </p:val>
                                        </p:tav>
                                        <p:tav tm="100000">
                                          <p:val>
                                            <p:strVal val="#ppt_x+0.15*sin(rand(0-360)+0)+2"/>
                                          </p:val>
                                        </p:tav>
                                      </p:tavLst>
                                    </p:anim>
                                    <p:anim to="" calcmode="lin" valueType="num">
                                      <p:cBhvr>
                                        <p:cTn id="15" dur="1" fill="hold">
                                          <p:stCondLst>
                                            <p:cond delay="0"/>
                                          </p:stCondLst>
                                        </p:cTn>
                                        <p:tgtEl>
                                          <p:spTgt spid="8"/>
                                        </p:tgtEl>
                                        <p:attrNameLst>
                                          <p:attrName>ppt_y</p:attrName>
                                        </p:attrNameLst>
                                      </p:cBhvr>
                                      <p:tavLst>
                                        <p:tav tm="0">
                                          <p:val>
                                            <p:strVal val="#ppt_y"/>
                                          </p:val>
                                        </p:tav>
                                        <p:tav tm="100000">
                                          <p:val>
                                            <p:strVal val="#ppt_y+0.15*sin(rand(0-360)+0)+2"/>
                                          </p:val>
                                        </p:tav>
                                      </p:tavLst>
                                    </p:anim>
                                    <p:anim to="" calcmode="lin" valueType="num">
                                      <p:cBhvr>
                                        <p:cTn id="16" dur="748" fill="hold">
                                          <p:stCondLst>
                                            <p:cond delay="2"/>
                                          </p:stCondLst>
                                        </p:cTn>
                                        <p:tgtEl>
                                          <p:spTgt spid="8"/>
                                        </p:tgtEl>
                                        <p:attrNameLst>
                                          <p:attrName>style.opacity</p:attrName>
                                        </p:attrNameLst>
                                      </p:cBhvr>
                                      <p:tavLst>
                                        <p:tav tm="0">
                                          <p:val>
                                            <p:fltVal val="0"/>
                                          </p:val>
                                        </p:tav>
                                        <p:tav tm="100000">
                                          <p:val>
                                            <p:fltVal val="1"/>
                                          </p:val>
                                        </p:tav>
                                      </p:tavLst>
                                    </p:anim>
                                    <p:animScale>
                                      <p:cBhvr>
                                        <p:cTn id="17" dur="748" fill="hold">
                                          <p:stCondLst>
                                            <p:cond delay="1"/>
                                          </p:stCondLst>
                                        </p:cTn>
                                        <p:tgtEl>
                                          <p:spTgt spid="8"/>
                                        </p:tgtEl>
                                      </p:cBhvr>
                                      <p:from x="500000" y="500000"/>
                                      <p:to x="100000" y="100000"/>
                                    </p:animScale>
                                    <p:anim to="" calcmode="lin" valueType="num">
                                      <p:cBhvr>
                                        <p:cTn id="18" dur="535" fill="hold">
                                          <p:stCondLst>
                                            <p:cond delay="215"/>
                                          </p:stCondLst>
                                        </p:cTn>
                                        <p:tgtEl>
                                          <p:spTgt spid="8"/>
                                        </p:tgtEl>
                                        <p:attrNameLst>
                                          <p:attrName>ppt_x</p:attrName>
                                        </p:attrNameLst>
                                      </p:cBhvr>
                                      <p:tavLst>
                                        <p:tav tm="0">
                                          <p:val>
                                            <p:strVal val="ppt_x-2"/>
                                          </p:val>
                                        </p:tav>
                                        <p:tav tm="100000">
                                          <p:val>
                                            <p:strVal val="#ppt_x"/>
                                          </p:val>
                                        </p:tav>
                                      </p:tavLst>
                                    </p:anim>
                                    <p:anim to="" calcmode="lin" valueType="num">
                                      <p:cBhvr>
                                        <p:cTn id="19" dur="535" fill="hold">
                                          <p:stCondLst>
                                            <p:cond delay="215"/>
                                          </p:stCondLst>
                                        </p:cTn>
                                        <p:tgtEl>
                                          <p:spTgt spid="8"/>
                                        </p:tgtEl>
                                        <p:attrNameLst>
                                          <p:attrName>ppt_y</p:attrName>
                                        </p:attrNameLst>
                                      </p:cBhvr>
                                      <p:tavLst>
                                        <p:tav tm="0">
                                          <p:val>
                                            <p:strVal val="ppt_y-2"/>
                                          </p:val>
                                        </p:tav>
                                        <p:tav tm="100000">
                                          <p:val>
                                            <p:strVal val="#ppt_y"/>
                                          </p:val>
                                        </p:tav>
                                      </p:tavLst>
                                    </p:anim>
                                  </p:childTnLst>
                                </p:cTn>
                              </p:par>
                            </p:childTnLst>
                          </p:cTn>
                        </p:par>
                        <p:par>
                          <p:cTn id="20" fill="hold">
                            <p:stCondLst>
                              <p:cond delay="1625"/>
                            </p:stCondLst>
                            <p:childTnLst>
                              <p:par>
                                <p:cTn id="21" presetID="22" presetClass="entr" presetSubtype="8"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par>
                          <p:cTn id="24" fill="hold">
                            <p:stCondLst>
                              <p:cond delay="2125"/>
                            </p:stCondLst>
                            <p:childTnLst>
                              <p:par>
                                <p:cTn id="25" presetID="42"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750"/>
                                        <p:tgtEl>
                                          <p:spTgt spid="11"/>
                                        </p:tgtEl>
                                      </p:cBhvr>
                                    </p:animEffect>
                                    <p:anim calcmode="lin" valueType="num">
                                      <p:cBhvr>
                                        <p:cTn id="28" dur="750" fill="hold"/>
                                        <p:tgtEl>
                                          <p:spTgt spid="11"/>
                                        </p:tgtEl>
                                        <p:attrNameLst>
                                          <p:attrName>ppt_x</p:attrName>
                                        </p:attrNameLst>
                                      </p:cBhvr>
                                      <p:tavLst>
                                        <p:tav tm="0">
                                          <p:val>
                                            <p:strVal val="#ppt_x"/>
                                          </p:val>
                                        </p:tav>
                                        <p:tav tm="100000">
                                          <p:val>
                                            <p:strVal val="#ppt_x"/>
                                          </p:val>
                                        </p:tav>
                                      </p:tavLst>
                                    </p:anim>
                                    <p:anim calcmode="lin" valueType="num">
                                      <p:cBhvr>
                                        <p:cTn id="29" dur="75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p:cTn id="34" dur="500" fill="hold"/>
                                        <p:tgtEl>
                                          <p:spTgt spid="23"/>
                                        </p:tgtEl>
                                        <p:attrNameLst>
                                          <p:attrName>ppt_w</p:attrName>
                                        </p:attrNameLst>
                                      </p:cBhvr>
                                      <p:tavLst>
                                        <p:tav tm="0">
                                          <p:val>
                                            <p:fltVal val="0"/>
                                          </p:val>
                                        </p:tav>
                                        <p:tav tm="100000">
                                          <p:val>
                                            <p:strVal val="#ppt_w"/>
                                          </p:val>
                                        </p:tav>
                                      </p:tavLst>
                                    </p:anim>
                                    <p:anim calcmode="lin" valueType="num">
                                      <p:cBhvr>
                                        <p:cTn id="35" dur="500" fill="hold"/>
                                        <p:tgtEl>
                                          <p:spTgt spid="23"/>
                                        </p:tgtEl>
                                        <p:attrNameLst>
                                          <p:attrName>ppt_h</p:attrName>
                                        </p:attrNameLst>
                                      </p:cBhvr>
                                      <p:tavLst>
                                        <p:tav tm="0">
                                          <p:val>
                                            <p:fltVal val="0"/>
                                          </p:val>
                                        </p:tav>
                                        <p:tav tm="100000">
                                          <p:val>
                                            <p:strVal val="#ppt_h"/>
                                          </p:val>
                                        </p:tav>
                                      </p:tavLst>
                                    </p:anim>
                                    <p:animEffect transition="in" filter="fade">
                                      <p:cBhvr>
                                        <p:cTn id="36" dur="500"/>
                                        <p:tgtEl>
                                          <p:spTgt spid="23"/>
                                        </p:tgtEl>
                                      </p:cBhvr>
                                    </p:animEffect>
                                  </p:childTnLst>
                                </p:cTn>
                              </p:par>
                              <p:par>
                                <p:cTn id="37" presetID="10" presetClass="entr" presetSubtype="0" fill="hold"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5" grpId="0" animBg="1"/>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1468601" y="1698229"/>
            <a:ext cx="3986608" cy="968902"/>
            <a:chOff x="3805367" y="1711667"/>
            <a:chExt cx="3390400" cy="824000"/>
          </a:xfrm>
        </p:grpSpPr>
        <p:sp>
          <p:nvSpPr>
            <p:cNvPr id="21" name="Google Shape;1092;p45"/>
            <p:cNvSpPr/>
            <p:nvPr/>
          </p:nvSpPr>
          <p:spPr>
            <a:xfrm>
              <a:off x="3805367" y="1711667"/>
              <a:ext cx="3390400" cy="824000"/>
            </a:xfrm>
            <a:prstGeom prst="roundRect">
              <a:avLst>
                <a:gd name="adj" fmla="val 50000"/>
              </a:avLst>
            </a:prstGeom>
            <a:noFill/>
            <a:ln w="6350" cap="flat" cmpd="sng">
              <a:solidFill>
                <a:schemeClr val="bg1">
                  <a:lumMod val="85000"/>
                </a:schemeClr>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chemeClr val="bg1"/>
                </a:solidFill>
                <a:effectLst/>
                <a:uLnTx/>
                <a:uFillTx/>
                <a:latin typeface="Arial" panose="020B0604020202020204"/>
                <a:ea typeface="微软雅黑" panose="020B0503020204020204" pitchFamily="34" charset="-122"/>
                <a:cs typeface="Arial" panose="020B0604020202020204"/>
                <a:sym typeface="Arial" panose="020B0604020202020204"/>
              </a:endParaRPr>
            </a:p>
          </p:txBody>
        </p:sp>
        <p:sp>
          <p:nvSpPr>
            <p:cNvPr id="22" name="Google Shape;1095;p45"/>
            <p:cNvSpPr/>
            <p:nvPr/>
          </p:nvSpPr>
          <p:spPr>
            <a:xfrm>
              <a:off x="3974651" y="1838333"/>
              <a:ext cx="570667" cy="570667"/>
            </a:xfrm>
            <a:custGeom>
              <a:avLst/>
              <a:gdLst/>
              <a:ahLst/>
              <a:cxnLst/>
              <a:rect l="l" t="t" r="r" b="b"/>
              <a:pathLst>
                <a:path w="17120" h="17120" extrusionOk="0">
                  <a:moveTo>
                    <a:pt x="8560" y="1"/>
                  </a:moveTo>
                  <a:cubicBezTo>
                    <a:pt x="3812" y="1"/>
                    <a:pt x="1" y="3904"/>
                    <a:pt x="1" y="8560"/>
                  </a:cubicBezTo>
                  <a:cubicBezTo>
                    <a:pt x="1" y="13331"/>
                    <a:pt x="3812" y="17120"/>
                    <a:pt x="8560" y="17120"/>
                  </a:cubicBezTo>
                  <a:cubicBezTo>
                    <a:pt x="13330" y="17120"/>
                    <a:pt x="17119" y="13331"/>
                    <a:pt x="17119" y="8560"/>
                  </a:cubicBezTo>
                  <a:cubicBezTo>
                    <a:pt x="17119" y="3904"/>
                    <a:pt x="13330" y="1"/>
                    <a:pt x="8560" y="1"/>
                  </a:cubicBezTo>
                  <a:close/>
                </a:path>
              </a:pathLst>
            </a:custGeom>
            <a:solidFill>
              <a:srgbClr val="BEBFFF"/>
            </a:solidFill>
            <a:ln w="12700" cap="flat" cmpd="sng" algn="ctr">
              <a:noFill/>
              <a:prstDash val="solid"/>
              <a:miter lim="800000"/>
            </a:ln>
            <a:effectLst>
              <a:outerShdw blurRad="749300" dist="38100" dir="2700000" algn="tl" rotWithShape="0">
                <a:prstClr val="black">
                  <a:alpha val="10000"/>
                </a:prstClr>
              </a:outerShdw>
            </a:effectLst>
          </p:spPr>
          <p:txBody>
            <a:bodyPr wrap="square" lIns="91440" tIns="45720" rIns="91440" bIns="45720" anchor="ctr">
              <a:normAutofit/>
            </a:bodyPr>
            <a:lstStyle/>
            <a:p>
              <a:pPr algn="ctr"/>
              <a:r>
                <a:rPr lang="en-GB" kern="0" dirty="0">
                  <a:solidFill>
                    <a:schemeClr val="bg1"/>
                  </a:solidFill>
                  <a:latin typeface="Arial" panose="020B0604020202020204"/>
                  <a:ea typeface="微软雅黑" panose="020B0503020204020204" pitchFamily="34" charset="-122"/>
                  <a:cs typeface="阿里巴巴普惠体 R" panose="00020600040101010101" pitchFamily="18" charset="-122"/>
                  <a:sym typeface="Arial" panose="020B0604020202020204"/>
                </a:rPr>
                <a:t>01</a:t>
              </a:r>
              <a:endParaRPr kern="0" dirty="0">
                <a:solidFill>
                  <a:schemeClr val="bg1"/>
                </a:solidFill>
                <a:latin typeface="Arial" panose="020B0604020202020204"/>
                <a:ea typeface="微软雅黑" panose="020B0503020204020204" pitchFamily="34" charset="-122"/>
                <a:cs typeface="阿里巴巴普惠体 R" panose="00020600040101010101" pitchFamily="18" charset="-122"/>
                <a:sym typeface="Arial" panose="020B0604020202020204"/>
              </a:endParaRPr>
            </a:p>
          </p:txBody>
        </p:sp>
      </p:grpSp>
      <p:grpSp>
        <p:nvGrpSpPr>
          <p:cNvPr id="24" name="组合 23"/>
          <p:cNvGrpSpPr/>
          <p:nvPr/>
        </p:nvGrpSpPr>
        <p:grpSpPr>
          <a:xfrm>
            <a:off x="1468601" y="3251670"/>
            <a:ext cx="3986608" cy="968902"/>
            <a:chOff x="3805367" y="1711667"/>
            <a:chExt cx="3390400" cy="824000"/>
          </a:xfrm>
        </p:grpSpPr>
        <p:sp>
          <p:nvSpPr>
            <p:cNvPr id="25" name="Google Shape;1092;p45"/>
            <p:cNvSpPr/>
            <p:nvPr/>
          </p:nvSpPr>
          <p:spPr>
            <a:xfrm>
              <a:off x="3805367" y="1711667"/>
              <a:ext cx="3390400" cy="824000"/>
            </a:xfrm>
            <a:prstGeom prst="roundRect">
              <a:avLst>
                <a:gd name="adj" fmla="val 50000"/>
              </a:avLst>
            </a:prstGeom>
            <a:noFill/>
            <a:ln w="6350" cap="flat" cmpd="sng">
              <a:solidFill>
                <a:schemeClr val="bg1">
                  <a:lumMod val="85000"/>
                </a:schemeClr>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chemeClr val="bg1"/>
                </a:solidFill>
                <a:effectLst/>
                <a:uLnTx/>
                <a:uFillTx/>
                <a:latin typeface="Arial" panose="020B0604020202020204"/>
                <a:ea typeface="微软雅黑" panose="020B0503020204020204" pitchFamily="34" charset="-122"/>
                <a:cs typeface="Arial" panose="020B0604020202020204"/>
                <a:sym typeface="Arial" panose="020B0604020202020204"/>
              </a:endParaRPr>
            </a:p>
          </p:txBody>
        </p:sp>
        <p:sp>
          <p:nvSpPr>
            <p:cNvPr id="26" name="Google Shape;1095;p45"/>
            <p:cNvSpPr/>
            <p:nvPr/>
          </p:nvSpPr>
          <p:spPr>
            <a:xfrm>
              <a:off x="3974651" y="1838333"/>
              <a:ext cx="570667" cy="570667"/>
            </a:xfrm>
            <a:custGeom>
              <a:avLst/>
              <a:gdLst/>
              <a:ahLst/>
              <a:cxnLst/>
              <a:rect l="l" t="t" r="r" b="b"/>
              <a:pathLst>
                <a:path w="17120" h="17120" extrusionOk="0">
                  <a:moveTo>
                    <a:pt x="8560" y="1"/>
                  </a:moveTo>
                  <a:cubicBezTo>
                    <a:pt x="3812" y="1"/>
                    <a:pt x="1" y="3904"/>
                    <a:pt x="1" y="8560"/>
                  </a:cubicBezTo>
                  <a:cubicBezTo>
                    <a:pt x="1" y="13331"/>
                    <a:pt x="3812" y="17120"/>
                    <a:pt x="8560" y="17120"/>
                  </a:cubicBezTo>
                  <a:cubicBezTo>
                    <a:pt x="13330" y="17120"/>
                    <a:pt x="17119" y="13331"/>
                    <a:pt x="17119" y="8560"/>
                  </a:cubicBezTo>
                  <a:cubicBezTo>
                    <a:pt x="17119" y="3904"/>
                    <a:pt x="13330" y="1"/>
                    <a:pt x="8560" y="1"/>
                  </a:cubicBezTo>
                  <a:close/>
                </a:path>
              </a:pathLst>
            </a:custGeom>
            <a:solidFill>
              <a:srgbClr val="F2CDFF"/>
            </a:solidFill>
            <a:ln w="12700" cap="flat" cmpd="sng" algn="ctr">
              <a:noFill/>
              <a:prstDash val="solid"/>
              <a:miter lim="800000"/>
            </a:ln>
            <a:effectLst>
              <a:outerShdw blurRad="749300" dist="38100" dir="2700000" algn="tl" rotWithShape="0">
                <a:prstClr val="black">
                  <a:alpha val="10000"/>
                </a:prstClr>
              </a:outerShdw>
            </a:effectLst>
          </p:spPr>
          <p:txBody>
            <a:bodyPr wrap="square" lIns="91440" tIns="45720" rIns="91440" bIns="45720" anchor="ctr">
              <a:normAutofit/>
            </a:bodyPr>
            <a:lstStyle/>
            <a:p>
              <a:pPr algn="ctr"/>
              <a:r>
                <a:rPr lang="en-GB" kern="0" dirty="0">
                  <a:solidFill>
                    <a:schemeClr val="bg1"/>
                  </a:solidFill>
                  <a:latin typeface="Arial" panose="020B0604020202020204"/>
                  <a:ea typeface="微软雅黑" panose="020B0503020204020204" pitchFamily="34" charset="-122"/>
                  <a:cs typeface="阿里巴巴普惠体 R" panose="00020600040101010101" pitchFamily="18" charset="-122"/>
                  <a:sym typeface="Arial" panose="020B0604020202020204"/>
                </a:rPr>
                <a:t>02</a:t>
              </a:r>
              <a:endParaRPr kern="0" dirty="0">
                <a:solidFill>
                  <a:schemeClr val="bg1"/>
                </a:solidFill>
                <a:latin typeface="Arial" panose="020B0604020202020204"/>
                <a:ea typeface="微软雅黑" panose="020B0503020204020204" pitchFamily="34" charset="-122"/>
                <a:cs typeface="阿里巴巴普惠体 R" panose="00020600040101010101" pitchFamily="18" charset="-122"/>
                <a:sym typeface="Arial" panose="020B0604020202020204"/>
              </a:endParaRPr>
            </a:p>
          </p:txBody>
        </p:sp>
      </p:grpSp>
      <p:grpSp>
        <p:nvGrpSpPr>
          <p:cNvPr id="29" name="组合 28"/>
          <p:cNvGrpSpPr/>
          <p:nvPr/>
        </p:nvGrpSpPr>
        <p:grpSpPr>
          <a:xfrm>
            <a:off x="1468601" y="4805111"/>
            <a:ext cx="3986608" cy="968902"/>
            <a:chOff x="3805367" y="1711667"/>
            <a:chExt cx="3390400" cy="824000"/>
          </a:xfrm>
        </p:grpSpPr>
        <p:sp>
          <p:nvSpPr>
            <p:cNvPr id="30" name="Google Shape;1092;p45"/>
            <p:cNvSpPr/>
            <p:nvPr/>
          </p:nvSpPr>
          <p:spPr>
            <a:xfrm>
              <a:off x="3805367" y="1711667"/>
              <a:ext cx="3390400" cy="824000"/>
            </a:xfrm>
            <a:prstGeom prst="roundRect">
              <a:avLst>
                <a:gd name="adj" fmla="val 50000"/>
              </a:avLst>
            </a:prstGeom>
            <a:noFill/>
            <a:ln w="6350" cap="flat" cmpd="sng">
              <a:solidFill>
                <a:schemeClr val="bg1">
                  <a:lumMod val="85000"/>
                </a:schemeClr>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chemeClr val="bg1"/>
                </a:solidFill>
                <a:effectLst/>
                <a:uLnTx/>
                <a:uFillTx/>
                <a:latin typeface="Arial" panose="020B0604020202020204"/>
                <a:ea typeface="微软雅黑" panose="020B0503020204020204" pitchFamily="34" charset="-122"/>
                <a:cs typeface="Arial" panose="020B0604020202020204"/>
                <a:sym typeface="Arial" panose="020B0604020202020204"/>
              </a:endParaRPr>
            </a:p>
          </p:txBody>
        </p:sp>
        <p:sp>
          <p:nvSpPr>
            <p:cNvPr id="31" name="Google Shape;1095;p45"/>
            <p:cNvSpPr/>
            <p:nvPr/>
          </p:nvSpPr>
          <p:spPr>
            <a:xfrm>
              <a:off x="3974651" y="1838333"/>
              <a:ext cx="570667" cy="570667"/>
            </a:xfrm>
            <a:custGeom>
              <a:avLst/>
              <a:gdLst/>
              <a:ahLst/>
              <a:cxnLst/>
              <a:rect l="l" t="t" r="r" b="b"/>
              <a:pathLst>
                <a:path w="17120" h="17120" extrusionOk="0">
                  <a:moveTo>
                    <a:pt x="8560" y="1"/>
                  </a:moveTo>
                  <a:cubicBezTo>
                    <a:pt x="3812" y="1"/>
                    <a:pt x="1" y="3904"/>
                    <a:pt x="1" y="8560"/>
                  </a:cubicBezTo>
                  <a:cubicBezTo>
                    <a:pt x="1" y="13331"/>
                    <a:pt x="3812" y="17120"/>
                    <a:pt x="8560" y="17120"/>
                  </a:cubicBezTo>
                  <a:cubicBezTo>
                    <a:pt x="13330" y="17120"/>
                    <a:pt x="17119" y="13331"/>
                    <a:pt x="17119" y="8560"/>
                  </a:cubicBezTo>
                  <a:cubicBezTo>
                    <a:pt x="17119" y="3904"/>
                    <a:pt x="13330" y="1"/>
                    <a:pt x="8560" y="1"/>
                  </a:cubicBezTo>
                  <a:close/>
                </a:path>
              </a:pathLst>
            </a:custGeom>
            <a:solidFill>
              <a:srgbClr val="BEBFFF"/>
            </a:solidFill>
            <a:ln w="12700" cap="flat" cmpd="sng" algn="ctr">
              <a:noFill/>
              <a:prstDash val="solid"/>
              <a:miter lim="800000"/>
            </a:ln>
            <a:effectLst>
              <a:outerShdw blurRad="749300" dist="38100" dir="2700000" algn="tl" rotWithShape="0">
                <a:prstClr val="black">
                  <a:alpha val="10000"/>
                </a:prstClr>
              </a:outerShdw>
            </a:effectLst>
          </p:spPr>
          <p:txBody>
            <a:bodyPr wrap="square" lIns="91440" tIns="45720" rIns="91440" bIns="45720" anchor="ctr">
              <a:normAutofit/>
            </a:bodyPr>
            <a:lstStyle/>
            <a:p>
              <a:pPr algn="ctr"/>
              <a:r>
                <a:rPr lang="en-GB" kern="0" dirty="0">
                  <a:solidFill>
                    <a:schemeClr val="bg1"/>
                  </a:solidFill>
                  <a:latin typeface="Arial" panose="020B0604020202020204"/>
                  <a:ea typeface="微软雅黑" panose="020B0503020204020204" pitchFamily="34" charset="-122"/>
                  <a:cs typeface="阿里巴巴普惠体 R" panose="00020600040101010101" pitchFamily="18" charset="-122"/>
                  <a:sym typeface="Arial" panose="020B0604020202020204"/>
                </a:rPr>
                <a:t>03</a:t>
              </a:r>
              <a:endParaRPr kern="0" dirty="0">
                <a:solidFill>
                  <a:schemeClr val="bg1"/>
                </a:solidFill>
                <a:latin typeface="Arial" panose="020B0604020202020204"/>
                <a:ea typeface="微软雅黑" panose="020B0503020204020204" pitchFamily="34" charset="-122"/>
                <a:cs typeface="阿里巴巴普惠体 R" panose="00020600040101010101" pitchFamily="18" charset="-122"/>
                <a:sym typeface="Arial" panose="020B0604020202020204"/>
              </a:endParaRPr>
            </a:p>
          </p:txBody>
        </p:sp>
      </p:grpSp>
      <p:grpSp>
        <p:nvGrpSpPr>
          <p:cNvPr id="32" name="组合 31"/>
          <p:cNvGrpSpPr/>
          <p:nvPr/>
        </p:nvGrpSpPr>
        <p:grpSpPr>
          <a:xfrm>
            <a:off x="6736792" y="1698229"/>
            <a:ext cx="3986608" cy="968902"/>
            <a:chOff x="3805367" y="1711667"/>
            <a:chExt cx="3390400" cy="824000"/>
          </a:xfrm>
        </p:grpSpPr>
        <p:sp>
          <p:nvSpPr>
            <p:cNvPr id="33" name="Google Shape;1092;p45"/>
            <p:cNvSpPr/>
            <p:nvPr/>
          </p:nvSpPr>
          <p:spPr>
            <a:xfrm>
              <a:off x="3805367" y="1711667"/>
              <a:ext cx="3390400" cy="824000"/>
            </a:xfrm>
            <a:prstGeom prst="roundRect">
              <a:avLst>
                <a:gd name="adj" fmla="val 50000"/>
              </a:avLst>
            </a:prstGeom>
            <a:noFill/>
            <a:ln w="6350" cap="flat" cmpd="sng">
              <a:solidFill>
                <a:schemeClr val="bg1">
                  <a:lumMod val="85000"/>
                </a:schemeClr>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chemeClr val="bg1"/>
                </a:solidFill>
                <a:effectLst/>
                <a:uLnTx/>
                <a:uFillTx/>
                <a:latin typeface="Arial" panose="020B0604020202020204"/>
                <a:ea typeface="微软雅黑" panose="020B0503020204020204" pitchFamily="34" charset="-122"/>
                <a:cs typeface="Arial" panose="020B0604020202020204"/>
                <a:sym typeface="Arial" panose="020B0604020202020204"/>
              </a:endParaRPr>
            </a:p>
          </p:txBody>
        </p:sp>
        <p:sp>
          <p:nvSpPr>
            <p:cNvPr id="34" name="Google Shape;1095;p45"/>
            <p:cNvSpPr/>
            <p:nvPr/>
          </p:nvSpPr>
          <p:spPr>
            <a:xfrm>
              <a:off x="3974651" y="1838333"/>
              <a:ext cx="570667" cy="570667"/>
            </a:xfrm>
            <a:custGeom>
              <a:avLst/>
              <a:gdLst/>
              <a:ahLst/>
              <a:cxnLst/>
              <a:rect l="l" t="t" r="r" b="b"/>
              <a:pathLst>
                <a:path w="17120" h="17120" extrusionOk="0">
                  <a:moveTo>
                    <a:pt x="8560" y="1"/>
                  </a:moveTo>
                  <a:cubicBezTo>
                    <a:pt x="3812" y="1"/>
                    <a:pt x="1" y="3904"/>
                    <a:pt x="1" y="8560"/>
                  </a:cubicBezTo>
                  <a:cubicBezTo>
                    <a:pt x="1" y="13331"/>
                    <a:pt x="3812" y="17120"/>
                    <a:pt x="8560" y="17120"/>
                  </a:cubicBezTo>
                  <a:cubicBezTo>
                    <a:pt x="13330" y="17120"/>
                    <a:pt x="17119" y="13331"/>
                    <a:pt x="17119" y="8560"/>
                  </a:cubicBezTo>
                  <a:cubicBezTo>
                    <a:pt x="17119" y="3904"/>
                    <a:pt x="13330" y="1"/>
                    <a:pt x="8560" y="1"/>
                  </a:cubicBezTo>
                  <a:close/>
                </a:path>
              </a:pathLst>
            </a:custGeom>
            <a:solidFill>
              <a:srgbClr val="F2CDFF"/>
            </a:solidFill>
            <a:ln w="12700" cap="flat" cmpd="sng" algn="ctr">
              <a:noFill/>
              <a:prstDash val="solid"/>
              <a:miter lim="800000"/>
            </a:ln>
            <a:effectLst>
              <a:outerShdw blurRad="749300" dist="38100" dir="2700000" algn="tl" rotWithShape="0">
                <a:prstClr val="black">
                  <a:alpha val="10000"/>
                </a:prstClr>
              </a:outerShdw>
            </a:effectLst>
          </p:spPr>
          <p:txBody>
            <a:bodyPr wrap="square" lIns="91440" tIns="45720" rIns="91440" bIns="45720" anchor="ctr">
              <a:normAutofit/>
            </a:bodyPr>
            <a:lstStyle/>
            <a:p>
              <a:pPr algn="ctr"/>
              <a:r>
                <a:rPr lang="en-GB" kern="0" dirty="0">
                  <a:solidFill>
                    <a:schemeClr val="bg1"/>
                  </a:solidFill>
                  <a:latin typeface="Arial" panose="020B0604020202020204"/>
                  <a:ea typeface="微软雅黑" panose="020B0503020204020204" pitchFamily="34" charset="-122"/>
                  <a:cs typeface="阿里巴巴普惠体 R" panose="00020600040101010101" pitchFamily="18" charset="-122"/>
                  <a:sym typeface="Arial" panose="020B0604020202020204"/>
                </a:rPr>
                <a:t>04</a:t>
              </a:r>
              <a:endParaRPr kern="0" dirty="0">
                <a:solidFill>
                  <a:schemeClr val="bg1"/>
                </a:solidFill>
                <a:latin typeface="Arial" panose="020B0604020202020204"/>
                <a:ea typeface="微软雅黑" panose="020B0503020204020204" pitchFamily="34" charset="-122"/>
                <a:cs typeface="阿里巴巴普惠体 R" panose="00020600040101010101" pitchFamily="18" charset="-122"/>
                <a:sym typeface="Arial" panose="020B0604020202020204"/>
              </a:endParaRPr>
            </a:p>
          </p:txBody>
        </p:sp>
      </p:grpSp>
      <p:grpSp>
        <p:nvGrpSpPr>
          <p:cNvPr id="35" name="组合 34"/>
          <p:cNvGrpSpPr/>
          <p:nvPr/>
        </p:nvGrpSpPr>
        <p:grpSpPr>
          <a:xfrm>
            <a:off x="6736792" y="3251670"/>
            <a:ext cx="3986608" cy="968902"/>
            <a:chOff x="3805367" y="1711667"/>
            <a:chExt cx="3390400" cy="824000"/>
          </a:xfrm>
        </p:grpSpPr>
        <p:sp>
          <p:nvSpPr>
            <p:cNvPr id="36" name="Google Shape;1092;p45"/>
            <p:cNvSpPr/>
            <p:nvPr/>
          </p:nvSpPr>
          <p:spPr>
            <a:xfrm>
              <a:off x="3805367" y="1711667"/>
              <a:ext cx="3390400" cy="824000"/>
            </a:xfrm>
            <a:prstGeom prst="roundRect">
              <a:avLst>
                <a:gd name="adj" fmla="val 50000"/>
              </a:avLst>
            </a:prstGeom>
            <a:noFill/>
            <a:ln w="6350" cap="flat" cmpd="sng">
              <a:solidFill>
                <a:schemeClr val="bg1">
                  <a:lumMod val="85000"/>
                </a:schemeClr>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chemeClr val="bg1"/>
                </a:solidFill>
                <a:effectLst/>
                <a:uLnTx/>
                <a:uFillTx/>
                <a:latin typeface="Arial" panose="020B0604020202020204"/>
                <a:ea typeface="微软雅黑" panose="020B0503020204020204" pitchFamily="34" charset="-122"/>
                <a:cs typeface="Arial" panose="020B0604020202020204"/>
                <a:sym typeface="Arial" panose="020B0604020202020204"/>
              </a:endParaRPr>
            </a:p>
          </p:txBody>
        </p:sp>
        <p:sp>
          <p:nvSpPr>
            <p:cNvPr id="37" name="Google Shape;1095;p45"/>
            <p:cNvSpPr/>
            <p:nvPr/>
          </p:nvSpPr>
          <p:spPr>
            <a:xfrm>
              <a:off x="3974651" y="1838333"/>
              <a:ext cx="570667" cy="570667"/>
            </a:xfrm>
            <a:custGeom>
              <a:avLst/>
              <a:gdLst/>
              <a:ahLst/>
              <a:cxnLst/>
              <a:rect l="l" t="t" r="r" b="b"/>
              <a:pathLst>
                <a:path w="17120" h="17120" extrusionOk="0">
                  <a:moveTo>
                    <a:pt x="8560" y="1"/>
                  </a:moveTo>
                  <a:cubicBezTo>
                    <a:pt x="3812" y="1"/>
                    <a:pt x="1" y="3904"/>
                    <a:pt x="1" y="8560"/>
                  </a:cubicBezTo>
                  <a:cubicBezTo>
                    <a:pt x="1" y="13331"/>
                    <a:pt x="3812" y="17120"/>
                    <a:pt x="8560" y="17120"/>
                  </a:cubicBezTo>
                  <a:cubicBezTo>
                    <a:pt x="13330" y="17120"/>
                    <a:pt x="17119" y="13331"/>
                    <a:pt x="17119" y="8560"/>
                  </a:cubicBezTo>
                  <a:cubicBezTo>
                    <a:pt x="17119" y="3904"/>
                    <a:pt x="13330" y="1"/>
                    <a:pt x="8560" y="1"/>
                  </a:cubicBezTo>
                  <a:close/>
                </a:path>
              </a:pathLst>
            </a:custGeom>
            <a:solidFill>
              <a:srgbClr val="BEBFFF"/>
            </a:solidFill>
            <a:ln w="12700" cap="flat" cmpd="sng" algn="ctr">
              <a:noFill/>
              <a:prstDash val="solid"/>
              <a:miter lim="800000"/>
            </a:ln>
            <a:effectLst>
              <a:outerShdw blurRad="749300" dist="38100" dir="2700000" algn="tl" rotWithShape="0">
                <a:prstClr val="black">
                  <a:alpha val="10000"/>
                </a:prstClr>
              </a:outerShdw>
            </a:effectLst>
          </p:spPr>
          <p:txBody>
            <a:bodyPr wrap="square" lIns="91440" tIns="45720" rIns="91440" bIns="45720" anchor="ctr">
              <a:normAutofit/>
            </a:bodyPr>
            <a:lstStyle/>
            <a:p>
              <a:pPr algn="ctr"/>
              <a:r>
                <a:rPr lang="en-GB" kern="0" dirty="0">
                  <a:solidFill>
                    <a:schemeClr val="bg1"/>
                  </a:solidFill>
                  <a:latin typeface="Arial" panose="020B0604020202020204"/>
                  <a:ea typeface="微软雅黑" panose="020B0503020204020204" pitchFamily="34" charset="-122"/>
                  <a:cs typeface="阿里巴巴普惠体 R" panose="00020600040101010101" pitchFamily="18" charset="-122"/>
                  <a:sym typeface="Arial" panose="020B0604020202020204"/>
                </a:rPr>
                <a:t>05</a:t>
              </a:r>
              <a:endParaRPr kern="0" dirty="0">
                <a:solidFill>
                  <a:schemeClr val="bg1"/>
                </a:solidFill>
                <a:latin typeface="Arial" panose="020B0604020202020204"/>
                <a:ea typeface="微软雅黑" panose="020B0503020204020204" pitchFamily="34" charset="-122"/>
                <a:cs typeface="阿里巴巴普惠体 R" panose="00020600040101010101" pitchFamily="18" charset="-122"/>
                <a:sym typeface="Arial" panose="020B0604020202020204"/>
              </a:endParaRPr>
            </a:p>
          </p:txBody>
        </p:sp>
      </p:grpSp>
      <p:grpSp>
        <p:nvGrpSpPr>
          <p:cNvPr id="38" name="组合 37"/>
          <p:cNvGrpSpPr/>
          <p:nvPr/>
        </p:nvGrpSpPr>
        <p:grpSpPr>
          <a:xfrm>
            <a:off x="6736792" y="4805111"/>
            <a:ext cx="3986608" cy="968902"/>
            <a:chOff x="3805367" y="1711667"/>
            <a:chExt cx="3390400" cy="824000"/>
          </a:xfrm>
        </p:grpSpPr>
        <p:sp>
          <p:nvSpPr>
            <p:cNvPr id="39" name="Google Shape;1092;p45"/>
            <p:cNvSpPr/>
            <p:nvPr/>
          </p:nvSpPr>
          <p:spPr>
            <a:xfrm>
              <a:off x="3805367" y="1711667"/>
              <a:ext cx="3390400" cy="824000"/>
            </a:xfrm>
            <a:prstGeom prst="roundRect">
              <a:avLst>
                <a:gd name="adj" fmla="val 50000"/>
              </a:avLst>
            </a:prstGeom>
            <a:noFill/>
            <a:ln w="6350" cap="flat" cmpd="sng">
              <a:solidFill>
                <a:schemeClr val="bg1">
                  <a:lumMod val="85000"/>
                </a:schemeClr>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chemeClr val="bg1"/>
                </a:solidFill>
                <a:effectLst/>
                <a:uLnTx/>
                <a:uFillTx/>
                <a:latin typeface="Arial" panose="020B0604020202020204"/>
                <a:ea typeface="微软雅黑" panose="020B0503020204020204" pitchFamily="34" charset="-122"/>
                <a:cs typeface="Arial" panose="020B0604020202020204"/>
                <a:sym typeface="Arial" panose="020B0604020202020204"/>
              </a:endParaRPr>
            </a:p>
          </p:txBody>
        </p:sp>
        <p:sp>
          <p:nvSpPr>
            <p:cNvPr id="40" name="Google Shape;1095;p45"/>
            <p:cNvSpPr/>
            <p:nvPr/>
          </p:nvSpPr>
          <p:spPr>
            <a:xfrm>
              <a:off x="3974651" y="1838333"/>
              <a:ext cx="570667" cy="570667"/>
            </a:xfrm>
            <a:custGeom>
              <a:avLst/>
              <a:gdLst/>
              <a:ahLst/>
              <a:cxnLst/>
              <a:rect l="l" t="t" r="r" b="b"/>
              <a:pathLst>
                <a:path w="17120" h="17120" extrusionOk="0">
                  <a:moveTo>
                    <a:pt x="8560" y="1"/>
                  </a:moveTo>
                  <a:cubicBezTo>
                    <a:pt x="3812" y="1"/>
                    <a:pt x="1" y="3904"/>
                    <a:pt x="1" y="8560"/>
                  </a:cubicBezTo>
                  <a:cubicBezTo>
                    <a:pt x="1" y="13331"/>
                    <a:pt x="3812" y="17120"/>
                    <a:pt x="8560" y="17120"/>
                  </a:cubicBezTo>
                  <a:cubicBezTo>
                    <a:pt x="13330" y="17120"/>
                    <a:pt x="17119" y="13331"/>
                    <a:pt x="17119" y="8560"/>
                  </a:cubicBezTo>
                  <a:cubicBezTo>
                    <a:pt x="17119" y="3904"/>
                    <a:pt x="13330" y="1"/>
                    <a:pt x="8560" y="1"/>
                  </a:cubicBezTo>
                  <a:close/>
                </a:path>
              </a:pathLst>
            </a:custGeom>
            <a:solidFill>
              <a:srgbClr val="F2CDFF"/>
            </a:solidFill>
            <a:ln w="12700" cap="flat" cmpd="sng" algn="ctr">
              <a:noFill/>
              <a:prstDash val="solid"/>
              <a:miter lim="800000"/>
            </a:ln>
            <a:effectLst>
              <a:outerShdw blurRad="749300" dist="38100" dir="2700000" algn="tl" rotWithShape="0">
                <a:prstClr val="black">
                  <a:alpha val="10000"/>
                </a:prstClr>
              </a:outerShdw>
            </a:effectLst>
          </p:spPr>
          <p:txBody>
            <a:bodyPr wrap="square" lIns="91440" tIns="45720" rIns="91440" bIns="45720" anchor="ctr">
              <a:normAutofit/>
            </a:bodyPr>
            <a:lstStyle/>
            <a:p>
              <a:pPr algn="ctr"/>
              <a:r>
                <a:rPr lang="en-GB" kern="0" dirty="0">
                  <a:solidFill>
                    <a:schemeClr val="bg1"/>
                  </a:solidFill>
                  <a:latin typeface="Arial" panose="020B0604020202020204"/>
                  <a:ea typeface="微软雅黑" panose="020B0503020204020204" pitchFamily="34" charset="-122"/>
                  <a:cs typeface="阿里巴巴普惠体 R" panose="00020600040101010101" pitchFamily="18" charset="-122"/>
                  <a:sym typeface="Arial" panose="020B0604020202020204"/>
                </a:rPr>
                <a:t>06</a:t>
              </a:r>
              <a:endParaRPr kern="0" dirty="0">
                <a:solidFill>
                  <a:schemeClr val="bg1"/>
                </a:solidFill>
                <a:latin typeface="Arial" panose="020B0604020202020204"/>
                <a:ea typeface="微软雅黑" panose="020B0503020204020204" pitchFamily="34" charset="-122"/>
                <a:cs typeface="阿里巴巴普惠体 R" panose="00020600040101010101" pitchFamily="18" charset="-122"/>
                <a:sym typeface="Arial" panose="020B0604020202020204"/>
              </a:endParaRPr>
            </a:p>
          </p:txBody>
        </p:sp>
      </p:grpSp>
      <p:sp>
        <p:nvSpPr>
          <p:cNvPr id="43" name="文本框 42"/>
          <p:cNvSpPr txBox="1"/>
          <p:nvPr/>
        </p:nvSpPr>
        <p:spPr>
          <a:xfrm>
            <a:off x="2500462" y="1833014"/>
            <a:ext cx="2541438" cy="695190"/>
          </a:xfrm>
          <a:prstGeom prst="rect">
            <a:avLst/>
          </a:prstGeom>
          <a:noFill/>
        </p:spPr>
        <p:txBody>
          <a:bodyPr wrap="square" lIns="0" tIns="0" rIns="0" bIns="0">
            <a:spAutoFit/>
          </a:bodyPr>
          <a:lstStyle/>
          <a:p>
            <a:pPr algn="just" defTabSz="987425" fontAlgn="base">
              <a:lnSpc>
                <a:spcPct val="150000"/>
              </a:lnSpc>
              <a:spcBef>
                <a:spcPct val="0"/>
              </a:spcBef>
              <a:spcAft>
                <a:spcPct val="0"/>
              </a:spcAft>
              <a:defRPr/>
            </a:pPr>
            <a:r>
              <a:rPr lang="zh-CN" altLang="en-US" sz="1600" dirty="0">
                <a:solidFill>
                  <a:schemeClr val="tx1">
                    <a:lumMod val="65000"/>
                    <a:lumOff val="35000"/>
                  </a:schemeClr>
                </a:solidFill>
                <a:latin typeface="Arial" panose="020B0604020202020204"/>
                <a:ea typeface="微软雅黑" panose="020B0503020204020204" pitchFamily="34" charset="-122"/>
                <a:cs typeface="Open Sans" panose="020B0606030504020204" pitchFamily="34" charset="0"/>
                <a:sym typeface="Arial" panose="020B0604020202020204"/>
              </a:rPr>
              <a:t>可根据实际情况调整文本框大小，或者字体的大小。</a:t>
            </a:r>
            <a:endParaRPr lang="en-US" altLang="zh-CN" sz="1600" dirty="0">
              <a:solidFill>
                <a:schemeClr val="tx1">
                  <a:lumMod val="65000"/>
                  <a:lumOff val="35000"/>
                </a:schemeClr>
              </a:solidFill>
              <a:latin typeface="Arial" panose="020B0604020202020204"/>
              <a:ea typeface="微软雅黑" panose="020B0503020204020204" pitchFamily="34" charset="-122"/>
              <a:cs typeface="Open Sans" panose="020B0606030504020204" pitchFamily="34" charset="0"/>
              <a:sym typeface="Arial" panose="020B0604020202020204"/>
            </a:endParaRPr>
          </a:p>
        </p:txBody>
      </p:sp>
      <p:sp>
        <p:nvSpPr>
          <p:cNvPr id="44" name="文本框 43"/>
          <p:cNvSpPr txBox="1"/>
          <p:nvPr/>
        </p:nvSpPr>
        <p:spPr>
          <a:xfrm>
            <a:off x="2500462" y="3414164"/>
            <a:ext cx="2541438" cy="695190"/>
          </a:xfrm>
          <a:prstGeom prst="rect">
            <a:avLst/>
          </a:prstGeom>
          <a:noFill/>
        </p:spPr>
        <p:txBody>
          <a:bodyPr wrap="square" lIns="0" tIns="0" rIns="0" bIns="0">
            <a:spAutoFit/>
          </a:bodyPr>
          <a:lstStyle/>
          <a:p>
            <a:pPr algn="just" defTabSz="987425" fontAlgn="base">
              <a:lnSpc>
                <a:spcPct val="150000"/>
              </a:lnSpc>
              <a:spcBef>
                <a:spcPct val="0"/>
              </a:spcBef>
              <a:spcAft>
                <a:spcPct val="0"/>
              </a:spcAft>
              <a:defRPr/>
            </a:pPr>
            <a:r>
              <a:rPr lang="zh-CN" altLang="en-US" sz="1600" dirty="0">
                <a:solidFill>
                  <a:schemeClr val="tx1">
                    <a:lumMod val="65000"/>
                    <a:lumOff val="35000"/>
                  </a:schemeClr>
                </a:solidFill>
                <a:latin typeface="Arial" panose="020B0604020202020204"/>
                <a:ea typeface="微软雅黑" panose="020B0503020204020204" pitchFamily="34" charset="-122"/>
                <a:cs typeface="Open Sans" panose="020B0606030504020204" pitchFamily="34" charset="0"/>
                <a:sym typeface="Arial" panose="020B0604020202020204"/>
              </a:rPr>
              <a:t>可根据实际情况调整文本框大小，或者字体的大小。</a:t>
            </a:r>
            <a:endParaRPr lang="en-US" altLang="zh-CN" sz="1600" dirty="0">
              <a:solidFill>
                <a:schemeClr val="tx1">
                  <a:lumMod val="65000"/>
                  <a:lumOff val="35000"/>
                </a:schemeClr>
              </a:solidFill>
              <a:latin typeface="Arial" panose="020B0604020202020204"/>
              <a:ea typeface="微软雅黑" panose="020B0503020204020204" pitchFamily="34" charset="-122"/>
              <a:cs typeface="Open Sans" panose="020B0606030504020204" pitchFamily="34" charset="0"/>
              <a:sym typeface="Arial" panose="020B0604020202020204"/>
            </a:endParaRPr>
          </a:p>
        </p:txBody>
      </p:sp>
      <p:sp>
        <p:nvSpPr>
          <p:cNvPr id="45" name="文本框 44"/>
          <p:cNvSpPr txBox="1"/>
          <p:nvPr/>
        </p:nvSpPr>
        <p:spPr>
          <a:xfrm>
            <a:off x="2500462" y="4947689"/>
            <a:ext cx="2541438" cy="695190"/>
          </a:xfrm>
          <a:prstGeom prst="rect">
            <a:avLst/>
          </a:prstGeom>
          <a:noFill/>
        </p:spPr>
        <p:txBody>
          <a:bodyPr wrap="square" lIns="0" tIns="0" rIns="0" bIns="0">
            <a:spAutoFit/>
          </a:bodyPr>
          <a:lstStyle/>
          <a:p>
            <a:pPr algn="just" defTabSz="987425" fontAlgn="base">
              <a:lnSpc>
                <a:spcPct val="150000"/>
              </a:lnSpc>
              <a:spcBef>
                <a:spcPct val="0"/>
              </a:spcBef>
              <a:spcAft>
                <a:spcPct val="0"/>
              </a:spcAft>
              <a:defRPr/>
            </a:pPr>
            <a:r>
              <a:rPr lang="zh-CN" altLang="en-US" sz="1600" dirty="0">
                <a:solidFill>
                  <a:schemeClr val="tx1">
                    <a:lumMod val="65000"/>
                    <a:lumOff val="35000"/>
                  </a:schemeClr>
                </a:solidFill>
                <a:latin typeface="Arial" panose="020B0604020202020204"/>
                <a:ea typeface="微软雅黑" panose="020B0503020204020204" pitchFamily="34" charset="-122"/>
                <a:cs typeface="Open Sans" panose="020B0606030504020204" pitchFamily="34" charset="0"/>
                <a:sym typeface="Arial" panose="020B0604020202020204"/>
              </a:rPr>
              <a:t>可根据实际情况调整文本框大小，或者字体的大小。</a:t>
            </a:r>
            <a:endParaRPr lang="en-US" altLang="zh-CN" sz="1600" dirty="0">
              <a:solidFill>
                <a:schemeClr val="tx1">
                  <a:lumMod val="65000"/>
                  <a:lumOff val="35000"/>
                </a:schemeClr>
              </a:solidFill>
              <a:latin typeface="Arial" panose="020B0604020202020204"/>
              <a:ea typeface="微软雅黑" panose="020B0503020204020204" pitchFamily="34" charset="-122"/>
              <a:cs typeface="Open Sans" panose="020B0606030504020204" pitchFamily="34" charset="0"/>
              <a:sym typeface="Arial" panose="020B0604020202020204"/>
            </a:endParaRPr>
          </a:p>
        </p:txBody>
      </p:sp>
      <p:sp>
        <p:nvSpPr>
          <p:cNvPr id="46" name="文本框 45"/>
          <p:cNvSpPr txBox="1"/>
          <p:nvPr/>
        </p:nvSpPr>
        <p:spPr>
          <a:xfrm>
            <a:off x="7853512" y="1833014"/>
            <a:ext cx="2541438" cy="695190"/>
          </a:xfrm>
          <a:prstGeom prst="rect">
            <a:avLst/>
          </a:prstGeom>
          <a:noFill/>
        </p:spPr>
        <p:txBody>
          <a:bodyPr wrap="square" lIns="0" tIns="0" rIns="0" bIns="0">
            <a:spAutoFit/>
          </a:bodyPr>
          <a:lstStyle/>
          <a:p>
            <a:pPr algn="just" defTabSz="987425" fontAlgn="base">
              <a:lnSpc>
                <a:spcPct val="150000"/>
              </a:lnSpc>
              <a:spcBef>
                <a:spcPct val="0"/>
              </a:spcBef>
              <a:spcAft>
                <a:spcPct val="0"/>
              </a:spcAft>
              <a:defRPr/>
            </a:pPr>
            <a:r>
              <a:rPr lang="zh-CN" altLang="en-US" sz="1600" dirty="0">
                <a:solidFill>
                  <a:schemeClr val="tx1">
                    <a:lumMod val="65000"/>
                    <a:lumOff val="35000"/>
                  </a:schemeClr>
                </a:solidFill>
                <a:latin typeface="Arial" panose="020B0604020202020204"/>
                <a:ea typeface="微软雅黑" panose="020B0503020204020204" pitchFamily="34" charset="-122"/>
                <a:cs typeface="Open Sans" panose="020B0606030504020204" pitchFamily="34" charset="0"/>
                <a:sym typeface="Arial" panose="020B0604020202020204"/>
              </a:rPr>
              <a:t>可根据实际情况调整文本框大小，或者字体的大小。</a:t>
            </a:r>
            <a:endParaRPr lang="en-US" altLang="zh-CN" sz="1600" dirty="0">
              <a:solidFill>
                <a:schemeClr val="tx1">
                  <a:lumMod val="65000"/>
                  <a:lumOff val="35000"/>
                </a:schemeClr>
              </a:solidFill>
              <a:latin typeface="Arial" panose="020B0604020202020204"/>
              <a:ea typeface="微软雅黑" panose="020B0503020204020204" pitchFamily="34" charset="-122"/>
              <a:cs typeface="Open Sans" panose="020B0606030504020204" pitchFamily="34" charset="0"/>
              <a:sym typeface="Arial" panose="020B0604020202020204"/>
            </a:endParaRPr>
          </a:p>
        </p:txBody>
      </p:sp>
      <p:sp>
        <p:nvSpPr>
          <p:cNvPr id="47" name="文本框 46"/>
          <p:cNvSpPr txBox="1"/>
          <p:nvPr/>
        </p:nvSpPr>
        <p:spPr>
          <a:xfrm>
            <a:off x="7853512" y="3414164"/>
            <a:ext cx="2541438" cy="695190"/>
          </a:xfrm>
          <a:prstGeom prst="rect">
            <a:avLst/>
          </a:prstGeom>
          <a:noFill/>
        </p:spPr>
        <p:txBody>
          <a:bodyPr wrap="square" lIns="0" tIns="0" rIns="0" bIns="0">
            <a:spAutoFit/>
          </a:bodyPr>
          <a:lstStyle/>
          <a:p>
            <a:pPr algn="just" defTabSz="987425" fontAlgn="base">
              <a:lnSpc>
                <a:spcPct val="150000"/>
              </a:lnSpc>
              <a:spcBef>
                <a:spcPct val="0"/>
              </a:spcBef>
              <a:spcAft>
                <a:spcPct val="0"/>
              </a:spcAft>
              <a:defRPr/>
            </a:pPr>
            <a:r>
              <a:rPr lang="zh-CN" altLang="en-US" sz="1600" dirty="0">
                <a:solidFill>
                  <a:schemeClr val="tx1">
                    <a:lumMod val="65000"/>
                    <a:lumOff val="35000"/>
                  </a:schemeClr>
                </a:solidFill>
                <a:latin typeface="Arial" panose="020B0604020202020204"/>
                <a:ea typeface="微软雅黑" panose="020B0503020204020204" pitchFamily="34" charset="-122"/>
                <a:cs typeface="Open Sans" panose="020B0606030504020204" pitchFamily="34" charset="0"/>
                <a:sym typeface="Arial" panose="020B0604020202020204"/>
              </a:rPr>
              <a:t>可根据实际情况调整文本框大小，或者字体的大小。</a:t>
            </a:r>
            <a:endParaRPr lang="en-US" altLang="zh-CN" sz="1600" dirty="0">
              <a:solidFill>
                <a:schemeClr val="tx1">
                  <a:lumMod val="65000"/>
                  <a:lumOff val="35000"/>
                </a:schemeClr>
              </a:solidFill>
              <a:latin typeface="Arial" panose="020B0604020202020204"/>
              <a:ea typeface="微软雅黑" panose="020B0503020204020204" pitchFamily="34" charset="-122"/>
              <a:cs typeface="Open Sans" panose="020B0606030504020204" pitchFamily="34" charset="0"/>
              <a:sym typeface="Arial" panose="020B0604020202020204"/>
            </a:endParaRPr>
          </a:p>
        </p:txBody>
      </p:sp>
      <p:sp>
        <p:nvSpPr>
          <p:cNvPr id="48" name="文本框 47"/>
          <p:cNvSpPr txBox="1"/>
          <p:nvPr/>
        </p:nvSpPr>
        <p:spPr>
          <a:xfrm>
            <a:off x="7853512" y="4947689"/>
            <a:ext cx="2541438" cy="695190"/>
          </a:xfrm>
          <a:prstGeom prst="rect">
            <a:avLst/>
          </a:prstGeom>
          <a:noFill/>
        </p:spPr>
        <p:txBody>
          <a:bodyPr wrap="square" lIns="0" tIns="0" rIns="0" bIns="0">
            <a:spAutoFit/>
          </a:bodyPr>
          <a:lstStyle/>
          <a:p>
            <a:pPr algn="just" defTabSz="987425" fontAlgn="base">
              <a:lnSpc>
                <a:spcPct val="150000"/>
              </a:lnSpc>
              <a:spcBef>
                <a:spcPct val="0"/>
              </a:spcBef>
              <a:spcAft>
                <a:spcPct val="0"/>
              </a:spcAft>
              <a:defRPr/>
            </a:pPr>
            <a:r>
              <a:rPr lang="zh-CN" altLang="en-US" sz="1600" dirty="0">
                <a:solidFill>
                  <a:schemeClr val="tx1">
                    <a:lumMod val="65000"/>
                    <a:lumOff val="35000"/>
                  </a:schemeClr>
                </a:solidFill>
                <a:latin typeface="Arial" panose="020B0604020202020204"/>
                <a:ea typeface="微软雅黑" panose="020B0503020204020204" pitchFamily="34" charset="-122"/>
                <a:cs typeface="Open Sans" panose="020B0606030504020204" pitchFamily="34" charset="0"/>
                <a:sym typeface="Arial" panose="020B0604020202020204"/>
              </a:rPr>
              <a:t>可根据实际情况调整文本框大小，或者字体的大小。</a:t>
            </a:r>
            <a:endParaRPr lang="en-US" altLang="zh-CN" sz="1600" dirty="0">
              <a:solidFill>
                <a:schemeClr val="tx1">
                  <a:lumMod val="65000"/>
                  <a:lumOff val="35000"/>
                </a:schemeClr>
              </a:solidFill>
              <a:latin typeface="Arial" panose="020B0604020202020204"/>
              <a:ea typeface="微软雅黑" panose="020B0503020204020204" pitchFamily="34" charset="-122"/>
              <a:cs typeface="Open Sans" panose="020B0606030504020204" pitchFamily="34" charset="0"/>
              <a:sym typeface="Arial" panose="020B0604020202020204"/>
            </a:endParaRPr>
          </a:p>
        </p:txBody>
      </p:sp>
      <p:sp>
        <p:nvSpPr>
          <p:cNvPr id="14" name="等腰三角形 13"/>
          <p:cNvSpPr/>
          <p:nvPr/>
        </p:nvSpPr>
        <p:spPr>
          <a:xfrm rot="5400000">
            <a:off x="5995555" y="2047010"/>
            <a:ext cx="290945" cy="250815"/>
          </a:xfrm>
          <a:prstGeom prst="triangle">
            <a:avLst/>
          </a:prstGeom>
          <a:solidFill>
            <a:srgbClr val="C1F1FF"/>
          </a:solidFill>
          <a:ln w="12700" cap="flat" cmpd="sng" algn="ctr">
            <a:noFill/>
            <a:prstDash val="solid"/>
            <a:miter lim="800000"/>
          </a:ln>
          <a:effectLst>
            <a:outerShdw blurRad="749300" dist="38100" dir="2700000" algn="tl" rotWithShape="0">
              <a:prstClr val="black">
                <a:alpha val="10000"/>
              </a:prstClr>
            </a:outerShdw>
          </a:effectLst>
        </p:spPr>
        <p:txBody>
          <a:bodyPr wrap="square" lIns="91440" tIns="45720" rIns="91440" bIns="45720" anchor="ctr">
            <a:normAutofit fontScale="25000" lnSpcReduction="20000"/>
          </a:bodyPr>
          <a:lstStyle/>
          <a:p>
            <a:pPr algn="ctr"/>
            <a:endParaRPr lang="zh-CN" altLang="en-US" kern="0">
              <a:solidFill>
                <a:prstClr val="black">
                  <a:lumMod val="65000"/>
                  <a:lumOff val="35000"/>
                </a:prstClr>
              </a:solidFill>
              <a:latin typeface="Arial" panose="020B0604020202020204"/>
              <a:ea typeface="微软雅黑" panose="020B0503020204020204" pitchFamily="34" charset="-122"/>
              <a:sym typeface="Arial" panose="020B0604020202020204"/>
            </a:endParaRPr>
          </a:p>
        </p:txBody>
      </p:sp>
      <p:sp>
        <p:nvSpPr>
          <p:cNvPr id="49" name="等腰三角形 48"/>
          <p:cNvSpPr/>
          <p:nvPr/>
        </p:nvSpPr>
        <p:spPr>
          <a:xfrm rot="5400000">
            <a:off x="5995555" y="3605646"/>
            <a:ext cx="290945" cy="250815"/>
          </a:xfrm>
          <a:prstGeom prst="triangle">
            <a:avLst/>
          </a:prstGeom>
          <a:solidFill>
            <a:srgbClr val="C1F1FF"/>
          </a:solidFill>
          <a:ln w="12700" cap="flat" cmpd="sng" algn="ctr">
            <a:noFill/>
            <a:prstDash val="solid"/>
            <a:miter lim="800000"/>
          </a:ln>
          <a:effectLst>
            <a:outerShdw blurRad="749300" dist="38100" dir="2700000" algn="tl" rotWithShape="0">
              <a:prstClr val="black">
                <a:alpha val="10000"/>
              </a:prstClr>
            </a:outerShdw>
          </a:effectLst>
        </p:spPr>
        <p:txBody>
          <a:bodyPr wrap="square" lIns="91440" tIns="45720" rIns="91440" bIns="45720" anchor="ctr">
            <a:normAutofit fontScale="25000" lnSpcReduction="20000"/>
          </a:bodyPr>
          <a:lstStyle/>
          <a:p>
            <a:pPr algn="ctr"/>
            <a:endParaRPr lang="zh-CN" altLang="en-US" kern="0">
              <a:solidFill>
                <a:prstClr val="black">
                  <a:lumMod val="65000"/>
                  <a:lumOff val="35000"/>
                </a:prstClr>
              </a:solidFill>
              <a:latin typeface="Arial" panose="020B0604020202020204"/>
              <a:ea typeface="微软雅黑" panose="020B0503020204020204" pitchFamily="34" charset="-122"/>
              <a:sym typeface="Arial" panose="020B0604020202020204"/>
            </a:endParaRPr>
          </a:p>
        </p:txBody>
      </p:sp>
      <p:sp>
        <p:nvSpPr>
          <p:cNvPr id="50" name="等腰三角形 49"/>
          <p:cNvSpPr/>
          <p:nvPr/>
        </p:nvSpPr>
        <p:spPr>
          <a:xfrm rot="5400000">
            <a:off x="5995555" y="5174674"/>
            <a:ext cx="290945" cy="250815"/>
          </a:xfrm>
          <a:prstGeom prst="triangle">
            <a:avLst/>
          </a:prstGeom>
          <a:solidFill>
            <a:srgbClr val="C1F1FF"/>
          </a:solidFill>
          <a:ln w="12700" cap="flat" cmpd="sng" algn="ctr">
            <a:noFill/>
            <a:prstDash val="solid"/>
            <a:miter lim="800000"/>
          </a:ln>
          <a:effectLst>
            <a:outerShdw blurRad="749300" dist="38100" dir="2700000" algn="tl" rotWithShape="0">
              <a:prstClr val="black">
                <a:alpha val="10000"/>
              </a:prstClr>
            </a:outerShdw>
          </a:effectLst>
        </p:spPr>
        <p:txBody>
          <a:bodyPr wrap="square" lIns="91440" tIns="45720" rIns="91440" bIns="45720" anchor="ctr">
            <a:normAutofit fontScale="25000" lnSpcReduction="20000"/>
          </a:bodyPr>
          <a:lstStyle/>
          <a:p>
            <a:pPr algn="ctr"/>
            <a:endParaRPr lang="zh-CN" altLang="en-US" kern="0">
              <a:solidFill>
                <a:prstClr val="black">
                  <a:lumMod val="65000"/>
                  <a:lumOff val="35000"/>
                </a:prstClr>
              </a:solidFill>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nodeType="with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p:cTn id="12" dur="500" fill="hold"/>
                                        <p:tgtEl>
                                          <p:spTgt spid="32"/>
                                        </p:tgtEl>
                                        <p:attrNameLst>
                                          <p:attrName>ppt_w</p:attrName>
                                        </p:attrNameLst>
                                      </p:cBhvr>
                                      <p:tavLst>
                                        <p:tav tm="0">
                                          <p:val>
                                            <p:fltVal val="0"/>
                                          </p:val>
                                        </p:tav>
                                        <p:tav tm="100000">
                                          <p:val>
                                            <p:strVal val="#ppt_w"/>
                                          </p:val>
                                        </p:tav>
                                      </p:tavLst>
                                    </p:anim>
                                    <p:anim calcmode="lin" valueType="num">
                                      <p:cBhvr>
                                        <p:cTn id="13" dur="500" fill="hold"/>
                                        <p:tgtEl>
                                          <p:spTgt spid="32"/>
                                        </p:tgtEl>
                                        <p:attrNameLst>
                                          <p:attrName>ppt_h</p:attrName>
                                        </p:attrNameLst>
                                      </p:cBhvr>
                                      <p:tavLst>
                                        <p:tav tm="0">
                                          <p:val>
                                            <p:fltVal val="0"/>
                                          </p:val>
                                        </p:tav>
                                        <p:tav tm="100000">
                                          <p:val>
                                            <p:strVal val="#ppt_h"/>
                                          </p:val>
                                        </p:tav>
                                      </p:tavLst>
                                    </p:anim>
                                    <p:animEffect transition="in" filter="fade">
                                      <p:cBhvr>
                                        <p:cTn id="14" dur="500"/>
                                        <p:tgtEl>
                                          <p:spTgt spid="3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ppt_w</p:attrName>
                                        </p:attrNameLst>
                                      </p:cBhvr>
                                      <p:tavLst>
                                        <p:tav tm="0">
                                          <p:val>
                                            <p:fltVal val="0"/>
                                          </p:val>
                                        </p:tav>
                                        <p:tav tm="100000">
                                          <p:val>
                                            <p:strVal val="#ppt_w"/>
                                          </p:val>
                                        </p:tav>
                                      </p:tavLst>
                                    </p:anim>
                                    <p:anim calcmode="lin" valueType="num">
                                      <p:cBhvr>
                                        <p:cTn id="18" dur="500" fill="hold"/>
                                        <p:tgtEl>
                                          <p:spTgt spid="43"/>
                                        </p:tgtEl>
                                        <p:attrNameLst>
                                          <p:attrName>ppt_h</p:attrName>
                                        </p:attrNameLst>
                                      </p:cBhvr>
                                      <p:tavLst>
                                        <p:tav tm="0">
                                          <p:val>
                                            <p:fltVal val="0"/>
                                          </p:val>
                                        </p:tav>
                                        <p:tav tm="100000">
                                          <p:val>
                                            <p:strVal val="#ppt_h"/>
                                          </p:val>
                                        </p:tav>
                                      </p:tavLst>
                                    </p:anim>
                                    <p:animEffect transition="in" filter="fade">
                                      <p:cBhvr>
                                        <p:cTn id="19" dur="500"/>
                                        <p:tgtEl>
                                          <p:spTgt spid="4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6"/>
                                        </p:tgtEl>
                                        <p:attrNameLst>
                                          <p:attrName>style.visibility</p:attrName>
                                        </p:attrNameLst>
                                      </p:cBhvr>
                                      <p:to>
                                        <p:strVal val="visible"/>
                                      </p:to>
                                    </p:set>
                                    <p:anim calcmode="lin" valueType="num">
                                      <p:cBhvr>
                                        <p:cTn id="22" dur="500" fill="hold"/>
                                        <p:tgtEl>
                                          <p:spTgt spid="46"/>
                                        </p:tgtEl>
                                        <p:attrNameLst>
                                          <p:attrName>ppt_w</p:attrName>
                                        </p:attrNameLst>
                                      </p:cBhvr>
                                      <p:tavLst>
                                        <p:tav tm="0">
                                          <p:val>
                                            <p:fltVal val="0"/>
                                          </p:val>
                                        </p:tav>
                                        <p:tav tm="100000">
                                          <p:val>
                                            <p:strVal val="#ppt_w"/>
                                          </p:val>
                                        </p:tav>
                                      </p:tavLst>
                                    </p:anim>
                                    <p:anim calcmode="lin" valueType="num">
                                      <p:cBhvr>
                                        <p:cTn id="23" dur="500" fill="hold"/>
                                        <p:tgtEl>
                                          <p:spTgt spid="46"/>
                                        </p:tgtEl>
                                        <p:attrNameLst>
                                          <p:attrName>ppt_h</p:attrName>
                                        </p:attrNameLst>
                                      </p:cBhvr>
                                      <p:tavLst>
                                        <p:tav tm="0">
                                          <p:val>
                                            <p:fltVal val="0"/>
                                          </p:val>
                                        </p:tav>
                                        <p:tav tm="100000">
                                          <p:val>
                                            <p:strVal val="#ppt_h"/>
                                          </p:val>
                                        </p:tav>
                                      </p:tavLst>
                                    </p:anim>
                                    <p:animEffect transition="in" filter="fade">
                                      <p:cBhvr>
                                        <p:cTn id="24" dur="500"/>
                                        <p:tgtEl>
                                          <p:spTgt spid="4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p:cTn id="34" dur="500" fill="hold"/>
                                        <p:tgtEl>
                                          <p:spTgt spid="24"/>
                                        </p:tgtEl>
                                        <p:attrNameLst>
                                          <p:attrName>ppt_w</p:attrName>
                                        </p:attrNameLst>
                                      </p:cBhvr>
                                      <p:tavLst>
                                        <p:tav tm="0">
                                          <p:val>
                                            <p:fltVal val="0"/>
                                          </p:val>
                                        </p:tav>
                                        <p:tav tm="100000">
                                          <p:val>
                                            <p:strVal val="#ppt_w"/>
                                          </p:val>
                                        </p:tav>
                                      </p:tavLst>
                                    </p:anim>
                                    <p:anim calcmode="lin" valueType="num">
                                      <p:cBhvr>
                                        <p:cTn id="35" dur="500" fill="hold"/>
                                        <p:tgtEl>
                                          <p:spTgt spid="24"/>
                                        </p:tgtEl>
                                        <p:attrNameLst>
                                          <p:attrName>ppt_h</p:attrName>
                                        </p:attrNameLst>
                                      </p:cBhvr>
                                      <p:tavLst>
                                        <p:tav tm="0">
                                          <p:val>
                                            <p:fltVal val="0"/>
                                          </p:val>
                                        </p:tav>
                                        <p:tav tm="100000">
                                          <p:val>
                                            <p:strVal val="#ppt_h"/>
                                          </p:val>
                                        </p:tav>
                                      </p:tavLst>
                                    </p:anim>
                                    <p:animEffect transition="in" filter="fade">
                                      <p:cBhvr>
                                        <p:cTn id="36" dur="500"/>
                                        <p:tgtEl>
                                          <p:spTgt spid="24"/>
                                        </p:tgtEl>
                                      </p:cBhvr>
                                    </p:animEffect>
                                  </p:childTnLst>
                                </p:cTn>
                              </p:par>
                              <p:par>
                                <p:cTn id="37" presetID="53" presetClass="entr" presetSubtype="16" fill="hold" nodeType="withEffect">
                                  <p:stCondLst>
                                    <p:cond delay="0"/>
                                  </p:stCondLst>
                                  <p:childTnLst>
                                    <p:set>
                                      <p:cBhvr>
                                        <p:cTn id="38" dur="1" fill="hold">
                                          <p:stCondLst>
                                            <p:cond delay="0"/>
                                          </p:stCondLst>
                                        </p:cTn>
                                        <p:tgtEl>
                                          <p:spTgt spid="35"/>
                                        </p:tgtEl>
                                        <p:attrNameLst>
                                          <p:attrName>style.visibility</p:attrName>
                                        </p:attrNameLst>
                                      </p:cBhvr>
                                      <p:to>
                                        <p:strVal val="visible"/>
                                      </p:to>
                                    </p:set>
                                    <p:anim calcmode="lin" valueType="num">
                                      <p:cBhvr>
                                        <p:cTn id="39" dur="500" fill="hold"/>
                                        <p:tgtEl>
                                          <p:spTgt spid="35"/>
                                        </p:tgtEl>
                                        <p:attrNameLst>
                                          <p:attrName>ppt_w</p:attrName>
                                        </p:attrNameLst>
                                      </p:cBhvr>
                                      <p:tavLst>
                                        <p:tav tm="0">
                                          <p:val>
                                            <p:fltVal val="0"/>
                                          </p:val>
                                        </p:tav>
                                        <p:tav tm="100000">
                                          <p:val>
                                            <p:strVal val="#ppt_w"/>
                                          </p:val>
                                        </p:tav>
                                      </p:tavLst>
                                    </p:anim>
                                    <p:anim calcmode="lin" valueType="num">
                                      <p:cBhvr>
                                        <p:cTn id="40" dur="500" fill="hold"/>
                                        <p:tgtEl>
                                          <p:spTgt spid="35"/>
                                        </p:tgtEl>
                                        <p:attrNameLst>
                                          <p:attrName>ppt_h</p:attrName>
                                        </p:attrNameLst>
                                      </p:cBhvr>
                                      <p:tavLst>
                                        <p:tav tm="0">
                                          <p:val>
                                            <p:fltVal val="0"/>
                                          </p:val>
                                        </p:tav>
                                        <p:tav tm="100000">
                                          <p:val>
                                            <p:strVal val="#ppt_h"/>
                                          </p:val>
                                        </p:tav>
                                      </p:tavLst>
                                    </p:anim>
                                    <p:animEffect transition="in" filter="fade">
                                      <p:cBhvr>
                                        <p:cTn id="41" dur="500"/>
                                        <p:tgtEl>
                                          <p:spTgt spid="35"/>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44"/>
                                        </p:tgtEl>
                                        <p:attrNameLst>
                                          <p:attrName>style.visibility</p:attrName>
                                        </p:attrNameLst>
                                      </p:cBhvr>
                                      <p:to>
                                        <p:strVal val="visible"/>
                                      </p:to>
                                    </p:set>
                                    <p:anim calcmode="lin" valueType="num">
                                      <p:cBhvr>
                                        <p:cTn id="44" dur="500" fill="hold"/>
                                        <p:tgtEl>
                                          <p:spTgt spid="44"/>
                                        </p:tgtEl>
                                        <p:attrNameLst>
                                          <p:attrName>ppt_w</p:attrName>
                                        </p:attrNameLst>
                                      </p:cBhvr>
                                      <p:tavLst>
                                        <p:tav tm="0">
                                          <p:val>
                                            <p:fltVal val="0"/>
                                          </p:val>
                                        </p:tav>
                                        <p:tav tm="100000">
                                          <p:val>
                                            <p:strVal val="#ppt_w"/>
                                          </p:val>
                                        </p:tav>
                                      </p:tavLst>
                                    </p:anim>
                                    <p:anim calcmode="lin" valueType="num">
                                      <p:cBhvr>
                                        <p:cTn id="45" dur="500" fill="hold"/>
                                        <p:tgtEl>
                                          <p:spTgt spid="44"/>
                                        </p:tgtEl>
                                        <p:attrNameLst>
                                          <p:attrName>ppt_h</p:attrName>
                                        </p:attrNameLst>
                                      </p:cBhvr>
                                      <p:tavLst>
                                        <p:tav tm="0">
                                          <p:val>
                                            <p:fltVal val="0"/>
                                          </p:val>
                                        </p:tav>
                                        <p:tav tm="100000">
                                          <p:val>
                                            <p:strVal val="#ppt_h"/>
                                          </p:val>
                                        </p:tav>
                                      </p:tavLst>
                                    </p:anim>
                                    <p:animEffect transition="in" filter="fade">
                                      <p:cBhvr>
                                        <p:cTn id="46" dur="500"/>
                                        <p:tgtEl>
                                          <p:spTgt spid="44"/>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47"/>
                                        </p:tgtEl>
                                        <p:attrNameLst>
                                          <p:attrName>style.visibility</p:attrName>
                                        </p:attrNameLst>
                                      </p:cBhvr>
                                      <p:to>
                                        <p:strVal val="visible"/>
                                      </p:to>
                                    </p:set>
                                    <p:anim calcmode="lin" valueType="num">
                                      <p:cBhvr>
                                        <p:cTn id="49" dur="500" fill="hold"/>
                                        <p:tgtEl>
                                          <p:spTgt spid="47"/>
                                        </p:tgtEl>
                                        <p:attrNameLst>
                                          <p:attrName>ppt_w</p:attrName>
                                        </p:attrNameLst>
                                      </p:cBhvr>
                                      <p:tavLst>
                                        <p:tav tm="0">
                                          <p:val>
                                            <p:fltVal val="0"/>
                                          </p:val>
                                        </p:tav>
                                        <p:tav tm="100000">
                                          <p:val>
                                            <p:strVal val="#ppt_w"/>
                                          </p:val>
                                        </p:tav>
                                      </p:tavLst>
                                    </p:anim>
                                    <p:anim calcmode="lin" valueType="num">
                                      <p:cBhvr>
                                        <p:cTn id="50" dur="500" fill="hold"/>
                                        <p:tgtEl>
                                          <p:spTgt spid="47"/>
                                        </p:tgtEl>
                                        <p:attrNameLst>
                                          <p:attrName>ppt_h</p:attrName>
                                        </p:attrNameLst>
                                      </p:cBhvr>
                                      <p:tavLst>
                                        <p:tav tm="0">
                                          <p:val>
                                            <p:fltVal val="0"/>
                                          </p:val>
                                        </p:tav>
                                        <p:tav tm="100000">
                                          <p:val>
                                            <p:strVal val="#ppt_h"/>
                                          </p:val>
                                        </p:tav>
                                      </p:tavLst>
                                    </p:anim>
                                    <p:animEffect transition="in" filter="fade">
                                      <p:cBhvr>
                                        <p:cTn id="51" dur="500"/>
                                        <p:tgtEl>
                                          <p:spTgt spid="47"/>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49"/>
                                        </p:tgtEl>
                                        <p:attrNameLst>
                                          <p:attrName>style.visibility</p:attrName>
                                        </p:attrNameLst>
                                      </p:cBhvr>
                                      <p:to>
                                        <p:strVal val="visible"/>
                                      </p:to>
                                    </p:set>
                                    <p:anim calcmode="lin" valueType="num">
                                      <p:cBhvr>
                                        <p:cTn id="54" dur="500" fill="hold"/>
                                        <p:tgtEl>
                                          <p:spTgt spid="49"/>
                                        </p:tgtEl>
                                        <p:attrNameLst>
                                          <p:attrName>ppt_w</p:attrName>
                                        </p:attrNameLst>
                                      </p:cBhvr>
                                      <p:tavLst>
                                        <p:tav tm="0">
                                          <p:val>
                                            <p:fltVal val="0"/>
                                          </p:val>
                                        </p:tav>
                                        <p:tav tm="100000">
                                          <p:val>
                                            <p:strVal val="#ppt_w"/>
                                          </p:val>
                                        </p:tav>
                                      </p:tavLst>
                                    </p:anim>
                                    <p:anim calcmode="lin" valueType="num">
                                      <p:cBhvr>
                                        <p:cTn id="55" dur="500" fill="hold"/>
                                        <p:tgtEl>
                                          <p:spTgt spid="49"/>
                                        </p:tgtEl>
                                        <p:attrNameLst>
                                          <p:attrName>ppt_h</p:attrName>
                                        </p:attrNameLst>
                                      </p:cBhvr>
                                      <p:tavLst>
                                        <p:tav tm="0">
                                          <p:val>
                                            <p:fltVal val="0"/>
                                          </p:val>
                                        </p:tav>
                                        <p:tav tm="100000">
                                          <p:val>
                                            <p:strVal val="#ppt_h"/>
                                          </p:val>
                                        </p:tav>
                                      </p:tavLst>
                                    </p:anim>
                                    <p:animEffect transition="in" filter="fade">
                                      <p:cBhvr>
                                        <p:cTn id="56" dur="500"/>
                                        <p:tgtEl>
                                          <p:spTgt spid="49"/>
                                        </p:tgtEl>
                                      </p:cBhvr>
                                    </p:animEffect>
                                  </p:childTnLst>
                                </p:cTn>
                              </p:par>
                            </p:childTnLst>
                          </p:cTn>
                        </p:par>
                      </p:childTnLst>
                    </p:cTn>
                  </p:par>
                  <p:par>
                    <p:cTn id="57" fill="hold">
                      <p:stCondLst>
                        <p:cond delay="indefinite"/>
                      </p:stCondLst>
                      <p:childTnLst>
                        <p:par>
                          <p:cTn id="58" fill="hold">
                            <p:stCondLst>
                              <p:cond delay="0"/>
                            </p:stCondLst>
                            <p:childTnLst>
                              <p:par>
                                <p:cTn id="59" presetID="53" presetClass="entr" presetSubtype="16" fill="hold" nodeType="click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p:cTn id="61" dur="500" fill="hold"/>
                                        <p:tgtEl>
                                          <p:spTgt spid="29"/>
                                        </p:tgtEl>
                                        <p:attrNameLst>
                                          <p:attrName>ppt_w</p:attrName>
                                        </p:attrNameLst>
                                      </p:cBhvr>
                                      <p:tavLst>
                                        <p:tav tm="0">
                                          <p:val>
                                            <p:fltVal val="0"/>
                                          </p:val>
                                        </p:tav>
                                        <p:tav tm="100000">
                                          <p:val>
                                            <p:strVal val="#ppt_w"/>
                                          </p:val>
                                        </p:tav>
                                      </p:tavLst>
                                    </p:anim>
                                    <p:anim calcmode="lin" valueType="num">
                                      <p:cBhvr>
                                        <p:cTn id="62" dur="500" fill="hold"/>
                                        <p:tgtEl>
                                          <p:spTgt spid="29"/>
                                        </p:tgtEl>
                                        <p:attrNameLst>
                                          <p:attrName>ppt_h</p:attrName>
                                        </p:attrNameLst>
                                      </p:cBhvr>
                                      <p:tavLst>
                                        <p:tav tm="0">
                                          <p:val>
                                            <p:fltVal val="0"/>
                                          </p:val>
                                        </p:tav>
                                        <p:tav tm="100000">
                                          <p:val>
                                            <p:strVal val="#ppt_h"/>
                                          </p:val>
                                        </p:tav>
                                      </p:tavLst>
                                    </p:anim>
                                    <p:animEffect transition="in" filter="fade">
                                      <p:cBhvr>
                                        <p:cTn id="63" dur="500"/>
                                        <p:tgtEl>
                                          <p:spTgt spid="29"/>
                                        </p:tgtEl>
                                      </p:cBhvr>
                                    </p:animEffect>
                                  </p:childTnLst>
                                </p:cTn>
                              </p:par>
                              <p:par>
                                <p:cTn id="64" presetID="53" presetClass="entr" presetSubtype="16" fill="hold" nodeType="withEffect">
                                  <p:stCondLst>
                                    <p:cond delay="0"/>
                                  </p:stCondLst>
                                  <p:childTnLst>
                                    <p:set>
                                      <p:cBhvr>
                                        <p:cTn id="65" dur="1" fill="hold">
                                          <p:stCondLst>
                                            <p:cond delay="0"/>
                                          </p:stCondLst>
                                        </p:cTn>
                                        <p:tgtEl>
                                          <p:spTgt spid="38"/>
                                        </p:tgtEl>
                                        <p:attrNameLst>
                                          <p:attrName>style.visibility</p:attrName>
                                        </p:attrNameLst>
                                      </p:cBhvr>
                                      <p:to>
                                        <p:strVal val="visible"/>
                                      </p:to>
                                    </p:set>
                                    <p:anim calcmode="lin" valueType="num">
                                      <p:cBhvr>
                                        <p:cTn id="66" dur="500" fill="hold"/>
                                        <p:tgtEl>
                                          <p:spTgt spid="38"/>
                                        </p:tgtEl>
                                        <p:attrNameLst>
                                          <p:attrName>ppt_w</p:attrName>
                                        </p:attrNameLst>
                                      </p:cBhvr>
                                      <p:tavLst>
                                        <p:tav tm="0">
                                          <p:val>
                                            <p:fltVal val="0"/>
                                          </p:val>
                                        </p:tav>
                                        <p:tav tm="100000">
                                          <p:val>
                                            <p:strVal val="#ppt_w"/>
                                          </p:val>
                                        </p:tav>
                                      </p:tavLst>
                                    </p:anim>
                                    <p:anim calcmode="lin" valueType="num">
                                      <p:cBhvr>
                                        <p:cTn id="67" dur="500" fill="hold"/>
                                        <p:tgtEl>
                                          <p:spTgt spid="38"/>
                                        </p:tgtEl>
                                        <p:attrNameLst>
                                          <p:attrName>ppt_h</p:attrName>
                                        </p:attrNameLst>
                                      </p:cBhvr>
                                      <p:tavLst>
                                        <p:tav tm="0">
                                          <p:val>
                                            <p:fltVal val="0"/>
                                          </p:val>
                                        </p:tav>
                                        <p:tav tm="100000">
                                          <p:val>
                                            <p:strVal val="#ppt_h"/>
                                          </p:val>
                                        </p:tav>
                                      </p:tavLst>
                                    </p:anim>
                                    <p:animEffect transition="in" filter="fade">
                                      <p:cBhvr>
                                        <p:cTn id="68" dur="500"/>
                                        <p:tgtEl>
                                          <p:spTgt spid="38"/>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45"/>
                                        </p:tgtEl>
                                        <p:attrNameLst>
                                          <p:attrName>style.visibility</p:attrName>
                                        </p:attrNameLst>
                                      </p:cBhvr>
                                      <p:to>
                                        <p:strVal val="visible"/>
                                      </p:to>
                                    </p:set>
                                    <p:anim calcmode="lin" valueType="num">
                                      <p:cBhvr>
                                        <p:cTn id="71" dur="500" fill="hold"/>
                                        <p:tgtEl>
                                          <p:spTgt spid="45"/>
                                        </p:tgtEl>
                                        <p:attrNameLst>
                                          <p:attrName>ppt_w</p:attrName>
                                        </p:attrNameLst>
                                      </p:cBhvr>
                                      <p:tavLst>
                                        <p:tav tm="0">
                                          <p:val>
                                            <p:fltVal val="0"/>
                                          </p:val>
                                        </p:tav>
                                        <p:tav tm="100000">
                                          <p:val>
                                            <p:strVal val="#ppt_w"/>
                                          </p:val>
                                        </p:tav>
                                      </p:tavLst>
                                    </p:anim>
                                    <p:anim calcmode="lin" valueType="num">
                                      <p:cBhvr>
                                        <p:cTn id="72" dur="500" fill="hold"/>
                                        <p:tgtEl>
                                          <p:spTgt spid="45"/>
                                        </p:tgtEl>
                                        <p:attrNameLst>
                                          <p:attrName>ppt_h</p:attrName>
                                        </p:attrNameLst>
                                      </p:cBhvr>
                                      <p:tavLst>
                                        <p:tav tm="0">
                                          <p:val>
                                            <p:fltVal val="0"/>
                                          </p:val>
                                        </p:tav>
                                        <p:tav tm="100000">
                                          <p:val>
                                            <p:strVal val="#ppt_h"/>
                                          </p:val>
                                        </p:tav>
                                      </p:tavLst>
                                    </p:anim>
                                    <p:animEffect transition="in" filter="fade">
                                      <p:cBhvr>
                                        <p:cTn id="73" dur="500"/>
                                        <p:tgtEl>
                                          <p:spTgt spid="45"/>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48"/>
                                        </p:tgtEl>
                                        <p:attrNameLst>
                                          <p:attrName>style.visibility</p:attrName>
                                        </p:attrNameLst>
                                      </p:cBhvr>
                                      <p:to>
                                        <p:strVal val="visible"/>
                                      </p:to>
                                    </p:set>
                                    <p:anim calcmode="lin" valueType="num">
                                      <p:cBhvr>
                                        <p:cTn id="76" dur="500" fill="hold"/>
                                        <p:tgtEl>
                                          <p:spTgt spid="48"/>
                                        </p:tgtEl>
                                        <p:attrNameLst>
                                          <p:attrName>ppt_w</p:attrName>
                                        </p:attrNameLst>
                                      </p:cBhvr>
                                      <p:tavLst>
                                        <p:tav tm="0">
                                          <p:val>
                                            <p:fltVal val="0"/>
                                          </p:val>
                                        </p:tav>
                                        <p:tav tm="100000">
                                          <p:val>
                                            <p:strVal val="#ppt_w"/>
                                          </p:val>
                                        </p:tav>
                                      </p:tavLst>
                                    </p:anim>
                                    <p:anim calcmode="lin" valueType="num">
                                      <p:cBhvr>
                                        <p:cTn id="77" dur="500" fill="hold"/>
                                        <p:tgtEl>
                                          <p:spTgt spid="48"/>
                                        </p:tgtEl>
                                        <p:attrNameLst>
                                          <p:attrName>ppt_h</p:attrName>
                                        </p:attrNameLst>
                                      </p:cBhvr>
                                      <p:tavLst>
                                        <p:tav tm="0">
                                          <p:val>
                                            <p:fltVal val="0"/>
                                          </p:val>
                                        </p:tav>
                                        <p:tav tm="100000">
                                          <p:val>
                                            <p:strVal val="#ppt_h"/>
                                          </p:val>
                                        </p:tav>
                                      </p:tavLst>
                                    </p:anim>
                                    <p:animEffect transition="in" filter="fade">
                                      <p:cBhvr>
                                        <p:cTn id="78" dur="500"/>
                                        <p:tgtEl>
                                          <p:spTgt spid="48"/>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50"/>
                                        </p:tgtEl>
                                        <p:attrNameLst>
                                          <p:attrName>style.visibility</p:attrName>
                                        </p:attrNameLst>
                                      </p:cBhvr>
                                      <p:to>
                                        <p:strVal val="visible"/>
                                      </p:to>
                                    </p:set>
                                    <p:anim calcmode="lin" valueType="num">
                                      <p:cBhvr>
                                        <p:cTn id="81" dur="500" fill="hold"/>
                                        <p:tgtEl>
                                          <p:spTgt spid="50"/>
                                        </p:tgtEl>
                                        <p:attrNameLst>
                                          <p:attrName>ppt_w</p:attrName>
                                        </p:attrNameLst>
                                      </p:cBhvr>
                                      <p:tavLst>
                                        <p:tav tm="0">
                                          <p:val>
                                            <p:fltVal val="0"/>
                                          </p:val>
                                        </p:tav>
                                        <p:tav tm="100000">
                                          <p:val>
                                            <p:strVal val="#ppt_w"/>
                                          </p:val>
                                        </p:tav>
                                      </p:tavLst>
                                    </p:anim>
                                    <p:anim calcmode="lin" valueType="num">
                                      <p:cBhvr>
                                        <p:cTn id="82" dur="500" fill="hold"/>
                                        <p:tgtEl>
                                          <p:spTgt spid="50"/>
                                        </p:tgtEl>
                                        <p:attrNameLst>
                                          <p:attrName>ppt_h</p:attrName>
                                        </p:attrNameLst>
                                      </p:cBhvr>
                                      <p:tavLst>
                                        <p:tav tm="0">
                                          <p:val>
                                            <p:fltVal val="0"/>
                                          </p:val>
                                        </p:tav>
                                        <p:tav tm="100000">
                                          <p:val>
                                            <p:strVal val="#ppt_h"/>
                                          </p:val>
                                        </p:tav>
                                      </p:tavLst>
                                    </p:anim>
                                    <p:animEffect transition="in" filter="fade">
                                      <p:cBhvr>
                                        <p:cTn id="83"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48" grpId="0"/>
      <p:bldP spid="14" grpId="0" animBg="1"/>
      <p:bldP spid="49" grpId="0" animBg="1"/>
      <p:bldP spid="5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1558260" y="1677152"/>
            <a:ext cx="2387600" cy="2387600"/>
          </a:xfrm>
          <a:prstGeom prst="ellipse">
            <a:avLst/>
          </a:prstGeom>
          <a:solidFill>
            <a:srgbClr val="BEBFFF"/>
          </a:solidFill>
          <a:ln w="12700" cap="flat" cmpd="sng" algn="ctr">
            <a:noFill/>
            <a:prstDash val="solid"/>
            <a:miter lim="800000"/>
          </a:ln>
          <a:effectLst>
            <a:outerShdw blurRad="749300" dist="38100" dir="2700000" algn="tl" rotWithShape="0">
              <a:prstClr val="black">
                <a:alpha val="10000"/>
              </a:prstClr>
            </a:outerShdw>
          </a:effectLst>
        </p:spPr>
        <p:txBody>
          <a:bodyPr wrap="square" lIns="91440" tIns="45720" rIns="91440" bIns="45720" anchor="ctr">
            <a:normAutofit/>
          </a:bodyPr>
          <a:lstStyle/>
          <a:p>
            <a:pPr algn="ctr"/>
            <a:endParaRPr lang="zh-CN" altLang="en-US" kern="0" dirty="0">
              <a:solidFill>
                <a:schemeClr val="bg1"/>
              </a:solidFill>
              <a:latin typeface="Arial" panose="020B0604020202020204"/>
              <a:ea typeface="微软雅黑" panose="020B0503020204020204" pitchFamily="34" charset="-122"/>
              <a:cs typeface="阿里巴巴普惠体 R" panose="00020600040101010101" pitchFamily="18" charset="-122"/>
              <a:sym typeface="Arial" panose="020B0604020202020204"/>
            </a:endParaRPr>
          </a:p>
        </p:txBody>
      </p:sp>
      <p:sp>
        <p:nvSpPr>
          <p:cNvPr id="22" name="椭圆 21"/>
          <p:cNvSpPr/>
          <p:nvPr/>
        </p:nvSpPr>
        <p:spPr>
          <a:xfrm>
            <a:off x="4886158" y="1677152"/>
            <a:ext cx="2387600" cy="2387600"/>
          </a:xfrm>
          <a:prstGeom prst="ellipse">
            <a:avLst/>
          </a:prstGeom>
          <a:solidFill>
            <a:srgbClr val="F2CDFF"/>
          </a:solidFill>
          <a:ln w="12700" cap="flat" cmpd="sng" algn="ctr">
            <a:noFill/>
            <a:prstDash val="solid"/>
            <a:miter lim="800000"/>
          </a:ln>
          <a:effectLst>
            <a:outerShdw blurRad="749300" dist="38100" dir="2700000" algn="tl" rotWithShape="0">
              <a:prstClr val="black">
                <a:alpha val="10000"/>
              </a:prstClr>
            </a:outerShdw>
          </a:effectLst>
        </p:spPr>
        <p:txBody>
          <a:bodyPr wrap="square" lIns="91440" tIns="45720" rIns="91440" bIns="45720" anchor="ctr">
            <a:normAutofit/>
          </a:bodyPr>
          <a:lstStyle/>
          <a:p>
            <a:pPr algn="ctr"/>
            <a:endParaRPr lang="zh-CN" altLang="en-US" kern="0">
              <a:solidFill>
                <a:schemeClr val="bg1"/>
              </a:solidFill>
              <a:latin typeface="Arial" panose="020B0604020202020204"/>
              <a:ea typeface="微软雅黑" panose="020B0503020204020204" pitchFamily="34" charset="-122"/>
              <a:cs typeface="阿里巴巴普惠体 R" panose="00020600040101010101" pitchFamily="18" charset="-122"/>
              <a:sym typeface="Arial" panose="020B0604020202020204"/>
            </a:endParaRPr>
          </a:p>
        </p:txBody>
      </p:sp>
      <p:sp>
        <p:nvSpPr>
          <p:cNvPr id="23" name="椭圆 22"/>
          <p:cNvSpPr/>
          <p:nvPr/>
        </p:nvSpPr>
        <p:spPr>
          <a:xfrm>
            <a:off x="8259003" y="1677152"/>
            <a:ext cx="2387600" cy="2387600"/>
          </a:xfrm>
          <a:prstGeom prst="ellipse">
            <a:avLst/>
          </a:prstGeom>
          <a:solidFill>
            <a:srgbClr val="BEBFFF"/>
          </a:solidFill>
          <a:ln w="12700" cap="flat" cmpd="sng" algn="ctr">
            <a:noFill/>
            <a:prstDash val="solid"/>
            <a:miter lim="800000"/>
          </a:ln>
          <a:effectLst>
            <a:outerShdw blurRad="749300" dist="38100" dir="2700000" algn="tl" rotWithShape="0">
              <a:prstClr val="black">
                <a:alpha val="10000"/>
              </a:prstClr>
            </a:outerShdw>
          </a:effectLst>
        </p:spPr>
        <p:txBody>
          <a:bodyPr wrap="square" lIns="91440" tIns="45720" rIns="91440" bIns="45720" anchor="ctr">
            <a:normAutofit/>
          </a:bodyPr>
          <a:lstStyle/>
          <a:p>
            <a:pPr algn="ctr"/>
            <a:endParaRPr lang="zh-CN" altLang="en-US" kern="0">
              <a:solidFill>
                <a:schemeClr val="bg1"/>
              </a:solidFill>
              <a:latin typeface="Arial" panose="020B0604020202020204"/>
              <a:ea typeface="微软雅黑" panose="020B0503020204020204" pitchFamily="34" charset="-122"/>
              <a:cs typeface="阿里巴巴普惠体 R" panose="00020600040101010101" pitchFamily="18" charset="-122"/>
              <a:sym typeface="Arial" panose="020B0604020202020204"/>
            </a:endParaRPr>
          </a:p>
        </p:txBody>
      </p:sp>
      <p:sp>
        <p:nvSpPr>
          <p:cNvPr id="25" name="椭圆 24"/>
          <p:cNvSpPr/>
          <p:nvPr/>
        </p:nvSpPr>
        <p:spPr>
          <a:xfrm>
            <a:off x="1675735" y="1794627"/>
            <a:ext cx="2152650" cy="2152650"/>
          </a:xfrm>
          <a:prstGeom prst="ellipse">
            <a:avLst/>
          </a:prstGeom>
          <a:blipFill dpi="0" rotWithShape="1">
            <a:blip r:embed="rId1"/>
            <a:srcRect/>
            <a:stretch>
              <a:fillRect l="-25000" r="-25000"/>
            </a:stretch>
          </a:blipFill>
          <a:ln w="12700" cap="flat" cmpd="sng" algn="ctr">
            <a:noFill/>
            <a:prstDash val="solid"/>
            <a:miter lim="800000"/>
          </a:ln>
          <a:effectLst>
            <a:outerShdw blurRad="749300" dist="38100" dir="2700000" algn="tl" rotWithShape="0">
              <a:prstClr val="black">
                <a:alpha val="10000"/>
              </a:prstClr>
            </a:outerShdw>
          </a:effectLst>
        </p:spPr>
        <p:txBody>
          <a:bodyPr wrap="square" lIns="91440" tIns="45720" rIns="91440" bIns="45720" anchor="ctr">
            <a:normAutofit/>
          </a:bodyPr>
          <a:lstStyle/>
          <a:p>
            <a:pPr algn="ctr"/>
            <a:endParaRPr lang="zh-CN" altLang="en-US" kern="0">
              <a:solidFill>
                <a:schemeClr val="bg1"/>
              </a:solidFill>
              <a:latin typeface="Arial" panose="020B0604020202020204"/>
              <a:ea typeface="微软雅黑" panose="020B0503020204020204" pitchFamily="34" charset="-122"/>
              <a:cs typeface="阿里巴巴普惠体 R" panose="00020600040101010101" pitchFamily="18" charset="-122"/>
              <a:sym typeface="Arial" panose="020B0604020202020204"/>
            </a:endParaRPr>
          </a:p>
        </p:txBody>
      </p:sp>
      <p:sp>
        <p:nvSpPr>
          <p:cNvPr id="26" name="椭圆 25"/>
          <p:cNvSpPr/>
          <p:nvPr/>
        </p:nvSpPr>
        <p:spPr>
          <a:xfrm>
            <a:off x="5003633" y="1794627"/>
            <a:ext cx="2152650" cy="2152650"/>
          </a:xfrm>
          <a:prstGeom prst="ellipse">
            <a:avLst/>
          </a:prstGeom>
          <a:blipFill>
            <a:blip r:embed="rId2" cstate="print">
              <a:extLst>
                <a:ext uri="{28A0092B-C50C-407E-A947-70E740481C1C}">
                  <a14:useLocalDpi xmlns:a14="http://schemas.microsoft.com/office/drawing/2010/main" val="0"/>
                </a:ext>
              </a:extLst>
            </a:blip>
            <a:stretch>
              <a:fillRect l="-1" r="-45768"/>
            </a:stretch>
          </a:blipFill>
          <a:ln w="12700" cap="flat" cmpd="sng" algn="ctr">
            <a:noFill/>
            <a:prstDash val="solid"/>
            <a:miter lim="800000"/>
          </a:ln>
          <a:effectLst>
            <a:outerShdw blurRad="749300" dist="38100" dir="2700000" algn="tl" rotWithShape="0">
              <a:prstClr val="black">
                <a:alpha val="10000"/>
              </a:prstClr>
            </a:outerShdw>
          </a:effectLst>
        </p:spPr>
        <p:txBody>
          <a:bodyPr wrap="square" lIns="91440" tIns="45720" rIns="91440" bIns="45720" anchor="ctr">
            <a:normAutofit/>
          </a:bodyPr>
          <a:lstStyle/>
          <a:p>
            <a:pPr algn="ctr"/>
            <a:endParaRPr lang="zh-CN" altLang="en-US" kern="0">
              <a:solidFill>
                <a:schemeClr val="bg1"/>
              </a:solidFill>
              <a:latin typeface="Arial" panose="020B0604020202020204"/>
              <a:ea typeface="微软雅黑" panose="020B0503020204020204" pitchFamily="34" charset="-122"/>
              <a:cs typeface="阿里巴巴普惠体 R" panose="00020600040101010101" pitchFamily="18" charset="-122"/>
              <a:sym typeface="Arial" panose="020B0604020202020204"/>
            </a:endParaRPr>
          </a:p>
        </p:txBody>
      </p:sp>
      <p:sp>
        <p:nvSpPr>
          <p:cNvPr id="29" name="椭圆 28"/>
          <p:cNvSpPr/>
          <p:nvPr/>
        </p:nvSpPr>
        <p:spPr>
          <a:xfrm>
            <a:off x="8376478" y="1794627"/>
            <a:ext cx="2152650" cy="2152650"/>
          </a:xfrm>
          <a:prstGeom prst="ellipse">
            <a:avLst/>
          </a:prstGeom>
          <a:blipFill dpi="0" rotWithShape="1">
            <a:blip r:embed="rId3"/>
            <a:srcRect/>
            <a:stretch>
              <a:fillRect l="-24990" r="-24990"/>
            </a:stretch>
          </a:blipFill>
          <a:ln w="12700" cap="flat" cmpd="sng" algn="ctr">
            <a:noFill/>
            <a:prstDash val="solid"/>
            <a:miter lim="800000"/>
          </a:ln>
          <a:effectLst>
            <a:outerShdw blurRad="749300" dist="38100" dir="2700000" algn="tl" rotWithShape="0">
              <a:prstClr val="black">
                <a:alpha val="10000"/>
              </a:prstClr>
            </a:outerShdw>
          </a:effectLst>
        </p:spPr>
        <p:txBody>
          <a:bodyPr wrap="square" lIns="91440" tIns="45720" rIns="91440" bIns="45720" anchor="ctr">
            <a:normAutofit/>
          </a:bodyPr>
          <a:lstStyle/>
          <a:p>
            <a:pPr algn="ctr"/>
            <a:endParaRPr lang="zh-CN" altLang="en-US" kern="0">
              <a:solidFill>
                <a:schemeClr val="bg1"/>
              </a:solidFill>
              <a:latin typeface="Arial" panose="020B0604020202020204"/>
              <a:ea typeface="微软雅黑" panose="020B0503020204020204" pitchFamily="34" charset="-122"/>
              <a:cs typeface="阿里巴巴普惠体 R" panose="00020600040101010101" pitchFamily="18" charset="-122"/>
              <a:sym typeface="Arial" panose="020B0604020202020204"/>
            </a:endParaRPr>
          </a:p>
        </p:txBody>
      </p:sp>
      <p:sp>
        <p:nvSpPr>
          <p:cNvPr id="32" name="矩形 3"/>
          <p:cNvSpPr>
            <a:spLocks noChangeArrowheads="1"/>
          </p:cNvSpPr>
          <p:nvPr/>
        </p:nvSpPr>
        <p:spPr bwMode="auto">
          <a:xfrm>
            <a:off x="5601968" y="4293522"/>
            <a:ext cx="9233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457200">
              <a:spcBef>
                <a:spcPct val="0"/>
              </a:spcBef>
            </a:pPr>
            <a:r>
              <a:rPr lang="zh-CN" altLang="en-US" sz="2400" b="1" dirty="0">
                <a:solidFill>
                  <a:schemeClr val="tx1">
                    <a:lumMod val="75000"/>
                    <a:lumOff val="25000"/>
                  </a:schemeClr>
                </a:solidFill>
                <a:latin typeface="Arial" panose="020B0604020202020204"/>
                <a:ea typeface="微软雅黑" panose="020B0503020204020204" pitchFamily="34" charset="-122"/>
                <a:cs typeface="OPPOSans B" panose="00020600040101010101" pitchFamily="18" charset="-122"/>
                <a:sym typeface="Arial" panose="020B0604020202020204"/>
              </a:rPr>
              <a:t>小标题</a:t>
            </a:r>
            <a:endParaRPr lang="zh-CN" altLang="en-US" sz="2400" b="1" dirty="0">
              <a:solidFill>
                <a:schemeClr val="tx1">
                  <a:lumMod val="75000"/>
                  <a:lumOff val="25000"/>
                </a:schemeClr>
              </a:solidFill>
              <a:latin typeface="Arial" panose="020B0604020202020204"/>
              <a:ea typeface="微软雅黑" panose="020B0503020204020204" pitchFamily="34" charset="-122"/>
              <a:cs typeface="OPPOSans B" panose="00020600040101010101" pitchFamily="18" charset="-122"/>
              <a:sym typeface="Arial" panose="020B0604020202020204"/>
            </a:endParaRPr>
          </a:p>
        </p:txBody>
      </p:sp>
      <p:sp>
        <p:nvSpPr>
          <p:cNvPr id="33" name="文本框 32"/>
          <p:cNvSpPr txBox="1"/>
          <p:nvPr/>
        </p:nvSpPr>
        <p:spPr>
          <a:xfrm>
            <a:off x="4953082" y="4835066"/>
            <a:ext cx="2298700" cy="1064522"/>
          </a:xfrm>
          <a:prstGeom prst="rect">
            <a:avLst/>
          </a:prstGeom>
          <a:noFill/>
        </p:spPr>
        <p:txBody>
          <a:bodyPr wrap="square" lIns="0" tIns="0" rIns="0" bIns="0">
            <a:spAutoFit/>
          </a:bodyPr>
          <a:lstStyle/>
          <a:p>
            <a:pPr algn="just" defTabSz="987425" fontAlgn="base">
              <a:lnSpc>
                <a:spcPct val="150000"/>
              </a:lnSpc>
              <a:spcBef>
                <a:spcPct val="0"/>
              </a:spcBef>
              <a:spcAft>
                <a:spcPct val="0"/>
              </a:spcAft>
              <a:defRPr/>
            </a:pPr>
            <a:r>
              <a:rPr lang="zh-CN" altLang="en-US" sz="1600" dirty="0">
                <a:solidFill>
                  <a:schemeClr val="tx1">
                    <a:lumMod val="65000"/>
                    <a:lumOff val="35000"/>
                  </a:schemeClr>
                </a:solidFill>
                <a:latin typeface="Arial" panose="020B0604020202020204"/>
                <a:ea typeface="微软雅黑" panose="020B0503020204020204" pitchFamily="34" charset="-122"/>
                <a:cs typeface="Open Sans" panose="020B0606030504020204" pitchFamily="34" charset="0"/>
                <a:sym typeface="Arial" panose="020B0604020202020204"/>
              </a:rPr>
              <a:t>语言尽可能精炼，可根据实际情况调整文本框大小，或者字体的大小。</a:t>
            </a:r>
            <a:endParaRPr lang="en-US" altLang="zh-CN" sz="1600" dirty="0">
              <a:solidFill>
                <a:schemeClr val="tx1">
                  <a:lumMod val="65000"/>
                  <a:lumOff val="35000"/>
                </a:schemeClr>
              </a:solidFill>
              <a:latin typeface="Arial" panose="020B0604020202020204"/>
              <a:ea typeface="微软雅黑" panose="020B0503020204020204" pitchFamily="34" charset="-122"/>
              <a:cs typeface="Open Sans" panose="020B0606030504020204" pitchFamily="34" charset="0"/>
              <a:sym typeface="Arial" panose="020B0604020202020204"/>
            </a:endParaRPr>
          </a:p>
        </p:txBody>
      </p:sp>
      <p:sp>
        <p:nvSpPr>
          <p:cNvPr id="36" name="矩形 3"/>
          <p:cNvSpPr>
            <a:spLocks noChangeArrowheads="1"/>
          </p:cNvSpPr>
          <p:nvPr/>
        </p:nvSpPr>
        <p:spPr bwMode="auto">
          <a:xfrm>
            <a:off x="2251596" y="4293522"/>
            <a:ext cx="9233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457200">
              <a:spcBef>
                <a:spcPct val="0"/>
              </a:spcBef>
            </a:pPr>
            <a:r>
              <a:rPr lang="zh-CN" altLang="en-US" sz="2400" b="1" dirty="0">
                <a:solidFill>
                  <a:schemeClr val="tx1">
                    <a:lumMod val="75000"/>
                    <a:lumOff val="25000"/>
                  </a:schemeClr>
                </a:solidFill>
                <a:latin typeface="Arial" panose="020B0604020202020204"/>
                <a:ea typeface="微软雅黑" panose="020B0503020204020204" pitchFamily="34" charset="-122"/>
                <a:cs typeface="OPPOSans B" panose="00020600040101010101" pitchFamily="18" charset="-122"/>
                <a:sym typeface="Arial" panose="020B0604020202020204"/>
              </a:rPr>
              <a:t>小标题</a:t>
            </a:r>
            <a:endParaRPr lang="zh-CN" altLang="en-US" sz="2400" b="1" dirty="0">
              <a:solidFill>
                <a:schemeClr val="tx1">
                  <a:lumMod val="75000"/>
                  <a:lumOff val="25000"/>
                </a:schemeClr>
              </a:solidFill>
              <a:latin typeface="Arial" panose="020B0604020202020204"/>
              <a:ea typeface="微软雅黑" panose="020B0503020204020204" pitchFamily="34" charset="-122"/>
              <a:cs typeface="OPPOSans B" panose="00020600040101010101" pitchFamily="18" charset="-122"/>
              <a:sym typeface="Arial" panose="020B0604020202020204"/>
            </a:endParaRPr>
          </a:p>
        </p:txBody>
      </p:sp>
      <p:sp>
        <p:nvSpPr>
          <p:cNvPr id="37" name="文本框 36"/>
          <p:cNvSpPr txBox="1"/>
          <p:nvPr/>
        </p:nvSpPr>
        <p:spPr>
          <a:xfrm>
            <a:off x="1602710" y="4835066"/>
            <a:ext cx="2298700" cy="1064522"/>
          </a:xfrm>
          <a:prstGeom prst="rect">
            <a:avLst/>
          </a:prstGeom>
          <a:noFill/>
        </p:spPr>
        <p:txBody>
          <a:bodyPr wrap="square" lIns="0" tIns="0" rIns="0" bIns="0">
            <a:spAutoFit/>
          </a:bodyPr>
          <a:lstStyle/>
          <a:p>
            <a:pPr algn="just" defTabSz="987425" fontAlgn="base">
              <a:lnSpc>
                <a:spcPct val="150000"/>
              </a:lnSpc>
              <a:spcBef>
                <a:spcPct val="0"/>
              </a:spcBef>
              <a:spcAft>
                <a:spcPct val="0"/>
              </a:spcAft>
              <a:defRPr/>
            </a:pPr>
            <a:r>
              <a:rPr lang="zh-CN" altLang="en-US" sz="1600" dirty="0">
                <a:solidFill>
                  <a:schemeClr val="tx1">
                    <a:lumMod val="65000"/>
                    <a:lumOff val="35000"/>
                  </a:schemeClr>
                </a:solidFill>
                <a:latin typeface="Arial" panose="020B0604020202020204"/>
                <a:ea typeface="微软雅黑" panose="020B0503020204020204" pitchFamily="34" charset="-122"/>
                <a:cs typeface="Open Sans" panose="020B0606030504020204" pitchFamily="34" charset="0"/>
                <a:sym typeface="Arial" panose="020B0604020202020204"/>
              </a:rPr>
              <a:t>语言尽可能精炼，可根据实际情况调整文本框大小，或者字体的大小。</a:t>
            </a:r>
            <a:endParaRPr lang="en-US" altLang="zh-CN" sz="1600" dirty="0">
              <a:solidFill>
                <a:schemeClr val="tx1">
                  <a:lumMod val="65000"/>
                  <a:lumOff val="35000"/>
                </a:schemeClr>
              </a:solidFill>
              <a:latin typeface="Arial" panose="020B0604020202020204"/>
              <a:ea typeface="微软雅黑" panose="020B0503020204020204" pitchFamily="34" charset="-122"/>
              <a:cs typeface="Open Sans" panose="020B0606030504020204" pitchFamily="34" charset="0"/>
              <a:sym typeface="Arial" panose="020B0604020202020204"/>
            </a:endParaRPr>
          </a:p>
        </p:txBody>
      </p:sp>
      <p:sp>
        <p:nvSpPr>
          <p:cNvPr id="39" name="矩形 3"/>
          <p:cNvSpPr>
            <a:spLocks noChangeArrowheads="1"/>
          </p:cNvSpPr>
          <p:nvPr/>
        </p:nvSpPr>
        <p:spPr bwMode="auto">
          <a:xfrm>
            <a:off x="8952339" y="4293522"/>
            <a:ext cx="9233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457200">
              <a:spcBef>
                <a:spcPct val="0"/>
              </a:spcBef>
            </a:pPr>
            <a:r>
              <a:rPr lang="zh-CN" altLang="en-US" sz="2400" b="1" dirty="0">
                <a:solidFill>
                  <a:schemeClr val="tx1">
                    <a:lumMod val="75000"/>
                    <a:lumOff val="25000"/>
                  </a:schemeClr>
                </a:solidFill>
                <a:latin typeface="Arial" panose="020B0604020202020204"/>
                <a:ea typeface="微软雅黑" panose="020B0503020204020204" pitchFamily="34" charset="-122"/>
                <a:cs typeface="OPPOSans B" panose="00020600040101010101" pitchFamily="18" charset="-122"/>
                <a:sym typeface="Arial" panose="020B0604020202020204"/>
              </a:rPr>
              <a:t>小标题</a:t>
            </a:r>
            <a:endParaRPr lang="zh-CN" altLang="en-US" sz="2400" b="1" dirty="0">
              <a:solidFill>
                <a:schemeClr val="tx1">
                  <a:lumMod val="75000"/>
                  <a:lumOff val="25000"/>
                </a:schemeClr>
              </a:solidFill>
              <a:latin typeface="Arial" panose="020B0604020202020204"/>
              <a:ea typeface="微软雅黑" panose="020B0503020204020204" pitchFamily="34" charset="-122"/>
              <a:cs typeface="OPPOSans B" panose="00020600040101010101" pitchFamily="18" charset="-122"/>
              <a:sym typeface="Arial" panose="020B0604020202020204"/>
            </a:endParaRPr>
          </a:p>
        </p:txBody>
      </p:sp>
      <p:sp>
        <p:nvSpPr>
          <p:cNvPr id="40" name="文本框 39"/>
          <p:cNvSpPr txBox="1"/>
          <p:nvPr/>
        </p:nvSpPr>
        <p:spPr>
          <a:xfrm>
            <a:off x="8303453" y="4835066"/>
            <a:ext cx="2298700" cy="1064522"/>
          </a:xfrm>
          <a:prstGeom prst="rect">
            <a:avLst/>
          </a:prstGeom>
          <a:noFill/>
        </p:spPr>
        <p:txBody>
          <a:bodyPr wrap="square" lIns="0" tIns="0" rIns="0" bIns="0">
            <a:spAutoFit/>
          </a:bodyPr>
          <a:lstStyle/>
          <a:p>
            <a:pPr algn="just" defTabSz="987425" fontAlgn="base">
              <a:lnSpc>
                <a:spcPct val="150000"/>
              </a:lnSpc>
              <a:spcBef>
                <a:spcPct val="0"/>
              </a:spcBef>
              <a:spcAft>
                <a:spcPct val="0"/>
              </a:spcAft>
              <a:defRPr/>
            </a:pPr>
            <a:r>
              <a:rPr lang="zh-CN" altLang="en-US" sz="1600" dirty="0">
                <a:solidFill>
                  <a:schemeClr val="tx1">
                    <a:lumMod val="65000"/>
                    <a:lumOff val="35000"/>
                  </a:schemeClr>
                </a:solidFill>
                <a:latin typeface="Arial" panose="020B0604020202020204"/>
                <a:ea typeface="微软雅黑" panose="020B0503020204020204" pitchFamily="34" charset="-122"/>
                <a:cs typeface="Open Sans" panose="020B0606030504020204" pitchFamily="34" charset="0"/>
                <a:sym typeface="Arial" panose="020B0604020202020204"/>
              </a:rPr>
              <a:t>语言尽可能精炼，可根据实际情况调整文本框大小，或者字体的大小。</a:t>
            </a:r>
            <a:endParaRPr lang="en-US" altLang="zh-CN" sz="1600" dirty="0">
              <a:solidFill>
                <a:schemeClr val="tx1">
                  <a:lumMod val="65000"/>
                  <a:lumOff val="35000"/>
                </a:schemeClr>
              </a:solidFill>
              <a:latin typeface="Arial" panose="020B0604020202020204"/>
              <a:ea typeface="微软雅黑" panose="020B0503020204020204" pitchFamily="34" charset="-122"/>
              <a:cs typeface="Open Sans" panose="020B0606030504020204" pitchFamily="34" charset="0"/>
              <a:sym typeface="Arial" panose="020B0604020202020204"/>
            </a:endParaRPr>
          </a:p>
        </p:txBody>
      </p:sp>
      <p:cxnSp>
        <p:nvCxnSpPr>
          <p:cNvPr id="16" name="直接连接符 15"/>
          <p:cNvCxnSpPr/>
          <p:nvPr/>
        </p:nvCxnSpPr>
        <p:spPr>
          <a:xfrm>
            <a:off x="4427246" y="2078790"/>
            <a:ext cx="0" cy="3556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7777618" y="2078790"/>
            <a:ext cx="0" cy="3556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fltVal val="0"/>
                                          </p:val>
                                        </p:tav>
                                        <p:tav tm="100000">
                                          <p:val>
                                            <p:strVal val="#ppt_w"/>
                                          </p:val>
                                        </p:tav>
                                      </p:tavLst>
                                    </p:anim>
                                    <p:anim calcmode="lin" valueType="num">
                                      <p:cBhvr>
                                        <p:cTn id="18" dur="500" fill="hold"/>
                                        <p:tgtEl>
                                          <p:spTgt spid="23"/>
                                        </p:tgtEl>
                                        <p:attrNameLst>
                                          <p:attrName>ppt_h</p:attrName>
                                        </p:attrNameLst>
                                      </p:cBhvr>
                                      <p:tavLst>
                                        <p:tav tm="0">
                                          <p:val>
                                            <p:fltVal val="0"/>
                                          </p:val>
                                        </p:tav>
                                        <p:tav tm="100000">
                                          <p:val>
                                            <p:strVal val="#ppt_h"/>
                                          </p:val>
                                        </p:tav>
                                      </p:tavLst>
                                    </p:anim>
                                    <p:animEffect transition="in" filter="fade">
                                      <p:cBhvr>
                                        <p:cTn id="19" dur="500"/>
                                        <p:tgtEl>
                                          <p:spTgt spid="2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p:cTn id="22" dur="500" fill="hold"/>
                                        <p:tgtEl>
                                          <p:spTgt spid="25"/>
                                        </p:tgtEl>
                                        <p:attrNameLst>
                                          <p:attrName>ppt_w</p:attrName>
                                        </p:attrNameLst>
                                      </p:cBhvr>
                                      <p:tavLst>
                                        <p:tav tm="0">
                                          <p:val>
                                            <p:fltVal val="0"/>
                                          </p:val>
                                        </p:tav>
                                        <p:tav tm="100000">
                                          <p:val>
                                            <p:strVal val="#ppt_w"/>
                                          </p:val>
                                        </p:tav>
                                      </p:tavLst>
                                    </p:anim>
                                    <p:anim calcmode="lin" valueType="num">
                                      <p:cBhvr>
                                        <p:cTn id="23" dur="500" fill="hold"/>
                                        <p:tgtEl>
                                          <p:spTgt spid="25"/>
                                        </p:tgtEl>
                                        <p:attrNameLst>
                                          <p:attrName>ppt_h</p:attrName>
                                        </p:attrNameLst>
                                      </p:cBhvr>
                                      <p:tavLst>
                                        <p:tav tm="0">
                                          <p:val>
                                            <p:fltVal val="0"/>
                                          </p:val>
                                        </p:tav>
                                        <p:tav tm="100000">
                                          <p:val>
                                            <p:strVal val="#ppt_h"/>
                                          </p:val>
                                        </p:tav>
                                      </p:tavLst>
                                    </p:anim>
                                    <p:animEffect transition="in" filter="fade">
                                      <p:cBhvr>
                                        <p:cTn id="24" dur="500"/>
                                        <p:tgtEl>
                                          <p:spTgt spid="2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p:cTn id="27" dur="500" fill="hold"/>
                                        <p:tgtEl>
                                          <p:spTgt spid="26"/>
                                        </p:tgtEl>
                                        <p:attrNameLst>
                                          <p:attrName>ppt_w</p:attrName>
                                        </p:attrNameLst>
                                      </p:cBhvr>
                                      <p:tavLst>
                                        <p:tav tm="0">
                                          <p:val>
                                            <p:fltVal val="0"/>
                                          </p:val>
                                        </p:tav>
                                        <p:tav tm="100000">
                                          <p:val>
                                            <p:strVal val="#ppt_w"/>
                                          </p:val>
                                        </p:tav>
                                      </p:tavLst>
                                    </p:anim>
                                    <p:anim calcmode="lin" valueType="num">
                                      <p:cBhvr>
                                        <p:cTn id="28" dur="500" fill="hold"/>
                                        <p:tgtEl>
                                          <p:spTgt spid="26"/>
                                        </p:tgtEl>
                                        <p:attrNameLst>
                                          <p:attrName>ppt_h</p:attrName>
                                        </p:attrNameLst>
                                      </p:cBhvr>
                                      <p:tavLst>
                                        <p:tav tm="0">
                                          <p:val>
                                            <p:fltVal val="0"/>
                                          </p:val>
                                        </p:tav>
                                        <p:tav tm="100000">
                                          <p:val>
                                            <p:strVal val="#ppt_h"/>
                                          </p:val>
                                        </p:tav>
                                      </p:tavLst>
                                    </p:anim>
                                    <p:animEffect transition="in" filter="fade">
                                      <p:cBhvr>
                                        <p:cTn id="29" dur="500"/>
                                        <p:tgtEl>
                                          <p:spTgt spid="26"/>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p:cTn id="32" dur="500" fill="hold"/>
                                        <p:tgtEl>
                                          <p:spTgt spid="29"/>
                                        </p:tgtEl>
                                        <p:attrNameLst>
                                          <p:attrName>ppt_w</p:attrName>
                                        </p:attrNameLst>
                                      </p:cBhvr>
                                      <p:tavLst>
                                        <p:tav tm="0">
                                          <p:val>
                                            <p:fltVal val="0"/>
                                          </p:val>
                                        </p:tav>
                                        <p:tav tm="100000">
                                          <p:val>
                                            <p:strVal val="#ppt_w"/>
                                          </p:val>
                                        </p:tav>
                                      </p:tavLst>
                                    </p:anim>
                                    <p:anim calcmode="lin" valueType="num">
                                      <p:cBhvr>
                                        <p:cTn id="33" dur="500" fill="hold"/>
                                        <p:tgtEl>
                                          <p:spTgt spid="29"/>
                                        </p:tgtEl>
                                        <p:attrNameLst>
                                          <p:attrName>ppt_h</p:attrName>
                                        </p:attrNameLst>
                                      </p:cBhvr>
                                      <p:tavLst>
                                        <p:tav tm="0">
                                          <p:val>
                                            <p:fltVal val="0"/>
                                          </p:val>
                                        </p:tav>
                                        <p:tav tm="100000">
                                          <p:val>
                                            <p:strVal val="#ppt_h"/>
                                          </p:val>
                                        </p:tav>
                                      </p:tavLst>
                                    </p:anim>
                                    <p:animEffect transition="in" filter="fade">
                                      <p:cBhvr>
                                        <p:cTn id="34" dur="500"/>
                                        <p:tgtEl>
                                          <p:spTgt spid="29"/>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00"/>
                                        <p:tgtEl>
                                          <p:spTgt spid="16"/>
                                        </p:tgtEl>
                                      </p:cBhvr>
                                    </p:animEffect>
                                  </p:childTnLst>
                                </p:cTn>
                              </p:par>
                              <p:par>
                                <p:cTn id="40" presetID="22" presetClass="entr" presetSubtype="4" fill="hold" nodeType="with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wipe(down)">
                                      <p:cBhvr>
                                        <p:cTn id="4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2" grpId="0" animBg="1"/>
      <p:bldP spid="23" grpId="0" animBg="1"/>
      <p:bldP spid="25" grpId="0" animBg="1"/>
      <p:bldP spid="26" grpId="0" animBg="1"/>
      <p:bldP spid="2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6350000" y="1970305"/>
            <a:ext cx="4759004" cy="3770095"/>
          </a:xfrm>
          <a:prstGeom prst="rect">
            <a:avLst/>
          </a:prstGeom>
          <a:solidFill>
            <a:srgbClr val="BEB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grpSp>
        <p:nvGrpSpPr>
          <p:cNvPr id="23" name="组合 22"/>
          <p:cNvGrpSpPr/>
          <p:nvPr/>
        </p:nvGrpSpPr>
        <p:grpSpPr>
          <a:xfrm>
            <a:off x="6562404" y="2635461"/>
            <a:ext cx="4334196" cy="2519026"/>
            <a:chOff x="6577760" y="2597361"/>
            <a:chExt cx="4506685" cy="2519026"/>
          </a:xfrm>
        </p:grpSpPr>
        <p:sp>
          <p:nvSpPr>
            <p:cNvPr id="24" name="文本框 23"/>
            <p:cNvSpPr txBox="1"/>
            <p:nvPr/>
          </p:nvSpPr>
          <p:spPr>
            <a:xfrm>
              <a:off x="6577760" y="2597361"/>
              <a:ext cx="4506685" cy="461665"/>
            </a:xfrm>
            <a:prstGeom prst="rect">
              <a:avLst/>
            </a:prstGeom>
            <a:noFill/>
          </p:spPr>
          <p:txBody>
            <a:bodyPr wrap="square" rtlCol="0">
              <a:spAutoFit/>
            </a:bodyPr>
            <a:lstStyle/>
            <a:p>
              <a:pPr algn="ctr"/>
              <a:r>
                <a:rPr lang="zh-CN" altLang="en-US" sz="2400" b="1" dirty="0">
                  <a:solidFill>
                    <a:schemeClr val="bg1"/>
                  </a:solidFill>
                  <a:latin typeface="Arial" panose="020B0604020202020204"/>
                  <a:ea typeface="微软雅黑" panose="020B0503020204020204" pitchFamily="34" charset="-122"/>
                  <a:sym typeface="Arial" panose="020B0604020202020204"/>
                </a:rPr>
                <a:t>点击添加标题内容</a:t>
              </a:r>
              <a:endParaRPr lang="zh-CN" altLang="en-US" sz="2400" b="1" dirty="0">
                <a:solidFill>
                  <a:schemeClr val="bg1"/>
                </a:solidFill>
                <a:latin typeface="Arial" panose="020B0604020202020204"/>
                <a:ea typeface="微软雅黑" panose="020B0503020204020204" pitchFamily="34" charset="-122"/>
                <a:sym typeface="Arial" panose="020B0604020202020204"/>
              </a:endParaRPr>
            </a:p>
          </p:txBody>
        </p:sp>
        <p:sp>
          <p:nvSpPr>
            <p:cNvPr id="25" name="标题 3"/>
            <p:cNvSpPr txBox="1"/>
            <p:nvPr/>
          </p:nvSpPr>
          <p:spPr>
            <a:xfrm>
              <a:off x="7708633" y="3092236"/>
              <a:ext cx="2244938" cy="244682"/>
            </a:xfrm>
            <a:prstGeom prst="rect">
              <a:avLst/>
            </a:prstGeom>
          </p:spPr>
          <p:txBody>
            <a:bodyPr vert="horz" wrap="square" lIns="91440" tIns="45720" rIns="91440" bIns="45720" rtlCol="0" anchor="ctr">
              <a:spAutoFit/>
            </a:bodyPr>
            <a:lstStyle>
              <a:lvl1pPr algn="l" defTabSz="914400" rtl="0" eaLnBrk="1" latinLnBrk="0" hangingPunct="1">
                <a:lnSpc>
                  <a:spcPct val="90000"/>
                </a:lnSpc>
                <a:spcBef>
                  <a:spcPct val="0"/>
                </a:spcBef>
                <a:buNone/>
                <a:defRPr sz="4000" b="0" kern="1200" spc="-150">
                  <a:solidFill>
                    <a:schemeClr val="tx1">
                      <a:lumMod val="75000"/>
                      <a:lumOff val="25000"/>
                    </a:schemeClr>
                  </a:solidFill>
                  <a:latin typeface="Montserrat" panose="00000500000000000000" pitchFamily="50" charset="0"/>
                  <a:ea typeface="+mj-ea"/>
                  <a:cs typeface="+mj-cs"/>
                </a:defRPr>
              </a:lvl1pPr>
            </a:lstStyle>
            <a:p>
              <a:pPr algn="ctr"/>
              <a:r>
                <a:rPr lang="en-US" altLang="zh-CN" sz="1050" spc="0" dirty="0">
                  <a:solidFill>
                    <a:schemeClr val="bg1"/>
                  </a:solidFill>
                  <a:latin typeface="Arial" panose="020B0604020202020204"/>
                  <a:ea typeface="微软雅黑" panose="020B0503020204020204" pitchFamily="34" charset="-122"/>
                  <a:sym typeface="Arial" panose="020B0604020202020204"/>
                </a:rPr>
                <a:t>REVIEW OF WORK CONTENT</a:t>
              </a:r>
              <a:endParaRPr lang="zh-CN" altLang="en-US" sz="1100" spc="0" dirty="0">
                <a:solidFill>
                  <a:schemeClr val="bg1"/>
                </a:solidFill>
                <a:latin typeface="Arial" panose="020B0604020202020204"/>
                <a:ea typeface="微软雅黑" panose="020B0503020204020204" pitchFamily="34" charset="-122"/>
                <a:sym typeface="Arial" panose="020B0604020202020204"/>
              </a:endParaRPr>
            </a:p>
          </p:txBody>
        </p:sp>
        <p:sp>
          <p:nvSpPr>
            <p:cNvPr id="26" name="矩形 25"/>
            <p:cNvSpPr/>
            <p:nvPr/>
          </p:nvSpPr>
          <p:spPr>
            <a:xfrm>
              <a:off x="6740204" y="3408227"/>
              <a:ext cx="4181796" cy="1708160"/>
            </a:xfrm>
            <a:prstGeom prst="rect">
              <a:avLst/>
            </a:prstGeom>
          </p:spPr>
          <p:txBody>
            <a:bodyPr wrap="square">
              <a:spAutoFit/>
            </a:bodyPr>
            <a:lstStyle/>
            <a:p>
              <a:pPr algn="ctr">
                <a:lnSpc>
                  <a:spcPct val="150000"/>
                </a:lnSpc>
              </a:pPr>
              <a:r>
                <a:rPr lang="zh-CN" altLang="en-US" sz="1400" dirty="0">
                  <a:solidFill>
                    <a:schemeClr val="bg1"/>
                  </a:solidFill>
                  <a:latin typeface="Arial" panose="020B0604020202020204"/>
                  <a:ea typeface="微软雅黑" panose="020B0503020204020204" pitchFamily="34" charset="-122"/>
                  <a:sym typeface="Arial" panose="020B0604020202020204"/>
                </a:rPr>
                <a:t>点击添加文本内容点击添加文本内容点击添加文本内容点击添加文本内容点击添加文本内容点击添加文本内容点击添加文本内容点击添加文本内容点击添加文本内容点击添加文本内容点击添加文本内容点击添加文本内容</a:t>
              </a:r>
              <a:endParaRPr lang="zh-CN" altLang="en-US" sz="1400" dirty="0">
                <a:solidFill>
                  <a:schemeClr val="bg1"/>
                </a:solidFill>
                <a:latin typeface="Arial" panose="020B0604020202020204"/>
                <a:ea typeface="微软雅黑" panose="020B0503020204020204" pitchFamily="34" charset="-122"/>
                <a:cs typeface="Gen Jyuu Gothic P Normal" panose="020B0202020203020207" pitchFamily="34" charset="-128"/>
                <a:sym typeface="Arial" panose="020B0604020202020204"/>
              </a:endParaRPr>
            </a:p>
          </p:txBody>
        </p:sp>
      </p:grpSp>
      <p:grpSp>
        <p:nvGrpSpPr>
          <p:cNvPr id="47" name="组合 46"/>
          <p:cNvGrpSpPr/>
          <p:nvPr/>
        </p:nvGrpSpPr>
        <p:grpSpPr>
          <a:xfrm>
            <a:off x="665997" y="1559930"/>
            <a:ext cx="5468052" cy="1178575"/>
            <a:chOff x="488197" y="1953630"/>
            <a:chExt cx="5468052" cy="1178575"/>
          </a:xfrm>
        </p:grpSpPr>
        <p:grpSp>
          <p:nvGrpSpPr>
            <p:cNvPr id="48" name="组合 47"/>
            <p:cNvGrpSpPr/>
            <p:nvPr/>
          </p:nvGrpSpPr>
          <p:grpSpPr>
            <a:xfrm>
              <a:off x="488197" y="2171926"/>
              <a:ext cx="741535" cy="741535"/>
              <a:chOff x="6313273" y="2520778"/>
              <a:chExt cx="741535" cy="741535"/>
            </a:xfrm>
          </p:grpSpPr>
          <p:sp>
            <p:nvSpPr>
              <p:cNvPr id="52" name="椭圆 51"/>
              <p:cNvSpPr/>
              <p:nvPr/>
            </p:nvSpPr>
            <p:spPr>
              <a:xfrm>
                <a:off x="6313273" y="2520778"/>
                <a:ext cx="741535" cy="741535"/>
              </a:xfrm>
              <a:prstGeom prst="ellipse">
                <a:avLst/>
              </a:prstGeom>
              <a:solidFill>
                <a:srgbClr val="BEB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latin typeface="Arial" panose="020B0604020202020204"/>
                  <a:ea typeface="微软雅黑" panose="020B0503020204020204" pitchFamily="34" charset="-122"/>
                  <a:sym typeface="Arial" panose="020B0604020202020204"/>
                </a:endParaRPr>
              </a:p>
            </p:txBody>
          </p:sp>
          <p:sp>
            <p:nvSpPr>
              <p:cNvPr id="53" name="Freeform 501"/>
              <p:cNvSpPr>
                <a:spLocks noEditPoints="1"/>
              </p:cNvSpPr>
              <p:nvPr/>
            </p:nvSpPr>
            <p:spPr bwMode="auto">
              <a:xfrm>
                <a:off x="6498343" y="2723622"/>
                <a:ext cx="371395" cy="335847"/>
              </a:xfrm>
              <a:custGeom>
                <a:avLst/>
                <a:gdLst>
                  <a:gd name="T0" fmla="*/ 1041 w 7648"/>
                  <a:gd name="T1" fmla="*/ 2243 h 6916"/>
                  <a:gd name="T2" fmla="*/ 980 w 7648"/>
                  <a:gd name="T3" fmla="*/ 2746 h 6916"/>
                  <a:gd name="T4" fmla="*/ 1187 w 7648"/>
                  <a:gd name="T5" fmla="*/ 3217 h 6916"/>
                  <a:gd name="T6" fmla="*/ 972 w 7648"/>
                  <a:gd name="T7" fmla="*/ 3314 h 6916"/>
                  <a:gd name="T8" fmla="*/ 818 w 7648"/>
                  <a:gd name="T9" fmla="*/ 3030 h 6916"/>
                  <a:gd name="T10" fmla="*/ 746 w 7648"/>
                  <a:gd name="T11" fmla="*/ 2722 h 6916"/>
                  <a:gd name="T12" fmla="*/ 758 w 7648"/>
                  <a:gd name="T13" fmla="*/ 2406 h 6916"/>
                  <a:gd name="T14" fmla="*/ 852 w 7648"/>
                  <a:gd name="T15" fmla="*/ 2103 h 6916"/>
                  <a:gd name="T16" fmla="*/ 1028 w 7648"/>
                  <a:gd name="T17" fmla="*/ 1829 h 6916"/>
                  <a:gd name="T18" fmla="*/ 1251 w 7648"/>
                  <a:gd name="T19" fmla="*/ 1620 h 6916"/>
                  <a:gd name="T20" fmla="*/ 1532 w 7648"/>
                  <a:gd name="T21" fmla="*/ 1465 h 6916"/>
                  <a:gd name="T22" fmla="*/ 1845 w 7648"/>
                  <a:gd name="T23" fmla="*/ 1390 h 6916"/>
                  <a:gd name="T24" fmla="*/ 1727 w 7648"/>
                  <a:gd name="T25" fmla="*/ 1643 h 6916"/>
                  <a:gd name="T26" fmla="*/ 1279 w 7648"/>
                  <a:gd name="T27" fmla="*/ 1899 h 6916"/>
                  <a:gd name="T28" fmla="*/ 5992 w 7648"/>
                  <a:gd name="T29" fmla="*/ 1064 h 6916"/>
                  <a:gd name="T30" fmla="*/ 7642 w 7648"/>
                  <a:gd name="T31" fmla="*/ 1494 h 6916"/>
                  <a:gd name="T32" fmla="*/ 6892 w 7648"/>
                  <a:gd name="T33" fmla="*/ 2419 h 6916"/>
                  <a:gd name="T34" fmla="*/ 6866 w 7648"/>
                  <a:gd name="T35" fmla="*/ 3062 h 6916"/>
                  <a:gd name="T36" fmla="*/ 6632 w 7648"/>
                  <a:gd name="T37" fmla="*/ 3656 h 6916"/>
                  <a:gd name="T38" fmla="*/ 3222 w 7648"/>
                  <a:gd name="T39" fmla="*/ 6360 h 6916"/>
                  <a:gd name="T40" fmla="*/ 6414 w 7648"/>
                  <a:gd name="T41" fmla="*/ 3571 h 6916"/>
                  <a:gd name="T42" fmla="*/ 6619 w 7648"/>
                  <a:gd name="T43" fmla="*/ 3105 h 6916"/>
                  <a:gd name="T44" fmla="*/ 6677 w 7648"/>
                  <a:gd name="T45" fmla="*/ 2597 h 6916"/>
                  <a:gd name="T46" fmla="*/ 1406 w 7648"/>
                  <a:gd name="T47" fmla="*/ 4708 h 6916"/>
                  <a:gd name="T48" fmla="*/ 4738 w 7648"/>
                  <a:gd name="T49" fmla="*/ 930 h 6916"/>
                  <a:gd name="T50" fmla="*/ 4219 w 7648"/>
                  <a:gd name="T51" fmla="*/ 1078 h 6916"/>
                  <a:gd name="T52" fmla="*/ 3767 w 7648"/>
                  <a:gd name="T53" fmla="*/ 1385 h 6916"/>
                  <a:gd name="T54" fmla="*/ 2949 w 7648"/>
                  <a:gd name="T55" fmla="*/ 1230 h 6916"/>
                  <a:gd name="T56" fmla="*/ 2544 w 7648"/>
                  <a:gd name="T57" fmla="*/ 1019 h 6916"/>
                  <a:gd name="T58" fmla="*/ 2094 w 7648"/>
                  <a:gd name="T59" fmla="*/ 924 h 6916"/>
                  <a:gd name="T60" fmla="*/ 1671 w 7648"/>
                  <a:gd name="T61" fmla="*/ 945 h 6916"/>
                  <a:gd name="T62" fmla="*/ 1234 w 7648"/>
                  <a:gd name="T63" fmla="*/ 1082 h 6916"/>
                  <a:gd name="T64" fmla="*/ 849 w 7648"/>
                  <a:gd name="T65" fmla="*/ 1333 h 6916"/>
                  <a:gd name="T66" fmla="*/ 558 w 7648"/>
                  <a:gd name="T67" fmla="*/ 1645 h 6916"/>
                  <a:gd name="T68" fmla="*/ 339 w 7648"/>
                  <a:gd name="T69" fmla="*/ 2052 h 6916"/>
                  <a:gd name="T70" fmla="*/ 237 w 7648"/>
                  <a:gd name="T71" fmla="*/ 2493 h 6916"/>
                  <a:gd name="T72" fmla="*/ 253 w 7648"/>
                  <a:gd name="T73" fmla="*/ 2944 h 6916"/>
                  <a:gd name="T74" fmla="*/ 388 w 7648"/>
                  <a:gd name="T75" fmla="*/ 3377 h 6916"/>
                  <a:gd name="T76" fmla="*/ 640 w 7648"/>
                  <a:gd name="T77" fmla="*/ 3771 h 6916"/>
                  <a:gd name="T78" fmla="*/ 434 w 7648"/>
                  <a:gd name="T79" fmla="*/ 3882 h 6916"/>
                  <a:gd name="T80" fmla="*/ 160 w 7648"/>
                  <a:gd name="T81" fmla="*/ 3431 h 6916"/>
                  <a:gd name="T82" fmla="*/ 20 w 7648"/>
                  <a:gd name="T83" fmla="*/ 2936 h 6916"/>
                  <a:gd name="T84" fmla="*/ 13 w 7648"/>
                  <a:gd name="T85" fmla="*/ 2424 h 6916"/>
                  <a:gd name="T86" fmla="*/ 141 w 7648"/>
                  <a:gd name="T87" fmla="*/ 1927 h 6916"/>
                  <a:gd name="T88" fmla="*/ 403 w 7648"/>
                  <a:gd name="T89" fmla="*/ 1470 h 6916"/>
                  <a:gd name="T90" fmla="*/ 737 w 7648"/>
                  <a:gd name="T91" fmla="*/ 1129 h 6916"/>
                  <a:gd name="T92" fmla="*/ 1180 w 7648"/>
                  <a:gd name="T93" fmla="*/ 855 h 6916"/>
                  <a:gd name="T94" fmla="*/ 1678 w 7648"/>
                  <a:gd name="T95" fmla="*/ 711 h 6916"/>
                  <a:gd name="T96" fmla="*/ 2159 w 7648"/>
                  <a:gd name="T97" fmla="*/ 699 h 6916"/>
                  <a:gd name="T98" fmla="*/ 2665 w 7648"/>
                  <a:gd name="T99" fmla="*/ 819 h 6916"/>
                  <a:gd name="T100" fmla="*/ 3120 w 7648"/>
                  <a:gd name="T101" fmla="*/ 1069 h 6916"/>
                  <a:gd name="T102" fmla="*/ 3660 w 7648"/>
                  <a:gd name="T103" fmla="*/ 1172 h 6916"/>
                  <a:gd name="T104" fmla="*/ 4234 w 7648"/>
                  <a:gd name="T105" fmla="*/ 821 h 6916"/>
                  <a:gd name="T106" fmla="*/ 4888 w 7648"/>
                  <a:gd name="T107" fmla="*/ 689 h 6916"/>
                  <a:gd name="T108" fmla="*/ 6073 w 7648"/>
                  <a:gd name="T109" fmla="*/ 52 h 6916"/>
                  <a:gd name="T110" fmla="*/ 6233 w 7648"/>
                  <a:gd name="T111" fmla="*/ 4 h 6916"/>
                  <a:gd name="T112" fmla="*/ 6413 w 7648"/>
                  <a:gd name="T113" fmla="*/ 87 h 6916"/>
                  <a:gd name="T114" fmla="*/ 7615 w 7648"/>
                  <a:gd name="T115" fmla="*/ 1317 h 6916"/>
                  <a:gd name="T116" fmla="*/ 7396 w 7648"/>
                  <a:gd name="T117" fmla="*/ 1398 h 6916"/>
                  <a:gd name="T118" fmla="*/ 6231 w 7648"/>
                  <a:gd name="T119" fmla="*/ 242 h 6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648" h="6916">
                    <a:moveTo>
                      <a:pt x="1253" y="1925"/>
                    </a:moveTo>
                    <a:lnTo>
                      <a:pt x="1253" y="1925"/>
                    </a:lnTo>
                    <a:lnTo>
                      <a:pt x="1235" y="1941"/>
                    </a:lnTo>
                    <a:lnTo>
                      <a:pt x="1219" y="1960"/>
                    </a:lnTo>
                    <a:lnTo>
                      <a:pt x="1187" y="1997"/>
                    </a:lnTo>
                    <a:lnTo>
                      <a:pt x="1157" y="2035"/>
                    </a:lnTo>
                    <a:lnTo>
                      <a:pt x="1130" y="2075"/>
                    </a:lnTo>
                    <a:lnTo>
                      <a:pt x="1104" y="2116"/>
                    </a:lnTo>
                    <a:lnTo>
                      <a:pt x="1081" y="2158"/>
                    </a:lnTo>
                    <a:lnTo>
                      <a:pt x="1060" y="2200"/>
                    </a:lnTo>
                    <a:lnTo>
                      <a:pt x="1041" y="2243"/>
                    </a:lnTo>
                    <a:lnTo>
                      <a:pt x="1025" y="2287"/>
                    </a:lnTo>
                    <a:lnTo>
                      <a:pt x="1011" y="2331"/>
                    </a:lnTo>
                    <a:lnTo>
                      <a:pt x="998" y="2377"/>
                    </a:lnTo>
                    <a:lnTo>
                      <a:pt x="989" y="2422"/>
                    </a:lnTo>
                    <a:lnTo>
                      <a:pt x="980" y="2469"/>
                    </a:lnTo>
                    <a:lnTo>
                      <a:pt x="975" y="2514"/>
                    </a:lnTo>
                    <a:lnTo>
                      <a:pt x="972" y="2560"/>
                    </a:lnTo>
                    <a:lnTo>
                      <a:pt x="971" y="2607"/>
                    </a:lnTo>
                    <a:lnTo>
                      <a:pt x="972" y="2653"/>
                    </a:lnTo>
                    <a:lnTo>
                      <a:pt x="975" y="2699"/>
                    </a:lnTo>
                    <a:lnTo>
                      <a:pt x="980" y="2746"/>
                    </a:lnTo>
                    <a:lnTo>
                      <a:pt x="989" y="2791"/>
                    </a:lnTo>
                    <a:lnTo>
                      <a:pt x="998" y="2838"/>
                    </a:lnTo>
                    <a:lnTo>
                      <a:pt x="1011" y="2882"/>
                    </a:lnTo>
                    <a:lnTo>
                      <a:pt x="1025" y="2927"/>
                    </a:lnTo>
                    <a:lnTo>
                      <a:pt x="1041" y="2970"/>
                    </a:lnTo>
                    <a:lnTo>
                      <a:pt x="1060" y="3014"/>
                    </a:lnTo>
                    <a:lnTo>
                      <a:pt x="1081" y="3057"/>
                    </a:lnTo>
                    <a:lnTo>
                      <a:pt x="1104" y="3098"/>
                    </a:lnTo>
                    <a:lnTo>
                      <a:pt x="1130" y="3139"/>
                    </a:lnTo>
                    <a:lnTo>
                      <a:pt x="1157" y="3178"/>
                    </a:lnTo>
                    <a:lnTo>
                      <a:pt x="1187" y="3217"/>
                    </a:lnTo>
                    <a:lnTo>
                      <a:pt x="1219" y="3254"/>
                    </a:lnTo>
                    <a:lnTo>
                      <a:pt x="1235" y="3272"/>
                    </a:lnTo>
                    <a:lnTo>
                      <a:pt x="1253" y="3290"/>
                    </a:lnTo>
                    <a:lnTo>
                      <a:pt x="1091" y="3452"/>
                    </a:lnTo>
                    <a:lnTo>
                      <a:pt x="1091" y="3452"/>
                    </a:lnTo>
                    <a:lnTo>
                      <a:pt x="1069" y="3430"/>
                    </a:lnTo>
                    <a:lnTo>
                      <a:pt x="1048" y="3408"/>
                    </a:lnTo>
                    <a:lnTo>
                      <a:pt x="1028" y="3385"/>
                    </a:lnTo>
                    <a:lnTo>
                      <a:pt x="1009" y="3362"/>
                    </a:lnTo>
                    <a:lnTo>
                      <a:pt x="990" y="3338"/>
                    </a:lnTo>
                    <a:lnTo>
                      <a:pt x="972" y="3314"/>
                    </a:lnTo>
                    <a:lnTo>
                      <a:pt x="954" y="3290"/>
                    </a:lnTo>
                    <a:lnTo>
                      <a:pt x="938" y="3266"/>
                    </a:lnTo>
                    <a:lnTo>
                      <a:pt x="921" y="3240"/>
                    </a:lnTo>
                    <a:lnTo>
                      <a:pt x="906" y="3215"/>
                    </a:lnTo>
                    <a:lnTo>
                      <a:pt x="892" y="3189"/>
                    </a:lnTo>
                    <a:lnTo>
                      <a:pt x="878" y="3163"/>
                    </a:lnTo>
                    <a:lnTo>
                      <a:pt x="864" y="3137"/>
                    </a:lnTo>
                    <a:lnTo>
                      <a:pt x="852" y="3111"/>
                    </a:lnTo>
                    <a:lnTo>
                      <a:pt x="840" y="3084"/>
                    </a:lnTo>
                    <a:lnTo>
                      <a:pt x="828" y="3057"/>
                    </a:lnTo>
                    <a:lnTo>
                      <a:pt x="818" y="3030"/>
                    </a:lnTo>
                    <a:lnTo>
                      <a:pt x="808" y="3003"/>
                    </a:lnTo>
                    <a:lnTo>
                      <a:pt x="799" y="2976"/>
                    </a:lnTo>
                    <a:lnTo>
                      <a:pt x="790" y="2947"/>
                    </a:lnTo>
                    <a:lnTo>
                      <a:pt x="782" y="2920"/>
                    </a:lnTo>
                    <a:lnTo>
                      <a:pt x="776" y="2891"/>
                    </a:lnTo>
                    <a:lnTo>
                      <a:pt x="768" y="2864"/>
                    </a:lnTo>
                    <a:lnTo>
                      <a:pt x="763" y="2835"/>
                    </a:lnTo>
                    <a:lnTo>
                      <a:pt x="758" y="2807"/>
                    </a:lnTo>
                    <a:lnTo>
                      <a:pt x="754" y="2779"/>
                    </a:lnTo>
                    <a:lnTo>
                      <a:pt x="749" y="2750"/>
                    </a:lnTo>
                    <a:lnTo>
                      <a:pt x="746" y="2722"/>
                    </a:lnTo>
                    <a:lnTo>
                      <a:pt x="744" y="2693"/>
                    </a:lnTo>
                    <a:lnTo>
                      <a:pt x="742" y="2665"/>
                    </a:lnTo>
                    <a:lnTo>
                      <a:pt x="742" y="2636"/>
                    </a:lnTo>
                    <a:lnTo>
                      <a:pt x="741" y="2607"/>
                    </a:lnTo>
                    <a:lnTo>
                      <a:pt x="742" y="2578"/>
                    </a:lnTo>
                    <a:lnTo>
                      <a:pt x="742" y="2550"/>
                    </a:lnTo>
                    <a:lnTo>
                      <a:pt x="744" y="2521"/>
                    </a:lnTo>
                    <a:lnTo>
                      <a:pt x="746" y="2492"/>
                    </a:lnTo>
                    <a:lnTo>
                      <a:pt x="749" y="2463"/>
                    </a:lnTo>
                    <a:lnTo>
                      <a:pt x="754" y="2435"/>
                    </a:lnTo>
                    <a:lnTo>
                      <a:pt x="758" y="2406"/>
                    </a:lnTo>
                    <a:lnTo>
                      <a:pt x="763" y="2379"/>
                    </a:lnTo>
                    <a:lnTo>
                      <a:pt x="768" y="2350"/>
                    </a:lnTo>
                    <a:lnTo>
                      <a:pt x="776" y="2322"/>
                    </a:lnTo>
                    <a:lnTo>
                      <a:pt x="782" y="2295"/>
                    </a:lnTo>
                    <a:lnTo>
                      <a:pt x="790" y="2266"/>
                    </a:lnTo>
                    <a:lnTo>
                      <a:pt x="799" y="2239"/>
                    </a:lnTo>
                    <a:lnTo>
                      <a:pt x="808" y="2211"/>
                    </a:lnTo>
                    <a:lnTo>
                      <a:pt x="818" y="2184"/>
                    </a:lnTo>
                    <a:lnTo>
                      <a:pt x="828" y="2156"/>
                    </a:lnTo>
                    <a:lnTo>
                      <a:pt x="840" y="2130"/>
                    </a:lnTo>
                    <a:lnTo>
                      <a:pt x="852" y="2103"/>
                    </a:lnTo>
                    <a:lnTo>
                      <a:pt x="864" y="2076"/>
                    </a:lnTo>
                    <a:lnTo>
                      <a:pt x="878" y="2051"/>
                    </a:lnTo>
                    <a:lnTo>
                      <a:pt x="892" y="2025"/>
                    </a:lnTo>
                    <a:lnTo>
                      <a:pt x="906" y="1999"/>
                    </a:lnTo>
                    <a:lnTo>
                      <a:pt x="921" y="1974"/>
                    </a:lnTo>
                    <a:lnTo>
                      <a:pt x="938" y="1949"/>
                    </a:lnTo>
                    <a:lnTo>
                      <a:pt x="955" y="1925"/>
                    </a:lnTo>
                    <a:lnTo>
                      <a:pt x="972" y="1899"/>
                    </a:lnTo>
                    <a:lnTo>
                      <a:pt x="990" y="1876"/>
                    </a:lnTo>
                    <a:lnTo>
                      <a:pt x="1009" y="1852"/>
                    </a:lnTo>
                    <a:lnTo>
                      <a:pt x="1028" y="1829"/>
                    </a:lnTo>
                    <a:lnTo>
                      <a:pt x="1049" y="1805"/>
                    </a:lnTo>
                    <a:lnTo>
                      <a:pt x="1069" y="1783"/>
                    </a:lnTo>
                    <a:lnTo>
                      <a:pt x="1091" y="1761"/>
                    </a:lnTo>
                    <a:lnTo>
                      <a:pt x="1116" y="1736"/>
                    </a:lnTo>
                    <a:lnTo>
                      <a:pt x="1116" y="1736"/>
                    </a:lnTo>
                    <a:lnTo>
                      <a:pt x="1137" y="1715"/>
                    </a:lnTo>
                    <a:lnTo>
                      <a:pt x="1159" y="1695"/>
                    </a:lnTo>
                    <a:lnTo>
                      <a:pt x="1182" y="1675"/>
                    </a:lnTo>
                    <a:lnTo>
                      <a:pt x="1205" y="1656"/>
                    </a:lnTo>
                    <a:lnTo>
                      <a:pt x="1228" y="1638"/>
                    </a:lnTo>
                    <a:lnTo>
                      <a:pt x="1251" y="1620"/>
                    </a:lnTo>
                    <a:lnTo>
                      <a:pt x="1275" y="1602"/>
                    </a:lnTo>
                    <a:lnTo>
                      <a:pt x="1300" y="1585"/>
                    </a:lnTo>
                    <a:lnTo>
                      <a:pt x="1324" y="1569"/>
                    </a:lnTo>
                    <a:lnTo>
                      <a:pt x="1348" y="1554"/>
                    </a:lnTo>
                    <a:lnTo>
                      <a:pt x="1374" y="1540"/>
                    </a:lnTo>
                    <a:lnTo>
                      <a:pt x="1400" y="1525"/>
                    </a:lnTo>
                    <a:lnTo>
                      <a:pt x="1425" y="1511"/>
                    </a:lnTo>
                    <a:lnTo>
                      <a:pt x="1452" y="1499"/>
                    </a:lnTo>
                    <a:lnTo>
                      <a:pt x="1478" y="1487"/>
                    </a:lnTo>
                    <a:lnTo>
                      <a:pt x="1505" y="1475"/>
                    </a:lnTo>
                    <a:lnTo>
                      <a:pt x="1532" y="1465"/>
                    </a:lnTo>
                    <a:lnTo>
                      <a:pt x="1559" y="1454"/>
                    </a:lnTo>
                    <a:lnTo>
                      <a:pt x="1587" y="1445"/>
                    </a:lnTo>
                    <a:lnTo>
                      <a:pt x="1615" y="1435"/>
                    </a:lnTo>
                    <a:lnTo>
                      <a:pt x="1642" y="1428"/>
                    </a:lnTo>
                    <a:lnTo>
                      <a:pt x="1671" y="1421"/>
                    </a:lnTo>
                    <a:lnTo>
                      <a:pt x="1699" y="1413"/>
                    </a:lnTo>
                    <a:lnTo>
                      <a:pt x="1728" y="1408"/>
                    </a:lnTo>
                    <a:lnTo>
                      <a:pt x="1757" y="1402"/>
                    </a:lnTo>
                    <a:lnTo>
                      <a:pt x="1786" y="1397"/>
                    </a:lnTo>
                    <a:lnTo>
                      <a:pt x="1815" y="1393"/>
                    </a:lnTo>
                    <a:lnTo>
                      <a:pt x="1845" y="1390"/>
                    </a:lnTo>
                    <a:lnTo>
                      <a:pt x="1874" y="1388"/>
                    </a:lnTo>
                    <a:lnTo>
                      <a:pt x="1904" y="1386"/>
                    </a:lnTo>
                    <a:lnTo>
                      <a:pt x="1933" y="1385"/>
                    </a:lnTo>
                    <a:lnTo>
                      <a:pt x="1963" y="1385"/>
                    </a:lnTo>
                    <a:lnTo>
                      <a:pt x="1963" y="1615"/>
                    </a:lnTo>
                    <a:lnTo>
                      <a:pt x="1963" y="1615"/>
                    </a:lnTo>
                    <a:lnTo>
                      <a:pt x="1915" y="1616"/>
                    </a:lnTo>
                    <a:lnTo>
                      <a:pt x="1867" y="1619"/>
                    </a:lnTo>
                    <a:lnTo>
                      <a:pt x="1820" y="1625"/>
                    </a:lnTo>
                    <a:lnTo>
                      <a:pt x="1773" y="1632"/>
                    </a:lnTo>
                    <a:lnTo>
                      <a:pt x="1727" y="1643"/>
                    </a:lnTo>
                    <a:lnTo>
                      <a:pt x="1681" y="1656"/>
                    </a:lnTo>
                    <a:lnTo>
                      <a:pt x="1637" y="1670"/>
                    </a:lnTo>
                    <a:lnTo>
                      <a:pt x="1593" y="1687"/>
                    </a:lnTo>
                    <a:lnTo>
                      <a:pt x="1550" y="1706"/>
                    </a:lnTo>
                    <a:lnTo>
                      <a:pt x="1507" y="1728"/>
                    </a:lnTo>
                    <a:lnTo>
                      <a:pt x="1466" y="1752"/>
                    </a:lnTo>
                    <a:lnTo>
                      <a:pt x="1426" y="1777"/>
                    </a:lnTo>
                    <a:lnTo>
                      <a:pt x="1387" y="1804"/>
                    </a:lnTo>
                    <a:lnTo>
                      <a:pt x="1350" y="1834"/>
                    </a:lnTo>
                    <a:lnTo>
                      <a:pt x="1313" y="1865"/>
                    </a:lnTo>
                    <a:lnTo>
                      <a:pt x="1279" y="1899"/>
                    </a:lnTo>
                    <a:lnTo>
                      <a:pt x="1253" y="1925"/>
                    </a:lnTo>
                    <a:close/>
                    <a:moveTo>
                      <a:pt x="2405" y="5556"/>
                    </a:moveTo>
                    <a:lnTo>
                      <a:pt x="2567" y="5718"/>
                    </a:lnTo>
                    <a:lnTo>
                      <a:pt x="6607" y="1679"/>
                    </a:lnTo>
                    <a:lnTo>
                      <a:pt x="6444" y="1517"/>
                    </a:lnTo>
                    <a:lnTo>
                      <a:pt x="2405" y="5556"/>
                    </a:lnTo>
                    <a:close/>
                    <a:moveTo>
                      <a:pt x="5992" y="1064"/>
                    </a:moveTo>
                    <a:lnTo>
                      <a:pt x="1952" y="5103"/>
                    </a:lnTo>
                    <a:lnTo>
                      <a:pt x="2115" y="5266"/>
                    </a:lnTo>
                    <a:lnTo>
                      <a:pt x="6154" y="1227"/>
                    </a:lnTo>
                    <a:lnTo>
                      <a:pt x="5992" y="1064"/>
                    </a:lnTo>
                    <a:close/>
                    <a:moveTo>
                      <a:pt x="7634" y="1362"/>
                    </a:moveTo>
                    <a:lnTo>
                      <a:pt x="7634" y="1362"/>
                    </a:lnTo>
                    <a:lnTo>
                      <a:pt x="7638" y="1377"/>
                    </a:lnTo>
                    <a:lnTo>
                      <a:pt x="7642" y="1393"/>
                    </a:lnTo>
                    <a:lnTo>
                      <a:pt x="7645" y="1409"/>
                    </a:lnTo>
                    <a:lnTo>
                      <a:pt x="7647" y="1424"/>
                    </a:lnTo>
                    <a:lnTo>
                      <a:pt x="7648" y="1438"/>
                    </a:lnTo>
                    <a:lnTo>
                      <a:pt x="7648" y="1453"/>
                    </a:lnTo>
                    <a:lnTo>
                      <a:pt x="7647" y="1467"/>
                    </a:lnTo>
                    <a:lnTo>
                      <a:pt x="7645" y="1481"/>
                    </a:lnTo>
                    <a:lnTo>
                      <a:pt x="7642" y="1494"/>
                    </a:lnTo>
                    <a:lnTo>
                      <a:pt x="7639" y="1508"/>
                    </a:lnTo>
                    <a:lnTo>
                      <a:pt x="7635" y="1521"/>
                    </a:lnTo>
                    <a:lnTo>
                      <a:pt x="7628" y="1532"/>
                    </a:lnTo>
                    <a:lnTo>
                      <a:pt x="7622" y="1544"/>
                    </a:lnTo>
                    <a:lnTo>
                      <a:pt x="7615" y="1556"/>
                    </a:lnTo>
                    <a:lnTo>
                      <a:pt x="7606" y="1566"/>
                    </a:lnTo>
                    <a:lnTo>
                      <a:pt x="7597" y="1576"/>
                    </a:lnTo>
                    <a:lnTo>
                      <a:pt x="6874" y="2300"/>
                    </a:lnTo>
                    <a:lnTo>
                      <a:pt x="6874" y="2300"/>
                    </a:lnTo>
                    <a:lnTo>
                      <a:pt x="6884" y="2360"/>
                    </a:lnTo>
                    <a:lnTo>
                      <a:pt x="6892" y="2419"/>
                    </a:lnTo>
                    <a:lnTo>
                      <a:pt x="6899" y="2478"/>
                    </a:lnTo>
                    <a:lnTo>
                      <a:pt x="6904" y="2537"/>
                    </a:lnTo>
                    <a:lnTo>
                      <a:pt x="6906" y="2596"/>
                    </a:lnTo>
                    <a:lnTo>
                      <a:pt x="6908" y="2655"/>
                    </a:lnTo>
                    <a:lnTo>
                      <a:pt x="6907" y="2714"/>
                    </a:lnTo>
                    <a:lnTo>
                      <a:pt x="6905" y="2772"/>
                    </a:lnTo>
                    <a:lnTo>
                      <a:pt x="6900" y="2831"/>
                    </a:lnTo>
                    <a:lnTo>
                      <a:pt x="6894" y="2889"/>
                    </a:lnTo>
                    <a:lnTo>
                      <a:pt x="6886" y="2947"/>
                    </a:lnTo>
                    <a:lnTo>
                      <a:pt x="6877" y="3004"/>
                    </a:lnTo>
                    <a:lnTo>
                      <a:pt x="6866" y="3062"/>
                    </a:lnTo>
                    <a:lnTo>
                      <a:pt x="6853" y="3118"/>
                    </a:lnTo>
                    <a:lnTo>
                      <a:pt x="6839" y="3175"/>
                    </a:lnTo>
                    <a:lnTo>
                      <a:pt x="6822" y="3231"/>
                    </a:lnTo>
                    <a:lnTo>
                      <a:pt x="6804" y="3286"/>
                    </a:lnTo>
                    <a:lnTo>
                      <a:pt x="6785" y="3340"/>
                    </a:lnTo>
                    <a:lnTo>
                      <a:pt x="6763" y="3394"/>
                    </a:lnTo>
                    <a:lnTo>
                      <a:pt x="6741" y="3448"/>
                    </a:lnTo>
                    <a:lnTo>
                      <a:pt x="6715" y="3501"/>
                    </a:lnTo>
                    <a:lnTo>
                      <a:pt x="6689" y="3553"/>
                    </a:lnTo>
                    <a:lnTo>
                      <a:pt x="6661" y="3605"/>
                    </a:lnTo>
                    <a:lnTo>
                      <a:pt x="6632" y="3656"/>
                    </a:lnTo>
                    <a:lnTo>
                      <a:pt x="6601" y="3705"/>
                    </a:lnTo>
                    <a:lnTo>
                      <a:pt x="6569" y="3755"/>
                    </a:lnTo>
                    <a:lnTo>
                      <a:pt x="6534" y="3802"/>
                    </a:lnTo>
                    <a:lnTo>
                      <a:pt x="6498" y="3850"/>
                    </a:lnTo>
                    <a:lnTo>
                      <a:pt x="6461" y="3896"/>
                    </a:lnTo>
                    <a:lnTo>
                      <a:pt x="6422" y="3941"/>
                    </a:lnTo>
                    <a:lnTo>
                      <a:pt x="6382" y="3986"/>
                    </a:lnTo>
                    <a:lnTo>
                      <a:pt x="6340" y="4029"/>
                    </a:lnTo>
                    <a:lnTo>
                      <a:pt x="3453" y="6916"/>
                    </a:lnTo>
                    <a:lnTo>
                      <a:pt x="3060" y="6522"/>
                    </a:lnTo>
                    <a:lnTo>
                      <a:pt x="3222" y="6360"/>
                    </a:lnTo>
                    <a:lnTo>
                      <a:pt x="3453" y="6591"/>
                    </a:lnTo>
                    <a:lnTo>
                      <a:pt x="6177" y="3867"/>
                    </a:lnTo>
                    <a:lnTo>
                      <a:pt x="6177" y="3867"/>
                    </a:lnTo>
                    <a:lnTo>
                      <a:pt x="6210" y="3833"/>
                    </a:lnTo>
                    <a:lnTo>
                      <a:pt x="6243" y="3797"/>
                    </a:lnTo>
                    <a:lnTo>
                      <a:pt x="6274" y="3761"/>
                    </a:lnTo>
                    <a:lnTo>
                      <a:pt x="6304" y="3724"/>
                    </a:lnTo>
                    <a:lnTo>
                      <a:pt x="6334" y="3687"/>
                    </a:lnTo>
                    <a:lnTo>
                      <a:pt x="6362" y="3649"/>
                    </a:lnTo>
                    <a:lnTo>
                      <a:pt x="6388" y="3610"/>
                    </a:lnTo>
                    <a:lnTo>
                      <a:pt x="6414" y="3571"/>
                    </a:lnTo>
                    <a:lnTo>
                      <a:pt x="6439" y="3531"/>
                    </a:lnTo>
                    <a:lnTo>
                      <a:pt x="6462" y="3491"/>
                    </a:lnTo>
                    <a:lnTo>
                      <a:pt x="6484" y="3450"/>
                    </a:lnTo>
                    <a:lnTo>
                      <a:pt x="6505" y="3409"/>
                    </a:lnTo>
                    <a:lnTo>
                      <a:pt x="6525" y="3367"/>
                    </a:lnTo>
                    <a:lnTo>
                      <a:pt x="6544" y="3324"/>
                    </a:lnTo>
                    <a:lnTo>
                      <a:pt x="6561" y="3281"/>
                    </a:lnTo>
                    <a:lnTo>
                      <a:pt x="6578" y="3237"/>
                    </a:lnTo>
                    <a:lnTo>
                      <a:pt x="6593" y="3194"/>
                    </a:lnTo>
                    <a:lnTo>
                      <a:pt x="6607" y="3150"/>
                    </a:lnTo>
                    <a:lnTo>
                      <a:pt x="6619" y="3105"/>
                    </a:lnTo>
                    <a:lnTo>
                      <a:pt x="6631" y="3060"/>
                    </a:lnTo>
                    <a:lnTo>
                      <a:pt x="6641" y="3015"/>
                    </a:lnTo>
                    <a:lnTo>
                      <a:pt x="6651" y="2969"/>
                    </a:lnTo>
                    <a:lnTo>
                      <a:pt x="6658" y="2924"/>
                    </a:lnTo>
                    <a:lnTo>
                      <a:pt x="6665" y="2878"/>
                    </a:lnTo>
                    <a:lnTo>
                      <a:pt x="6670" y="2831"/>
                    </a:lnTo>
                    <a:lnTo>
                      <a:pt x="6674" y="2785"/>
                    </a:lnTo>
                    <a:lnTo>
                      <a:pt x="6677" y="2738"/>
                    </a:lnTo>
                    <a:lnTo>
                      <a:pt x="6678" y="2691"/>
                    </a:lnTo>
                    <a:lnTo>
                      <a:pt x="6678" y="2645"/>
                    </a:lnTo>
                    <a:lnTo>
                      <a:pt x="6677" y="2597"/>
                    </a:lnTo>
                    <a:lnTo>
                      <a:pt x="6675" y="2551"/>
                    </a:lnTo>
                    <a:lnTo>
                      <a:pt x="6672" y="2503"/>
                    </a:lnTo>
                    <a:lnTo>
                      <a:pt x="2941" y="6242"/>
                    </a:lnTo>
                    <a:lnTo>
                      <a:pt x="2859" y="6161"/>
                    </a:lnTo>
                    <a:lnTo>
                      <a:pt x="2940" y="6242"/>
                    </a:lnTo>
                    <a:lnTo>
                      <a:pt x="2822" y="6360"/>
                    </a:lnTo>
                    <a:lnTo>
                      <a:pt x="851" y="6691"/>
                    </a:lnTo>
                    <a:lnTo>
                      <a:pt x="1291" y="4823"/>
                    </a:lnTo>
                    <a:lnTo>
                      <a:pt x="1406" y="4708"/>
                    </a:lnTo>
                    <a:lnTo>
                      <a:pt x="1487" y="4789"/>
                    </a:lnTo>
                    <a:lnTo>
                      <a:pt x="1406" y="4708"/>
                    </a:lnTo>
                    <a:lnTo>
                      <a:pt x="5185" y="938"/>
                    </a:lnTo>
                    <a:lnTo>
                      <a:pt x="5185" y="938"/>
                    </a:lnTo>
                    <a:lnTo>
                      <a:pt x="5136" y="931"/>
                    </a:lnTo>
                    <a:lnTo>
                      <a:pt x="5085" y="926"/>
                    </a:lnTo>
                    <a:lnTo>
                      <a:pt x="5036" y="922"/>
                    </a:lnTo>
                    <a:lnTo>
                      <a:pt x="4986" y="920"/>
                    </a:lnTo>
                    <a:lnTo>
                      <a:pt x="4935" y="920"/>
                    </a:lnTo>
                    <a:lnTo>
                      <a:pt x="4886" y="920"/>
                    </a:lnTo>
                    <a:lnTo>
                      <a:pt x="4836" y="922"/>
                    </a:lnTo>
                    <a:lnTo>
                      <a:pt x="4787" y="926"/>
                    </a:lnTo>
                    <a:lnTo>
                      <a:pt x="4738" y="930"/>
                    </a:lnTo>
                    <a:lnTo>
                      <a:pt x="4690" y="938"/>
                    </a:lnTo>
                    <a:lnTo>
                      <a:pt x="4640" y="945"/>
                    </a:lnTo>
                    <a:lnTo>
                      <a:pt x="4593" y="955"/>
                    </a:lnTo>
                    <a:lnTo>
                      <a:pt x="4544" y="965"/>
                    </a:lnTo>
                    <a:lnTo>
                      <a:pt x="4497" y="977"/>
                    </a:lnTo>
                    <a:lnTo>
                      <a:pt x="4449" y="990"/>
                    </a:lnTo>
                    <a:lnTo>
                      <a:pt x="4403" y="1005"/>
                    </a:lnTo>
                    <a:lnTo>
                      <a:pt x="4356" y="1021"/>
                    </a:lnTo>
                    <a:lnTo>
                      <a:pt x="4310" y="1039"/>
                    </a:lnTo>
                    <a:lnTo>
                      <a:pt x="4265" y="1057"/>
                    </a:lnTo>
                    <a:lnTo>
                      <a:pt x="4219" y="1078"/>
                    </a:lnTo>
                    <a:lnTo>
                      <a:pt x="4175" y="1099"/>
                    </a:lnTo>
                    <a:lnTo>
                      <a:pt x="4132" y="1122"/>
                    </a:lnTo>
                    <a:lnTo>
                      <a:pt x="4089" y="1145"/>
                    </a:lnTo>
                    <a:lnTo>
                      <a:pt x="4045" y="1171"/>
                    </a:lnTo>
                    <a:lnTo>
                      <a:pt x="4003" y="1198"/>
                    </a:lnTo>
                    <a:lnTo>
                      <a:pt x="3962" y="1226"/>
                    </a:lnTo>
                    <a:lnTo>
                      <a:pt x="3922" y="1255"/>
                    </a:lnTo>
                    <a:lnTo>
                      <a:pt x="3882" y="1286"/>
                    </a:lnTo>
                    <a:lnTo>
                      <a:pt x="3843" y="1317"/>
                    </a:lnTo>
                    <a:lnTo>
                      <a:pt x="3805" y="1351"/>
                    </a:lnTo>
                    <a:lnTo>
                      <a:pt x="3767" y="1385"/>
                    </a:lnTo>
                    <a:lnTo>
                      <a:pt x="3730" y="1421"/>
                    </a:lnTo>
                    <a:lnTo>
                      <a:pt x="3453" y="1698"/>
                    </a:lnTo>
                    <a:lnTo>
                      <a:pt x="3176" y="1421"/>
                    </a:lnTo>
                    <a:lnTo>
                      <a:pt x="3176" y="1421"/>
                    </a:lnTo>
                    <a:lnTo>
                      <a:pt x="3145" y="1391"/>
                    </a:lnTo>
                    <a:lnTo>
                      <a:pt x="3114" y="1362"/>
                    </a:lnTo>
                    <a:lnTo>
                      <a:pt x="3083" y="1333"/>
                    </a:lnTo>
                    <a:lnTo>
                      <a:pt x="3050" y="1306"/>
                    </a:lnTo>
                    <a:lnTo>
                      <a:pt x="3017" y="1279"/>
                    </a:lnTo>
                    <a:lnTo>
                      <a:pt x="2984" y="1254"/>
                    </a:lnTo>
                    <a:lnTo>
                      <a:pt x="2949" y="1230"/>
                    </a:lnTo>
                    <a:lnTo>
                      <a:pt x="2915" y="1205"/>
                    </a:lnTo>
                    <a:lnTo>
                      <a:pt x="2879" y="1183"/>
                    </a:lnTo>
                    <a:lnTo>
                      <a:pt x="2844" y="1161"/>
                    </a:lnTo>
                    <a:lnTo>
                      <a:pt x="2809" y="1140"/>
                    </a:lnTo>
                    <a:lnTo>
                      <a:pt x="2772" y="1120"/>
                    </a:lnTo>
                    <a:lnTo>
                      <a:pt x="2735" y="1101"/>
                    </a:lnTo>
                    <a:lnTo>
                      <a:pt x="2697" y="1082"/>
                    </a:lnTo>
                    <a:lnTo>
                      <a:pt x="2659" y="1065"/>
                    </a:lnTo>
                    <a:lnTo>
                      <a:pt x="2621" y="1048"/>
                    </a:lnTo>
                    <a:lnTo>
                      <a:pt x="2583" y="1034"/>
                    </a:lnTo>
                    <a:lnTo>
                      <a:pt x="2544" y="1019"/>
                    </a:lnTo>
                    <a:lnTo>
                      <a:pt x="2504" y="1005"/>
                    </a:lnTo>
                    <a:lnTo>
                      <a:pt x="2465" y="993"/>
                    </a:lnTo>
                    <a:lnTo>
                      <a:pt x="2425" y="981"/>
                    </a:lnTo>
                    <a:lnTo>
                      <a:pt x="2384" y="970"/>
                    </a:lnTo>
                    <a:lnTo>
                      <a:pt x="2344" y="961"/>
                    </a:lnTo>
                    <a:lnTo>
                      <a:pt x="2302" y="952"/>
                    </a:lnTo>
                    <a:lnTo>
                      <a:pt x="2261" y="945"/>
                    </a:lnTo>
                    <a:lnTo>
                      <a:pt x="2219" y="938"/>
                    </a:lnTo>
                    <a:lnTo>
                      <a:pt x="2178" y="932"/>
                    </a:lnTo>
                    <a:lnTo>
                      <a:pt x="2136" y="928"/>
                    </a:lnTo>
                    <a:lnTo>
                      <a:pt x="2094" y="924"/>
                    </a:lnTo>
                    <a:lnTo>
                      <a:pt x="2052" y="922"/>
                    </a:lnTo>
                    <a:lnTo>
                      <a:pt x="2008" y="920"/>
                    </a:lnTo>
                    <a:lnTo>
                      <a:pt x="1966" y="920"/>
                    </a:lnTo>
                    <a:lnTo>
                      <a:pt x="1966" y="920"/>
                    </a:lnTo>
                    <a:lnTo>
                      <a:pt x="1923" y="920"/>
                    </a:lnTo>
                    <a:lnTo>
                      <a:pt x="1881" y="922"/>
                    </a:lnTo>
                    <a:lnTo>
                      <a:pt x="1839" y="924"/>
                    </a:lnTo>
                    <a:lnTo>
                      <a:pt x="1796" y="928"/>
                    </a:lnTo>
                    <a:lnTo>
                      <a:pt x="1754" y="932"/>
                    </a:lnTo>
                    <a:lnTo>
                      <a:pt x="1712" y="938"/>
                    </a:lnTo>
                    <a:lnTo>
                      <a:pt x="1671" y="945"/>
                    </a:lnTo>
                    <a:lnTo>
                      <a:pt x="1630" y="952"/>
                    </a:lnTo>
                    <a:lnTo>
                      <a:pt x="1589" y="961"/>
                    </a:lnTo>
                    <a:lnTo>
                      <a:pt x="1548" y="970"/>
                    </a:lnTo>
                    <a:lnTo>
                      <a:pt x="1507" y="981"/>
                    </a:lnTo>
                    <a:lnTo>
                      <a:pt x="1467" y="993"/>
                    </a:lnTo>
                    <a:lnTo>
                      <a:pt x="1427" y="1005"/>
                    </a:lnTo>
                    <a:lnTo>
                      <a:pt x="1388" y="1019"/>
                    </a:lnTo>
                    <a:lnTo>
                      <a:pt x="1349" y="1034"/>
                    </a:lnTo>
                    <a:lnTo>
                      <a:pt x="1311" y="1048"/>
                    </a:lnTo>
                    <a:lnTo>
                      <a:pt x="1272" y="1065"/>
                    </a:lnTo>
                    <a:lnTo>
                      <a:pt x="1234" y="1082"/>
                    </a:lnTo>
                    <a:lnTo>
                      <a:pt x="1197" y="1101"/>
                    </a:lnTo>
                    <a:lnTo>
                      <a:pt x="1161" y="1120"/>
                    </a:lnTo>
                    <a:lnTo>
                      <a:pt x="1124" y="1140"/>
                    </a:lnTo>
                    <a:lnTo>
                      <a:pt x="1088" y="1161"/>
                    </a:lnTo>
                    <a:lnTo>
                      <a:pt x="1052" y="1183"/>
                    </a:lnTo>
                    <a:lnTo>
                      <a:pt x="1017" y="1205"/>
                    </a:lnTo>
                    <a:lnTo>
                      <a:pt x="982" y="1230"/>
                    </a:lnTo>
                    <a:lnTo>
                      <a:pt x="949" y="1254"/>
                    </a:lnTo>
                    <a:lnTo>
                      <a:pt x="915" y="1279"/>
                    </a:lnTo>
                    <a:lnTo>
                      <a:pt x="882" y="1306"/>
                    </a:lnTo>
                    <a:lnTo>
                      <a:pt x="849" y="1333"/>
                    </a:lnTo>
                    <a:lnTo>
                      <a:pt x="818" y="1362"/>
                    </a:lnTo>
                    <a:lnTo>
                      <a:pt x="786" y="1391"/>
                    </a:lnTo>
                    <a:lnTo>
                      <a:pt x="756" y="1421"/>
                    </a:lnTo>
                    <a:lnTo>
                      <a:pt x="728" y="1448"/>
                    </a:lnTo>
                    <a:lnTo>
                      <a:pt x="728" y="1448"/>
                    </a:lnTo>
                    <a:lnTo>
                      <a:pt x="698" y="1480"/>
                    </a:lnTo>
                    <a:lnTo>
                      <a:pt x="668" y="1511"/>
                    </a:lnTo>
                    <a:lnTo>
                      <a:pt x="640" y="1544"/>
                    </a:lnTo>
                    <a:lnTo>
                      <a:pt x="611" y="1578"/>
                    </a:lnTo>
                    <a:lnTo>
                      <a:pt x="585" y="1611"/>
                    </a:lnTo>
                    <a:lnTo>
                      <a:pt x="558" y="1645"/>
                    </a:lnTo>
                    <a:lnTo>
                      <a:pt x="534" y="1680"/>
                    </a:lnTo>
                    <a:lnTo>
                      <a:pt x="510" y="1716"/>
                    </a:lnTo>
                    <a:lnTo>
                      <a:pt x="487" y="1752"/>
                    </a:lnTo>
                    <a:lnTo>
                      <a:pt x="465" y="1787"/>
                    </a:lnTo>
                    <a:lnTo>
                      <a:pt x="445" y="1824"/>
                    </a:lnTo>
                    <a:lnTo>
                      <a:pt x="425" y="1861"/>
                    </a:lnTo>
                    <a:lnTo>
                      <a:pt x="406" y="1899"/>
                    </a:lnTo>
                    <a:lnTo>
                      <a:pt x="387" y="1936"/>
                    </a:lnTo>
                    <a:lnTo>
                      <a:pt x="370" y="1975"/>
                    </a:lnTo>
                    <a:lnTo>
                      <a:pt x="354" y="2013"/>
                    </a:lnTo>
                    <a:lnTo>
                      <a:pt x="339" y="2052"/>
                    </a:lnTo>
                    <a:lnTo>
                      <a:pt x="324" y="2091"/>
                    </a:lnTo>
                    <a:lnTo>
                      <a:pt x="312" y="2130"/>
                    </a:lnTo>
                    <a:lnTo>
                      <a:pt x="299" y="2170"/>
                    </a:lnTo>
                    <a:lnTo>
                      <a:pt x="287" y="2209"/>
                    </a:lnTo>
                    <a:lnTo>
                      <a:pt x="278" y="2249"/>
                    </a:lnTo>
                    <a:lnTo>
                      <a:pt x="268" y="2290"/>
                    </a:lnTo>
                    <a:lnTo>
                      <a:pt x="260" y="2330"/>
                    </a:lnTo>
                    <a:lnTo>
                      <a:pt x="253" y="2370"/>
                    </a:lnTo>
                    <a:lnTo>
                      <a:pt x="246" y="2412"/>
                    </a:lnTo>
                    <a:lnTo>
                      <a:pt x="241" y="2453"/>
                    </a:lnTo>
                    <a:lnTo>
                      <a:pt x="237" y="2493"/>
                    </a:lnTo>
                    <a:lnTo>
                      <a:pt x="234" y="2534"/>
                    </a:lnTo>
                    <a:lnTo>
                      <a:pt x="231" y="2575"/>
                    </a:lnTo>
                    <a:lnTo>
                      <a:pt x="229" y="2616"/>
                    </a:lnTo>
                    <a:lnTo>
                      <a:pt x="228" y="2657"/>
                    </a:lnTo>
                    <a:lnTo>
                      <a:pt x="229" y="2698"/>
                    </a:lnTo>
                    <a:lnTo>
                      <a:pt x="231" y="2739"/>
                    </a:lnTo>
                    <a:lnTo>
                      <a:pt x="234" y="2781"/>
                    </a:lnTo>
                    <a:lnTo>
                      <a:pt x="237" y="2822"/>
                    </a:lnTo>
                    <a:lnTo>
                      <a:pt x="241" y="2862"/>
                    </a:lnTo>
                    <a:lnTo>
                      <a:pt x="246" y="2903"/>
                    </a:lnTo>
                    <a:lnTo>
                      <a:pt x="253" y="2944"/>
                    </a:lnTo>
                    <a:lnTo>
                      <a:pt x="260" y="2984"/>
                    </a:lnTo>
                    <a:lnTo>
                      <a:pt x="268" y="3024"/>
                    </a:lnTo>
                    <a:lnTo>
                      <a:pt x="278" y="3064"/>
                    </a:lnTo>
                    <a:lnTo>
                      <a:pt x="289" y="3104"/>
                    </a:lnTo>
                    <a:lnTo>
                      <a:pt x="299" y="3144"/>
                    </a:lnTo>
                    <a:lnTo>
                      <a:pt x="312" y="3184"/>
                    </a:lnTo>
                    <a:lnTo>
                      <a:pt x="324" y="3223"/>
                    </a:lnTo>
                    <a:lnTo>
                      <a:pt x="339" y="3262"/>
                    </a:lnTo>
                    <a:lnTo>
                      <a:pt x="354" y="3301"/>
                    </a:lnTo>
                    <a:lnTo>
                      <a:pt x="370" y="3339"/>
                    </a:lnTo>
                    <a:lnTo>
                      <a:pt x="388" y="3377"/>
                    </a:lnTo>
                    <a:lnTo>
                      <a:pt x="406" y="3415"/>
                    </a:lnTo>
                    <a:lnTo>
                      <a:pt x="425" y="3453"/>
                    </a:lnTo>
                    <a:lnTo>
                      <a:pt x="445" y="3490"/>
                    </a:lnTo>
                    <a:lnTo>
                      <a:pt x="466" y="3527"/>
                    </a:lnTo>
                    <a:lnTo>
                      <a:pt x="488" y="3563"/>
                    </a:lnTo>
                    <a:lnTo>
                      <a:pt x="510" y="3599"/>
                    </a:lnTo>
                    <a:lnTo>
                      <a:pt x="534" y="3635"/>
                    </a:lnTo>
                    <a:lnTo>
                      <a:pt x="560" y="3669"/>
                    </a:lnTo>
                    <a:lnTo>
                      <a:pt x="585" y="3703"/>
                    </a:lnTo>
                    <a:lnTo>
                      <a:pt x="612" y="3737"/>
                    </a:lnTo>
                    <a:lnTo>
                      <a:pt x="640" y="3771"/>
                    </a:lnTo>
                    <a:lnTo>
                      <a:pt x="668" y="3803"/>
                    </a:lnTo>
                    <a:lnTo>
                      <a:pt x="699" y="3835"/>
                    </a:lnTo>
                    <a:lnTo>
                      <a:pt x="729" y="3867"/>
                    </a:lnTo>
                    <a:lnTo>
                      <a:pt x="1289" y="4426"/>
                    </a:lnTo>
                    <a:lnTo>
                      <a:pt x="1127" y="4589"/>
                    </a:lnTo>
                    <a:lnTo>
                      <a:pt x="567" y="4029"/>
                    </a:lnTo>
                    <a:lnTo>
                      <a:pt x="567" y="4029"/>
                    </a:lnTo>
                    <a:lnTo>
                      <a:pt x="532" y="3993"/>
                    </a:lnTo>
                    <a:lnTo>
                      <a:pt x="498" y="3957"/>
                    </a:lnTo>
                    <a:lnTo>
                      <a:pt x="466" y="3920"/>
                    </a:lnTo>
                    <a:lnTo>
                      <a:pt x="434" y="3882"/>
                    </a:lnTo>
                    <a:lnTo>
                      <a:pt x="403" y="3843"/>
                    </a:lnTo>
                    <a:lnTo>
                      <a:pt x="374" y="3804"/>
                    </a:lnTo>
                    <a:lnTo>
                      <a:pt x="345" y="3765"/>
                    </a:lnTo>
                    <a:lnTo>
                      <a:pt x="318" y="3725"/>
                    </a:lnTo>
                    <a:lnTo>
                      <a:pt x="293" y="3684"/>
                    </a:lnTo>
                    <a:lnTo>
                      <a:pt x="267" y="3643"/>
                    </a:lnTo>
                    <a:lnTo>
                      <a:pt x="243" y="3602"/>
                    </a:lnTo>
                    <a:lnTo>
                      <a:pt x="221" y="3560"/>
                    </a:lnTo>
                    <a:lnTo>
                      <a:pt x="199" y="3518"/>
                    </a:lnTo>
                    <a:lnTo>
                      <a:pt x="179" y="3474"/>
                    </a:lnTo>
                    <a:lnTo>
                      <a:pt x="160" y="3431"/>
                    </a:lnTo>
                    <a:lnTo>
                      <a:pt x="141" y="3388"/>
                    </a:lnTo>
                    <a:lnTo>
                      <a:pt x="124" y="3344"/>
                    </a:lnTo>
                    <a:lnTo>
                      <a:pt x="108" y="3299"/>
                    </a:lnTo>
                    <a:lnTo>
                      <a:pt x="92" y="3255"/>
                    </a:lnTo>
                    <a:lnTo>
                      <a:pt x="79" y="3210"/>
                    </a:lnTo>
                    <a:lnTo>
                      <a:pt x="66" y="3164"/>
                    </a:lnTo>
                    <a:lnTo>
                      <a:pt x="54" y="3119"/>
                    </a:lnTo>
                    <a:lnTo>
                      <a:pt x="44" y="3074"/>
                    </a:lnTo>
                    <a:lnTo>
                      <a:pt x="34" y="3028"/>
                    </a:lnTo>
                    <a:lnTo>
                      <a:pt x="26" y="2982"/>
                    </a:lnTo>
                    <a:lnTo>
                      <a:pt x="20" y="2936"/>
                    </a:lnTo>
                    <a:lnTo>
                      <a:pt x="13" y="2889"/>
                    </a:lnTo>
                    <a:lnTo>
                      <a:pt x="8" y="2843"/>
                    </a:lnTo>
                    <a:lnTo>
                      <a:pt x="4" y="2796"/>
                    </a:lnTo>
                    <a:lnTo>
                      <a:pt x="2" y="2750"/>
                    </a:lnTo>
                    <a:lnTo>
                      <a:pt x="0" y="2704"/>
                    </a:lnTo>
                    <a:lnTo>
                      <a:pt x="0" y="2657"/>
                    </a:lnTo>
                    <a:lnTo>
                      <a:pt x="0" y="2611"/>
                    </a:lnTo>
                    <a:lnTo>
                      <a:pt x="2" y="2564"/>
                    </a:lnTo>
                    <a:lnTo>
                      <a:pt x="4" y="2517"/>
                    </a:lnTo>
                    <a:lnTo>
                      <a:pt x="8" y="2471"/>
                    </a:lnTo>
                    <a:lnTo>
                      <a:pt x="13" y="2424"/>
                    </a:lnTo>
                    <a:lnTo>
                      <a:pt x="20" y="2378"/>
                    </a:lnTo>
                    <a:lnTo>
                      <a:pt x="26" y="2333"/>
                    </a:lnTo>
                    <a:lnTo>
                      <a:pt x="34" y="2286"/>
                    </a:lnTo>
                    <a:lnTo>
                      <a:pt x="44" y="2241"/>
                    </a:lnTo>
                    <a:lnTo>
                      <a:pt x="54" y="2194"/>
                    </a:lnTo>
                    <a:lnTo>
                      <a:pt x="66" y="2149"/>
                    </a:lnTo>
                    <a:lnTo>
                      <a:pt x="79" y="2105"/>
                    </a:lnTo>
                    <a:lnTo>
                      <a:pt x="92" y="2059"/>
                    </a:lnTo>
                    <a:lnTo>
                      <a:pt x="108" y="2015"/>
                    </a:lnTo>
                    <a:lnTo>
                      <a:pt x="124" y="1971"/>
                    </a:lnTo>
                    <a:lnTo>
                      <a:pt x="141" y="1927"/>
                    </a:lnTo>
                    <a:lnTo>
                      <a:pt x="160" y="1883"/>
                    </a:lnTo>
                    <a:lnTo>
                      <a:pt x="179" y="1839"/>
                    </a:lnTo>
                    <a:lnTo>
                      <a:pt x="199" y="1797"/>
                    </a:lnTo>
                    <a:lnTo>
                      <a:pt x="221" y="1755"/>
                    </a:lnTo>
                    <a:lnTo>
                      <a:pt x="243" y="1713"/>
                    </a:lnTo>
                    <a:lnTo>
                      <a:pt x="267" y="1670"/>
                    </a:lnTo>
                    <a:lnTo>
                      <a:pt x="293" y="1629"/>
                    </a:lnTo>
                    <a:lnTo>
                      <a:pt x="318" y="1589"/>
                    </a:lnTo>
                    <a:lnTo>
                      <a:pt x="345" y="1549"/>
                    </a:lnTo>
                    <a:lnTo>
                      <a:pt x="374" y="1509"/>
                    </a:lnTo>
                    <a:lnTo>
                      <a:pt x="403" y="1470"/>
                    </a:lnTo>
                    <a:lnTo>
                      <a:pt x="434" y="1432"/>
                    </a:lnTo>
                    <a:lnTo>
                      <a:pt x="466" y="1394"/>
                    </a:lnTo>
                    <a:lnTo>
                      <a:pt x="498" y="1357"/>
                    </a:lnTo>
                    <a:lnTo>
                      <a:pt x="532" y="1320"/>
                    </a:lnTo>
                    <a:lnTo>
                      <a:pt x="567" y="1285"/>
                    </a:lnTo>
                    <a:lnTo>
                      <a:pt x="594" y="1257"/>
                    </a:lnTo>
                    <a:lnTo>
                      <a:pt x="594" y="1257"/>
                    </a:lnTo>
                    <a:lnTo>
                      <a:pt x="629" y="1223"/>
                    </a:lnTo>
                    <a:lnTo>
                      <a:pt x="664" y="1191"/>
                    </a:lnTo>
                    <a:lnTo>
                      <a:pt x="700" y="1159"/>
                    </a:lnTo>
                    <a:lnTo>
                      <a:pt x="737" y="1129"/>
                    </a:lnTo>
                    <a:lnTo>
                      <a:pt x="775" y="1098"/>
                    </a:lnTo>
                    <a:lnTo>
                      <a:pt x="813" y="1069"/>
                    </a:lnTo>
                    <a:lnTo>
                      <a:pt x="851" y="1041"/>
                    </a:lnTo>
                    <a:lnTo>
                      <a:pt x="890" y="1015"/>
                    </a:lnTo>
                    <a:lnTo>
                      <a:pt x="930" y="988"/>
                    </a:lnTo>
                    <a:lnTo>
                      <a:pt x="970" y="964"/>
                    </a:lnTo>
                    <a:lnTo>
                      <a:pt x="1011" y="940"/>
                    </a:lnTo>
                    <a:lnTo>
                      <a:pt x="1052" y="917"/>
                    </a:lnTo>
                    <a:lnTo>
                      <a:pt x="1094" y="896"/>
                    </a:lnTo>
                    <a:lnTo>
                      <a:pt x="1136" y="874"/>
                    </a:lnTo>
                    <a:lnTo>
                      <a:pt x="1180" y="855"/>
                    </a:lnTo>
                    <a:lnTo>
                      <a:pt x="1223" y="836"/>
                    </a:lnTo>
                    <a:lnTo>
                      <a:pt x="1267" y="819"/>
                    </a:lnTo>
                    <a:lnTo>
                      <a:pt x="1311" y="803"/>
                    </a:lnTo>
                    <a:lnTo>
                      <a:pt x="1356" y="787"/>
                    </a:lnTo>
                    <a:lnTo>
                      <a:pt x="1401" y="773"/>
                    </a:lnTo>
                    <a:lnTo>
                      <a:pt x="1446" y="760"/>
                    </a:lnTo>
                    <a:lnTo>
                      <a:pt x="1492" y="748"/>
                    </a:lnTo>
                    <a:lnTo>
                      <a:pt x="1538" y="736"/>
                    </a:lnTo>
                    <a:lnTo>
                      <a:pt x="1584" y="727"/>
                    </a:lnTo>
                    <a:lnTo>
                      <a:pt x="1631" y="718"/>
                    </a:lnTo>
                    <a:lnTo>
                      <a:pt x="1678" y="711"/>
                    </a:lnTo>
                    <a:lnTo>
                      <a:pt x="1726" y="705"/>
                    </a:lnTo>
                    <a:lnTo>
                      <a:pt x="1773" y="699"/>
                    </a:lnTo>
                    <a:lnTo>
                      <a:pt x="1821" y="695"/>
                    </a:lnTo>
                    <a:lnTo>
                      <a:pt x="1869" y="692"/>
                    </a:lnTo>
                    <a:lnTo>
                      <a:pt x="1918" y="690"/>
                    </a:lnTo>
                    <a:lnTo>
                      <a:pt x="1966" y="690"/>
                    </a:lnTo>
                    <a:lnTo>
                      <a:pt x="1966" y="690"/>
                    </a:lnTo>
                    <a:lnTo>
                      <a:pt x="2015" y="690"/>
                    </a:lnTo>
                    <a:lnTo>
                      <a:pt x="2063" y="692"/>
                    </a:lnTo>
                    <a:lnTo>
                      <a:pt x="2111" y="695"/>
                    </a:lnTo>
                    <a:lnTo>
                      <a:pt x="2159" y="699"/>
                    </a:lnTo>
                    <a:lnTo>
                      <a:pt x="2207" y="705"/>
                    </a:lnTo>
                    <a:lnTo>
                      <a:pt x="2254" y="711"/>
                    </a:lnTo>
                    <a:lnTo>
                      <a:pt x="2300" y="718"/>
                    </a:lnTo>
                    <a:lnTo>
                      <a:pt x="2348" y="727"/>
                    </a:lnTo>
                    <a:lnTo>
                      <a:pt x="2394" y="736"/>
                    </a:lnTo>
                    <a:lnTo>
                      <a:pt x="2441" y="748"/>
                    </a:lnTo>
                    <a:lnTo>
                      <a:pt x="2486" y="760"/>
                    </a:lnTo>
                    <a:lnTo>
                      <a:pt x="2531" y="773"/>
                    </a:lnTo>
                    <a:lnTo>
                      <a:pt x="2577" y="787"/>
                    </a:lnTo>
                    <a:lnTo>
                      <a:pt x="2621" y="803"/>
                    </a:lnTo>
                    <a:lnTo>
                      <a:pt x="2665" y="819"/>
                    </a:lnTo>
                    <a:lnTo>
                      <a:pt x="2709" y="836"/>
                    </a:lnTo>
                    <a:lnTo>
                      <a:pt x="2753" y="855"/>
                    </a:lnTo>
                    <a:lnTo>
                      <a:pt x="2795" y="874"/>
                    </a:lnTo>
                    <a:lnTo>
                      <a:pt x="2838" y="896"/>
                    </a:lnTo>
                    <a:lnTo>
                      <a:pt x="2879" y="917"/>
                    </a:lnTo>
                    <a:lnTo>
                      <a:pt x="2921" y="940"/>
                    </a:lnTo>
                    <a:lnTo>
                      <a:pt x="2963" y="964"/>
                    </a:lnTo>
                    <a:lnTo>
                      <a:pt x="3003" y="988"/>
                    </a:lnTo>
                    <a:lnTo>
                      <a:pt x="3043" y="1015"/>
                    </a:lnTo>
                    <a:lnTo>
                      <a:pt x="3082" y="1041"/>
                    </a:lnTo>
                    <a:lnTo>
                      <a:pt x="3120" y="1069"/>
                    </a:lnTo>
                    <a:lnTo>
                      <a:pt x="3158" y="1098"/>
                    </a:lnTo>
                    <a:lnTo>
                      <a:pt x="3196" y="1129"/>
                    </a:lnTo>
                    <a:lnTo>
                      <a:pt x="3232" y="1159"/>
                    </a:lnTo>
                    <a:lnTo>
                      <a:pt x="3268" y="1192"/>
                    </a:lnTo>
                    <a:lnTo>
                      <a:pt x="3303" y="1224"/>
                    </a:lnTo>
                    <a:lnTo>
                      <a:pt x="3338" y="1258"/>
                    </a:lnTo>
                    <a:lnTo>
                      <a:pt x="3453" y="1373"/>
                    </a:lnTo>
                    <a:lnTo>
                      <a:pt x="3568" y="1258"/>
                    </a:lnTo>
                    <a:lnTo>
                      <a:pt x="3568" y="1258"/>
                    </a:lnTo>
                    <a:lnTo>
                      <a:pt x="3613" y="1214"/>
                    </a:lnTo>
                    <a:lnTo>
                      <a:pt x="3660" y="1172"/>
                    </a:lnTo>
                    <a:lnTo>
                      <a:pt x="3707" y="1132"/>
                    </a:lnTo>
                    <a:lnTo>
                      <a:pt x="3755" y="1093"/>
                    </a:lnTo>
                    <a:lnTo>
                      <a:pt x="3806" y="1056"/>
                    </a:lnTo>
                    <a:lnTo>
                      <a:pt x="3857" y="1020"/>
                    </a:lnTo>
                    <a:lnTo>
                      <a:pt x="3907" y="986"/>
                    </a:lnTo>
                    <a:lnTo>
                      <a:pt x="3960" y="955"/>
                    </a:lnTo>
                    <a:lnTo>
                      <a:pt x="4014" y="924"/>
                    </a:lnTo>
                    <a:lnTo>
                      <a:pt x="4068" y="896"/>
                    </a:lnTo>
                    <a:lnTo>
                      <a:pt x="4122" y="869"/>
                    </a:lnTo>
                    <a:lnTo>
                      <a:pt x="4178" y="844"/>
                    </a:lnTo>
                    <a:lnTo>
                      <a:pt x="4234" y="821"/>
                    </a:lnTo>
                    <a:lnTo>
                      <a:pt x="4291" y="800"/>
                    </a:lnTo>
                    <a:lnTo>
                      <a:pt x="4349" y="781"/>
                    </a:lnTo>
                    <a:lnTo>
                      <a:pt x="4407" y="763"/>
                    </a:lnTo>
                    <a:lnTo>
                      <a:pt x="4466" y="747"/>
                    </a:lnTo>
                    <a:lnTo>
                      <a:pt x="4525" y="733"/>
                    </a:lnTo>
                    <a:lnTo>
                      <a:pt x="4584" y="721"/>
                    </a:lnTo>
                    <a:lnTo>
                      <a:pt x="4644" y="711"/>
                    </a:lnTo>
                    <a:lnTo>
                      <a:pt x="4704" y="703"/>
                    </a:lnTo>
                    <a:lnTo>
                      <a:pt x="4766" y="696"/>
                    </a:lnTo>
                    <a:lnTo>
                      <a:pt x="4827" y="692"/>
                    </a:lnTo>
                    <a:lnTo>
                      <a:pt x="4888" y="689"/>
                    </a:lnTo>
                    <a:lnTo>
                      <a:pt x="4949" y="689"/>
                    </a:lnTo>
                    <a:lnTo>
                      <a:pt x="5011" y="690"/>
                    </a:lnTo>
                    <a:lnTo>
                      <a:pt x="5072" y="693"/>
                    </a:lnTo>
                    <a:lnTo>
                      <a:pt x="5135" y="698"/>
                    </a:lnTo>
                    <a:lnTo>
                      <a:pt x="5196" y="706"/>
                    </a:lnTo>
                    <a:lnTo>
                      <a:pt x="5258" y="715"/>
                    </a:lnTo>
                    <a:lnTo>
                      <a:pt x="5320" y="727"/>
                    </a:lnTo>
                    <a:lnTo>
                      <a:pt x="5381" y="741"/>
                    </a:lnTo>
                    <a:lnTo>
                      <a:pt x="5381" y="742"/>
                    </a:lnTo>
                    <a:lnTo>
                      <a:pt x="6073" y="52"/>
                    </a:lnTo>
                    <a:lnTo>
                      <a:pt x="6073" y="52"/>
                    </a:lnTo>
                    <a:lnTo>
                      <a:pt x="6086" y="40"/>
                    </a:lnTo>
                    <a:lnTo>
                      <a:pt x="6100" y="30"/>
                    </a:lnTo>
                    <a:lnTo>
                      <a:pt x="6115" y="22"/>
                    </a:lnTo>
                    <a:lnTo>
                      <a:pt x="6131" y="14"/>
                    </a:lnTo>
                    <a:lnTo>
                      <a:pt x="6148" y="8"/>
                    </a:lnTo>
                    <a:lnTo>
                      <a:pt x="6165" y="5"/>
                    </a:lnTo>
                    <a:lnTo>
                      <a:pt x="6184" y="1"/>
                    </a:lnTo>
                    <a:lnTo>
                      <a:pt x="6202" y="0"/>
                    </a:lnTo>
                    <a:lnTo>
                      <a:pt x="6202" y="0"/>
                    </a:lnTo>
                    <a:lnTo>
                      <a:pt x="6218" y="1"/>
                    </a:lnTo>
                    <a:lnTo>
                      <a:pt x="6233" y="4"/>
                    </a:lnTo>
                    <a:lnTo>
                      <a:pt x="6249" y="6"/>
                    </a:lnTo>
                    <a:lnTo>
                      <a:pt x="6265" y="10"/>
                    </a:lnTo>
                    <a:lnTo>
                      <a:pt x="6282" y="14"/>
                    </a:lnTo>
                    <a:lnTo>
                      <a:pt x="6298" y="20"/>
                    </a:lnTo>
                    <a:lnTo>
                      <a:pt x="6315" y="27"/>
                    </a:lnTo>
                    <a:lnTo>
                      <a:pt x="6331" y="35"/>
                    </a:lnTo>
                    <a:lnTo>
                      <a:pt x="6348" y="44"/>
                    </a:lnTo>
                    <a:lnTo>
                      <a:pt x="6364" y="53"/>
                    </a:lnTo>
                    <a:lnTo>
                      <a:pt x="6381" y="64"/>
                    </a:lnTo>
                    <a:lnTo>
                      <a:pt x="6397" y="75"/>
                    </a:lnTo>
                    <a:lnTo>
                      <a:pt x="6413" y="87"/>
                    </a:lnTo>
                    <a:lnTo>
                      <a:pt x="6428" y="101"/>
                    </a:lnTo>
                    <a:lnTo>
                      <a:pt x="6444" y="114"/>
                    </a:lnTo>
                    <a:lnTo>
                      <a:pt x="6459" y="129"/>
                    </a:lnTo>
                    <a:lnTo>
                      <a:pt x="7522" y="1191"/>
                    </a:lnTo>
                    <a:lnTo>
                      <a:pt x="7522" y="1191"/>
                    </a:lnTo>
                    <a:lnTo>
                      <a:pt x="7541" y="1211"/>
                    </a:lnTo>
                    <a:lnTo>
                      <a:pt x="7558" y="1231"/>
                    </a:lnTo>
                    <a:lnTo>
                      <a:pt x="7575" y="1252"/>
                    </a:lnTo>
                    <a:lnTo>
                      <a:pt x="7589" y="1274"/>
                    </a:lnTo>
                    <a:lnTo>
                      <a:pt x="7603" y="1296"/>
                    </a:lnTo>
                    <a:lnTo>
                      <a:pt x="7615" y="1317"/>
                    </a:lnTo>
                    <a:lnTo>
                      <a:pt x="7625" y="1339"/>
                    </a:lnTo>
                    <a:lnTo>
                      <a:pt x="7634" y="1362"/>
                    </a:lnTo>
                    <a:lnTo>
                      <a:pt x="7634" y="1362"/>
                    </a:lnTo>
                    <a:close/>
                    <a:moveTo>
                      <a:pt x="1287" y="6385"/>
                    </a:moveTo>
                    <a:lnTo>
                      <a:pt x="1183" y="6281"/>
                    </a:lnTo>
                    <a:lnTo>
                      <a:pt x="1153" y="6407"/>
                    </a:lnTo>
                    <a:lnTo>
                      <a:pt x="1287" y="6385"/>
                    </a:lnTo>
                    <a:close/>
                    <a:moveTo>
                      <a:pt x="7415" y="1433"/>
                    </a:moveTo>
                    <a:lnTo>
                      <a:pt x="7415" y="1433"/>
                    </a:lnTo>
                    <a:lnTo>
                      <a:pt x="7408" y="1417"/>
                    </a:lnTo>
                    <a:lnTo>
                      <a:pt x="7396" y="1398"/>
                    </a:lnTo>
                    <a:lnTo>
                      <a:pt x="7389" y="1388"/>
                    </a:lnTo>
                    <a:lnTo>
                      <a:pt x="7381" y="1376"/>
                    </a:lnTo>
                    <a:lnTo>
                      <a:pt x="7370" y="1365"/>
                    </a:lnTo>
                    <a:lnTo>
                      <a:pt x="7358" y="1353"/>
                    </a:lnTo>
                    <a:lnTo>
                      <a:pt x="6297" y="291"/>
                    </a:lnTo>
                    <a:lnTo>
                      <a:pt x="6297" y="291"/>
                    </a:lnTo>
                    <a:lnTo>
                      <a:pt x="6285" y="280"/>
                    </a:lnTo>
                    <a:lnTo>
                      <a:pt x="6273" y="269"/>
                    </a:lnTo>
                    <a:lnTo>
                      <a:pt x="6262" y="261"/>
                    </a:lnTo>
                    <a:lnTo>
                      <a:pt x="6251" y="253"/>
                    </a:lnTo>
                    <a:lnTo>
                      <a:pt x="6231" y="242"/>
                    </a:lnTo>
                    <a:lnTo>
                      <a:pt x="6215" y="234"/>
                    </a:lnTo>
                    <a:lnTo>
                      <a:pt x="1569" y="4870"/>
                    </a:lnTo>
                    <a:lnTo>
                      <a:pt x="1500" y="4940"/>
                    </a:lnTo>
                    <a:lnTo>
                      <a:pt x="1245" y="6018"/>
                    </a:lnTo>
                    <a:lnTo>
                      <a:pt x="1565" y="6338"/>
                    </a:lnTo>
                    <a:lnTo>
                      <a:pt x="2712" y="6146"/>
                    </a:lnTo>
                    <a:lnTo>
                      <a:pt x="2778" y="6080"/>
                    </a:lnTo>
                    <a:lnTo>
                      <a:pt x="7415" y="1433"/>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85000"/>
                      <a:lumOff val="15000"/>
                    </a:schemeClr>
                  </a:solidFill>
                  <a:latin typeface="Arial" panose="020B0604020202020204"/>
                  <a:ea typeface="微软雅黑" panose="020B0503020204020204" pitchFamily="34" charset="-122"/>
                  <a:sym typeface="Arial" panose="020B0604020202020204"/>
                </a:endParaRPr>
              </a:p>
            </p:txBody>
          </p:sp>
        </p:grpSp>
        <p:grpSp>
          <p:nvGrpSpPr>
            <p:cNvPr id="49" name="组合 48"/>
            <p:cNvGrpSpPr/>
            <p:nvPr/>
          </p:nvGrpSpPr>
          <p:grpSpPr>
            <a:xfrm>
              <a:off x="1397321" y="1953630"/>
              <a:ext cx="4558928" cy="1178575"/>
              <a:chOff x="1397321" y="1953630"/>
              <a:chExt cx="4558928" cy="1178575"/>
            </a:xfrm>
          </p:grpSpPr>
          <p:sp>
            <p:nvSpPr>
              <p:cNvPr id="50" name="文本框 49"/>
              <p:cNvSpPr txBox="1"/>
              <p:nvPr/>
            </p:nvSpPr>
            <p:spPr>
              <a:xfrm>
                <a:off x="1397322" y="1953630"/>
                <a:ext cx="1782431" cy="461665"/>
              </a:xfrm>
              <a:prstGeom prst="rect">
                <a:avLst/>
              </a:prstGeom>
              <a:noFill/>
            </p:spPr>
            <p:txBody>
              <a:bodyPr wrap="square" rtlCol="0">
                <a:spAutoFit/>
              </a:bodyPr>
              <a:lstStyle/>
              <a:p>
                <a:r>
                  <a:rPr lang="zh-CN" altLang="en-US" sz="2400" b="1" dirty="0">
                    <a:solidFill>
                      <a:schemeClr val="tx1">
                        <a:lumMod val="85000"/>
                        <a:lumOff val="15000"/>
                      </a:schemeClr>
                    </a:solidFill>
                    <a:latin typeface="Arial" panose="020B0604020202020204"/>
                    <a:ea typeface="微软雅黑" panose="020B0503020204020204" pitchFamily="34" charset="-122"/>
                    <a:sym typeface="Arial" panose="020B0604020202020204"/>
                  </a:rPr>
                  <a:t>输入标题</a:t>
                </a:r>
                <a:endParaRPr lang="zh-CN" altLang="en-US" sz="2400" b="1" dirty="0">
                  <a:solidFill>
                    <a:schemeClr val="tx1">
                      <a:lumMod val="85000"/>
                      <a:lumOff val="15000"/>
                    </a:schemeClr>
                  </a:solidFill>
                  <a:latin typeface="Arial" panose="020B0604020202020204"/>
                  <a:ea typeface="微软雅黑" panose="020B0503020204020204" pitchFamily="34" charset="-122"/>
                  <a:sym typeface="Arial" panose="020B0604020202020204"/>
                </a:endParaRPr>
              </a:p>
            </p:txBody>
          </p:sp>
          <p:sp>
            <p:nvSpPr>
              <p:cNvPr id="51" name="矩形 50"/>
              <p:cNvSpPr/>
              <p:nvPr/>
            </p:nvSpPr>
            <p:spPr>
              <a:xfrm>
                <a:off x="1397321" y="2344682"/>
                <a:ext cx="4558928" cy="787523"/>
              </a:xfrm>
              <a:prstGeom prst="rect">
                <a:avLst/>
              </a:prstGeom>
            </p:spPr>
            <p:txBody>
              <a:bodyPr wrap="square">
                <a:spAutoFit/>
              </a:bodyPr>
              <a:lstStyle/>
              <a:p>
                <a:pPr>
                  <a:lnSpc>
                    <a:spcPct val="150000"/>
                  </a:lnSpc>
                </a:pPr>
                <a:r>
                  <a:rPr lang="zh-CN" altLang="en-US" sz="1600" dirty="0">
                    <a:solidFill>
                      <a:schemeClr val="tx1">
                        <a:lumMod val="65000"/>
                        <a:lumOff val="35000"/>
                      </a:schemeClr>
                    </a:solidFill>
                    <a:latin typeface="Arial" panose="020B0604020202020204"/>
                    <a:ea typeface="微软雅黑" panose="020B0503020204020204" pitchFamily="34" charset="-122"/>
                    <a:sym typeface="Arial" panose="020B0604020202020204"/>
                  </a:rPr>
                  <a:t>点击添加文本内容点击添加文本内容点击添加文本内容点击添加文本内容点击</a:t>
                </a:r>
                <a:endParaRPr lang="zh-CN" altLang="en-US" sz="1600" dirty="0">
                  <a:solidFill>
                    <a:schemeClr val="tx1">
                      <a:lumMod val="65000"/>
                      <a:lumOff val="35000"/>
                    </a:schemeClr>
                  </a:solidFill>
                  <a:latin typeface="Arial" panose="020B0604020202020204"/>
                  <a:ea typeface="微软雅黑" panose="020B0503020204020204" pitchFamily="34" charset="-122"/>
                  <a:cs typeface="Gen Jyuu Gothic P Normal" panose="020B0202020203020207" pitchFamily="34" charset="-128"/>
                  <a:sym typeface="Arial" panose="020B0604020202020204"/>
                </a:endParaRPr>
              </a:p>
            </p:txBody>
          </p:sp>
        </p:grpSp>
      </p:grpSp>
      <p:grpSp>
        <p:nvGrpSpPr>
          <p:cNvPr id="54" name="组合 53"/>
          <p:cNvGrpSpPr/>
          <p:nvPr/>
        </p:nvGrpSpPr>
        <p:grpSpPr>
          <a:xfrm>
            <a:off x="685033" y="3139217"/>
            <a:ext cx="5449016" cy="1127775"/>
            <a:chOff x="507233" y="3509533"/>
            <a:chExt cx="5449016" cy="1127775"/>
          </a:xfrm>
        </p:grpSpPr>
        <p:grpSp>
          <p:nvGrpSpPr>
            <p:cNvPr id="55" name="组合 54"/>
            <p:cNvGrpSpPr/>
            <p:nvPr/>
          </p:nvGrpSpPr>
          <p:grpSpPr>
            <a:xfrm>
              <a:off x="507233" y="3702429"/>
              <a:ext cx="741535" cy="741535"/>
              <a:chOff x="6313273" y="2520778"/>
              <a:chExt cx="741535" cy="741535"/>
            </a:xfrm>
          </p:grpSpPr>
          <p:sp>
            <p:nvSpPr>
              <p:cNvPr id="59" name="椭圆 58"/>
              <p:cNvSpPr/>
              <p:nvPr/>
            </p:nvSpPr>
            <p:spPr>
              <a:xfrm>
                <a:off x="6313273" y="2520778"/>
                <a:ext cx="741535" cy="741535"/>
              </a:xfrm>
              <a:prstGeom prst="ellipse">
                <a:avLst/>
              </a:prstGeom>
              <a:solidFill>
                <a:srgbClr val="F2C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latin typeface="Arial" panose="020B0604020202020204"/>
                  <a:ea typeface="微软雅黑" panose="020B0503020204020204" pitchFamily="34" charset="-122"/>
                  <a:sym typeface="Arial" panose="020B0604020202020204"/>
                </a:endParaRPr>
              </a:p>
            </p:txBody>
          </p:sp>
          <p:sp>
            <p:nvSpPr>
              <p:cNvPr id="60" name="Freeform 501"/>
              <p:cNvSpPr>
                <a:spLocks noEditPoints="1"/>
              </p:cNvSpPr>
              <p:nvPr/>
            </p:nvSpPr>
            <p:spPr bwMode="auto">
              <a:xfrm>
                <a:off x="6498343" y="2723622"/>
                <a:ext cx="371395" cy="335847"/>
              </a:xfrm>
              <a:custGeom>
                <a:avLst/>
                <a:gdLst>
                  <a:gd name="T0" fmla="*/ 1041 w 7648"/>
                  <a:gd name="T1" fmla="*/ 2243 h 6916"/>
                  <a:gd name="T2" fmla="*/ 980 w 7648"/>
                  <a:gd name="T3" fmla="*/ 2746 h 6916"/>
                  <a:gd name="T4" fmla="*/ 1187 w 7648"/>
                  <a:gd name="T5" fmla="*/ 3217 h 6916"/>
                  <a:gd name="T6" fmla="*/ 972 w 7648"/>
                  <a:gd name="T7" fmla="*/ 3314 h 6916"/>
                  <a:gd name="T8" fmla="*/ 818 w 7648"/>
                  <a:gd name="T9" fmla="*/ 3030 h 6916"/>
                  <a:gd name="T10" fmla="*/ 746 w 7648"/>
                  <a:gd name="T11" fmla="*/ 2722 h 6916"/>
                  <a:gd name="T12" fmla="*/ 758 w 7648"/>
                  <a:gd name="T13" fmla="*/ 2406 h 6916"/>
                  <a:gd name="T14" fmla="*/ 852 w 7648"/>
                  <a:gd name="T15" fmla="*/ 2103 h 6916"/>
                  <a:gd name="T16" fmla="*/ 1028 w 7648"/>
                  <a:gd name="T17" fmla="*/ 1829 h 6916"/>
                  <a:gd name="T18" fmla="*/ 1251 w 7648"/>
                  <a:gd name="T19" fmla="*/ 1620 h 6916"/>
                  <a:gd name="T20" fmla="*/ 1532 w 7648"/>
                  <a:gd name="T21" fmla="*/ 1465 h 6916"/>
                  <a:gd name="T22" fmla="*/ 1845 w 7648"/>
                  <a:gd name="T23" fmla="*/ 1390 h 6916"/>
                  <a:gd name="T24" fmla="*/ 1727 w 7648"/>
                  <a:gd name="T25" fmla="*/ 1643 h 6916"/>
                  <a:gd name="T26" fmla="*/ 1279 w 7648"/>
                  <a:gd name="T27" fmla="*/ 1899 h 6916"/>
                  <a:gd name="T28" fmla="*/ 5992 w 7648"/>
                  <a:gd name="T29" fmla="*/ 1064 h 6916"/>
                  <a:gd name="T30" fmla="*/ 7642 w 7648"/>
                  <a:gd name="T31" fmla="*/ 1494 h 6916"/>
                  <a:gd name="T32" fmla="*/ 6892 w 7648"/>
                  <a:gd name="T33" fmla="*/ 2419 h 6916"/>
                  <a:gd name="T34" fmla="*/ 6866 w 7648"/>
                  <a:gd name="T35" fmla="*/ 3062 h 6916"/>
                  <a:gd name="T36" fmla="*/ 6632 w 7648"/>
                  <a:gd name="T37" fmla="*/ 3656 h 6916"/>
                  <a:gd name="T38" fmla="*/ 3222 w 7648"/>
                  <a:gd name="T39" fmla="*/ 6360 h 6916"/>
                  <a:gd name="T40" fmla="*/ 6414 w 7648"/>
                  <a:gd name="T41" fmla="*/ 3571 h 6916"/>
                  <a:gd name="T42" fmla="*/ 6619 w 7648"/>
                  <a:gd name="T43" fmla="*/ 3105 h 6916"/>
                  <a:gd name="T44" fmla="*/ 6677 w 7648"/>
                  <a:gd name="T45" fmla="*/ 2597 h 6916"/>
                  <a:gd name="T46" fmla="*/ 1406 w 7648"/>
                  <a:gd name="T47" fmla="*/ 4708 h 6916"/>
                  <a:gd name="T48" fmla="*/ 4738 w 7648"/>
                  <a:gd name="T49" fmla="*/ 930 h 6916"/>
                  <a:gd name="T50" fmla="*/ 4219 w 7648"/>
                  <a:gd name="T51" fmla="*/ 1078 h 6916"/>
                  <a:gd name="T52" fmla="*/ 3767 w 7648"/>
                  <a:gd name="T53" fmla="*/ 1385 h 6916"/>
                  <a:gd name="T54" fmla="*/ 2949 w 7648"/>
                  <a:gd name="T55" fmla="*/ 1230 h 6916"/>
                  <a:gd name="T56" fmla="*/ 2544 w 7648"/>
                  <a:gd name="T57" fmla="*/ 1019 h 6916"/>
                  <a:gd name="T58" fmla="*/ 2094 w 7648"/>
                  <a:gd name="T59" fmla="*/ 924 h 6916"/>
                  <a:gd name="T60" fmla="*/ 1671 w 7648"/>
                  <a:gd name="T61" fmla="*/ 945 h 6916"/>
                  <a:gd name="T62" fmla="*/ 1234 w 7648"/>
                  <a:gd name="T63" fmla="*/ 1082 h 6916"/>
                  <a:gd name="T64" fmla="*/ 849 w 7648"/>
                  <a:gd name="T65" fmla="*/ 1333 h 6916"/>
                  <a:gd name="T66" fmla="*/ 558 w 7648"/>
                  <a:gd name="T67" fmla="*/ 1645 h 6916"/>
                  <a:gd name="T68" fmla="*/ 339 w 7648"/>
                  <a:gd name="T69" fmla="*/ 2052 h 6916"/>
                  <a:gd name="T70" fmla="*/ 237 w 7648"/>
                  <a:gd name="T71" fmla="*/ 2493 h 6916"/>
                  <a:gd name="T72" fmla="*/ 253 w 7648"/>
                  <a:gd name="T73" fmla="*/ 2944 h 6916"/>
                  <a:gd name="T74" fmla="*/ 388 w 7648"/>
                  <a:gd name="T75" fmla="*/ 3377 h 6916"/>
                  <a:gd name="T76" fmla="*/ 640 w 7648"/>
                  <a:gd name="T77" fmla="*/ 3771 h 6916"/>
                  <a:gd name="T78" fmla="*/ 434 w 7648"/>
                  <a:gd name="T79" fmla="*/ 3882 h 6916"/>
                  <a:gd name="T80" fmla="*/ 160 w 7648"/>
                  <a:gd name="T81" fmla="*/ 3431 h 6916"/>
                  <a:gd name="T82" fmla="*/ 20 w 7648"/>
                  <a:gd name="T83" fmla="*/ 2936 h 6916"/>
                  <a:gd name="T84" fmla="*/ 13 w 7648"/>
                  <a:gd name="T85" fmla="*/ 2424 h 6916"/>
                  <a:gd name="T86" fmla="*/ 141 w 7648"/>
                  <a:gd name="T87" fmla="*/ 1927 h 6916"/>
                  <a:gd name="T88" fmla="*/ 403 w 7648"/>
                  <a:gd name="T89" fmla="*/ 1470 h 6916"/>
                  <a:gd name="T90" fmla="*/ 737 w 7648"/>
                  <a:gd name="T91" fmla="*/ 1129 h 6916"/>
                  <a:gd name="T92" fmla="*/ 1180 w 7648"/>
                  <a:gd name="T93" fmla="*/ 855 h 6916"/>
                  <a:gd name="T94" fmla="*/ 1678 w 7648"/>
                  <a:gd name="T95" fmla="*/ 711 h 6916"/>
                  <a:gd name="T96" fmla="*/ 2159 w 7648"/>
                  <a:gd name="T97" fmla="*/ 699 h 6916"/>
                  <a:gd name="T98" fmla="*/ 2665 w 7648"/>
                  <a:gd name="T99" fmla="*/ 819 h 6916"/>
                  <a:gd name="T100" fmla="*/ 3120 w 7648"/>
                  <a:gd name="T101" fmla="*/ 1069 h 6916"/>
                  <a:gd name="T102" fmla="*/ 3660 w 7648"/>
                  <a:gd name="T103" fmla="*/ 1172 h 6916"/>
                  <a:gd name="T104" fmla="*/ 4234 w 7648"/>
                  <a:gd name="T105" fmla="*/ 821 h 6916"/>
                  <a:gd name="T106" fmla="*/ 4888 w 7648"/>
                  <a:gd name="T107" fmla="*/ 689 h 6916"/>
                  <a:gd name="T108" fmla="*/ 6073 w 7648"/>
                  <a:gd name="T109" fmla="*/ 52 h 6916"/>
                  <a:gd name="T110" fmla="*/ 6233 w 7648"/>
                  <a:gd name="T111" fmla="*/ 4 h 6916"/>
                  <a:gd name="T112" fmla="*/ 6413 w 7648"/>
                  <a:gd name="T113" fmla="*/ 87 h 6916"/>
                  <a:gd name="T114" fmla="*/ 7615 w 7648"/>
                  <a:gd name="T115" fmla="*/ 1317 h 6916"/>
                  <a:gd name="T116" fmla="*/ 7396 w 7648"/>
                  <a:gd name="T117" fmla="*/ 1398 h 6916"/>
                  <a:gd name="T118" fmla="*/ 6231 w 7648"/>
                  <a:gd name="T119" fmla="*/ 242 h 6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648" h="6916">
                    <a:moveTo>
                      <a:pt x="1253" y="1925"/>
                    </a:moveTo>
                    <a:lnTo>
                      <a:pt x="1253" y="1925"/>
                    </a:lnTo>
                    <a:lnTo>
                      <a:pt x="1235" y="1941"/>
                    </a:lnTo>
                    <a:lnTo>
                      <a:pt x="1219" y="1960"/>
                    </a:lnTo>
                    <a:lnTo>
                      <a:pt x="1187" y="1997"/>
                    </a:lnTo>
                    <a:lnTo>
                      <a:pt x="1157" y="2035"/>
                    </a:lnTo>
                    <a:lnTo>
                      <a:pt x="1130" y="2075"/>
                    </a:lnTo>
                    <a:lnTo>
                      <a:pt x="1104" y="2116"/>
                    </a:lnTo>
                    <a:lnTo>
                      <a:pt x="1081" y="2158"/>
                    </a:lnTo>
                    <a:lnTo>
                      <a:pt x="1060" y="2200"/>
                    </a:lnTo>
                    <a:lnTo>
                      <a:pt x="1041" y="2243"/>
                    </a:lnTo>
                    <a:lnTo>
                      <a:pt x="1025" y="2287"/>
                    </a:lnTo>
                    <a:lnTo>
                      <a:pt x="1011" y="2331"/>
                    </a:lnTo>
                    <a:lnTo>
                      <a:pt x="998" y="2377"/>
                    </a:lnTo>
                    <a:lnTo>
                      <a:pt x="989" y="2422"/>
                    </a:lnTo>
                    <a:lnTo>
                      <a:pt x="980" y="2469"/>
                    </a:lnTo>
                    <a:lnTo>
                      <a:pt x="975" y="2514"/>
                    </a:lnTo>
                    <a:lnTo>
                      <a:pt x="972" y="2560"/>
                    </a:lnTo>
                    <a:lnTo>
                      <a:pt x="971" y="2607"/>
                    </a:lnTo>
                    <a:lnTo>
                      <a:pt x="972" y="2653"/>
                    </a:lnTo>
                    <a:lnTo>
                      <a:pt x="975" y="2699"/>
                    </a:lnTo>
                    <a:lnTo>
                      <a:pt x="980" y="2746"/>
                    </a:lnTo>
                    <a:lnTo>
                      <a:pt x="989" y="2791"/>
                    </a:lnTo>
                    <a:lnTo>
                      <a:pt x="998" y="2838"/>
                    </a:lnTo>
                    <a:lnTo>
                      <a:pt x="1011" y="2882"/>
                    </a:lnTo>
                    <a:lnTo>
                      <a:pt x="1025" y="2927"/>
                    </a:lnTo>
                    <a:lnTo>
                      <a:pt x="1041" y="2970"/>
                    </a:lnTo>
                    <a:lnTo>
                      <a:pt x="1060" y="3014"/>
                    </a:lnTo>
                    <a:lnTo>
                      <a:pt x="1081" y="3057"/>
                    </a:lnTo>
                    <a:lnTo>
                      <a:pt x="1104" y="3098"/>
                    </a:lnTo>
                    <a:lnTo>
                      <a:pt x="1130" y="3139"/>
                    </a:lnTo>
                    <a:lnTo>
                      <a:pt x="1157" y="3178"/>
                    </a:lnTo>
                    <a:lnTo>
                      <a:pt x="1187" y="3217"/>
                    </a:lnTo>
                    <a:lnTo>
                      <a:pt x="1219" y="3254"/>
                    </a:lnTo>
                    <a:lnTo>
                      <a:pt x="1235" y="3272"/>
                    </a:lnTo>
                    <a:lnTo>
                      <a:pt x="1253" y="3290"/>
                    </a:lnTo>
                    <a:lnTo>
                      <a:pt x="1091" y="3452"/>
                    </a:lnTo>
                    <a:lnTo>
                      <a:pt x="1091" y="3452"/>
                    </a:lnTo>
                    <a:lnTo>
                      <a:pt x="1069" y="3430"/>
                    </a:lnTo>
                    <a:lnTo>
                      <a:pt x="1048" y="3408"/>
                    </a:lnTo>
                    <a:lnTo>
                      <a:pt x="1028" y="3385"/>
                    </a:lnTo>
                    <a:lnTo>
                      <a:pt x="1009" y="3362"/>
                    </a:lnTo>
                    <a:lnTo>
                      <a:pt x="990" y="3338"/>
                    </a:lnTo>
                    <a:lnTo>
                      <a:pt x="972" y="3314"/>
                    </a:lnTo>
                    <a:lnTo>
                      <a:pt x="954" y="3290"/>
                    </a:lnTo>
                    <a:lnTo>
                      <a:pt x="938" y="3266"/>
                    </a:lnTo>
                    <a:lnTo>
                      <a:pt x="921" y="3240"/>
                    </a:lnTo>
                    <a:lnTo>
                      <a:pt x="906" y="3215"/>
                    </a:lnTo>
                    <a:lnTo>
                      <a:pt x="892" y="3189"/>
                    </a:lnTo>
                    <a:lnTo>
                      <a:pt x="878" y="3163"/>
                    </a:lnTo>
                    <a:lnTo>
                      <a:pt x="864" y="3137"/>
                    </a:lnTo>
                    <a:lnTo>
                      <a:pt x="852" y="3111"/>
                    </a:lnTo>
                    <a:lnTo>
                      <a:pt x="840" y="3084"/>
                    </a:lnTo>
                    <a:lnTo>
                      <a:pt x="828" y="3057"/>
                    </a:lnTo>
                    <a:lnTo>
                      <a:pt x="818" y="3030"/>
                    </a:lnTo>
                    <a:lnTo>
                      <a:pt x="808" y="3003"/>
                    </a:lnTo>
                    <a:lnTo>
                      <a:pt x="799" y="2976"/>
                    </a:lnTo>
                    <a:lnTo>
                      <a:pt x="790" y="2947"/>
                    </a:lnTo>
                    <a:lnTo>
                      <a:pt x="782" y="2920"/>
                    </a:lnTo>
                    <a:lnTo>
                      <a:pt x="776" y="2891"/>
                    </a:lnTo>
                    <a:lnTo>
                      <a:pt x="768" y="2864"/>
                    </a:lnTo>
                    <a:lnTo>
                      <a:pt x="763" y="2835"/>
                    </a:lnTo>
                    <a:lnTo>
                      <a:pt x="758" y="2807"/>
                    </a:lnTo>
                    <a:lnTo>
                      <a:pt x="754" y="2779"/>
                    </a:lnTo>
                    <a:lnTo>
                      <a:pt x="749" y="2750"/>
                    </a:lnTo>
                    <a:lnTo>
                      <a:pt x="746" y="2722"/>
                    </a:lnTo>
                    <a:lnTo>
                      <a:pt x="744" y="2693"/>
                    </a:lnTo>
                    <a:lnTo>
                      <a:pt x="742" y="2665"/>
                    </a:lnTo>
                    <a:lnTo>
                      <a:pt x="742" y="2636"/>
                    </a:lnTo>
                    <a:lnTo>
                      <a:pt x="741" y="2607"/>
                    </a:lnTo>
                    <a:lnTo>
                      <a:pt x="742" y="2578"/>
                    </a:lnTo>
                    <a:lnTo>
                      <a:pt x="742" y="2550"/>
                    </a:lnTo>
                    <a:lnTo>
                      <a:pt x="744" y="2521"/>
                    </a:lnTo>
                    <a:lnTo>
                      <a:pt x="746" y="2492"/>
                    </a:lnTo>
                    <a:lnTo>
                      <a:pt x="749" y="2463"/>
                    </a:lnTo>
                    <a:lnTo>
                      <a:pt x="754" y="2435"/>
                    </a:lnTo>
                    <a:lnTo>
                      <a:pt x="758" y="2406"/>
                    </a:lnTo>
                    <a:lnTo>
                      <a:pt x="763" y="2379"/>
                    </a:lnTo>
                    <a:lnTo>
                      <a:pt x="768" y="2350"/>
                    </a:lnTo>
                    <a:lnTo>
                      <a:pt x="776" y="2322"/>
                    </a:lnTo>
                    <a:lnTo>
                      <a:pt x="782" y="2295"/>
                    </a:lnTo>
                    <a:lnTo>
                      <a:pt x="790" y="2266"/>
                    </a:lnTo>
                    <a:lnTo>
                      <a:pt x="799" y="2239"/>
                    </a:lnTo>
                    <a:lnTo>
                      <a:pt x="808" y="2211"/>
                    </a:lnTo>
                    <a:lnTo>
                      <a:pt x="818" y="2184"/>
                    </a:lnTo>
                    <a:lnTo>
                      <a:pt x="828" y="2156"/>
                    </a:lnTo>
                    <a:lnTo>
                      <a:pt x="840" y="2130"/>
                    </a:lnTo>
                    <a:lnTo>
                      <a:pt x="852" y="2103"/>
                    </a:lnTo>
                    <a:lnTo>
                      <a:pt x="864" y="2076"/>
                    </a:lnTo>
                    <a:lnTo>
                      <a:pt x="878" y="2051"/>
                    </a:lnTo>
                    <a:lnTo>
                      <a:pt x="892" y="2025"/>
                    </a:lnTo>
                    <a:lnTo>
                      <a:pt x="906" y="1999"/>
                    </a:lnTo>
                    <a:lnTo>
                      <a:pt x="921" y="1974"/>
                    </a:lnTo>
                    <a:lnTo>
                      <a:pt x="938" y="1949"/>
                    </a:lnTo>
                    <a:lnTo>
                      <a:pt x="955" y="1925"/>
                    </a:lnTo>
                    <a:lnTo>
                      <a:pt x="972" y="1899"/>
                    </a:lnTo>
                    <a:lnTo>
                      <a:pt x="990" y="1876"/>
                    </a:lnTo>
                    <a:lnTo>
                      <a:pt x="1009" y="1852"/>
                    </a:lnTo>
                    <a:lnTo>
                      <a:pt x="1028" y="1829"/>
                    </a:lnTo>
                    <a:lnTo>
                      <a:pt x="1049" y="1805"/>
                    </a:lnTo>
                    <a:lnTo>
                      <a:pt x="1069" y="1783"/>
                    </a:lnTo>
                    <a:lnTo>
                      <a:pt x="1091" y="1761"/>
                    </a:lnTo>
                    <a:lnTo>
                      <a:pt x="1116" y="1736"/>
                    </a:lnTo>
                    <a:lnTo>
                      <a:pt x="1116" y="1736"/>
                    </a:lnTo>
                    <a:lnTo>
                      <a:pt x="1137" y="1715"/>
                    </a:lnTo>
                    <a:lnTo>
                      <a:pt x="1159" y="1695"/>
                    </a:lnTo>
                    <a:lnTo>
                      <a:pt x="1182" y="1675"/>
                    </a:lnTo>
                    <a:lnTo>
                      <a:pt x="1205" y="1656"/>
                    </a:lnTo>
                    <a:lnTo>
                      <a:pt x="1228" y="1638"/>
                    </a:lnTo>
                    <a:lnTo>
                      <a:pt x="1251" y="1620"/>
                    </a:lnTo>
                    <a:lnTo>
                      <a:pt x="1275" y="1602"/>
                    </a:lnTo>
                    <a:lnTo>
                      <a:pt x="1300" y="1585"/>
                    </a:lnTo>
                    <a:lnTo>
                      <a:pt x="1324" y="1569"/>
                    </a:lnTo>
                    <a:lnTo>
                      <a:pt x="1348" y="1554"/>
                    </a:lnTo>
                    <a:lnTo>
                      <a:pt x="1374" y="1540"/>
                    </a:lnTo>
                    <a:lnTo>
                      <a:pt x="1400" y="1525"/>
                    </a:lnTo>
                    <a:lnTo>
                      <a:pt x="1425" y="1511"/>
                    </a:lnTo>
                    <a:lnTo>
                      <a:pt x="1452" y="1499"/>
                    </a:lnTo>
                    <a:lnTo>
                      <a:pt x="1478" y="1487"/>
                    </a:lnTo>
                    <a:lnTo>
                      <a:pt x="1505" y="1475"/>
                    </a:lnTo>
                    <a:lnTo>
                      <a:pt x="1532" y="1465"/>
                    </a:lnTo>
                    <a:lnTo>
                      <a:pt x="1559" y="1454"/>
                    </a:lnTo>
                    <a:lnTo>
                      <a:pt x="1587" y="1445"/>
                    </a:lnTo>
                    <a:lnTo>
                      <a:pt x="1615" y="1435"/>
                    </a:lnTo>
                    <a:lnTo>
                      <a:pt x="1642" y="1428"/>
                    </a:lnTo>
                    <a:lnTo>
                      <a:pt x="1671" y="1421"/>
                    </a:lnTo>
                    <a:lnTo>
                      <a:pt x="1699" y="1413"/>
                    </a:lnTo>
                    <a:lnTo>
                      <a:pt x="1728" y="1408"/>
                    </a:lnTo>
                    <a:lnTo>
                      <a:pt x="1757" y="1402"/>
                    </a:lnTo>
                    <a:lnTo>
                      <a:pt x="1786" y="1397"/>
                    </a:lnTo>
                    <a:lnTo>
                      <a:pt x="1815" y="1393"/>
                    </a:lnTo>
                    <a:lnTo>
                      <a:pt x="1845" y="1390"/>
                    </a:lnTo>
                    <a:lnTo>
                      <a:pt x="1874" y="1388"/>
                    </a:lnTo>
                    <a:lnTo>
                      <a:pt x="1904" y="1386"/>
                    </a:lnTo>
                    <a:lnTo>
                      <a:pt x="1933" y="1385"/>
                    </a:lnTo>
                    <a:lnTo>
                      <a:pt x="1963" y="1385"/>
                    </a:lnTo>
                    <a:lnTo>
                      <a:pt x="1963" y="1615"/>
                    </a:lnTo>
                    <a:lnTo>
                      <a:pt x="1963" y="1615"/>
                    </a:lnTo>
                    <a:lnTo>
                      <a:pt x="1915" y="1616"/>
                    </a:lnTo>
                    <a:lnTo>
                      <a:pt x="1867" y="1619"/>
                    </a:lnTo>
                    <a:lnTo>
                      <a:pt x="1820" y="1625"/>
                    </a:lnTo>
                    <a:lnTo>
                      <a:pt x="1773" y="1632"/>
                    </a:lnTo>
                    <a:lnTo>
                      <a:pt x="1727" y="1643"/>
                    </a:lnTo>
                    <a:lnTo>
                      <a:pt x="1681" y="1656"/>
                    </a:lnTo>
                    <a:lnTo>
                      <a:pt x="1637" y="1670"/>
                    </a:lnTo>
                    <a:lnTo>
                      <a:pt x="1593" y="1687"/>
                    </a:lnTo>
                    <a:lnTo>
                      <a:pt x="1550" y="1706"/>
                    </a:lnTo>
                    <a:lnTo>
                      <a:pt x="1507" y="1728"/>
                    </a:lnTo>
                    <a:lnTo>
                      <a:pt x="1466" y="1752"/>
                    </a:lnTo>
                    <a:lnTo>
                      <a:pt x="1426" y="1777"/>
                    </a:lnTo>
                    <a:lnTo>
                      <a:pt x="1387" y="1804"/>
                    </a:lnTo>
                    <a:lnTo>
                      <a:pt x="1350" y="1834"/>
                    </a:lnTo>
                    <a:lnTo>
                      <a:pt x="1313" y="1865"/>
                    </a:lnTo>
                    <a:lnTo>
                      <a:pt x="1279" y="1899"/>
                    </a:lnTo>
                    <a:lnTo>
                      <a:pt x="1253" y="1925"/>
                    </a:lnTo>
                    <a:close/>
                    <a:moveTo>
                      <a:pt x="2405" y="5556"/>
                    </a:moveTo>
                    <a:lnTo>
                      <a:pt x="2567" y="5718"/>
                    </a:lnTo>
                    <a:lnTo>
                      <a:pt x="6607" y="1679"/>
                    </a:lnTo>
                    <a:lnTo>
                      <a:pt x="6444" y="1517"/>
                    </a:lnTo>
                    <a:lnTo>
                      <a:pt x="2405" y="5556"/>
                    </a:lnTo>
                    <a:close/>
                    <a:moveTo>
                      <a:pt x="5992" y="1064"/>
                    </a:moveTo>
                    <a:lnTo>
                      <a:pt x="1952" y="5103"/>
                    </a:lnTo>
                    <a:lnTo>
                      <a:pt x="2115" y="5266"/>
                    </a:lnTo>
                    <a:lnTo>
                      <a:pt x="6154" y="1227"/>
                    </a:lnTo>
                    <a:lnTo>
                      <a:pt x="5992" y="1064"/>
                    </a:lnTo>
                    <a:close/>
                    <a:moveTo>
                      <a:pt x="7634" y="1362"/>
                    </a:moveTo>
                    <a:lnTo>
                      <a:pt x="7634" y="1362"/>
                    </a:lnTo>
                    <a:lnTo>
                      <a:pt x="7638" y="1377"/>
                    </a:lnTo>
                    <a:lnTo>
                      <a:pt x="7642" y="1393"/>
                    </a:lnTo>
                    <a:lnTo>
                      <a:pt x="7645" y="1409"/>
                    </a:lnTo>
                    <a:lnTo>
                      <a:pt x="7647" y="1424"/>
                    </a:lnTo>
                    <a:lnTo>
                      <a:pt x="7648" y="1438"/>
                    </a:lnTo>
                    <a:lnTo>
                      <a:pt x="7648" y="1453"/>
                    </a:lnTo>
                    <a:lnTo>
                      <a:pt x="7647" y="1467"/>
                    </a:lnTo>
                    <a:lnTo>
                      <a:pt x="7645" y="1481"/>
                    </a:lnTo>
                    <a:lnTo>
                      <a:pt x="7642" y="1494"/>
                    </a:lnTo>
                    <a:lnTo>
                      <a:pt x="7639" y="1508"/>
                    </a:lnTo>
                    <a:lnTo>
                      <a:pt x="7635" y="1521"/>
                    </a:lnTo>
                    <a:lnTo>
                      <a:pt x="7628" y="1532"/>
                    </a:lnTo>
                    <a:lnTo>
                      <a:pt x="7622" y="1544"/>
                    </a:lnTo>
                    <a:lnTo>
                      <a:pt x="7615" y="1556"/>
                    </a:lnTo>
                    <a:lnTo>
                      <a:pt x="7606" y="1566"/>
                    </a:lnTo>
                    <a:lnTo>
                      <a:pt x="7597" y="1576"/>
                    </a:lnTo>
                    <a:lnTo>
                      <a:pt x="6874" y="2300"/>
                    </a:lnTo>
                    <a:lnTo>
                      <a:pt x="6874" y="2300"/>
                    </a:lnTo>
                    <a:lnTo>
                      <a:pt x="6884" y="2360"/>
                    </a:lnTo>
                    <a:lnTo>
                      <a:pt x="6892" y="2419"/>
                    </a:lnTo>
                    <a:lnTo>
                      <a:pt x="6899" y="2478"/>
                    </a:lnTo>
                    <a:lnTo>
                      <a:pt x="6904" y="2537"/>
                    </a:lnTo>
                    <a:lnTo>
                      <a:pt x="6906" y="2596"/>
                    </a:lnTo>
                    <a:lnTo>
                      <a:pt x="6908" y="2655"/>
                    </a:lnTo>
                    <a:lnTo>
                      <a:pt x="6907" y="2714"/>
                    </a:lnTo>
                    <a:lnTo>
                      <a:pt x="6905" y="2772"/>
                    </a:lnTo>
                    <a:lnTo>
                      <a:pt x="6900" y="2831"/>
                    </a:lnTo>
                    <a:lnTo>
                      <a:pt x="6894" y="2889"/>
                    </a:lnTo>
                    <a:lnTo>
                      <a:pt x="6886" y="2947"/>
                    </a:lnTo>
                    <a:lnTo>
                      <a:pt x="6877" y="3004"/>
                    </a:lnTo>
                    <a:lnTo>
                      <a:pt x="6866" y="3062"/>
                    </a:lnTo>
                    <a:lnTo>
                      <a:pt x="6853" y="3118"/>
                    </a:lnTo>
                    <a:lnTo>
                      <a:pt x="6839" y="3175"/>
                    </a:lnTo>
                    <a:lnTo>
                      <a:pt x="6822" y="3231"/>
                    </a:lnTo>
                    <a:lnTo>
                      <a:pt x="6804" y="3286"/>
                    </a:lnTo>
                    <a:lnTo>
                      <a:pt x="6785" y="3340"/>
                    </a:lnTo>
                    <a:lnTo>
                      <a:pt x="6763" y="3394"/>
                    </a:lnTo>
                    <a:lnTo>
                      <a:pt x="6741" y="3448"/>
                    </a:lnTo>
                    <a:lnTo>
                      <a:pt x="6715" y="3501"/>
                    </a:lnTo>
                    <a:lnTo>
                      <a:pt x="6689" y="3553"/>
                    </a:lnTo>
                    <a:lnTo>
                      <a:pt x="6661" y="3605"/>
                    </a:lnTo>
                    <a:lnTo>
                      <a:pt x="6632" y="3656"/>
                    </a:lnTo>
                    <a:lnTo>
                      <a:pt x="6601" y="3705"/>
                    </a:lnTo>
                    <a:lnTo>
                      <a:pt x="6569" y="3755"/>
                    </a:lnTo>
                    <a:lnTo>
                      <a:pt x="6534" y="3802"/>
                    </a:lnTo>
                    <a:lnTo>
                      <a:pt x="6498" y="3850"/>
                    </a:lnTo>
                    <a:lnTo>
                      <a:pt x="6461" y="3896"/>
                    </a:lnTo>
                    <a:lnTo>
                      <a:pt x="6422" y="3941"/>
                    </a:lnTo>
                    <a:lnTo>
                      <a:pt x="6382" y="3986"/>
                    </a:lnTo>
                    <a:lnTo>
                      <a:pt x="6340" y="4029"/>
                    </a:lnTo>
                    <a:lnTo>
                      <a:pt x="3453" y="6916"/>
                    </a:lnTo>
                    <a:lnTo>
                      <a:pt x="3060" y="6522"/>
                    </a:lnTo>
                    <a:lnTo>
                      <a:pt x="3222" y="6360"/>
                    </a:lnTo>
                    <a:lnTo>
                      <a:pt x="3453" y="6591"/>
                    </a:lnTo>
                    <a:lnTo>
                      <a:pt x="6177" y="3867"/>
                    </a:lnTo>
                    <a:lnTo>
                      <a:pt x="6177" y="3867"/>
                    </a:lnTo>
                    <a:lnTo>
                      <a:pt x="6210" y="3833"/>
                    </a:lnTo>
                    <a:lnTo>
                      <a:pt x="6243" y="3797"/>
                    </a:lnTo>
                    <a:lnTo>
                      <a:pt x="6274" y="3761"/>
                    </a:lnTo>
                    <a:lnTo>
                      <a:pt x="6304" y="3724"/>
                    </a:lnTo>
                    <a:lnTo>
                      <a:pt x="6334" y="3687"/>
                    </a:lnTo>
                    <a:lnTo>
                      <a:pt x="6362" y="3649"/>
                    </a:lnTo>
                    <a:lnTo>
                      <a:pt x="6388" y="3610"/>
                    </a:lnTo>
                    <a:lnTo>
                      <a:pt x="6414" y="3571"/>
                    </a:lnTo>
                    <a:lnTo>
                      <a:pt x="6439" y="3531"/>
                    </a:lnTo>
                    <a:lnTo>
                      <a:pt x="6462" y="3491"/>
                    </a:lnTo>
                    <a:lnTo>
                      <a:pt x="6484" y="3450"/>
                    </a:lnTo>
                    <a:lnTo>
                      <a:pt x="6505" y="3409"/>
                    </a:lnTo>
                    <a:lnTo>
                      <a:pt x="6525" y="3367"/>
                    </a:lnTo>
                    <a:lnTo>
                      <a:pt x="6544" y="3324"/>
                    </a:lnTo>
                    <a:lnTo>
                      <a:pt x="6561" y="3281"/>
                    </a:lnTo>
                    <a:lnTo>
                      <a:pt x="6578" y="3237"/>
                    </a:lnTo>
                    <a:lnTo>
                      <a:pt x="6593" y="3194"/>
                    </a:lnTo>
                    <a:lnTo>
                      <a:pt x="6607" y="3150"/>
                    </a:lnTo>
                    <a:lnTo>
                      <a:pt x="6619" y="3105"/>
                    </a:lnTo>
                    <a:lnTo>
                      <a:pt x="6631" y="3060"/>
                    </a:lnTo>
                    <a:lnTo>
                      <a:pt x="6641" y="3015"/>
                    </a:lnTo>
                    <a:lnTo>
                      <a:pt x="6651" y="2969"/>
                    </a:lnTo>
                    <a:lnTo>
                      <a:pt x="6658" y="2924"/>
                    </a:lnTo>
                    <a:lnTo>
                      <a:pt x="6665" y="2878"/>
                    </a:lnTo>
                    <a:lnTo>
                      <a:pt x="6670" y="2831"/>
                    </a:lnTo>
                    <a:lnTo>
                      <a:pt x="6674" y="2785"/>
                    </a:lnTo>
                    <a:lnTo>
                      <a:pt x="6677" y="2738"/>
                    </a:lnTo>
                    <a:lnTo>
                      <a:pt x="6678" y="2691"/>
                    </a:lnTo>
                    <a:lnTo>
                      <a:pt x="6678" y="2645"/>
                    </a:lnTo>
                    <a:lnTo>
                      <a:pt x="6677" y="2597"/>
                    </a:lnTo>
                    <a:lnTo>
                      <a:pt x="6675" y="2551"/>
                    </a:lnTo>
                    <a:lnTo>
                      <a:pt x="6672" y="2503"/>
                    </a:lnTo>
                    <a:lnTo>
                      <a:pt x="2941" y="6242"/>
                    </a:lnTo>
                    <a:lnTo>
                      <a:pt x="2859" y="6161"/>
                    </a:lnTo>
                    <a:lnTo>
                      <a:pt x="2940" y="6242"/>
                    </a:lnTo>
                    <a:lnTo>
                      <a:pt x="2822" y="6360"/>
                    </a:lnTo>
                    <a:lnTo>
                      <a:pt x="851" y="6691"/>
                    </a:lnTo>
                    <a:lnTo>
                      <a:pt x="1291" y="4823"/>
                    </a:lnTo>
                    <a:lnTo>
                      <a:pt x="1406" y="4708"/>
                    </a:lnTo>
                    <a:lnTo>
                      <a:pt x="1487" y="4789"/>
                    </a:lnTo>
                    <a:lnTo>
                      <a:pt x="1406" y="4708"/>
                    </a:lnTo>
                    <a:lnTo>
                      <a:pt x="5185" y="938"/>
                    </a:lnTo>
                    <a:lnTo>
                      <a:pt x="5185" y="938"/>
                    </a:lnTo>
                    <a:lnTo>
                      <a:pt x="5136" y="931"/>
                    </a:lnTo>
                    <a:lnTo>
                      <a:pt x="5085" y="926"/>
                    </a:lnTo>
                    <a:lnTo>
                      <a:pt x="5036" y="922"/>
                    </a:lnTo>
                    <a:lnTo>
                      <a:pt x="4986" y="920"/>
                    </a:lnTo>
                    <a:lnTo>
                      <a:pt x="4935" y="920"/>
                    </a:lnTo>
                    <a:lnTo>
                      <a:pt x="4886" y="920"/>
                    </a:lnTo>
                    <a:lnTo>
                      <a:pt x="4836" y="922"/>
                    </a:lnTo>
                    <a:lnTo>
                      <a:pt x="4787" y="926"/>
                    </a:lnTo>
                    <a:lnTo>
                      <a:pt x="4738" y="930"/>
                    </a:lnTo>
                    <a:lnTo>
                      <a:pt x="4690" y="938"/>
                    </a:lnTo>
                    <a:lnTo>
                      <a:pt x="4640" y="945"/>
                    </a:lnTo>
                    <a:lnTo>
                      <a:pt x="4593" y="955"/>
                    </a:lnTo>
                    <a:lnTo>
                      <a:pt x="4544" y="965"/>
                    </a:lnTo>
                    <a:lnTo>
                      <a:pt x="4497" y="977"/>
                    </a:lnTo>
                    <a:lnTo>
                      <a:pt x="4449" y="990"/>
                    </a:lnTo>
                    <a:lnTo>
                      <a:pt x="4403" y="1005"/>
                    </a:lnTo>
                    <a:lnTo>
                      <a:pt x="4356" y="1021"/>
                    </a:lnTo>
                    <a:lnTo>
                      <a:pt x="4310" y="1039"/>
                    </a:lnTo>
                    <a:lnTo>
                      <a:pt x="4265" y="1057"/>
                    </a:lnTo>
                    <a:lnTo>
                      <a:pt x="4219" y="1078"/>
                    </a:lnTo>
                    <a:lnTo>
                      <a:pt x="4175" y="1099"/>
                    </a:lnTo>
                    <a:lnTo>
                      <a:pt x="4132" y="1122"/>
                    </a:lnTo>
                    <a:lnTo>
                      <a:pt x="4089" y="1145"/>
                    </a:lnTo>
                    <a:lnTo>
                      <a:pt x="4045" y="1171"/>
                    </a:lnTo>
                    <a:lnTo>
                      <a:pt x="4003" y="1198"/>
                    </a:lnTo>
                    <a:lnTo>
                      <a:pt x="3962" y="1226"/>
                    </a:lnTo>
                    <a:lnTo>
                      <a:pt x="3922" y="1255"/>
                    </a:lnTo>
                    <a:lnTo>
                      <a:pt x="3882" y="1286"/>
                    </a:lnTo>
                    <a:lnTo>
                      <a:pt x="3843" y="1317"/>
                    </a:lnTo>
                    <a:lnTo>
                      <a:pt x="3805" y="1351"/>
                    </a:lnTo>
                    <a:lnTo>
                      <a:pt x="3767" y="1385"/>
                    </a:lnTo>
                    <a:lnTo>
                      <a:pt x="3730" y="1421"/>
                    </a:lnTo>
                    <a:lnTo>
                      <a:pt x="3453" y="1698"/>
                    </a:lnTo>
                    <a:lnTo>
                      <a:pt x="3176" y="1421"/>
                    </a:lnTo>
                    <a:lnTo>
                      <a:pt x="3176" y="1421"/>
                    </a:lnTo>
                    <a:lnTo>
                      <a:pt x="3145" y="1391"/>
                    </a:lnTo>
                    <a:lnTo>
                      <a:pt x="3114" y="1362"/>
                    </a:lnTo>
                    <a:lnTo>
                      <a:pt x="3083" y="1333"/>
                    </a:lnTo>
                    <a:lnTo>
                      <a:pt x="3050" y="1306"/>
                    </a:lnTo>
                    <a:lnTo>
                      <a:pt x="3017" y="1279"/>
                    </a:lnTo>
                    <a:lnTo>
                      <a:pt x="2984" y="1254"/>
                    </a:lnTo>
                    <a:lnTo>
                      <a:pt x="2949" y="1230"/>
                    </a:lnTo>
                    <a:lnTo>
                      <a:pt x="2915" y="1205"/>
                    </a:lnTo>
                    <a:lnTo>
                      <a:pt x="2879" y="1183"/>
                    </a:lnTo>
                    <a:lnTo>
                      <a:pt x="2844" y="1161"/>
                    </a:lnTo>
                    <a:lnTo>
                      <a:pt x="2809" y="1140"/>
                    </a:lnTo>
                    <a:lnTo>
                      <a:pt x="2772" y="1120"/>
                    </a:lnTo>
                    <a:lnTo>
                      <a:pt x="2735" y="1101"/>
                    </a:lnTo>
                    <a:lnTo>
                      <a:pt x="2697" y="1082"/>
                    </a:lnTo>
                    <a:lnTo>
                      <a:pt x="2659" y="1065"/>
                    </a:lnTo>
                    <a:lnTo>
                      <a:pt x="2621" y="1048"/>
                    </a:lnTo>
                    <a:lnTo>
                      <a:pt x="2583" y="1034"/>
                    </a:lnTo>
                    <a:lnTo>
                      <a:pt x="2544" y="1019"/>
                    </a:lnTo>
                    <a:lnTo>
                      <a:pt x="2504" y="1005"/>
                    </a:lnTo>
                    <a:lnTo>
                      <a:pt x="2465" y="993"/>
                    </a:lnTo>
                    <a:lnTo>
                      <a:pt x="2425" y="981"/>
                    </a:lnTo>
                    <a:lnTo>
                      <a:pt x="2384" y="970"/>
                    </a:lnTo>
                    <a:lnTo>
                      <a:pt x="2344" y="961"/>
                    </a:lnTo>
                    <a:lnTo>
                      <a:pt x="2302" y="952"/>
                    </a:lnTo>
                    <a:lnTo>
                      <a:pt x="2261" y="945"/>
                    </a:lnTo>
                    <a:lnTo>
                      <a:pt x="2219" y="938"/>
                    </a:lnTo>
                    <a:lnTo>
                      <a:pt x="2178" y="932"/>
                    </a:lnTo>
                    <a:lnTo>
                      <a:pt x="2136" y="928"/>
                    </a:lnTo>
                    <a:lnTo>
                      <a:pt x="2094" y="924"/>
                    </a:lnTo>
                    <a:lnTo>
                      <a:pt x="2052" y="922"/>
                    </a:lnTo>
                    <a:lnTo>
                      <a:pt x="2008" y="920"/>
                    </a:lnTo>
                    <a:lnTo>
                      <a:pt x="1966" y="920"/>
                    </a:lnTo>
                    <a:lnTo>
                      <a:pt x="1966" y="920"/>
                    </a:lnTo>
                    <a:lnTo>
                      <a:pt x="1923" y="920"/>
                    </a:lnTo>
                    <a:lnTo>
                      <a:pt x="1881" y="922"/>
                    </a:lnTo>
                    <a:lnTo>
                      <a:pt x="1839" y="924"/>
                    </a:lnTo>
                    <a:lnTo>
                      <a:pt x="1796" y="928"/>
                    </a:lnTo>
                    <a:lnTo>
                      <a:pt x="1754" y="932"/>
                    </a:lnTo>
                    <a:lnTo>
                      <a:pt x="1712" y="938"/>
                    </a:lnTo>
                    <a:lnTo>
                      <a:pt x="1671" y="945"/>
                    </a:lnTo>
                    <a:lnTo>
                      <a:pt x="1630" y="952"/>
                    </a:lnTo>
                    <a:lnTo>
                      <a:pt x="1589" y="961"/>
                    </a:lnTo>
                    <a:lnTo>
                      <a:pt x="1548" y="970"/>
                    </a:lnTo>
                    <a:lnTo>
                      <a:pt x="1507" y="981"/>
                    </a:lnTo>
                    <a:lnTo>
                      <a:pt x="1467" y="993"/>
                    </a:lnTo>
                    <a:lnTo>
                      <a:pt x="1427" y="1005"/>
                    </a:lnTo>
                    <a:lnTo>
                      <a:pt x="1388" y="1019"/>
                    </a:lnTo>
                    <a:lnTo>
                      <a:pt x="1349" y="1034"/>
                    </a:lnTo>
                    <a:lnTo>
                      <a:pt x="1311" y="1048"/>
                    </a:lnTo>
                    <a:lnTo>
                      <a:pt x="1272" y="1065"/>
                    </a:lnTo>
                    <a:lnTo>
                      <a:pt x="1234" y="1082"/>
                    </a:lnTo>
                    <a:lnTo>
                      <a:pt x="1197" y="1101"/>
                    </a:lnTo>
                    <a:lnTo>
                      <a:pt x="1161" y="1120"/>
                    </a:lnTo>
                    <a:lnTo>
                      <a:pt x="1124" y="1140"/>
                    </a:lnTo>
                    <a:lnTo>
                      <a:pt x="1088" y="1161"/>
                    </a:lnTo>
                    <a:lnTo>
                      <a:pt x="1052" y="1183"/>
                    </a:lnTo>
                    <a:lnTo>
                      <a:pt x="1017" y="1205"/>
                    </a:lnTo>
                    <a:lnTo>
                      <a:pt x="982" y="1230"/>
                    </a:lnTo>
                    <a:lnTo>
                      <a:pt x="949" y="1254"/>
                    </a:lnTo>
                    <a:lnTo>
                      <a:pt x="915" y="1279"/>
                    </a:lnTo>
                    <a:lnTo>
                      <a:pt x="882" y="1306"/>
                    </a:lnTo>
                    <a:lnTo>
                      <a:pt x="849" y="1333"/>
                    </a:lnTo>
                    <a:lnTo>
                      <a:pt x="818" y="1362"/>
                    </a:lnTo>
                    <a:lnTo>
                      <a:pt x="786" y="1391"/>
                    </a:lnTo>
                    <a:lnTo>
                      <a:pt x="756" y="1421"/>
                    </a:lnTo>
                    <a:lnTo>
                      <a:pt x="728" y="1448"/>
                    </a:lnTo>
                    <a:lnTo>
                      <a:pt x="728" y="1448"/>
                    </a:lnTo>
                    <a:lnTo>
                      <a:pt x="698" y="1480"/>
                    </a:lnTo>
                    <a:lnTo>
                      <a:pt x="668" y="1511"/>
                    </a:lnTo>
                    <a:lnTo>
                      <a:pt x="640" y="1544"/>
                    </a:lnTo>
                    <a:lnTo>
                      <a:pt x="611" y="1578"/>
                    </a:lnTo>
                    <a:lnTo>
                      <a:pt x="585" y="1611"/>
                    </a:lnTo>
                    <a:lnTo>
                      <a:pt x="558" y="1645"/>
                    </a:lnTo>
                    <a:lnTo>
                      <a:pt x="534" y="1680"/>
                    </a:lnTo>
                    <a:lnTo>
                      <a:pt x="510" y="1716"/>
                    </a:lnTo>
                    <a:lnTo>
                      <a:pt x="487" y="1752"/>
                    </a:lnTo>
                    <a:lnTo>
                      <a:pt x="465" y="1787"/>
                    </a:lnTo>
                    <a:lnTo>
                      <a:pt x="445" y="1824"/>
                    </a:lnTo>
                    <a:lnTo>
                      <a:pt x="425" y="1861"/>
                    </a:lnTo>
                    <a:lnTo>
                      <a:pt x="406" y="1899"/>
                    </a:lnTo>
                    <a:lnTo>
                      <a:pt x="387" y="1936"/>
                    </a:lnTo>
                    <a:lnTo>
                      <a:pt x="370" y="1975"/>
                    </a:lnTo>
                    <a:lnTo>
                      <a:pt x="354" y="2013"/>
                    </a:lnTo>
                    <a:lnTo>
                      <a:pt x="339" y="2052"/>
                    </a:lnTo>
                    <a:lnTo>
                      <a:pt x="324" y="2091"/>
                    </a:lnTo>
                    <a:lnTo>
                      <a:pt x="312" y="2130"/>
                    </a:lnTo>
                    <a:lnTo>
                      <a:pt x="299" y="2170"/>
                    </a:lnTo>
                    <a:lnTo>
                      <a:pt x="287" y="2209"/>
                    </a:lnTo>
                    <a:lnTo>
                      <a:pt x="278" y="2249"/>
                    </a:lnTo>
                    <a:lnTo>
                      <a:pt x="268" y="2290"/>
                    </a:lnTo>
                    <a:lnTo>
                      <a:pt x="260" y="2330"/>
                    </a:lnTo>
                    <a:lnTo>
                      <a:pt x="253" y="2370"/>
                    </a:lnTo>
                    <a:lnTo>
                      <a:pt x="246" y="2412"/>
                    </a:lnTo>
                    <a:lnTo>
                      <a:pt x="241" y="2453"/>
                    </a:lnTo>
                    <a:lnTo>
                      <a:pt x="237" y="2493"/>
                    </a:lnTo>
                    <a:lnTo>
                      <a:pt x="234" y="2534"/>
                    </a:lnTo>
                    <a:lnTo>
                      <a:pt x="231" y="2575"/>
                    </a:lnTo>
                    <a:lnTo>
                      <a:pt x="229" y="2616"/>
                    </a:lnTo>
                    <a:lnTo>
                      <a:pt x="228" y="2657"/>
                    </a:lnTo>
                    <a:lnTo>
                      <a:pt x="229" y="2698"/>
                    </a:lnTo>
                    <a:lnTo>
                      <a:pt x="231" y="2739"/>
                    </a:lnTo>
                    <a:lnTo>
                      <a:pt x="234" y="2781"/>
                    </a:lnTo>
                    <a:lnTo>
                      <a:pt x="237" y="2822"/>
                    </a:lnTo>
                    <a:lnTo>
                      <a:pt x="241" y="2862"/>
                    </a:lnTo>
                    <a:lnTo>
                      <a:pt x="246" y="2903"/>
                    </a:lnTo>
                    <a:lnTo>
                      <a:pt x="253" y="2944"/>
                    </a:lnTo>
                    <a:lnTo>
                      <a:pt x="260" y="2984"/>
                    </a:lnTo>
                    <a:lnTo>
                      <a:pt x="268" y="3024"/>
                    </a:lnTo>
                    <a:lnTo>
                      <a:pt x="278" y="3064"/>
                    </a:lnTo>
                    <a:lnTo>
                      <a:pt x="289" y="3104"/>
                    </a:lnTo>
                    <a:lnTo>
                      <a:pt x="299" y="3144"/>
                    </a:lnTo>
                    <a:lnTo>
                      <a:pt x="312" y="3184"/>
                    </a:lnTo>
                    <a:lnTo>
                      <a:pt x="324" y="3223"/>
                    </a:lnTo>
                    <a:lnTo>
                      <a:pt x="339" y="3262"/>
                    </a:lnTo>
                    <a:lnTo>
                      <a:pt x="354" y="3301"/>
                    </a:lnTo>
                    <a:lnTo>
                      <a:pt x="370" y="3339"/>
                    </a:lnTo>
                    <a:lnTo>
                      <a:pt x="388" y="3377"/>
                    </a:lnTo>
                    <a:lnTo>
                      <a:pt x="406" y="3415"/>
                    </a:lnTo>
                    <a:lnTo>
                      <a:pt x="425" y="3453"/>
                    </a:lnTo>
                    <a:lnTo>
                      <a:pt x="445" y="3490"/>
                    </a:lnTo>
                    <a:lnTo>
                      <a:pt x="466" y="3527"/>
                    </a:lnTo>
                    <a:lnTo>
                      <a:pt x="488" y="3563"/>
                    </a:lnTo>
                    <a:lnTo>
                      <a:pt x="510" y="3599"/>
                    </a:lnTo>
                    <a:lnTo>
                      <a:pt x="534" y="3635"/>
                    </a:lnTo>
                    <a:lnTo>
                      <a:pt x="560" y="3669"/>
                    </a:lnTo>
                    <a:lnTo>
                      <a:pt x="585" y="3703"/>
                    </a:lnTo>
                    <a:lnTo>
                      <a:pt x="612" y="3737"/>
                    </a:lnTo>
                    <a:lnTo>
                      <a:pt x="640" y="3771"/>
                    </a:lnTo>
                    <a:lnTo>
                      <a:pt x="668" y="3803"/>
                    </a:lnTo>
                    <a:lnTo>
                      <a:pt x="699" y="3835"/>
                    </a:lnTo>
                    <a:lnTo>
                      <a:pt x="729" y="3867"/>
                    </a:lnTo>
                    <a:lnTo>
                      <a:pt x="1289" y="4426"/>
                    </a:lnTo>
                    <a:lnTo>
                      <a:pt x="1127" y="4589"/>
                    </a:lnTo>
                    <a:lnTo>
                      <a:pt x="567" y="4029"/>
                    </a:lnTo>
                    <a:lnTo>
                      <a:pt x="567" y="4029"/>
                    </a:lnTo>
                    <a:lnTo>
                      <a:pt x="532" y="3993"/>
                    </a:lnTo>
                    <a:lnTo>
                      <a:pt x="498" y="3957"/>
                    </a:lnTo>
                    <a:lnTo>
                      <a:pt x="466" y="3920"/>
                    </a:lnTo>
                    <a:lnTo>
                      <a:pt x="434" y="3882"/>
                    </a:lnTo>
                    <a:lnTo>
                      <a:pt x="403" y="3843"/>
                    </a:lnTo>
                    <a:lnTo>
                      <a:pt x="374" y="3804"/>
                    </a:lnTo>
                    <a:lnTo>
                      <a:pt x="345" y="3765"/>
                    </a:lnTo>
                    <a:lnTo>
                      <a:pt x="318" y="3725"/>
                    </a:lnTo>
                    <a:lnTo>
                      <a:pt x="293" y="3684"/>
                    </a:lnTo>
                    <a:lnTo>
                      <a:pt x="267" y="3643"/>
                    </a:lnTo>
                    <a:lnTo>
                      <a:pt x="243" y="3602"/>
                    </a:lnTo>
                    <a:lnTo>
                      <a:pt x="221" y="3560"/>
                    </a:lnTo>
                    <a:lnTo>
                      <a:pt x="199" y="3518"/>
                    </a:lnTo>
                    <a:lnTo>
                      <a:pt x="179" y="3474"/>
                    </a:lnTo>
                    <a:lnTo>
                      <a:pt x="160" y="3431"/>
                    </a:lnTo>
                    <a:lnTo>
                      <a:pt x="141" y="3388"/>
                    </a:lnTo>
                    <a:lnTo>
                      <a:pt x="124" y="3344"/>
                    </a:lnTo>
                    <a:lnTo>
                      <a:pt x="108" y="3299"/>
                    </a:lnTo>
                    <a:lnTo>
                      <a:pt x="92" y="3255"/>
                    </a:lnTo>
                    <a:lnTo>
                      <a:pt x="79" y="3210"/>
                    </a:lnTo>
                    <a:lnTo>
                      <a:pt x="66" y="3164"/>
                    </a:lnTo>
                    <a:lnTo>
                      <a:pt x="54" y="3119"/>
                    </a:lnTo>
                    <a:lnTo>
                      <a:pt x="44" y="3074"/>
                    </a:lnTo>
                    <a:lnTo>
                      <a:pt x="34" y="3028"/>
                    </a:lnTo>
                    <a:lnTo>
                      <a:pt x="26" y="2982"/>
                    </a:lnTo>
                    <a:lnTo>
                      <a:pt x="20" y="2936"/>
                    </a:lnTo>
                    <a:lnTo>
                      <a:pt x="13" y="2889"/>
                    </a:lnTo>
                    <a:lnTo>
                      <a:pt x="8" y="2843"/>
                    </a:lnTo>
                    <a:lnTo>
                      <a:pt x="4" y="2796"/>
                    </a:lnTo>
                    <a:lnTo>
                      <a:pt x="2" y="2750"/>
                    </a:lnTo>
                    <a:lnTo>
                      <a:pt x="0" y="2704"/>
                    </a:lnTo>
                    <a:lnTo>
                      <a:pt x="0" y="2657"/>
                    </a:lnTo>
                    <a:lnTo>
                      <a:pt x="0" y="2611"/>
                    </a:lnTo>
                    <a:lnTo>
                      <a:pt x="2" y="2564"/>
                    </a:lnTo>
                    <a:lnTo>
                      <a:pt x="4" y="2517"/>
                    </a:lnTo>
                    <a:lnTo>
                      <a:pt x="8" y="2471"/>
                    </a:lnTo>
                    <a:lnTo>
                      <a:pt x="13" y="2424"/>
                    </a:lnTo>
                    <a:lnTo>
                      <a:pt x="20" y="2378"/>
                    </a:lnTo>
                    <a:lnTo>
                      <a:pt x="26" y="2333"/>
                    </a:lnTo>
                    <a:lnTo>
                      <a:pt x="34" y="2286"/>
                    </a:lnTo>
                    <a:lnTo>
                      <a:pt x="44" y="2241"/>
                    </a:lnTo>
                    <a:lnTo>
                      <a:pt x="54" y="2194"/>
                    </a:lnTo>
                    <a:lnTo>
                      <a:pt x="66" y="2149"/>
                    </a:lnTo>
                    <a:lnTo>
                      <a:pt x="79" y="2105"/>
                    </a:lnTo>
                    <a:lnTo>
                      <a:pt x="92" y="2059"/>
                    </a:lnTo>
                    <a:lnTo>
                      <a:pt x="108" y="2015"/>
                    </a:lnTo>
                    <a:lnTo>
                      <a:pt x="124" y="1971"/>
                    </a:lnTo>
                    <a:lnTo>
                      <a:pt x="141" y="1927"/>
                    </a:lnTo>
                    <a:lnTo>
                      <a:pt x="160" y="1883"/>
                    </a:lnTo>
                    <a:lnTo>
                      <a:pt x="179" y="1839"/>
                    </a:lnTo>
                    <a:lnTo>
                      <a:pt x="199" y="1797"/>
                    </a:lnTo>
                    <a:lnTo>
                      <a:pt x="221" y="1755"/>
                    </a:lnTo>
                    <a:lnTo>
                      <a:pt x="243" y="1713"/>
                    </a:lnTo>
                    <a:lnTo>
                      <a:pt x="267" y="1670"/>
                    </a:lnTo>
                    <a:lnTo>
                      <a:pt x="293" y="1629"/>
                    </a:lnTo>
                    <a:lnTo>
                      <a:pt x="318" y="1589"/>
                    </a:lnTo>
                    <a:lnTo>
                      <a:pt x="345" y="1549"/>
                    </a:lnTo>
                    <a:lnTo>
                      <a:pt x="374" y="1509"/>
                    </a:lnTo>
                    <a:lnTo>
                      <a:pt x="403" y="1470"/>
                    </a:lnTo>
                    <a:lnTo>
                      <a:pt x="434" y="1432"/>
                    </a:lnTo>
                    <a:lnTo>
                      <a:pt x="466" y="1394"/>
                    </a:lnTo>
                    <a:lnTo>
                      <a:pt x="498" y="1357"/>
                    </a:lnTo>
                    <a:lnTo>
                      <a:pt x="532" y="1320"/>
                    </a:lnTo>
                    <a:lnTo>
                      <a:pt x="567" y="1285"/>
                    </a:lnTo>
                    <a:lnTo>
                      <a:pt x="594" y="1257"/>
                    </a:lnTo>
                    <a:lnTo>
                      <a:pt x="594" y="1257"/>
                    </a:lnTo>
                    <a:lnTo>
                      <a:pt x="629" y="1223"/>
                    </a:lnTo>
                    <a:lnTo>
                      <a:pt x="664" y="1191"/>
                    </a:lnTo>
                    <a:lnTo>
                      <a:pt x="700" y="1159"/>
                    </a:lnTo>
                    <a:lnTo>
                      <a:pt x="737" y="1129"/>
                    </a:lnTo>
                    <a:lnTo>
                      <a:pt x="775" y="1098"/>
                    </a:lnTo>
                    <a:lnTo>
                      <a:pt x="813" y="1069"/>
                    </a:lnTo>
                    <a:lnTo>
                      <a:pt x="851" y="1041"/>
                    </a:lnTo>
                    <a:lnTo>
                      <a:pt x="890" y="1015"/>
                    </a:lnTo>
                    <a:lnTo>
                      <a:pt x="930" y="988"/>
                    </a:lnTo>
                    <a:lnTo>
                      <a:pt x="970" y="964"/>
                    </a:lnTo>
                    <a:lnTo>
                      <a:pt x="1011" y="940"/>
                    </a:lnTo>
                    <a:lnTo>
                      <a:pt x="1052" y="917"/>
                    </a:lnTo>
                    <a:lnTo>
                      <a:pt x="1094" y="896"/>
                    </a:lnTo>
                    <a:lnTo>
                      <a:pt x="1136" y="874"/>
                    </a:lnTo>
                    <a:lnTo>
                      <a:pt x="1180" y="855"/>
                    </a:lnTo>
                    <a:lnTo>
                      <a:pt x="1223" y="836"/>
                    </a:lnTo>
                    <a:lnTo>
                      <a:pt x="1267" y="819"/>
                    </a:lnTo>
                    <a:lnTo>
                      <a:pt x="1311" y="803"/>
                    </a:lnTo>
                    <a:lnTo>
                      <a:pt x="1356" y="787"/>
                    </a:lnTo>
                    <a:lnTo>
                      <a:pt x="1401" y="773"/>
                    </a:lnTo>
                    <a:lnTo>
                      <a:pt x="1446" y="760"/>
                    </a:lnTo>
                    <a:lnTo>
                      <a:pt x="1492" y="748"/>
                    </a:lnTo>
                    <a:lnTo>
                      <a:pt x="1538" y="736"/>
                    </a:lnTo>
                    <a:lnTo>
                      <a:pt x="1584" y="727"/>
                    </a:lnTo>
                    <a:lnTo>
                      <a:pt x="1631" y="718"/>
                    </a:lnTo>
                    <a:lnTo>
                      <a:pt x="1678" y="711"/>
                    </a:lnTo>
                    <a:lnTo>
                      <a:pt x="1726" y="705"/>
                    </a:lnTo>
                    <a:lnTo>
                      <a:pt x="1773" y="699"/>
                    </a:lnTo>
                    <a:lnTo>
                      <a:pt x="1821" y="695"/>
                    </a:lnTo>
                    <a:lnTo>
                      <a:pt x="1869" y="692"/>
                    </a:lnTo>
                    <a:lnTo>
                      <a:pt x="1918" y="690"/>
                    </a:lnTo>
                    <a:lnTo>
                      <a:pt x="1966" y="690"/>
                    </a:lnTo>
                    <a:lnTo>
                      <a:pt x="1966" y="690"/>
                    </a:lnTo>
                    <a:lnTo>
                      <a:pt x="2015" y="690"/>
                    </a:lnTo>
                    <a:lnTo>
                      <a:pt x="2063" y="692"/>
                    </a:lnTo>
                    <a:lnTo>
                      <a:pt x="2111" y="695"/>
                    </a:lnTo>
                    <a:lnTo>
                      <a:pt x="2159" y="699"/>
                    </a:lnTo>
                    <a:lnTo>
                      <a:pt x="2207" y="705"/>
                    </a:lnTo>
                    <a:lnTo>
                      <a:pt x="2254" y="711"/>
                    </a:lnTo>
                    <a:lnTo>
                      <a:pt x="2300" y="718"/>
                    </a:lnTo>
                    <a:lnTo>
                      <a:pt x="2348" y="727"/>
                    </a:lnTo>
                    <a:lnTo>
                      <a:pt x="2394" y="736"/>
                    </a:lnTo>
                    <a:lnTo>
                      <a:pt x="2441" y="748"/>
                    </a:lnTo>
                    <a:lnTo>
                      <a:pt x="2486" y="760"/>
                    </a:lnTo>
                    <a:lnTo>
                      <a:pt x="2531" y="773"/>
                    </a:lnTo>
                    <a:lnTo>
                      <a:pt x="2577" y="787"/>
                    </a:lnTo>
                    <a:lnTo>
                      <a:pt x="2621" y="803"/>
                    </a:lnTo>
                    <a:lnTo>
                      <a:pt x="2665" y="819"/>
                    </a:lnTo>
                    <a:lnTo>
                      <a:pt x="2709" y="836"/>
                    </a:lnTo>
                    <a:lnTo>
                      <a:pt x="2753" y="855"/>
                    </a:lnTo>
                    <a:lnTo>
                      <a:pt x="2795" y="874"/>
                    </a:lnTo>
                    <a:lnTo>
                      <a:pt x="2838" y="896"/>
                    </a:lnTo>
                    <a:lnTo>
                      <a:pt x="2879" y="917"/>
                    </a:lnTo>
                    <a:lnTo>
                      <a:pt x="2921" y="940"/>
                    </a:lnTo>
                    <a:lnTo>
                      <a:pt x="2963" y="964"/>
                    </a:lnTo>
                    <a:lnTo>
                      <a:pt x="3003" y="988"/>
                    </a:lnTo>
                    <a:lnTo>
                      <a:pt x="3043" y="1015"/>
                    </a:lnTo>
                    <a:lnTo>
                      <a:pt x="3082" y="1041"/>
                    </a:lnTo>
                    <a:lnTo>
                      <a:pt x="3120" y="1069"/>
                    </a:lnTo>
                    <a:lnTo>
                      <a:pt x="3158" y="1098"/>
                    </a:lnTo>
                    <a:lnTo>
                      <a:pt x="3196" y="1129"/>
                    </a:lnTo>
                    <a:lnTo>
                      <a:pt x="3232" y="1159"/>
                    </a:lnTo>
                    <a:lnTo>
                      <a:pt x="3268" y="1192"/>
                    </a:lnTo>
                    <a:lnTo>
                      <a:pt x="3303" y="1224"/>
                    </a:lnTo>
                    <a:lnTo>
                      <a:pt x="3338" y="1258"/>
                    </a:lnTo>
                    <a:lnTo>
                      <a:pt x="3453" y="1373"/>
                    </a:lnTo>
                    <a:lnTo>
                      <a:pt x="3568" y="1258"/>
                    </a:lnTo>
                    <a:lnTo>
                      <a:pt x="3568" y="1258"/>
                    </a:lnTo>
                    <a:lnTo>
                      <a:pt x="3613" y="1214"/>
                    </a:lnTo>
                    <a:lnTo>
                      <a:pt x="3660" y="1172"/>
                    </a:lnTo>
                    <a:lnTo>
                      <a:pt x="3707" y="1132"/>
                    </a:lnTo>
                    <a:lnTo>
                      <a:pt x="3755" y="1093"/>
                    </a:lnTo>
                    <a:lnTo>
                      <a:pt x="3806" y="1056"/>
                    </a:lnTo>
                    <a:lnTo>
                      <a:pt x="3857" y="1020"/>
                    </a:lnTo>
                    <a:lnTo>
                      <a:pt x="3907" y="986"/>
                    </a:lnTo>
                    <a:lnTo>
                      <a:pt x="3960" y="955"/>
                    </a:lnTo>
                    <a:lnTo>
                      <a:pt x="4014" y="924"/>
                    </a:lnTo>
                    <a:lnTo>
                      <a:pt x="4068" y="896"/>
                    </a:lnTo>
                    <a:lnTo>
                      <a:pt x="4122" y="869"/>
                    </a:lnTo>
                    <a:lnTo>
                      <a:pt x="4178" y="844"/>
                    </a:lnTo>
                    <a:lnTo>
                      <a:pt x="4234" y="821"/>
                    </a:lnTo>
                    <a:lnTo>
                      <a:pt x="4291" y="800"/>
                    </a:lnTo>
                    <a:lnTo>
                      <a:pt x="4349" y="781"/>
                    </a:lnTo>
                    <a:lnTo>
                      <a:pt x="4407" y="763"/>
                    </a:lnTo>
                    <a:lnTo>
                      <a:pt x="4466" y="747"/>
                    </a:lnTo>
                    <a:lnTo>
                      <a:pt x="4525" y="733"/>
                    </a:lnTo>
                    <a:lnTo>
                      <a:pt x="4584" y="721"/>
                    </a:lnTo>
                    <a:lnTo>
                      <a:pt x="4644" y="711"/>
                    </a:lnTo>
                    <a:lnTo>
                      <a:pt x="4704" y="703"/>
                    </a:lnTo>
                    <a:lnTo>
                      <a:pt x="4766" y="696"/>
                    </a:lnTo>
                    <a:lnTo>
                      <a:pt x="4827" y="692"/>
                    </a:lnTo>
                    <a:lnTo>
                      <a:pt x="4888" y="689"/>
                    </a:lnTo>
                    <a:lnTo>
                      <a:pt x="4949" y="689"/>
                    </a:lnTo>
                    <a:lnTo>
                      <a:pt x="5011" y="690"/>
                    </a:lnTo>
                    <a:lnTo>
                      <a:pt x="5072" y="693"/>
                    </a:lnTo>
                    <a:lnTo>
                      <a:pt x="5135" y="698"/>
                    </a:lnTo>
                    <a:lnTo>
                      <a:pt x="5196" y="706"/>
                    </a:lnTo>
                    <a:lnTo>
                      <a:pt x="5258" y="715"/>
                    </a:lnTo>
                    <a:lnTo>
                      <a:pt x="5320" y="727"/>
                    </a:lnTo>
                    <a:lnTo>
                      <a:pt x="5381" y="741"/>
                    </a:lnTo>
                    <a:lnTo>
                      <a:pt x="5381" y="742"/>
                    </a:lnTo>
                    <a:lnTo>
                      <a:pt x="6073" y="52"/>
                    </a:lnTo>
                    <a:lnTo>
                      <a:pt x="6073" y="52"/>
                    </a:lnTo>
                    <a:lnTo>
                      <a:pt x="6086" y="40"/>
                    </a:lnTo>
                    <a:lnTo>
                      <a:pt x="6100" y="30"/>
                    </a:lnTo>
                    <a:lnTo>
                      <a:pt x="6115" y="22"/>
                    </a:lnTo>
                    <a:lnTo>
                      <a:pt x="6131" y="14"/>
                    </a:lnTo>
                    <a:lnTo>
                      <a:pt x="6148" y="8"/>
                    </a:lnTo>
                    <a:lnTo>
                      <a:pt x="6165" y="5"/>
                    </a:lnTo>
                    <a:lnTo>
                      <a:pt x="6184" y="1"/>
                    </a:lnTo>
                    <a:lnTo>
                      <a:pt x="6202" y="0"/>
                    </a:lnTo>
                    <a:lnTo>
                      <a:pt x="6202" y="0"/>
                    </a:lnTo>
                    <a:lnTo>
                      <a:pt x="6218" y="1"/>
                    </a:lnTo>
                    <a:lnTo>
                      <a:pt x="6233" y="4"/>
                    </a:lnTo>
                    <a:lnTo>
                      <a:pt x="6249" y="6"/>
                    </a:lnTo>
                    <a:lnTo>
                      <a:pt x="6265" y="10"/>
                    </a:lnTo>
                    <a:lnTo>
                      <a:pt x="6282" y="14"/>
                    </a:lnTo>
                    <a:lnTo>
                      <a:pt x="6298" y="20"/>
                    </a:lnTo>
                    <a:lnTo>
                      <a:pt x="6315" y="27"/>
                    </a:lnTo>
                    <a:lnTo>
                      <a:pt x="6331" y="35"/>
                    </a:lnTo>
                    <a:lnTo>
                      <a:pt x="6348" y="44"/>
                    </a:lnTo>
                    <a:lnTo>
                      <a:pt x="6364" y="53"/>
                    </a:lnTo>
                    <a:lnTo>
                      <a:pt x="6381" y="64"/>
                    </a:lnTo>
                    <a:lnTo>
                      <a:pt x="6397" y="75"/>
                    </a:lnTo>
                    <a:lnTo>
                      <a:pt x="6413" y="87"/>
                    </a:lnTo>
                    <a:lnTo>
                      <a:pt x="6428" y="101"/>
                    </a:lnTo>
                    <a:lnTo>
                      <a:pt x="6444" y="114"/>
                    </a:lnTo>
                    <a:lnTo>
                      <a:pt x="6459" y="129"/>
                    </a:lnTo>
                    <a:lnTo>
                      <a:pt x="7522" y="1191"/>
                    </a:lnTo>
                    <a:lnTo>
                      <a:pt x="7522" y="1191"/>
                    </a:lnTo>
                    <a:lnTo>
                      <a:pt x="7541" y="1211"/>
                    </a:lnTo>
                    <a:lnTo>
                      <a:pt x="7558" y="1231"/>
                    </a:lnTo>
                    <a:lnTo>
                      <a:pt x="7575" y="1252"/>
                    </a:lnTo>
                    <a:lnTo>
                      <a:pt x="7589" y="1274"/>
                    </a:lnTo>
                    <a:lnTo>
                      <a:pt x="7603" y="1296"/>
                    </a:lnTo>
                    <a:lnTo>
                      <a:pt x="7615" y="1317"/>
                    </a:lnTo>
                    <a:lnTo>
                      <a:pt x="7625" y="1339"/>
                    </a:lnTo>
                    <a:lnTo>
                      <a:pt x="7634" y="1362"/>
                    </a:lnTo>
                    <a:lnTo>
                      <a:pt x="7634" y="1362"/>
                    </a:lnTo>
                    <a:close/>
                    <a:moveTo>
                      <a:pt x="1287" y="6385"/>
                    </a:moveTo>
                    <a:lnTo>
                      <a:pt x="1183" y="6281"/>
                    </a:lnTo>
                    <a:lnTo>
                      <a:pt x="1153" y="6407"/>
                    </a:lnTo>
                    <a:lnTo>
                      <a:pt x="1287" y="6385"/>
                    </a:lnTo>
                    <a:close/>
                    <a:moveTo>
                      <a:pt x="7415" y="1433"/>
                    </a:moveTo>
                    <a:lnTo>
                      <a:pt x="7415" y="1433"/>
                    </a:lnTo>
                    <a:lnTo>
                      <a:pt x="7408" y="1417"/>
                    </a:lnTo>
                    <a:lnTo>
                      <a:pt x="7396" y="1398"/>
                    </a:lnTo>
                    <a:lnTo>
                      <a:pt x="7389" y="1388"/>
                    </a:lnTo>
                    <a:lnTo>
                      <a:pt x="7381" y="1376"/>
                    </a:lnTo>
                    <a:lnTo>
                      <a:pt x="7370" y="1365"/>
                    </a:lnTo>
                    <a:lnTo>
                      <a:pt x="7358" y="1353"/>
                    </a:lnTo>
                    <a:lnTo>
                      <a:pt x="6297" y="291"/>
                    </a:lnTo>
                    <a:lnTo>
                      <a:pt x="6297" y="291"/>
                    </a:lnTo>
                    <a:lnTo>
                      <a:pt x="6285" y="280"/>
                    </a:lnTo>
                    <a:lnTo>
                      <a:pt x="6273" y="269"/>
                    </a:lnTo>
                    <a:lnTo>
                      <a:pt x="6262" y="261"/>
                    </a:lnTo>
                    <a:lnTo>
                      <a:pt x="6251" y="253"/>
                    </a:lnTo>
                    <a:lnTo>
                      <a:pt x="6231" y="242"/>
                    </a:lnTo>
                    <a:lnTo>
                      <a:pt x="6215" y="234"/>
                    </a:lnTo>
                    <a:lnTo>
                      <a:pt x="1569" y="4870"/>
                    </a:lnTo>
                    <a:lnTo>
                      <a:pt x="1500" y="4940"/>
                    </a:lnTo>
                    <a:lnTo>
                      <a:pt x="1245" y="6018"/>
                    </a:lnTo>
                    <a:lnTo>
                      <a:pt x="1565" y="6338"/>
                    </a:lnTo>
                    <a:lnTo>
                      <a:pt x="2712" y="6146"/>
                    </a:lnTo>
                    <a:lnTo>
                      <a:pt x="2778" y="6080"/>
                    </a:lnTo>
                    <a:lnTo>
                      <a:pt x="7415" y="1433"/>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85000"/>
                      <a:lumOff val="15000"/>
                    </a:schemeClr>
                  </a:solidFill>
                  <a:latin typeface="Arial" panose="020B0604020202020204"/>
                  <a:ea typeface="微软雅黑" panose="020B0503020204020204" pitchFamily="34" charset="-122"/>
                  <a:sym typeface="Arial" panose="020B0604020202020204"/>
                </a:endParaRPr>
              </a:p>
            </p:txBody>
          </p:sp>
        </p:grpSp>
        <p:grpSp>
          <p:nvGrpSpPr>
            <p:cNvPr id="56" name="组合 55"/>
            <p:cNvGrpSpPr/>
            <p:nvPr/>
          </p:nvGrpSpPr>
          <p:grpSpPr>
            <a:xfrm>
              <a:off x="1397321" y="3509533"/>
              <a:ext cx="4558928" cy="1127775"/>
              <a:chOff x="1397321" y="3509533"/>
              <a:chExt cx="4558928" cy="1127775"/>
            </a:xfrm>
          </p:grpSpPr>
          <p:sp>
            <p:nvSpPr>
              <p:cNvPr id="57" name="文本框 56"/>
              <p:cNvSpPr txBox="1"/>
              <p:nvPr/>
            </p:nvSpPr>
            <p:spPr>
              <a:xfrm>
                <a:off x="1397322" y="3509533"/>
                <a:ext cx="1782431" cy="461665"/>
              </a:xfrm>
              <a:prstGeom prst="rect">
                <a:avLst/>
              </a:prstGeom>
              <a:noFill/>
            </p:spPr>
            <p:txBody>
              <a:bodyPr wrap="square" rtlCol="0">
                <a:spAutoFit/>
              </a:bodyPr>
              <a:lstStyle/>
              <a:p>
                <a:r>
                  <a:rPr lang="zh-CN" altLang="en-US" sz="2400" b="1" dirty="0">
                    <a:solidFill>
                      <a:schemeClr val="tx1">
                        <a:lumMod val="85000"/>
                        <a:lumOff val="15000"/>
                      </a:schemeClr>
                    </a:solidFill>
                    <a:latin typeface="Arial" panose="020B0604020202020204"/>
                    <a:ea typeface="微软雅黑" panose="020B0503020204020204" pitchFamily="34" charset="-122"/>
                    <a:sym typeface="Arial" panose="020B0604020202020204"/>
                  </a:rPr>
                  <a:t>输入标题</a:t>
                </a:r>
                <a:endParaRPr lang="zh-CN" altLang="en-US" sz="2400" b="1" dirty="0">
                  <a:solidFill>
                    <a:schemeClr val="tx1">
                      <a:lumMod val="85000"/>
                      <a:lumOff val="15000"/>
                    </a:schemeClr>
                  </a:solidFill>
                  <a:latin typeface="Arial" panose="020B0604020202020204"/>
                  <a:ea typeface="微软雅黑" panose="020B0503020204020204" pitchFamily="34" charset="-122"/>
                  <a:sym typeface="Arial" panose="020B0604020202020204"/>
                </a:endParaRPr>
              </a:p>
            </p:txBody>
          </p:sp>
          <p:sp>
            <p:nvSpPr>
              <p:cNvPr id="58" name="矩形 57"/>
              <p:cNvSpPr/>
              <p:nvPr/>
            </p:nvSpPr>
            <p:spPr>
              <a:xfrm>
                <a:off x="1397321" y="3849785"/>
                <a:ext cx="4558928" cy="787523"/>
              </a:xfrm>
              <a:prstGeom prst="rect">
                <a:avLst/>
              </a:prstGeom>
            </p:spPr>
            <p:txBody>
              <a:bodyPr wrap="square">
                <a:spAutoFit/>
              </a:bodyPr>
              <a:lstStyle/>
              <a:p>
                <a:pPr>
                  <a:lnSpc>
                    <a:spcPct val="150000"/>
                  </a:lnSpc>
                </a:pPr>
                <a:r>
                  <a:rPr lang="zh-CN" altLang="en-US" sz="1600" dirty="0">
                    <a:solidFill>
                      <a:schemeClr val="tx1">
                        <a:lumMod val="65000"/>
                        <a:lumOff val="35000"/>
                      </a:schemeClr>
                    </a:solidFill>
                    <a:latin typeface="Arial" panose="020B0604020202020204"/>
                    <a:ea typeface="微软雅黑" panose="020B0503020204020204" pitchFamily="34" charset="-122"/>
                    <a:sym typeface="Arial" panose="020B0604020202020204"/>
                  </a:rPr>
                  <a:t>点击添加文本内容点击添加文本内容点击添加文本内容点击添加文本内容点击添加文本</a:t>
                </a:r>
                <a:endParaRPr lang="zh-CN" altLang="en-US" sz="1600" dirty="0">
                  <a:solidFill>
                    <a:schemeClr val="tx1">
                      <a:lumMod val="65000"/>
                      <a:lumOff val="35000"/>
                    </a:schemeClr>
                  </a:solidFill>
                  <a:latin typeface="Arial" panose="020B0604020202020204"/>
                  <a:ea typeface="微软雅黑" panose="020B0503020204020204" pitchFamily="34" charset="-122"/>
                  <a:cs typeface="Gen Jyuu Gothic P Normal" panose="020B0202020203020207" pitchFamily="34" charset="-128"/>
                  <a:sym typeface="Arial" panose="020B0604020202020204"/>
                </a:endParaRPr>
              </a:p>
            </p:txBody>
          </p:sp>
        </p:grpSp>
      </p:grpSp>
      <p:grpSp>
        <p:nvGrpSpPr>
          <p:cNvPr id="61" name="组合 60"/>
          <p:cNvGrpSpPr/>
          <p:nvPr/>
        </p:nvGrpSpPr>
        <p:grpSpPr>
          <a:xfrm>
            <a:off x="685033" y="4667703"/>
            <a:ext cx="5449016" cy="1127775"/>
            <a:chOff x="507233" y="5061403"/>
            <a:chExt cx="5449016" cy="1127775"/>
          </a:xfrm>
        </p:grpSpPr>
        <p:grpSp>
          <p:nvGrpSpPr>
            <p:cNvPr id="62" name="组合 61"/>
            <p:cNvGrpSpPr/>
            <p:nvPr/>
          </p:nvGrpSpPr>
          <p:grpSpPr>
            <a:xfrm>
              <a:off x="507233" y="5254300"/>
              <a:ext cx="741535" cy="741535"/>
              <a:chOff x="6313273" y="2520778"/>
              <a:chExt cx="741535" cy="741535"/>
            </a:xfrm>
          </p:grpSpPr>
          <p:sp>
            <p:nvSpPr>
              <p:cNvPr id="66" name="椭圆 65"/>
              <p:cNvSpPr/>
              <p:nvPr/>
            </p:nvSpPr>
            <p:spPr>
              <a:xfrm>
                <a:off x="6313273" y="2520778"/>
                <a:ext cx="741535" cy="741535"/>
              </a:xfrm>
              <a:prstGeom prst="ellipse">
                <a:avLst/>
              </a:prstGeom>
              <a:solidFill>
                <a:srgbClr val="BEB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latin typeface="Arial" panose="020B0604020202020204"/>
                  <a:ea typeface="微软雅黑" panose="020B0503020204020204" pitchFamily="34" charset="-122"/>
                  <a:sym typeface="Arial" panose="020B0604020202020204"/>
                </a:endParaRPr>
              </a:p>
            </p:txBody>
          </p:sp>
          <p:sp>
            <p:nvSpPr>
              <p:cNvPr id="67" name="Freeform 501"/>
              <p:cNvSpPr>
                <a:spLocks noEditPoints="1"/>
              </p:cNvSpPr>
              <p:nvPr/>
            </p:nvSpPr>
            <p:spPr bwMode="auto">
              <a:xfrm>
                <a:off x="6498343" y="2723622"/>
                <a:ext cx="371395" cy="335847"/>
              </a:xfrm>
              <a:custGeom>
                <a:avLst/>
                <a:gdLst>
                  <a:gd name="T0" fmla="*/ 1041 w 7648"/>
                  <a:gd name="T1" fmla="*/ 2243 h 6916"/>
                  <a:gd name="T2" fmla="*/ 980 w 7648"/>
                  <a:gd name="T3" fmla="*/ 2746 h 6916"/>
                  <a:gd name="T4" fmla="*/ 1187 w 7648"/>
                  <a:gd name="T5" fmla="*/ 3217 h 6916"/>
                  <a:gd name="T6" fmla="*/ 972 w 7648"/>
                  <a:gd name="T7" fmla="*/ 3314 h 6916"/>
                  <a:gd name="T8" fmla="*/ 818 w 7648"/>
                  <a:gd name="T9" fmla="*/ 3030 h 6916"/>
                  <a:gd name="T10" fmla="*/ 746 w 7648"/>
                  <a:gd name="T11" fmla="*/ 2722 h 6916"/>
                  <a:gd name="T12" fmla="*/ 758 w 7648"/>
                  <a:gd name="T13" fmla="*/ 2406 h 6916"/>
                  <a:gd name="T14" fmla="*/ 852 w 7648"/>
                  <a:gd name="T15" fmla="*/ 2103 h 6916"/>
                  <a:gd name="T16" fmla="*/ 1028 w 7648"/>
                  <a:gd name="T17" fmla="*/ 1829 h 6916"/>
                  <a:gd name="T18" fmla="*/ 1251 w 7648"/>
                  <a:gd name="T19" fmla="*/ 1620 h 6916"/>
                  <a:gd name="T20" fmla="*/ 1532 w 7648"/>
                  <a:gd name="T21" fmla="*/ 1465 h 6916"/>
                  <a:gd name="T22" fmla="*/ 1845 w 7648"/>
                  <a:gd name="T23" fmla="*/ 1390 h 6916"/>
                  <a:gd name="T24" fmla="*/ 1727 w 7648"/>
                  <a:gd name="T25" fmla="*/ 1643 h 6916"/>
                  <a:gd name="T26" fmla="*/ 1279 w 7648"/>
                  <a:gd name="T27" fmla="*/ 1899 h 6916"/>
                  <a:gd name="T28" fmla="*/ 5992 w 7648"/>
                  <a:gd name="T29" fmla="*/ 1064 h 6916"/>
                  <a:gd name="T30" fmla="*/ 7642 w 7648"/>
                  <a:gd name="T31" fmla="*/ 1494 h 6916"/>
                  <a:gd name="T32" fmla="*/ 6892 w 7648"/>
                  <a:gd name="T33" fmla="*/ 2419 h 6916"/>
                  <a:gd name="T34" fmla="*/ 6866 w 7648"/>
                  <a:gd name="T35" fmla="*/ 3062 h 6916"/>
                  <a:gd name="T36" fmla="*/ 6632 w 7648"/>
                  <a:gd name="T37" fmla="*/ 3656 h 6916"/>
                  <a:gd name="T38" fmla="*/ 3222 w 7648"/>
                  <a:gd name="T39" fmla="*/ 6360 h 6916"/>
                  <a:gd name="T40" fmla="*/ 6414 w 7648"/>
                  <a:gd name="T41" fmla="*/ 3571 h 6916"/>
                  <a:gd name="T42" fmla="*/ 6619 w 7648"/>
                  <a:gd name="T43" fmla="*/ 3105 h 6916"/>
                  <a:gd name="T44" fmla="*/ 6677 w 7648"/>
                  <a:gd name="T45" fmla="*/ 2597 h 6916"/>
                  <a:gd name="T46" fmla="*/ 1406 w 7648"/>
                  <a:gd name="T47" fmla="*/ 4708 h 6916"/>
                  <a:gd name="T48" fmla="*/ 4738 w 7648"/>
                  <a:gd name="T49" fmla="*/ 930 h 6916"/>
                  <a:gd name="T50" fmla="*/ 4219 w 7648"/>
                  <a:gd name="T51" fmla="*/ 1078 h 6916"/>
                  <a:gd name="T52" fmla="*/ 3767 w 7648"/>
                  <a:gd name="T53" fmla="*/ 1385 h 6916"/>
                  <a:gd name="T54" fmla="*/ 2949 w 7648"/>
                  <a:gd name="T55" fmla="*/ 1230 h 6916"/>
                  <a:gd name="T56" fmla="*/ 2544 w 7648"/>
                  <a:gd name="T57" fmla="*/ 1019 h 6916"/>
                  <a:gd name="T58" fmla="*/ 2094 w 7648"/>
                  <a:gd name="T59" fmla="*/ 924 h 6916"/>
                  <a:gd name="T60" fmla="*/ 1671 w 7648"/>
                  <a:gd name="T61" fmla="*/ 945 h 6916"/>
                  <a:gd name="T62" fmla="*/ 1234 w 7648"/>
                  <a:gd name="T63" fmla="*/ 1082 h 6916"/>
                  <a:gd name="T64" fmla="*/ 849 w 7648"/>
                  <a:gd name="T65" fmla="*/ 1333 h 6916"/>
                  <a:gd name="T66" fmla="*/ 558 w 7648"/>
                  <a:gd name="T67" fmla="*/ 1645 h 6916"/>
                  <a:gd name="T68" fmla="*/ 339 w 7648"/>
                  <a:gd name="T69" fmla="*/ 2052 h 6916"/>
                  <a:gd name="T70" fmla="*/ 237 w 7648"/>
                  <a:gd name="T71" fmla="*/ 2493 h 6916"/>
                  <a:gd name="T72" fmla="*/ 253 w 7648"/>
                  <a:gd name="T73" fmla="*/ 2944 h 6916"/>
                  <a:gd name="T74" fmla="*/ 388 w 7648"/>
                  <a:gd name="T75" fmla="*/ 3377 h 6916"/>
                  <a:gd name="T76" fmla="*/ 640 w 7648"/>
                  <a:gd name="T77" fmla="*/ 3771 h 6916"/>
                  <a:gd name="T78" fmla="*/ 434 w 7648"/>
                  <a:gd name="T79" fmla="*/ 3882 h 6916"/>
                  <a:gd name="T80" fmla="*/ 160 w 7648"/>
                  <a:gd name="T81" fmla="*/ 3431 h 6916"/>
                  <a:gd name="T82" fmla="*/ 20 w 7648"/>
                  <a:gd name="T83" fmla="*/ 2936 h 6916"/>
                  <a:gd name="T84" fmla="*/ 13 w 7648"/>
                  <a:gd name="T85" fmla="*/ 2424 h 6916"/>
                  <a:gd name="T86" fmla="*/ 141 w 7648"/>
                  <a:gd name="T87" fmla="*/ 1927 h 6916"/>
                  <a:gd name="T88" fmla="*/ 403 w 7648"/>
                  <a:gd name="T89" fmla="*/ 1470 h 6916"/>
                  <a:gd name="T90" fmla="*/ 737 w 7648"/>
                  <a:gd name="T91" fmla="*/ 1129 h 6916"/>
                  <a:gd name="T92" fmla="*/ 1180 w 7648"/>
                  <a:gd name="T93" fmla="*/ 855 h 6916"/>
                  <a:gd name="T94" fmla="*/ 1678 w 7648"/>
                  <a:gd name="T95" fmla="*/ 711 h 6916"/>
                  <a:gd name="T96" fmla="*/ 2159 w 7648"/>
                  <a:gd name="T97" fmla="*/ 699 h 6916"/>
                  <a:gd name="T98" fmla="*/ 2665 w 7648"/>
                  <a:gd name="T99" fmla="*/ 819 h 6916"/>
                  <a:gd name="T100" fmla="*/ 3120 w 7648"/>
                  <a:gd name="T101" fmla="*/ 1069 h 6916"/>
                  <a:gd name="T102" fmla="*/ 3660 w 7648"/>
                  <a:gd name="T103" fmla="*/ 1172 h 6916"/>
                  <a:gd name="T104" fmla="*/ 4234 w 7648"/>
                  <a:gd name="T105" fmla="*/ 821 h 6916"/>
                  <a:gd name="T106" fmla="*/ 4888 w 7648"/>
                  <a:gd name="T107" fmla="*/ 689 h 6916"/>
                  <a:gd name="T108" fmla="*/ 6073 w 7648"/>
                  <a:gd name="T109" fmla="*/ 52 h 6916"/>
                  <a:gd name="T110" fmla="*/ 6233 w 7648"/>
                  <a:gd name="T111" fmla="*/ 4 h 6916"/>
                  <a:gd name="T112" fmla="*/ 6413 w 7648"/>
                  <a:gd name="T113" fmla="*/ 87 h 6916"/>
                  <a:gd name="T114" fmla="*/ 7615 w 7648"/>
                  <a:gd name="T115" fmla="*/ 1317 h 6916"/>
                  <a:gd name="T116" fmla="*/ 7396 w 7648"/>
                  <a:gd name="T117" fmla="*/ 1398 h 6916"/>
                  <a:gd name="T118" fmla="*/ 6231 w 7648"/>
                  <a:gd name="T119" fmla="*/ 242 h 6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648" h="6916">
                    <a:moveTo>
                      <a:pt x="1253" y="1925"/>
                    </a:moveTo>
                    <a:lnTo>
                      <a:pt x="1253" y="1925"/>
                    </a:lnTo>
                    <a:lnTo>
                      <a:pt x="1235" y="1941"/>
                    </a:lnTo>
                    <a:lnTo>
                      <a:pt x="1219" y="1960"/>
                    </a:lnTo>
                    <a:lnTo>
                      <a:pt x="1187" y="1997"/>
                    </a:lnTo>
                    <a:lnTo>
                      <a:pt x="1157" y="2035"/>
                    </a:lnTo>
                    <a:lnTo>
                      <a:pt x="1130" y="2075"/>
                    </a:lnTo>
                    <a:lnTo>
                      <a:pt x="1104" y="2116"/>
                    </a:lnTo>
                    <a:lnTo>
                      <a:pt x="1081" y="2158"/>
                    </a:lnTo>
                    <a:lnTo>
                      <a:pt x="1060" y="2200"/>
                    </a:lnTo>
                    <a:lnTo>
                      <a:pt x="1041" y="2243"/>
                    </a:lnTo>
                    <a:lnTo>
                      <a:pt x="1025" y="2287"/>
                    </a:lnTo>
                    <a:lnTo>
                      <a:pt x="1011" y="2331"/>
                    </a:lnTo>
                    <a:lnTo>
                      <a:pt x="998" y="2377"/>
                    </a:lnTo>
                    <a:lnTo>
                      <a:pt x="989" y="2422"/>
                    </a:lnTo>
                    <a:lnTo>
                      <a:pt x="980" y="2469"/>
                    </a:lnTo>
                    <a:lnTo>
                      <a:pt x="975" y="2514"/>
                    </a:lnTo>
                    <a:lnTo>
                      <a:pt x="972" y="2560"/>
                    </a:lnTo>
                    <a:lnTo>
                      <a:pt x="971" y="2607"/>
                    </a:lnTo>
                    <a:lnTo>
                      <a:pt x="972" y="2653"/>
                    </a:lnTo>
                    <a:lnTo>
                      <a:pt x="975" y="2699"/>
                    </a:lnTo>
                    <a:lnTo>
                      <a:pt x="980" y="2746"/>
                    </a:lnTo>
                    <a:lnTo>
                      <a:pt x="989" y="2791"/>
                    </a:lnTo>
                    <a:lnTo>
                      <a:pt x="998" y="2838"/>
                    </a:lnTo>
                    <a:lnTo>
                      <a:pt x="1011" y="2882"/>
                    </a:lnTo>
                    <a:lnTo>
                      <a:pt x="1025" y="2927"/>
                    </a:lnTo>
                    <a:lnTo>
                      <a:pt x="1041" y="2970"/>
                    </a:lnTo>
                    <a:lnTo>
                      <a:pt x="1060" y="3014"/>
                    </a:lnTo>
                    <a:lnTo>
                      <a:pt x="1081" y="3057"/>
                    </a:lnTo>
                    <a:lnTo>
                      <a:pt x="1104" y="3098"/>
                    </a:lnTo>
                    <a:lnTo>
                      <a:pt x="1130" y="3139"/>
                    </a:lnTo>
                    <a:lnTo>
                      <a:pt x="1157" y="3178"/>
                    </a:lnTo>
                    <a:lnTo>
                      <a:pt x="1187" y="3217"/>
                    </a:lnTo>
                    <a:lnTo>
                      <a:pt x="1219" y="3254"/>
                    </a:lnTo>
                    <a:lnTo>
                      <a:pt x="1235" y="3272"/>
                    </a:lnTo>
                    <a:lnTo>
                      <a:pt x="1253" y="3290"/>
                    </a:lnTo>
                    <a:lnTo>
                      <a:pt x="1091" y="3452"/>
                    </a:lnTo>
                    <a:lnTo>
                      <a:pt x="1091" y="3452"/>
                    </a:lnTo>
                    <a:lnTo>
                      <a:pt x="1069" y="3430"/>
                    </a:lnTo>
                    <a:lnTo>
                      <a:pt x="1048" y="3408"/>
                    </a:lnTo>
                    <a:lnTo>
                      <a:pt x="1028" y="3385"/>
                    </a:lnTo>
                    <a:lnTo>
                      <a:pt x="1009" y="3362"/>
                    </a:lnTo>
                    <a:lnTo>
                      <a:pt x="990" y="3338"/>
                    </a:lnTo>
                    <a:lnTo>
                      <a:pt x="972" y="3314"/>
                    </a:lnTo>
                    <a:lnTo>
                      <a:pt x="954" y="3290"/>
                    </a:lnTo>
                    <a:lnTo>
                      <a:pt x="938" y="3266"/>
                    </a:lnTo>
                    <a:lnTo>
                      <a:pt x="921" y="3240"/>
                    </a:lnTo>
                    <a:lnTo>
                      <a:pt x="906" y="3215"/>
                    </a:lnTo>
                    <a:lnTo>
                      <a:pt x="892" y="3189"/>
                    </a:lnTo>
                    <a:lnTo>
                      <a:pt x="878" y="3163"/>
                    </a:lnTo>
                    <a:lnTo>
                      <a:pt x="864" y="3137"/>
                    </a:lnTo>
                    <a:lnTo>
                      <a:pt x="852" y="3111"/>
                    </a:lnTo>
                    <a:lnTo>
                      <a:pt x="840" y="3084"/>
                    </a:lnTo>
                    <a:lnTo>
                      <a:pt x="828" y="3057"/>
                    </a:lnTo>
                    <a:lnTo>
                      <a:pt x="818" y="3030"/>
                    </a:lnTo>
                    <a:lnTo>
                      <a:pt x="808" y="3003"/>
                    </a:lnTo>
                    <a:lnTo>
                      <a:pt x="799" y="2976"/>
                    </a:lnTo>
                    <a:lnTo>
                      <a:pt x="790" y="2947"/>
                    </a:lnTo>
                    <a:lnTo>
                      <a:pt x="782" y="2920"/>
                    </a:lnTo>
                    <a:lnTo>
                      <a:pt x="776" y="2891"/>
                    </a:lnTo>
                    <a:lnTo>
                      <a:pt x="768" y="2864"/>
                    </a:lnTo>
                    <a:lnTo>
                      <a:pt x="763" y="2835"/>
                    </a:lnTo>
                    <a:lnTo>
                      <a:pt x="758" y="2807"/>
                    </a:lnTo>
                    <a:lnTo>
                      <a:pt x="754" y="2779"/>
                    </a:lnTo>
                    <a:lnTo>
                      <a:pt x="749" y="2750"/>
                    </a:lnTo>
                    <a:lnTo>
                      <a:pt x="746" y="2722"/>
                    </a:lnTo>
                    <a:lnTo>
                      <a:pt x="744" y="2693"/>
                    </a:lnTo>
                    <a:lnTo>
                      <a:pt x="742" y="2665"/>
                    </a:lnTo>
                    <a:lnTo>
                      <a:pt x="742" y="2636"/>
                    </a:lnTo>
                    <a:lnTo>
                      <a:pt x="741" y="2607"/>
                    </a:lnTo>
                    <a:lnTo>
                      <a:pt x="742" y="2578"/>
                    </a:lnTo>
                    <a:lnTo>
                      <a:pt x="742" y="2550"/>
                    </a:lnTo>
                    <a:lnTo>
                      <a:pt x="744" y="2521"/>
                    </a:lnTo>
                    <a:lnTo>
                      <a:pt x="746" y="2492"/>
                    </a:lnTo>
                    <a:lnTo>
                      <a:pt x="749" y="2463"/>
                    </a:lnTo>
                    <a:lnTo>
                      <a:pt x="754" y="2435"/>
                    </a:lnTo>
                    <a:lnTo>
                      <a:pt x="758" y="2406"/>
                    </a:lnTo>
                    <a:lnTo>
                      <a:pt x="763" y="2379"/>
                    </a:lnTo>
                    <a:lnTo>
                      <a:pt x="768" y="2350"/>
                    </a:lnTo>
                    <a:lnTo>
                      <a:pt x="776" y="2322"/>
                    </a:lnTo>
                    <a:lnTo>
                      <a:pt x="782" y="2295"/>
                    </a:lnTo>
                    <a:lnTo>
                      <a:pt x="790" y="2266"/>
                    </a:lnTo>
                    <a:lnTo>
                      <a:pt x="799" y="2239"/>
                    </a:lnTo>
                    <a:lnTo>
                      <a:pt x="808" y="2211"/>
                    </a:lnTo>
                    <a:lnTo>
                      <a:pt x="818" y="2184"/>
                    </a:lnTo>
                    <a:lnTo>
                      <a:pt x="828" y="2156"/>
                    </a:lnTo>
                    <a:lnTo>
                      <a:pt x="840" y="2130"/>
                    </a:lnTo>
                    <a:lnTo>
                      <a:pt x="852" y="2103"/>
                    </a:lnTo>
                    <a:lnTo>
                      <a:pt x="864" y="2076"/>
                    </a:lnTo>
                    <a:lnTo>
                      <a:pt x="878" y="2051"/>
                    </a:lnTo>
                    <a:lnTo>
                      <a:pt x="892" y="2025"/>
                    </a:lnTo>
                    <a:lnTo>
                      <a:pt x="906" y="1999"/>
                    </a:lnTo>
                    <a:lnTo>
                      <a:pt x="921" y="1974"/>
                    </a:lnTo>
                    <a:lnTo>
                      <a:pt x="938" y="1949"/>
                    </a:lnTo>
                    <a:lnTo>
                      <a:pt x="955" y="1925"/>
                    </a:lnTo>
                    <a:lnTo>
                      <a:pt x="972" y="1899"/>
                    </a:lnTo>
                    <a:lnTo>
                      <a:pt x="990" y="1876"/>
                    </a:lnTo>
                    <a:lnTo>
                      <a:pt x="1009" y="1852"/>
                    </a:lnTo>
                    <a:lnTo>
                      <a:pt x="1028" y="1829"/>
                    </a:lnTo>
                    <a:lnTo>
                      <a:pt x="1049" y="1805"/>
                    </a:lnTo>
                    <a:lnTo>
                      <a:pt x="1069" y="1783"/>
                    </a:lnTo>
                    <a:lnTo>
                      <a:pt x="1091" y="1761"/>
                    </a:lnTo>
                    <a:lnTo>
                      <a:pt x="1116" y="1736"/>
                    </a:lnTo>
                    <a:lnTo>
                      <a:pt x="1116" y="1736"/>
                    </a:lnTo>
                    <a:lnTo>
                      <a:pt x="1137" y="1715"/>
                    </a:lnTo>
                    <a:lnTo>
                      <a:pt x="1159" y="1695"/>
                    </a:lnTo>
                    <a:lnTo>
                      <a:pt x="1182" y="1675"/>
                    </a:lnTo>
                    <a:lnTo>
                      <a:pt x="1205" y="1656"/>
                    </a:lnTo>
                    <a:lnTo>
                      <a:pt x="1228" y="1638"/>
                    </a:lnTo>
                    <a:lnTo>
                      <a:pt x="1251" y="1620"/>
                    </a:lnTo>
                    <a:lnTo>
                      <a:pt x="1275" y="1602"/>
                    </a:lnTo>
                    <a:lnTo>
                      <a:pt x="1300" y="1585"/>
                    </a:lnTo>
                    <a:lnTo>
                      <a:pt x="1324" y="1569"/>
                    </a:lnTo>
                    <a:lnTo>
                      <a:pt x="1348" y="1554"/>
                    </a:lnTo>
                    <a:lnTo>
                      <a:pt x="1374" y="1540"/>
                    </a:lnTo>
                    <a:lnTo>
                      <a:pt x="1400" y="1525"/>
                    </a:lnTo>
                    <a:lnTo>
                      <a:pt x="1425" y="1511"/>
                    </a:lnTo>
                    <a:lnTo>
                      <a:pt x="1452" y="1499"/>
                    </a:lnTo>
                    <a:lnTo>
                      <a:pt x="1478" y="1487"/>
                    </a:lnTo>
                    <a:lnTo>
                      <a:pt x="1505" y="1475"/>
                    </a:lnTo>
                    <a:lnTo>
                      <a:pt x="1532" y="1465"/>
                    </a:lnTo>
                    <a:lnTo>
                      <a:pt x="1559" y="1454"/>
                    </a:lnTo>
                    <a:lnTo>
                      <a:pt x="1587" y="1445"/>
                    </a:lnTo>
                    <a:lnTo>
                      <a:pt x="1615" y="1435"/>
                    </a:lnTo>
                    <a:lnTo>
                      <a:pt x="1642" y="1428"/>
                    </a:lnTo>
                    <a:lnTo>
                      <a:pt x="1671" y="1421"/>
                    </a:lnTo>
                    <a:lnTo>
                      <a:pt x="1699" y="1413"/>
                    </a:lnTo>
                    <a:lnTo>
                      <a:pt x="1728" y="1408"/>
                    </a:lnTo>
                    <a:lnTo>
                      <a:pt x="1757" y="1402"/>
                    </a:lnTo>
                    <a:lnTo>
                      <a:pt x="1786" y="1397"/>
                    </a:lnTo>
                    <a:lnTo>
                      <a:pt x="1815" y="1393"/>
                    </a:lnTo>
                    <a:lnTo>
                      <a:pt x="1845" y="1390"/>
                    </a:lnTo>
                    <a:lnTo>
                      <a:pt x="1874" y="1388"/>
                    </a:lnTo>
                    <a:lnTo>
                      <a:pt x="1904" y="1386"/>
                    </a:lnTo>
                    <a:lnTo>
                      <a:pt x="1933" y="1385"/>
                    </a:lnTo>
                    <a:lnTo>
                      <a:pt x="1963" y="1385"/>
                    </a:lnTo>
                    <a:lnTo>
                      <a:pt x="1963" y="1615"/>
                    </a:lnTo>
                    <a:lnTo>
                      <a:pt x="1963" y="1615"/>
                    </a:lnTo>
                    <a:lnTo>
                      <a:pt x="1915" y="1616"/>
                    </a:lnTo>
                    <a:lnTo>
                      <a:pt x="1867" y="1619"/>
                    </a:lnTo>
                    <a:lnTo>
                      <a:pt x="1820" y="1625"/>
                    </a:lnTo>
                    <a:lnTo>
                      <a:pt x="1773" y="1632"/>
                    </a:lnTo>
                    <a:lnTo>
                      <a:pt x="1727" y="1643"/>
                    </a:lnTo>
                    <a:lnTo>
                      <a:pt x="1681" y="1656"/>
                    </a:lnTo>
                    <a:lnTo>
                      <a:pt x="1637" y="1670"/>
                    </a:lnTo>
                    <a:lnTo>
                      <a:pt x="1593" y="1687"/>
                    </a:lnTo>
                    <a:lnTo>
                      <a:pt x="1550" y="1706"/>
                    </a:lnTo>
                    <a:lnTo>
                      <a:pt x="1507" y="1728"/>
                    </a:lnTo>
                    <a:lnTo>
                      <a:pt x="1466" y="1752"/>
                    </a:lnTo>
                    <a:lnTo>
                      <a:pt x="1426" y="1777"/>
                    </a:lnTo>
                    <a:lnTo>
                      <a:pt x="1387" y="1804"/>
                    </a:lnTo>
                    <a:lnTo>
                      <a:pt x="1350" y="1834"/>
                    </a:lnTo>
                    <a:lnTo>
                      <a:pt x="1313" y="1865"/>
                    </a:lnTo>
                    <a:lnTo>
                      <a:pt x="1279" y="1899"/>
                    </a:lnTo>
                    <a:lnTo>
                      <a:pt x="1253" y="1925"/>
                    </a:lnTo>
                    <a:close/>
                    <a:moveTo>
                      <a:pt x="2405" y="5556"/>
                    </a:moveTo>
                    <a:lnTo>
                      <a:pt x="2567" y="5718"/>
                    </a:lnTo>
                    <a:lnTo>
                      <a:pt x="6607" y="1679"/>
                    </a:lnTo>
                    <a:lnTo>
                      <a:pt x="6444" y="1517"/>
                    </a:lnTo>
                    <a:lnTo>
                      <a:pt x="2405" y="5556"/>
                    </a:lnTo>
                    <a:close/>
                    <a:moveTo>
                      <a:pt x="5992" y="1064"/>
                    </a:moveTo>
                    <a:lnTo>
                      <a:pt x="1952" y="5103"/>
                    </a:lnTo>
                    <a:lnTo>
                      <a:pt x="2115" y="5266"/>
                    </a:lnTo>
                    <a:lnTo>
                      <a:pt x="6154" y="1227"/>
                    </a:lnTo>
                    <a:lnTo>
                      <a:pt x="5992" y="1064"/>
                    </a:lnTo>
                    <a:close/>
                    <a:moveTo>
                      <a:pt x="7634" y="1362"/>
                    </a:moveTo>
                    <a:lnTo>
                      <a:pt x="7634" y="1362"/>
                    </a:lnTo>
                    <a:lnTo>
                      <a:pt x="7638" y="1377"/>
                    </a:lnTo>
                    <a:lnTo>
                      <a:pt x="7642" y="1393"/>
                    </a:lnTo>
                    <a:lnTo>
                      <a:pt x="7645" y="1409"/>
                    </a:lnTo>
                    <a:lnTo>
                      <a:pt x="7647" y="1424"/>
                    </a:lnTo>
                    <a:lnTo>
                      <a:pt x="7648" y="1438"/>
                    </a:lnTo>
                    <a:lnTo>
                      <a:pt x="7648" y="1453"/>
                    </a:lnTo>
                    <a:lnTo>
                      <a:pt x="7647" y="1467"/>
                    </a:lnTo>
                    <a:lnTo>
                      <a:pt x="7645" y="1481"/>
                    </a:lnTo>
                    <a:lnTo>
                      <a:pt x="7642" y="1494"/>
                    </a:lnTo>
                    <a:lnTo>
                      <a:pt x="7639" y="1508"/>
                    </a:lnTo>
                    <a:lnTo>
                      <a:pt x="7635" y="1521"/>
                    </a:lnTo>
                    <a:lnTo>
                      <a:pt x="7628" y="1532"/>
                    </a:lnTo>
                    <a:lnTo>
                      <a:pt x="7622" y="1544"/>
                    </a:lnTo>
                    <a:lnTo>
                      <a:pt x="7615" y="1556"/>
                    </a:lnTo>
                    <a:lnTo>
                      <a:pt x="7606" y="1566"/>
                    </a:lnTo>
                    <a:lnTo>
                      <a:pt x="7597" y="1576"/>
                    </a:lnTo>
                    <a:lnTo>
                      <a:pt x="6874" y="2300"/>
                    </a:lnTo>
                    <a:lnTo>
                      <a:pt x="6874" y="2300"/>
                    </a:lnTo>
                    <a:lnTo>
                      <a:pt x="6884" y="2360"/>
                    </a:lnTo>
                    <a:lnTo>
                      <a:pt x="6892" y="2419"/>
                    </a:lnTo>
                    <a:lnTo>
                      <a:pt x="6899" y="2478"/>
                    </a:lnTo>
                    <a:lnTo>
                      <a:pt x="6904" y="2537"/>
                    </a:lnTo>
                    <a:lnTo>
                      <a:pt x="6906" y="2596"/>
                    </a:lnTo>
                    <a:lnTo>
                      <a:pt x="6908" y="2655"/>
                    </a:lnTo>
                    <a:lnTo>
                      <a:pt x="6907" y="2714"/>
                    </a:lnTo>
                    <a:lnTo>
                      <a:pt x="6905" y="2772"/>
                    </a:lnTo>
                    <a:lnTo>
                      <a:pt x="6900" y="2831"/>
                    </a:lnTo>
                    <a:lnTo>
                      <a:pt x="6894" y="2889"/>
                    </a:lnTo>
                    <a:lnTo>
                      <a:pt x="6886" y="2947"/>
                    </a:lnTo>
                    <a:lnTo>
                      <a:pt x="6877" y="3004"/>
                    </a:lnTo>
                    <a:lnTo>
                      <a:pt x="6866" y="3062"/>
                    </a:lnTo>
                    <a:lnTo>
                      <a:pt x="6853" y="3118"/>
                    </a:lnTo>
                    <a:lnTo>
                      <a:pt x="6839" y="3175"/>
                    </a:lnTo>
                    <a:lnTo>
                      <a:pt x="6822" y="3231"/>
                    </a:lnTo>
                    <a:lnTo>
                      <a:pt x="6804" y="3286"/>
                    </a:lnTo>
                    <a:lnTo>
                      <a:pt x="6785" y="3340"/>
                    </a:lnTo>
                    <a:lnTo>
                      <a:pt x="6763" y="3394"/>
                    </a:lnTo>
                    <a:lnTo>
                      <a:pt x="6741" y="3448"/>
                    </a:lnTo>
                    <a:lnTo>
                      <a:pt x="6715" y="3501"/>
                    </a:lnTo>
                    <a:lnTo>
                      <a:pt x="6689" y="3553"/>
                    </a:lnTo>
                    <a:lnTo>
                      <a:pt x="6661" y="3605"/>
                    </a:lnTo>
                    <a:lnTo>
                      <a:pt x="6632" y="3656"/>
                    </a:lnTo>
                    <a:lnTo>
                      <a:pt x="6601" y="3705"/>
                    </a:lnTo>
                    <a:lnTo>
                      <a:pt x="6569" y="3755"/>
                    </a:lnTo>
                    <a:lnTo>
                      <a:pt x="6534" y="3802"/>
                    </a:lnTo>
                    <a:lnTo>
                      <a:pt x="6498" y="3850"/>
                    </a:lnTo>
                    <a:lnTo>
                      <a:pt x="6461" y="3896"/>
                    </a:lnTo>
                    <a:lnTo>
                      <a:pt x="6422" y="3941"/>
                    </a:lnTo>
                    <a:lnTo>
                      <a:pt x="6382" y="3986"/>
                    </a:lnTo>
                    <a:lnTo>
                      <a:pt x="6340" y="4029"/>
                    </a:lnTo>
                    <a:lnTo>
                      <a:pt x="3453" y="6916"/>
                    </a:lnTo>
                    <a:lnTo>
                      <a:pt x="3060" y="6522"/>
                    </a:lnTo>
                    <a:lnTo>
                      <a:pt x="3222" y="6360"/>
                    </a:lnTo>
                    <a:lnTo>
                      <a:pt x="3453" y="6591"/>
                    </a:lnTo>
                    <a:lnTo>
                      <a:pt x="6177" y="3867"/>
                    </a:lnTo>
                    <a:lnTo>
                      <a:pt x="6177" y="3867"/>
                    </a:lnTo>
                    <a:lnTo>
                      <a:pt x="6210" y="3833"/>
                    </a:lnTo>
                    <a:lnTo>
                      <a:pt x="6243" y="3797"/>
                    </a:lnTo>
                    <a:lnTo>
                      <a:pt x="6274" y="3761"/>
                    </a:lnTo>
                    <a:lnTo>
                      <a:pt x="6304" y="3724"/>
                    </a:lnTo>
                    <a:lnTo>
                      <a:pt x="6334" y="3687"/>
                    </a:lnTo>
                    <a:lnTo>
                      <a:pt x="6362" y="3649"/>
                    </a:lnTo>
                    <a:lnTo>
                      <a:pt x="6388" y="3610"/>
                    </a:lnTo>
                    <a:lnTo>
                      <a:pt x="6414" y="3571"/>
                    </a:lnTo>
                    <a:lnTo>
                      <a:pt x="6439" y="3531"/>
                    </a:lnTo>
                    <a:lnTo>
                      <a:pt x="6462" y="3491"/>
                    </a:lnTo>
                    <a:lnTo>
                      <a:pt x="6484" y="3450"/>
                    </a:lnTo>
                    <a:lnTo>
                      <a:pt x="6505" y="3409"/>
                    </a:lnTo>
                    <a:lnTo>
                      <a:pt x="6525" y="3367"/>
                    </a:lnTo>
                    <a:lnTo>
                      <a:pt x="6544" y="3324"/>
                    </a:lnTo>
                    <a:lnTo>
                      <a:pt x="6561" y="3281"/>
                    </a:lnTo>
                    <a:lnTo>
                      <a:pt x="6578" y="3237"/>
                    </a:lnTo>
                    <a:lnTo>
                      <a:pt x="6593" y="3194"/>
                    </a:lnTo>
                    <a:lnTo>
                      <a:pt x="6607" y="3150"/>
                    </a:lnTo>
                    <a:lnTo>
                      <a:pt x="6619" y="3105"/>
                    </a:lnTo>
                    <a:lnTo>
                      <a:pt x="6631" y="3060"/>
                    </a:lnTo>
                    <a:lnTo>
                      <a:pt x="6641" y="3015"/>
                    </a:lnTo>
                    <a:lnTo>
                      <a:pt x="6651" y="2969"/>
                    </a:lnTo>
                    <a:lnTo>
                      <a:pt x="6658" y="2924"/>
                    </a:lnTo>
                    <a:lnTo>
                      <a:pt x="6665" y="2878"/>
                    </a:lnTo>
                    <a:lnTo>
                      <a:pt x="6670" y="2831"/>
                    </a:lnTo>
                    <a:lnTo>
                      <a:pt x="6674" y="2785"/>
                    </a:lnTo>
                    <a:lnTo>
                      <a:pt x="6677" y="2738"/>
                    </a:lnTo>
                    <a:lnTo>
                      <a:pt x="6678" y="2691"/>
                    </a:lnTo>
                    <a:lnTo>
                      <a:pt x="6678" y="2645"/>
                    </a:lnTo>
                    <a:lnTo>
                      <a:pt x="6677" y="2597"/>
                    </a:lnTo>
                    <a:lnTo>
                      <a:pt x="6675" y="2551"/>
                    </a:lnTo>
                    <a:lnTo>
                      <a:pt x="6672" y="2503"/>
                    </a:lnTo>
                    <a:lnTo>
                      <a:pt x="2941" y="6242"/>
                    </a:lnTo>
                    <a:lnTo>
                      <a:pt x="2859" y="6161"/>
                    </a:lnTo>
                    <a:lnTo>
                      <a:pt x="2940" y="6242"/>
                    </a:lnTo>
                    <a:lnTo>
                      <a:pt x="2822" y="6360"/>
                    </a:lnTo>
                    <a:lnTo>
                      <a:pt x="851" y="6691"/>
                    </a:lnTo>
                    <a:lnTo>
                      <a:pt x="1291" y="4823"/>
                    </a:lnTo>
                    <a:lnTo>
                      <a:pt x="1406" y="4708"/>
                    </a:lnTo>
                    <a:lnTo>
                      <a:pt x="1487" y="4789"/>
                    </a:lnTo>
                    <a:lnTo>
                      <a:pt x="1406" y="4708"/>
                    </a:lnTo>
                    <a:lnTo>
                      <a:pt x="5185" y="938"/>
                    </a:lnTo>
                    <a:lnTo>
                      <a:pt x="5185" y="938"/>
                    </a:lnTo>
                    <a:lnTo>
                      <a:pt x="5136" y="931"/>
                    </a:lnTo>
                    <a:lnTo>
                      <a:pt x="5085" y="926"/>
                    </a:lnTo>
                    <a:lnTo>
                      <a:pt x="5036" y="922"/>
                    </a:lnTo>
                    <a:lnTo>
                      <a:pt x="4986" y="920"/>
                    </a:lnTo>
                    <a:lnTo>
                      <a:pt x="4935" y="920"/>
                    </a:lnTo>
                    <a:lnTo>
                      <a:pt x="4886" y="920"/>
                    </a:lnTo>
                    <a:lnTo>
                      <a:pt x="4836" y="922"/>
                    </a:lnTo>
                    <a:lnTo>
                      <a:pt x="4787" y="926"/>
                    </a:lnTo>
                    <a:lnTo>
                      <a:pt x="4738" y="930"/>
                    </a:lnTo>
                    <a:lnTo>
                      <a:pt x="4690" y="938"/>
                    </a:lnTo>
                    <a:lnTo>
                      <a:pt x="4640" y="945"/>
                    </a:lnTo>
                    <a:lnTo>
                      <a:pt x="4593" y="955"/>
                    </a:lnTo>
                    <a:lnTo>
                      <a:pt x="4544" y="965"/>
                    </a:lnTo>
                    <a:lnTo>
                      <a:pt x="4497" y="977"/>
                    </a:lnTo>
                    <a:lnTo>
                      <a:pt x="4449" y="990"/>
                    </a:lnTo>
                    <a:lnTo>
                      <a:pt x="4403" y="1005"/>
                    </a:lnTo>
                    <a:lnTo>
                      <a:pt x="4356" y="1021"/>
                    </a:lnTo>
                    <a:lnTo>
                      <a:pt x="4310" y="1039"/>
                    </a:lnTo>
                    <a:lnTo>
                      <a:pt x="4265" y="1057"/>
                    </a:lnTo>
                    <a:lnTo>
                      <a:pt x="4219" y="1078"/>
                    </a:lnTo>
                    <a:lnTo>
                      <a:pt x="4175" y="1099"/>
                    </a:lnTo>
                    <a:lnTo>
                      <a:pt x="4132" y="1122"/>
                    </a:lnTo>
                    <a:lnTo>
                      <a:pt x="4089" y="1145"/>
                    </a:lnTo>
                    <a:lnTo>
                      <a:pt x="4045" y="1171"/>
                    </a:lnTo>
                    <a:lnTo>
                      <a:pt x="4003" y="1198"/>
                    </a:lnTo>
                    <a:lnTo>
                      <a:pt x="3962" y="1226"/>
                    </a:lnTo>
                    <a:lnTo>
                      <a:pt x="3922" y="1255"/>
                    </a:lnTo>
                    <a:lnTo>
                      <a:pt x="3882" y="1286"/>
                    </a:lnTo>
                    <a:lnTo>
                      <a:pt x="3843" y="1317"/>
                    </a:lnTo>
                    <a:lnTo>
                      <a:pt x="3805" y="1351"/>
                    </a:lnTo>
                    <a:lnTo>
                      <a:pt x="3767" y="1385"/>
                    </a:lnTo>
                    <a:lnTo>
                      <a:pt x="3730" y="1421"/>
                    </a:lnTo>
                    <a:lnTo>
                      <a:pt x="3453" y="1698"/>
                    </a:lnTo>
                    <a:lnTo>
                      <a:pt x="3176" y="1421"/>
                    </a:lnTo>
                    <a:lnTo>
                      <a:pt x="3176" y="1421"/>
                    </a:lnTo>
                    <a:lnTo>
                      <a:pt x="3145" y="1391"/>
                    </a:lnTo>
                    <a:lnTo>
                      <a:pt x="3114" y="1362"/>
                    </a:lnTo>
                    <a:lnTo>
                      <a:pt x="3083" y="1333"/>
                    </a:lnTo>
                    <a:lnTo>
                      <a:pt x="3050" y="1306"/>
                    </a:lnTo>
                    <a:lnTo>
                      <a:pt x="3017" y="1279"/>
                    </a:lnTo>
                    <a:lnTo>
                      <a:pt x="2984" y="1254"/>
                    </a:lnTo>
                    <a:lnTo>
                      <a:pt x="2949" y="1230"/>
                    </a:lnTo>
                    <a:lnTo>
                      <a:pt x="2915" y="1205"/>
                    </a:lnTo>
                    <a:lnTo>
                      <a:pt x="2879" y="1183"/>
                    </a:lnTo>
                    <a:lnTo>
                      <a:pt x="2844" y="1161"/>
                    </a:lnTo>
                    <a:lnTo>
                      <a:pt x="2809" y="1140"/>
                    </a:lnTo>
                    <a:lnTo>
                      <a:pt x="2772" y="1120"/>
                    </a:lnTo>
                    <a:lnTo>
                      <a:pt x="2735" y="1101"/>
                    </a:lnTo>
                    <a:lnTo>
                      <a:pt x="2697" y="1082"/>
                    </a:lnTo>
                    <a:lnTo>
                      <a:pt x="2659" y="1065"/>
                    </a:lnTo>
                    <a:lnTo>
                      <a:pt x="2621" y="1048"/>
                    </a:lnTo>
                    <a:lnTo>
                      <a:pt x="2583" y="1034"/>
                    </a:lnTo>
                    <a:lnTo>
                      <a:pt x="2544" y="1019"/>
                    </a:lnTo>
                    <a:lnTo>
                      <a:pt x="2504" y="1005"/>
                    </a:lnTo>
                    <a:lnTo>
                      <a:pt x="2465" y="993"/>
                    </a:lnTo>
                    <a:lnTo>
                      <a:pt x="2425" y="981"/>
                    </a:lnTo>
                    <a:lnTo>
                      <a:pt x="2384" y="970"/>
                    </a:lnTo>
                    <a:lnTo>
                      <a:pt x="2344" y="961"/>
                    </a:lnTo>
                    <a:lnTo>
                      <a:pt x="2302" y="952"/>
                    </a:lnTo>
                    <a:lnTo>
                      <a:pt x="2261" y="945"/>
                    </a:lnTo>
                    <a:lnTo>
                      <a:pt x="2219" y="938"/>
                    </a:lnTo>
                    <a:lnTo>
                      <a:pt x="2178" y="932"/>
                    </a:lnTo>
                    <a:lnTo>
                      <a:pt x="2136" y="928"/>
                    </a:lnTo>
                    <a:lnTo>
                      <a:pt x="2094" y="924"/>
                    </a:lnTo>
                    <a:lnTo>
                      <a:pt x="2052" y="922"/>
                    </a:lnTo>
                    <a:lnTo>
                      <a:pt x="2008" y="920"/>
                    </a:lnTo>
                    <a:lnTo>
                      <a:pt x="1966" y="920"/>
                    </a:lnTo>
                    <a:lnTo>
                      <a:pt x="1966" y="920"/>
                    </a:lnTo>
                    <a:lnTo>
                      <a:pt x="1923" y="920"/>
                    </a:lnTo>
                    <a:lnTo>
                      <a:pt x="1881" y="922"/>
                    </a:lnTo>
                    <a:lnTo>
                      <a:pt x="1839" y="924"/>
                    </a:lnTo>
                    <a:lnTo>
                      <a:pt x="1796" y="928"/>
                    </a:lnTo>
                    <a:lnTo>
                      <a:pt x="1754" y="932"/>
                    </a:lnTo>
                    <a:lnTo>
                      <a:pt x="1712" y="938"/>
                    </a:lnTo>
                    <a:lnTo>
                      <a:pt x="1671" y="945"/>
                    </a:lnTo>
                    <a:lnTo>
                      <a:pt x="1630" y="952"/>
                    </a:lnTo>
                    <a:lnTo>
                      <a:pt x="1589" y="961"/>
                    </a:lnTo>
                    <a:lnTo>
                      <a:pt x="1548" y="970"/>
                    </a:lnTo>
                    <a:lnTo>
                      <a:pt x="1507" y="981"/>
                    </a:lnTo>
                    <a:lnTo>
                      <a:pt x="1467" y="993"/>
                    </a:lnTo>
                    <a:lnTo>
                      <a:pt x="1427" y="1005"/>
                    </a:lnTo>
                    <a:lnTo>
                      <a:pt x="1388" y="1019"/>
                    </a:lnTo>
                    <a:lnTo>
                      <a:pt x="1349" y="1034"/>
                    </a:lnTo>
                    <a:lnTo>
                      <a:pt x="1311" y="1048"/>
                    </a:lnTo>
                    <a:lnTo>
                      <a:pt x="1272" y="1065"/>
                    </a:lnTo>
                    <a:lnTo>
                      <a:pt x="1234" y="1082"/>
                    </a:lnTo>
                    <a:lnTo>
                      <a:pt x="1197" y="1101"/>
                    </a:lnTo>
                    <a:lnTo>
                      <a:pt x="1161" y="1120"/>
                    </a:lnTo>
                    <a:lnTo>
                      <a:pt x="1124" y="1140"/>
                    </a:lnTo>
                    <a:lnTo>
                      <a:pt x="1088" y="1161"/>
                    </a:lnTo>
                    <a:lnTo>
                      <a:pt x="1052" y="1183"/>
                    </a:lnTo>
                    <a:lnTo>
                      <a:pt x="1017" y="1205"/>
                    </a:lnTo>
                    <a:lnTo>
                      <a:pt x="982" y="1230"/>
                    </a:lnTo>
                    <a:lnTo>
                      <a:pt x="949" y="1254"/>
                    </a:lnTo>
                    <a:lnTo>
                      <a:pt x="915" y="1279"/>
                    </a:lnTo>
                    <a:lnTo>
                      <a:pt x="882" y="1306"/>
                    </a:lnTo>
                    <a:lnTo>
                      <a:pt x="849" y="1333"/>
                    </a:lnTo>
                    <a:lnTo>
                      <a:pt x="818" y="1362"/>
                    </a:lnTo>
                    <a:lnTo>
                      <a:pt x="786" y="1391"/>
                    </a:lnTo>
                    <a:lnTo>
                      <a:pt x="756" y="1421"/>
                    </a:lnTo>
                    <a:lnTo>
                      <a:pt x="728" y="1448"/>
                    </a:lnTo>
                    <a:lnTo>
                      <a:pt x="728" y="1448"/>
                    </a:lnTo>
                    <a:lnTo>
                      <a:pt x="698" y="1480"/>
                    </a:lnTo>
                    <a:lnTo>
                      <a:pt x="668" y="1511"/>
                    </a:lnTo>
                    <a:lnTo>
                      <a:pt x="640" y="1544"/>
                    </a:lnTo>
                    <a:lnTo>
                      <a:pt x="611" y="1578"/>
                    </a:lnTo>
                    <a:lnTo>
                      <a:pt x="585" y="1611"/>
                    </a:lnTo>
                    <a:lnTo>
                      <a:pt x="558" y="1645"/>
                    </a:lnTo>
                    <a:lnTo>
                      <a:pt x="534" y="1680"/>
                    </a:lnTo>
                    <a:lnTo>
                      <a:pt x="510" y="1716"/>
                    </a:lnTo>
                    <a:lnTo>
                      <a:pt x="487" y="1752"/>
                    </a:lnTo>
                    <a:lnTo>
                      <a:pt x="465" y="1787"/>
                    </a:lnTo>
                    <a:lnTo>
                      <a:pt x="445" y="1824"/>
                    </a:lnTo>
                    <a:lnTo>
                      <a:pt x="425" y="1861"/>
                    </a:lnTo>
                    <a:lnTo>
                      <a:pt x="406" y="1899"/>
                    </a:lnTo>
                    <a:lnTo>
                      <a:pt x="387" y="1936"/>
                    </a:lnTo>
                    <a:lnTo>
                      <a:pt x="370" y="1975"/>
                    </a:lnTo>
                    <a:lnTo>
                      <a:pt x="354" y="2013"/>
                    </a:lnTo>
                    <a:lnTo>
                      <a:pt x="339" y="2052"/>
                    </a:lnTo>
                    <a:lnTo>
                      <a:pt x="324" y="2091"/>
                    </a:lnTo>
                    <a:lnTo>
                      <a:pt x="312" y="2130"/>
                    </a:lnTo>
                    <a:lnTo>
                      <a:pt x="299" y="2170"/>
                    </a:lnTo>
                    <a:lnTo>
                      <a:pt x="287" y="2209"/>
                    </a:lnTo>
                    <a:lnTo>
                      <a:pt x="278" y="2249"/>
                    </a:lnTo>
                    <a:lnTo>
                      <a:pt x="268" y="2290"/>
                    </a:lnTo>
                    <a:lnTo>
                      <a:pt x="260" y="2330"/>
                    </a:lnTo>
                    <a:lnTo>
                      <a:pt x="253" y="2370"/>
                    </a:lnTo>
                    <a:lnTo>
                      <a:pt x="246" y="2412"/>
                    </a:lnTo>
                    <a:lnTo>
                      <a:pt x="241" y="2453"/>
                    </a:lnTo>
                    <a:lnTo>
                      <a:pt x="237" y="2493"/>
                    </a:lnTo>
                    <a:lnTo>
                      <a:pt x="234" y="2534"/>
                    </a:lnTo>
                    <a:lnTo>
                      <a:pt x="231" y="2575"/>
                    </a:lnTo>
                    <a:lnTo>
                      <a:pt x="229" y="2616"/>
                    </a:lnTo>
                    <a:lnTo>
                      <a:pt x="228" y="2657"/>
                    </a:lnTo>
                    <a:lnTo>
                      <a:pt x="229" y="2698"/>
                    </a:lnTo>
                    <a:lnTo>
                      <a:pt x="231" y="2739"/>
                    </a:lnTo>
                    <a:lnTo>
                      <a:pt x="234" y="2781"/>
                    </a:lnTo>
                    <a:lnTo>
                      <a:pt x="237" y="2822"/>
                    </a:lnTo>
                    <a:lnTo>
                      <a:pt x="241" y="2862"/>
                    </a:lnTo>
                    <a:lnTo>
                      <a:pt x="246" y="2903"/>
                    </a:lnTo>
                    <a:lnTo>
                      <a:pt x="253" y="2944"/>
                    </a:lnTo>
                    <a:lnTo>
                      <a:pt x="260" y="2984"/>
                    </a:lnTo>
                    <a:lnTo>
                      <a:pt x="268" y="3024"/>
                    </a:lnTo>
                    <a:lnTo>
                      <a:pt x="278" y="3064"/>
                    </a:lnTo>
                    <a:lnTo>
                      <a:pt x="289" y="3104"/>
                    </a:lnTo>
                    <a:lnTo>
                      <a:pt x="299" y="3144"/>
                    </a:lnTo>
                    <a:lnTo>
                      <a:pt x="312" y="3184"/>
                    </a:lnTo>
                    <a:lnTo>
                      <a:pt x="324" y="3223"/>
                    </a:lnTo>
                    <a:lnTo>
                      <a:pt x="339" y="3262"/>
                    </a:lnTo>
                    <a:lnTo>
                      <a:pt x="354" y="3301"/>
                    </a:lnTo>
                    <a:lnTo>
                      <a:pt x="370" y="3339"/>
                    </a:lnTo>
                    <a:lnTo>
                      <a:pt x="388" y="3377"/>
                    </a:lnTo>
                    <a:lnTo>
                      <a:pt x="406" y="3415"/>
                    </a:lnTo>
                    <a:lnTo>
                      <a:pt x="425" y="3453"/>
                    </a:lnTo>
                    <a:lnTo>
                      <a:pt x="445" y="3490"/>
                    </a:lnTo>
                    <a:lnTo>
                      <a:pt x="466" y="3527"/>
                    </a:lnTo>
                    <a:lnTo>
                      <a:pt x="488" y="3563"/>
                    </a:lnTo>
                    <a:lnTo>
                      <a:pt x="510" y="3599"/>
                    </a:lnTo>
                    <a:lnTo>
                      <a:pt x="534" y="3635"/>
                    </a:lnTo>
                    <a:lnTo>
                      <a:pt x="560" y="3669"/>
                    </a:lnTo>
                    <a:lnTo>
                      <a:pt x="585" y="3703"/>
                    </a:lnTo>
                    <a:lnTo>
                      <a:pt x="612" y="3737"/>
                    </a:lnTo>
                    <a:lnTo>
                      <a:pt x="640" y="3771"/>
                    </a:lnTo>
                    <a:lnTo>
                      <a:pt x="668" y="3803"/>
                    </a:lnTo>
                    <a:lnTo>
                      <a:pt x="699" y="3835"/>
                    </a:lnTo>
                    <a:lnTo>
                      <a:pt x="729" y="3867"/>
                    </a:lnTo>
                    <a:lnTo>
                      <a:pt x="1289" y="4426"/>
                    </a:lnTo>
                    <a:lnTo>
                      <a:pt x="1127" y="4589"/>
                    </a:lnTo>
                    <a:lnTo>
                      <a:pt x="567" y="4029"/>
                    </a:lnTo>
                    <a:lnTo>
                      <a:pt x="567" y="4029"/>
                    </a:lnTo>
                    <a:lnTo>
                      <a:pt x="532" y="3993"/>
                    </a:lnTo>
                    <a:lnTo>
                      <a:pt x="498" y="3957"/>
                    </a:lnTo>
                    <a:lnTo>
                      <a:pt x="466" y="3920"/>
                    </a:lnTo>
                    <a:lnTo>
                      <a:pt x="434" y="3882"/>
                    </a:lnTo>
                    <a:lnTo>
                      <a:pt x="403" y="3843"/>
                    </a:lnTo>
                    <a:lnTo>
                      <a:pt x="374" y="3804"/>
                    </a:lnTo>
                    <a:lnTo>
                      <a:pt x="345" y="3765"/>
                    </a:lnTo>
                    <a:lnTo>
                      <a:pt x="318" y="3725"/>
                    </a:lnTo>
                    <a:lnTo>
                      <a:pt x="293" y="3684"/>
                    </a:lnTo>
                    <a:lnTo>
                      <a:pt x="267" y="3643"/>
                    </a:lnTo>
                    <a:lnTo>
                      <a:pt x="243" y="3602"/>
                    </a:lnTo>
                    <a:lnTo>
                      <a:pt x="221" y="3560"/>
                    </a:lnTo>
                    <a:lnTo>
                      <a:pt x="199" y="3518"/>
                    </a:lnTo>
                    <a:lnTo>
                      <a:pt x="179" y="3474"/>
                    </a:lnTo>
                    <a:lnTo>
                      <a:pt x="160" y="3431"/>
                    </a:lnTo>
                    <a:lnTo>
                      <a:pt x="141" y="3388"/>
                    </a:lnTo>
                    <a:lnTo>
                      <a:pt x="124" y="3344"/>
                    </a:lnTo>
                    <a:lnTo>
                      <a:pt x="108" y="3299"/>
                    </a:lnTo>
                    <a:lnTo>
                      <a:pt x="92" y="3255"/>
                    </a:lnTo>
                    <a:lnTo>
                      <a:pt x="79" y="3210"/>
                    </a:lnTo>
                    <a:lnTo>
                      <a:pt x="66" y="3164"/>
                    </a:lnTo>
                    <a:lnTo>
                      <a:pt x="54" y="3119"/>
                    </a:lnTo>
                    <a:lnTo>
                      <a:pt x="44" y="3074"/>
                    </a:lnTo>
                    <a:lnTo>
                      <a:pt x="34" y="3028"/>
                    </a:lnTo>
                    <a:lnTo>
                      <a:pt x="26" y="2982"/>
                    </a:lnTo>
                    <a:lnTo>
                      <a:pt x="20" y="2936"/>
                    </a:lnTo>
                    <a:lnTo>
                      <a:pt x="13" y="2889"/>
                    </a:lnTo>
                    <a:lnTo>
                      <a:pt x="8" y="2843"/>
                    </a:lnTo>
                    <a:lnTo>
                      <a:pt x="4" y="2796"/>
                    </a:lnTo>
                    <a:lnTo>
                      <a:pt x="2" y="2750"/>
                    </a:lnTo>
                    <a:lnTo>
                      <a:pt x="0" y="2704"/>
                    </a:lnTo>
                    <a:lnTo>
                      <a:pt x="0" y="2657"/>
                    </a:lnTo>
                    <a:lnTo>
                      <a:pt x="0" y="2611"/>
                    </a:lnTo>
                    <a:lnTo>
                      <a:pt x="2" y="2564"/>
                    </a:lnTo>
                    <a:lnTo>
                      <a:pt x="4" y="2517"/>
                    </a:lnTo>
                    <a:lnTo>
                      <a:pt x="8" y="2471"/>
                    </a:lnTo>
                    <a:lnTo>
                      <a:pt x="13" y="2424"/>
                    </a:lnTo>
                    <a:lnTo>
                      <a:pt x="20" y="2378"/>
                    </a:lnTo>
                    <a:lnTo>
                      <a:pt x="26" y="2333"/>
                    </a:lnTo>
                    <a:lnTo>
                      <a:pt x="34" y="2286"/>
                    </a:lnTo>
                    <a:lnTo>
                      <a:pt x="44" y="2241"/>
                    </a:lnTo>
                    <a:lnTo>
                      <a:pt x="54" y="2194"/>
                    </a:lnTo>
                    <a:lnTo>
                      <a:pt x="66" y="2149"/>
                    </a:lnTo>
                    <a:lnTo>
                      <a:pt x="79" y="2105"/>
                    </a:lnTo>
                    <a:lnTo>
                      <a:pt x="92" y="2059"/>
                    </a:lnTo>
                    <a:lnTo>
                      <a:pt x="108" y="2015"/>
                    </a:lnTo>
                    <a:lnTo>
                      <a:pt x="124" y="1971"/>
                    </a:lnTo>
                    <a:lnTo>
                      <a:pt x="141" y="1927"/>
                    </a:lnTo>
                    <a:lnTo>
                      <a:pt x="160" y="1883"/>
                    </a:lnTo>
                    <a:lnTo>
                      <a:pt x="179" y="1839"/>
                    </a:lnTo>
                    <a:lnTo>
                      <a:pt x="199" y="1797"/>
                    </a:lnTo>
                    <a:lnTo>
                      <a:pt x="221" y="1755"/>
                    </a:lnTo>
                    <a:lnTo>
                      <a:pt x="243" y="1713"/>
                    </a:lnTo>
                    <a:lnTo>
                      <a:pt x="267" y="1670"/>
                    </a:lnTo>
                    <a:lnTo>
                      <a:pt x="293" y="1629"/>
                    </a:lnTo>
                    <a:lnTo>
                      <a:pt x="318" y="1589"/>
                    </a:lnTo>
                    <a:lnTo>
                      <a:pt x="345" y="1549"/>
                    </a:lnTo>
                    <a:lnTo>
                      <a:pt x="374" y="1509"/>
                    </a:lnTo>
                    <a:lnTo>
                      <a:pt x="403" y="1470"/>
                    </a:lnTo>
                    <a:lnTo>
                      <a:pt x="434" y="1432"/>
                    </a:lnTo>
                    <a:lnTo>
                      <a:pt x="466" y="1394"/>
                    </a:lnTo>
                    <a:lnTo>
                      <a:pt x="498" y="1357"/>
                    </a:lnTo>
                    <a:lnTo>
                      <a:pt x="532" y="1320"/>
                    </a:lnTo>
                    <a:lnTo>
                      <a:pt x="567" y="1285"/>
                    </a:lnTo>
                    <a:lnTo>
                      <a:pt x="594" y="1257"/>
                    </a:lnTo>
                    <a:lnTo>
                      <a:pt x="594" y="1257"/>
                    </a:lnTo>
                    <a:lnTo>
                      <a:pt x="629" y="1223"/>
                    </a:lnTo>
                    <a:lnTo>
                      <a:pt x="664" y="1191"/>
                    </a:lnTo>
                    <a:lnTo>
                      <a:pt x="700" y="1159"/>
                    </a:lnTo>
                    <a:lnTo>
                      <a:pt x="737" y="1129"/>
                    </a:lnTo>
                    <a:lnTo>
                      <a:pt x="775" y="1098"/>
                    </a:lnTo>
                    <a:lnTo>
                      <a:pt x="813" y="1069"/>
                    </a:lnTo>
                    <a:lnTo>
                      <a:pt x="851" y="1041"/>
                    </a:lnTo>
                    <a:lnTo>
                      <a:pt x="890" y="1015"/>
                    </a:lnTo>
                    <a:lnTo>
                      <a:pt x="930" y="988"/>
                    </a:lnTo>
                    <a:lnTo>
                      <a:pt x="970" y="964"/>
                    </a:lnTo>
                    <a:lnTo>
                      <a:pt x="1011" y="940"/>
                    </a:lnTo>
                    <a:lnTo>
                      <a:pt x="1052" y="917"/>
                    </a:lnTo>
                    <a:lnTo>
                      <a:pt x="1094" y="896"/>
                    </a:lnTo>
                    <a:lnTo>
                      <a:pt x="1136" y="874"/>
                    </a:lnTo>
                    <a:lnTo>
                      <a:pt x="1180" y="855"/>
                    </a:lnTo>
                    <a:lnTo>
                      <a:pt x="1223" y="836"/>
                    </a:lnTo>
                    <a:lnTo>
                      <a:pt x="1267" y="819"/>
                    </a:lnTo>
                    <a:lnTo>
                      <a:pt x="1311" y="803"/>
                    </a:lnTo>
                    <a:lnTo>
                      <a:pt x="1356" y="787"/>
                    </a:lnTo>
                    <a:lnTo>
                      <a:pt x="1401" y="773"/>
                    </a:lnTo>
                    <a:lnTo>
                      <a:pt x="1446" y="760"/>
                    </a:lnTo>
                    <a:lnTo>
                      <a:pt x="1492" y="748"/>
                    </a:lnTo>
                    <a:lnTo>
                      <a:pt x="1538" y="736"/>
                    </a:lnTo>
                    <a:lnTo>
                      <a:pt x="1584" y="727"/>
                    </a:lnTo>
                    <a:lnTo>
                      <a:pt x="1631" y="718"/>
                    </a:lnTo>
                    <a:lnTo>
                      <a:pt x="1678" y="711"/>
                    </a:lnTo>
                    <a:lnTo>
                      <a:pt x="1726" y="705"/>
                    </a:lnTo>
                    <a:lnTo>
                      <a:pt x="1773" y="699"/>
                    </a:lnTo>
                    <a:lnTo>
                      <a:pt x="1821" y="695"/>
                    </a:lnTo>
                    <a:lnTo>
                      <a:pt x="1869" y="692"/>
                    </a:lnTo>
                    <a:lnTo>
                      <a:pt x="1918" y="690"/>
                    </a:lnTo>
                    <a:lnTo>
                      <a:pt x="1966" y="690"/>
                    </a:lnTo>
                    <a:lnTo>
                      <a:pt x="1966" y="690"/>
                    </a:lnTo>
                    <a:lnTo>
                      <a:pt x="2015" y="690"/>
                    </a:lnTo>
                    <a:lnTo>
                      <a:pt x="2063" y="692"/>
                    </a:lnTo>
                    <a:lnTo>
                      <a:pt x="2111" y="695"/>
                    </a:lnTo>
                    <a:lnTo>
                      <a:pt x="2159" y="699"/>
                    </a:lnTo>
                    <a:lnTo>
                      <a:pt x="2207" y="705"/>
                    </a:lnTo>
                    <a:lnTo>
                      <a:pt x="2254" y="711"/>
                    </a:lnTo>
                    <a:lnTo>
                      <a:pt x="2300" y="718"/>
                    </a:lnTo>
                    <a:lnTo>
                      <a:pt x="2348" y="727"/>
                    </a:lnTo>
                    <a:lnTo>
                      <a:pt x="2394" y="736"/>
                    </a:lnTo>
                    <a:lnTo>
                      <a:pt x="2441" y="748"/>
                    </a:lnTo>
                    <a:lnTo>
                      <a:pt x="2486" y="760"/>
                    </a:lnTo>
                    <a:lnTo>
                      <a:pt x="2531" y="773"/>
                    </a:lnTo>
                    <a:lnTo>
                      <a:pt x="2577" y="787"/>
                    </a:lnTo>
                    <a:lnTo>
                      <a:pt x="2621" y="803"/>
                    </a:lnTo>
                    <a:lnTo>
                      <a:pt x="2665" y="819"/>
                    </a:lnTo>
                    <a:lnTo>
                      <a:pt x="2709" y="836"/>
                    </a:lnTo>
                    <a:lnTo>
                      <a:pt x="2753" y="855"/>
                    </a:lnTo>
                    <a:lnTo>
                      <a:pt x="2795" y="874"/>
                    </a:lnTo>
                    <a:lnTo>
                      <a:pt x="2838" y="896"/>
                    </a:lnTo>
                    <a:lnTo>
                      <a:pt x="2879" y="917"/>
                    </a:lnTo>
                    <a:lnTo>
                      <a:pt x="2921" y="940"/>
                    </a:lnTo>
                    <a:lnTo>
                      <a:pt x="2963" y="964"/>
                    </a:lnTo>
                    <a:lnTo>
                      <a:pt x="3003" y="988"/>
                    </a:lnTo>
                    <a:lnTo>
                      <a:pt x="3043" y="1015"/>
                    </a:lnTo>
                    <a:lnTo>
                      <a:pt x="3082" y="1041"/>
                    </a:lnTo>
                    <a:lnTo>
                      <a:pt x="3120" y="1069"/>
                    </a:lnTo>
                    <a:lnTo>
                      <a:pt x="3158" y="1098"/>
                    </a:lnTo>
                    <a:lnTo>
                      <a:pt x="3196" y="1129"/>
                    </a:lnTo>
                    <a:lnTo>
                      <a:pt x="3232" y="1159"/>
                    </a:lnTo>
                    <a:lnTo>
                      <a:pt x="3268" y="1192"/>
                    </a:lnTo>
                    <a:lnTo>
                      <a:pt x="3303" y="1224"/>
                    </a:lnTo>
                    <a:lnTo>
                      <a:pt x="3338" y="1258"/>
                    </a:lnTo>
                    <a:lnTo>
                      <a:pt x="3453" y="1373"/>
                    </a:lnTo>
                    <a:lnTo>
                      <a:pt x="3568" y="1258"/>
                    </a:lnTo>
                    <a:lnTo>
                      <a:pt x="3568" y="1258"/>
                    </a:lnTo>
                    <a:lnTo>
                      <a:pt x="3613" y="1214"/>
                    </a:lnTo>
                    <a:lnTo>
                      <a:pt x="3660" y="1172"/>
                    </a:lnTo>
                    <a:lnTo>
                      <a:pt x="3707" y="1132"/>
                    </a:lnTo>
                    <a:lnTo>
                      <a:pt x="3755" y="1093"/>
                    </a:lnTo>
                    <a:lnTo>
                      <a:pt x="3806" y="1056"/>
                    </a:lnTo>
                    <a:lnTo>
                      <a:pt x="3857" y="1020"/>
                    </a:lnTo>
                    <a:lnTo>
                      <a:pt x="3907" y="986"/>
                    </a:lnTo>
                    <a:lnTo>
                      <a:pt x="3960" y="955"/>
                    </a:lnTo>
                    <a:lnTo>
                      <a:pt x="4014" y="924"/>
                    </a:lnTo>
                    <a:lnTo>
                      <a:pt x="4068" y="896"/>
                    </a:lnTo>
                    <a:lnTo>
                      <a:pt x="4122" y="869"/>
                    </a:lnTo>
                    <a:lnTo>
                      <a:pt x="4178" y="844"/>
                    </a:lnTo>
                    <a:lnTo>
                      <a:pt x="4234" y="821"/>
                    </a:lnTo>
                    <a:lnTo>
                      <a:pt x="4291" y="800"/>
                    </a:lnTo>
                    <a:lnTo>
                      <a:pt x="4349" y="781"/>
                    </a:lnTo>
                    <a:lnTo>
                      <a:pt x="4407" y="763"/>
                    </a:lnTo>
                    <a:lnTo>
                      <a:pt x="4466" y="747"/>
                    </a:lnTo>
                    <a:lnTo>
                      <a:pt x="4525" y="733"/>
                    </a:lnTo>
                    <a:lnTo>
                      <a:pt x="4584" y="721"/>
                    </a:lnTo>
                    <a:lnTo>
                      <a:pt x="4644" y="711"/>
                    </a:lnTo>
                    <a:lnTo>
                      <a:pt x="4704" y="703"/>
                    </a:lnTo>
                    <a:lnTo>
                      <a:pt x="4766" y="696"/>
                    </a:lnTo>
                    <a:lnTo>
                      <a:pt x="4827" y="692"/>
                    </a:lnTo>
                    <a:lnTo>
                      <a:pt x="4888" y="689"/>
                    </a:lnTo>
                    <a:lnTo>
                      <a:pt x="4949" y="689"/>
                    </a:lnTo>
                    <a:lnTo>
                      <a:pt x="5011" y="690"/>
                    </a:lnTo>
                    <a:lnTo>
                      <a:pt x="5072" y="693"/>
                    </a:lnTo>
                    <a:lnTo>
                      <a:pt x="5135" y="698"/>
                    </a:lnTo>
                    <a:lnTo>
                      <a:pt x="5196" y="706"/>
                    </a:lnTo>
                    <a:lnTo>
                      <a:pt x="5258" y="715"/>
                    </a:lnTo>
                    <a:lnTo>
                      <a:pt x="5320" y="727"/>
                    </a:lnTo>
                    <a:lnTo>
                      <a:pt x="5381" y="741"/>
                    </a:lnTo>
                    <a:lnTo>
                      <a:pt x="5381" y="742"/>
                    </a:lnTo>
                    <a:lnTo>
                      <a:pt x="6073" y="52"/>
                    </a:lnTo>
                    <a:lnTo>
                      <a:pt x="6073" y="52"/>
                    </a:lnTo>
                    <a:lnTo>
                      <a:pt x="6086" y="40"/>
                    </a:lnTo>
                    <a:lnTo>
                      <a:pt x="6100" y="30"/>
                    </a:lnTo>
                    <a:lnTo>
                      <a:pt x="6115" y="22"/>
                    </a:lnTo>
                    <a:lnTo>
                      <a:pt x="6131" y="14"/>
                    </a:lnTo>
                    <a:lnTo>
                      <a:pt x="6148" y="8"/>
                    </a:lnTo>
                    <a:lnTo>
                      <a:pt x="6165" y="5"/>
                    </a:lnTo>
                    <a:lnTo>
                      <a:pt x="6184" y="1"/>
                    </a:lnTo>
                    <a:lnTo>
                      <a:pt x="6202" y="0"/>
                    </a:lnTo>
                    <a:lnTo>
                      <a:pt x="6202" y="0"/>
                    </a:lnTo>
                    <a:lnTo>
                      <a:pt x="6218" y="1"/>
                    </a:lnTo>
                    <a:lnTo>
                      <a:pt x="6233" y="4"/>
                    </a:lnTo>
                    <a:lnTo>
                      <a:pt x="6249" y="6"/>
                    </a:lnTo>
                    <a:lnTo>
                      <a:pt x="6265" y="10"/>
                    </a:lnTo>
                    <a:lnTo>
                      <a:pt x="6282" y="14"/>
                    </a:lnTo>
                    <a:lnTo>
                      <a:pt x="6298" y="20"/>
                    </a:lnTo>
                    <a:lnTo>
                      <a:pt x="6315" y="27"/>
                    </a:lnTo>
                    <a:lnTo>
                      <a:pt x="6331" y="35"/>
                    </a:lnTo>
                    <a:lnTo>
                      <a:pt x="6348" y="44"/>
                    </a:lnTo>
                    <a:lnTo>
                      <a:pt x="6364" y="53"/>
                    </a:lnTo>
                    <a:lnTo>
                      <a:pt x="6381" y="64"/>
                    </a:lnTo>
                    <a:lnTo>
                      <a:pt x="6397" y="75"/>
                    </a:lnTo>
                    <a:lnTo>
                      <a:pt x="6413" y="87"/>
                    </a:lnTo>
                    <a:lnTo>
                      <a:pt x="6428" y="101"/>
                    </a:lnTo>
                    <a:lnTo>
                      <a:pt x="6444" y="114"/>
                    </a:lnTo>
                    <a:lnTo>
                      <a:pt x="6459" y="129"/>
                    </a:lnTo>
                    <a:lnTo>
                      <a:pt x="7522" y="1191"/>
                    </a:lnTo>
                    <a:lnTo>
                      <a:pt x="7522" y="1191"/>
                    </a:lnTo>
                    <a:lnTo>
                      <a:pt x="7541" y="1211"/>
                    </a:lnTo>
                    <a:lnTo>
                      <a:pt x="7558" y="1231"/>
                    </a:lnTo>
                    <a:lnTo>
                      <a:pt x="7575" y="1252"/>
                    </a:lnTo>
                    <a:lnTo>
                      <a:pt x="7589" y="1274"/>
                    </a:lnTo>
                    <a:lnTo>
                      <a:pt x="7603" y="1296"/>
                    </a:lnTo>
                    <a:lnTo>
                      <a:pt x="7615" y="1317"/>
                    </a:lnTo>
                    <a:lnTo>
                      <a:pt x="7625" y="1339"/>
                    </a:lnTo>
                    <a:lnTo>
                      <a:pt x="7634" y="1362"/>
                    </a:lnTo>
                    <a:lnTo>
                      <a:pt x="7634" y="1362"/>
                    </a:lnTo>
                    <a:close/>
                    <a:moveTo>
                      <a:pt x="1287" y="6385"/>
                    </a:moveTo>
                    <a:lnTo>
                      <a:pt x="1183" y="6281"/>
                    </a:lnTo>
                    <a:lnTo>
                      <a:pt x="1153" y="6407"/>
                    </a:lnTo>
                    <a:lnTo>
                      <a:pt x="1287" y="6385"/>
                    </a:lnTo>
                    <a:close/>
                    <a:moveTo>
                      <a:pt x="7415" y="1433"/>
                    </a:moveTo>
                    <a:lnTo>
                      <a:pt x="7415" y="1433"/>
                    </a:lnTo>
                    <a:lnTo>
                      <a:pt x="7408" y="1417"/>
                    </a:lnTo>
                    <a:lnTo>
                      <a:pt x="7396" y="1398"/>
                    </a:lnTo>
                    <a:lnTo>
                      <a:pt x="7389" y="1388"/>
                    </a:lnTo>
                    <a:lnTo>
                      <a:pt x="7381" y="1376"/>
                    </a:lnTo>
                    <a:lnTo>
                      <a:pt x="7370" y="1365"/>
                    </a:lnTo>
                    <a:lnTo>
                      <a:pt x="7358" y="1353"/>
                    </a:lnTo>
                    <a:lnTo>
                      <a:pt x="6297" y="291"/>
                    </a:lnTo>
                    <a:lnTo>
                      <a:pt x="6297" y="291"/>
                    </a:lnTo>
                    <a:lnTo>
                      <a:pt x="6285" y="280"/>
                    </a:lnTo>
                    <a:lnTo>
                      <a:pt x="6273" y="269"/>
                    </a:lnTo>
                    <a:lnTo>
                      <a:pt x="6262" y="261"/>
                    </a:lnTo>
                    <a:lnTo>
                      <a:pt x="6251" y="253"/>
                    </a:lnTo>
                    <a:lnTo>
                      <a:pt x="6231" y="242"/>
                    </a:lnTo>
                    <a:lnTo>
                      <a:pt x="6215" y="234"/>
                    </a:lnTo>
                    <a:lnTo>
                      <a:pt x="1569" y="4870"/>
                    </a:lnTo>
                    <a:lnTo>
                      <a:pt x="1500" y="4940"/>
                    </a:lnTo>
                    <a:lnTo>
                      <a:pt x="1245" y="6018"/>
                    </a:lnTo>
                    <a:lnTo>
                      <a:pt x="1565" y="6338"/>
                    </a:lnTo>
                    <a:lnTo>
                      <a:pt x="2712" y="6146"/>
                    </a:lnTo>
                    <a:lnTo>
                      <a:pt x="2778" y="6080"/>
                    </a:lnTo>
                    <a:lnTo>
                      <a:pt x="7415" y="1433"/>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85000"/>
                      <a:lumOff val="15000"/>
                    </a:schemeClr>
                  </a:solidFill>
                  <a:latin typeface="Arial" panose="020B0604020202020204"/>
                  <a:ea typeface="微软雅黑" panose="020B0503020204020204" pitchFamily="34" charset="-122"/>
                  <a:sym typeface="Arial" panose="020B0604020202020204"/>
                </a:endParaRPr>
              </a:p>
            </p:txBody>
          </p:sp>
        </p:grpSp>
        <p:grpSp>
          <p:nvGrpSpPr>
            <p:cNvPr id="63" name="组合 62"/>
            <p:cNvGrpSpPr/>
            <p:nvPr/>
          </p:nvGrpSpPr>
          <p:grpSpPr>
            <a:xfrm>
              <a:off x="1397321" y="5061403"/>
              <a:ext cx="4558928" cy="1127775"/>
              <a:chOff x="1397321" y="5061404"/>
              <a:chExt cx="4558928" cy="1127775"/>
            </a:xfrm>
          </p:grpSpPr>
          <p:sp>
            <p:nvSpPr>
              <p:cNvPr id="64" name="文本框 63"/>
              <p:cNvSpPr txBox="1"/>
              <p:nvPr/>
            </p:nvSpPr>
            <p:spPr>
              <a:xfrm>
                <a:off x="1397322" y="5061404"/>
                <a:ext cx="1782431" cy="461665"/>
              </a:xfrm>
              <a:prstGeom prst="rect">
                <a:avLst/>
              </a:prstGeom>
              <a:noFill/>
            </p:spPr>
            <p:txBody>
              <a:bodyPr wrap="square" rtlCol="0">
                <a:spAutoFit/>
              </a:bodyPr>
              <a:lstStyle/>
              <a:p>
                <a:r>
                  <a:rPr lang="zh-CN" altLang="en-US" sz="2400" b="1" dirty="0">
                    <a:solidFill>
                      <a:schemeClr val="tx1">
                        <a:lumMod val="85000"/>
                        <a:lumOff val="15000"/>
                      </a:schemeClr>
                    </a:solidFill>
                    <a:latin typeface="Arial" panose="020B0604020202020204"/>
                    <a:ea typeface="微软雅黑" panose="020B0503020204020204" pitchFamily="34" charset="-122"/>
                    <a:sym typeface="Arial" panose="020B0604020202020204"/>
                  </a:rPr>
                  <a:t>输入标题</a:t>
                </a:r>
                <a:endParaRPr lang="zh-CN" altLang="en-US" sz="2400" b="1" dirty="0">
                  <a:solidFill>
                    <a:schemeClr val="tx1">
                      <a:lumMod val="85000"/>
                      <a:lumOff val="15000"/>
                    </a:schemeClr>
                  </a:solidFill>
                  <a:latin typeface="Arial" panose="020B0604020202020204"/>
                  <a:ea typeface="微软雅黑" panose="020B0503020204020204" pitchFamily="34" charset="-122"/>
                  <a:sym typeface="Arial" panose="020B0604020202020204"/>
                </a:endParaRPr>
              </a:p>
            </p:txBody>
          </p:sp>
          <p:sp>
            <p:nvSpPr>
              <p:cNvPr id="65" name="矩形 64"/>
              <p:cNvSpPr/>
              <p:nvPr/>
            </p:nvSpPr>
            <p:spPr>
              <a:xfrm>
                <a:off x="1397321" y="5401656"/>
                <a:ext cx="4558928" cy="787523"/>
              </a:xfrm>
              <a:prstGeom prst="rect">
                <a:avLst/>
              </a:prstGeom>
            </p:spPr>
            <p:txBody>
              <a:bodyPr wrap="square">
                <a:spAutoFit/>
              </a:bodyPr>
              <a:lstStyle/>
              <a:p>
                <a:pPr>
                  <a:lnSpc>
                    <a:spcPct val="150000"/>
                  </a:lnSpc>
                </a:pPr>
                <a:r>
                  <a:rPr lang="zh-CN" altLang="en-US" sz="1600" dirty="0">
                    <a:solidFill>
                      <a:schemeClr val="tx1">
                        <a:lumMod val="65000"/>
                        <a:lumOff val="35000"/>
                      </a:schemeClr>
                    </a:solidFill>
                    <a:latin typeface="Arial" panose="020B0604020202020204"/>
                    <a:ea typeface="微软雅黑" panose="020B0503020204020204" pitchFamily="34" charset="-122"/>
                    <a:sym typeface="Arial" panose="020B0604020202020204"/>
                  </a:rPr>
                  <a:t>点击添加文本内容点击添加文本内容点击添加文本内容点击添加文本内容点击添加文本内容</a:t>
                </a:r>
                <a:endParaRPr lang="zh-CN" altLang="en-US" sz="1600" dirty="0">
                  <a:solidFill>
                    <a:schemeClr val="tx1">
                      <a:lumMod val="65000"/>
                      <a:lumOff val="35000"/>
                    </a:schemeClr>
                  </a:solidFill>
                  <a:latin typeface="Arial" panose="020B0604020202020204"/>
                  <a:ea typeface="微软雅黑" panose="020B0503020204020204" pitchFamily="34" charset="-122"/>
                  <a:cs typeface="Gen Jyuu Gothic P Normal" panose="020B0202020203020207" pitchFamily="34" charset="-128"/>
                  <a:sym typeface="Arial" panose="020B0604020202020204"/>
                </a:endParaRPr>
              </a:p>
            </p:txBody>
          </p:sp>
        </p:grpSp>
      </p:grpSp>
      <p:cxnSp>
        <p:nvCxnSpPr>
          <p:cNvPr id="68" name="直接连接符 67"/>
          <p:cNvCxnSpPr/>
          <p:nvPr/>
        </p:nvCxnSpPr>
        <p:spPr>
          <a:xfrm>
            <a:off x="685033" y="2938637"/>
            <a:ext cx="5241968"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892081" y="4467124"/>
            <a:ext cx="5241968"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par>
                                <p:cTn id="8" presetID="22" presetClass="entr" presetSubtype="4"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down)">
                                      <p:cBhvr>
                                        <p:cTn id="10" dur="500"/>
                                        <p:tgtEl>
                                          <p:spTgt spid="23"/>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47"/>
                                        </p:tgtEl>
                                        <p:attrNameLst>
                                          <p:attrName>style.visibility</p:attrName>
                                        </p:attrNameLst>
                                      </p:cBhvr>
                                      <p:to>
                                        <p:strVal val="visible"/>
                                      </p:to>
                                    </p:set>
                                    <p:anim calcmode="lin" valueType="num">
                                      <p:cBhvr>
                                        <p:cTn id="14" dur="500" fill="hold"/>
                                        <p:tgtEl>
                                          <p:spTgt spid="47"/>
                                        </p:tgtEl>
                                        <p:attrNameLst>
                                          <p:attrName>ppt_w</p:attrName>
                                        </p:attrNameLst>
                                      </p:cBhvr>
                                      <p:tavLst>
                                        <p:tav tm="0">
                                          <p:val>
                                            <p:fltVal val="0"/>
                                          </p:val>
                                        </p:tav>
                                        <p:tav tm="100000">
                                          <p:val>
                                            <p:strVal val="#ppt_w"/>
                                          </p:val>
                                        </p:tav>
                                      </p:tavLst>
                                    </p:anim>
                                    <p:anim calcmode="lin" valueType="num">
                                      <p:cBhvr>
                                        <p:cTn id="15" dur="500" fill="hold"/>
                                        <p:tgtEl>
                                          <p:spTgt spid="47"/>
                                        </p:tgtEl>
                                        <p:attrNameLst>
                                          <p:attrName>ppt_h</p:attrName>
                                        </p:attrNameLst>
                                      </p:cBhvr>
                                      <p:tavLst>
                                        <p:tav tm="0">
                                          <p:val>
                                            <p:fltVal val="0"/>
                                          </p:val>
                                        </p:tav>
                                        <p:tav tm="100000">
                                          <p:val>
                                            <p:strVal val="#ppt_h"/>
                                          </p:val>
                                        </p:tav>
                                      </p:tavLst>
                                    </p:anim>
                                    <p:animEffect transition="in" filter="fade">
                                      <p:cBhvr>
                                        <p:cTn id="16" dur="500"/>
                                        <p:tgtEl>
                                          <p:spTgt spid="47"/>
                                        </p:tgtEl>
                                      </p:cBhvr>
                                    </p:animEffect>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54"/>
                                        </p:tgtEl>
                                        <p:attrNameLst>
                                          <p:attrName>style.visibility</p:attrName>
                                        </p:attrNameLst>
                                      </p:cBhvr>
                                      <p:to>
                                        <p:strVal val="visible"/>
                                      </p:to>
                                    </p:set>
                                    <p:anim calcmode="lin" valueType="num">
                                      <p:cBhvr>
                                        <p:cTn id="20" dur="500" fill="hold"/>
                                        <p:tgtEl>
                                          <p:spTgt spid="54"/>
                                        </p:tgtEl>
                                        <p:attrNameLst>
                                          <p:attrName>ppt_w</p:attrName>
                                        </p:attrNameLst>
                                      </p:cBhvr>
                                      <p:tavLst>
                                        <p:tav tm="0">
                                          <p:val>
                                            <p:fltVal val="0"/>
                                          </p:val>
                                        </p:tav>
                                        <p:tav tm="100000">
                                          <p:val>
                                            <p:strVal val="#ppt_w"/>
                                          </p:val>
                                        </p:tav>
                                      </p:tavLst>
                                    </p:anim>
                                    <p:anim calcmode="lin" valueType="num">
                                      <p:cBhvr>
                                        <p:cTn id="21" dur="500" fill="hold"/>
                                        <p:tgtEl>
                                          <p:spTgt spid="54"/>
                                        </p:tgtEl>
                                        <p:attrNameLst>
                                          <p:attrName>ppt_h</p:attrName>
                                        </p:attrNameLst>
                                      </p:cBhvr>
                                      <p:tavLst>
                                        <p:tav tm="0">
                                          <p:val>
                                            <p:fltVal val="0"/>
                                          </p:val>
                                        </p:tav>
                                        <p:tav tm="100000">
                                          <p:val>
                                            <p:strVal val="#ppt_h"/>
                                          </p:val>
                                        </p:tav>
                                      </p:tavLst>
                                    </p:anim>
                                    <p:animEffect transition="in" filter="fade">
                                      <p:cBhvr>
                                        <p:cTn id="22" dur="500"/>
                                        <p:tgtEl>
                                          <p:spTgt spid="54"/>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61"/>
                                        </p:tgtEl>
                                        <p:attrNameLst>
                                          <p:attrName>style.visibility</p:attrName>
                                        </p:attrNameLst>
                                      </p:cBhvr>
                                      <p:to>
                                        <p:strVal val="visible"/>
                                      </p:to>
                                    </p:set>
                                    <p:anim calcmode="lin" valueType="num">
                                      <p:cBhvr>
                                        <p:cTn id="26" dur="500" fill="hold"/>
                                        <p:tgtEl>
                                          <p:spTgt spid="61"/>
                                        </p:tgtEl>
                                        <p:attrNameLst>
                                          <p:attrName>ppt_w</p:attrName>
                                        </p:attrNameLst>
                                      </p:cBhvr>
                                      <p:tavLst>
                                        <p:tav tm="0">
                                          <p:val>
                                            <p:fltVal val="0"/>
                                          </p:val>
                                        </p:tav>
                                        <p:tav tm="100000">
                                          <p:val>
                                            <p:strVal val="#ppt_w"/>
                                          </p:val>
                                        </p:tav>
                                      </p:tavLst>
                                    </p:anim>
                                    <p:anim calcmode="lin" valueType="num">
                                      <p:cBhvr>
                                        <p:cTn id="27" dur="500" fill="hold"/>
                                        <p:tgtEl>
                                          <p:spTgt spid="61"/>
                                        </p:tgtEl>
                                        <p:attrNameLst>
                                          <p:attrName>ppt_h</p:attrName>
                                        </p:attrNameLst>
                                      </p:cBhvr>
                                      <p:tavLst>
                                        <p:tav tm="0">
                                          <p:val>
                                            <p:fltVal val="0"/>
                                          </p:val>
                                        </p:tav>
                                        <p:tav tm="100000">
                                          <p:val>
                                            <p:strVal val="#ppt_h"/>
                                          </p:val>
                                        </p:tav>
                                      </p:tavLst>
                                    </p:anim>
                                    <p:animEffect transition="in" filter="fade">
                                      <p:cBhvr>
                                        <p:cTn id="28" dur="500"/>
                                        <p:tgtEl>
                                          <p:spTgt spid="61"/>
                                        </p:tgtEl>
                                      </p:cBhvr>
                                    </p:animEffect>
                                  </p:childTnLst>
                                </p:cTn>
                              </p:par>
                            </p:childTnLst>
                          </p:cTn>
                        </p:par>
                        <p:par>
                          <p:cTn id="29" fill="hold">
                            <p:stCondLst>
                              <p:cond delay="2000"/>
                            </p:stCondLst>
                            <p:childTnLst>
                              <p:par>
                                <p:cTn id="30" presetID="53" presetClass="entr" presetSubtype="16" fill="hold" nodeType="afterEffect">
                                  <p:stCondLst>
                                    <p:cond delay="0"/>
                                  </p:stCondLst>
                                  <p:childTnLst>
                                    <p:set>
                                      <p:cBhvr>
                                        <p:cTn id="31" dur="1" fill="hold">
                                          <p:stCondLst>
                                            <p:cond delay="0"/>
                                          </p:stCondLst>
                                        </p:cTn>
                                        <p:tgtEl>
                                          <p:spTgt spid="68"/>
                                        </p:tgtEl>
                                        <p:attrNameLst>
                                          <p:attrName>style.visibility</p:attrName>
                                        </p:attrNameLst>
                                      </p:cBhvr>
                                      <p:to>
                                        <p:strVal val="visible"/>
                                      </p:to>
                                    </p:set>
                                    <p:anim calcmode="lin" valueType="num">
                                      <p:cBhvr>
                                        <p:cTn id="32" dur="500" fill="hold"/>
                                        <p:tgtEl>
                                          <p:spTgt spid="68"/>
                                        </p:tgtEl>
                                        <p:attrNameLst>
                                          <p:attrName>ppt_w</p:attrName>
                                        </p:attrNameLst>
                                      </p:cBhvr>
                                      <p:tavLst>
                                        <p:tav tm="0">
                                          <p:val>
                                            <p:fltVal val="0"/>
                                          </p:val>
                                        </p:tav>
                                        <p:tav tm="100000">
                                          <p:val>
                                            <p:strVal val="#ppt_w"/>
                                          </p:val>
                                        </p:tav>
                                      </p:tavLst>
                                    </p:anim>
                                    <p:anim calcmode="lin" valueType="num">
                                      <p:cBhvr>
                                        <p:cTn id="33" dur="500" fill="hold"/>
                                        <p:tgtEl>
                                          <p:spTgt spid="68"/>
                                        </p:tgtEl>
                                        <p:attrNameLst>
                                          <p:attrName>ppt_h</p:attrName>
                                        </p:attrNameLst>
                                      </p:cBhvr>
                                      <p:tavLst>
                                        <p:tav tm="0">
                                          <p:val>
                                            <p:fltVal val="0"/>
                                          </p:val>
                                        </p:tav>
                                        <p:tav tm="100000">
                                          <p:val>
                                            <p:strVal val="#ppt_h"/>
                                          </p:val>
                                        </p:tav>
                                      </p:tavLst>
                                    </p:anim>
                                    <p:animEffect transition="in" filter="fade">
                                      <p:cBhvr>
                                        <p:cTn id="34" dur="500"/>
                                        <p:tgtEl>
                                          <p:spTgt spid="68"/>
                                        </p:tgtEl>
                                      </p:cBhvr>
                                    </p:animEffect>
                                  </p:childTnLst>
                                </p:cTn>
                              </p:par>
                            </p:childTnLst>
                          </p:cTn>
                        </p:par>
                        <p:par>
                          <p:cTn id="35" fill="hold">
                            <p:stCondLst>
                              <p:cond delay="2500"/>
                            </p:stCondLst>
                            <p:childTnLst>
                              <p:par>
                                <p:cTn id="36" presetID="53" presetClass="entr" presetSubtype="16" fill="hold" nodeType="afterEffect">
                                  <p:stCondLst>
                                    <p:cond delay="0"/>
                                  </p:stCondLst>
                                  <p:childTnLst>
                                    <p:set>
                                      <p:cBhvr>
                                        <p:cTn id="37" dur="1" fill="hold">
                                          <p:stCondLst>
                                            <p:cond delay="0"/>
                                          </p:stCondLst>
                                        </p:cTn>
                                        <p:tgtEl>
                                          <p:spTgt spid="69"/>
                                        </p:tgtEl>
                                        <p:attrNameLst>
                                          <p:attrName>style.visibility</p:attrName>
                                        </p:attrNameLst>
                                      </p:cBhvr>
                                      <p:to>
                                        <p:strVal val="visible"/>
                                      </p:to>
                                    </p:set>
                                    <p:anim calcmode="lin" valueType="num">
                                      <p:cBhvr>
                                        <p:cTn id="38" dur="500" fill="hold"/>
                                        <p:tgtEl>
                                          <p:spTgt spid="69"/>
                                        </p:tgtEl>
                                        <p:attrNameLst>
                                          <p:attrName>ppt_w</p:attrName>
                                        </p:attrNameLst>
                                      </p:cBhvr>
                                      <p:tavLst>
                                        <p:tav tm="0">
                                          <p:val>
                                            <p:fltVal val="0"/>
                                          </p:val>
                                        </p:tav>
                                        <p:tav tm="100000">
                                          <p:val>
                                            <p:strVal val="#ppt_w"/>
                                          </p:val>
                                        </p:tav>
                                      </p:tavLst>
                                    </p:anim>
                                    <p:anim calcmode="lin" valueType="num">
                                      <p:cBhvr>
                                        <p:cTn id="39" dur="500" fill="hold"/>
                                        <p:tgtEl>
                                          <p:spTgt spid="69"/>
                                        </p:tgtEl>
                                        <p:attrNameLst>
                                          <p:attrName>ppt_h</p:attrName>
                                        </p:attrNameLst>
                                      </p:cBhvr>
                                      <p:tavLst>
                                        <p:tav tm="0">
                                          <p:val>
                                            <p:fltVal val="0"/>
                                          </p:val>
                                        </p:tav>
                                        <p:tav tm="100000">
                                          <p:val>
                                            <p:strVal val="#ppt_h"/>
                                          </p:val>
                                        </p:tav>
                                      </p:tavLst>
                                    </p:anim>
                                    <p:animEffect transition="in" filter="fade">
                                      <p:cBhvr>
                                        <p:cTn id="40"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232240" y="1604578"/>
            <a:ext cx="2748509" cy="4122764"/>
          </a:xfrm>
          <a:prstGeom prst="rect">
            <a:avLst/>
          </a:prstGeom>
        </p:spPr>
      </p:pic>
      <p:sp>
        <p:nvSpPr>
          <p:cNvPr id="35" name="矩形 34"/>
          <p:cNvSpPr/>
          <p:nvPr/>
        </p:nvSpPr>
        <p:spPr>
          <a:xfrm>
            <a:off x="8172776" y="1604578"/>
            <a:ext cx="3404605" cy="4122764"/>
          </a:xfrm>
          <a:prstGeom prst="rect">
            <a:avLst/>
          </a:prstGeom>
          <a:solidFill>
            <a:srgbClr val="F2C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36" name="文本框 35"/>
          <p:cNvSpPr txBox="1"/>
          <p:nvPr/>
        </p:nvSpPr>
        <p:spPr>
          <a:xfrm>
            <a:off x="8713429" y="3234784"/>
            <a:ext cx="2540345" cy="400110"/>
          </a:xfrm>
          <a:prstGeom prst="rect">
            <a:avLst/>
          </a:prstGeom>
          <a:noFill/>
          <a:effectLst/>
        </p:spPr>
        <p:txBody>
          <a:bodyPr wrap="square" numCol="1" rtlCol="0">
            <a:spAutoFit/>
          </a:bodyPr>
          <a:lstStyle/>
          <a:p>
            <a:r>
              <a:rPr lang="en-US" altLang="zh-CN" sz="2000" b="1" dirty="0">
                <a:solidFill>
                  <a:schemeClr val="bg1"/>
                </a:solidFill>
                <a:latin typeface="Arial" panose="020B0604020202020204"/>
                <a:ea typeface="微软雅黑" panose="020B0503020204020204" pitchFamily="34" charset="-122"/>
                <a:cs typeface="字魂59号-创粗黑" panose="00000500000000000000" charset="-122"/>
                <a:sym typeface="Arial" panose="020B0604020202020204"/>
              </a:rPr>
              <a:t>OUR  SUPER WAY</a:t>
            </a:r>
            <a:endParaRPr lang="zh-CN" altLang="en-US" sz="2000" b="1" dirty="0">
              <a:solidFill>
                <a:schemeClr val="bg1"/>
              </a:solidFill>
              <a:latin typeface="Arial" panose="020B0604020202020204"/>
              <a:ea typeface="微软雅黑" panose="020B0503020204020204" pitchFamily="34" charset="-122"/>
              <a:cs typeface="字魂59号-创粗黑" panose="00000500000000000000" charset="-122"/>
              <a:sym typeface="Arial" panose="020B0604020202020204"/>
            </a:endParaRPr>
          </a:p>
        </p:txBody>
      </p:sp>
      <p:sp>
        <p:nvSpPr>
          <p:cNvPr id="37" name="矩形 36"/>
          <p:cNvSpPr/>
          <p:nvPr/>
        </p:nvSpPr>
        <p:spPr>
          <a:xfrm>
            <a:off x="8512303" y="3953786"/>
            <a:ext cx="2741472" cy="1361911"/>
          </a:xfrm>
          <a:prstGeom prst="rect">
            <a:avLst/>
          </a:prstGeom>
        </p:spPr>
        <p:txBody>
          <a:bodyPr wrap="square" numCol="1">
            <a:spAutoFit/>
          </a:bodyPr>
          <a:lstStyle/>
          <a:p>
            <a:pPr algn="ctr">
              <a:lnSpc>
                <a:spcPct val="150000"/>
              </a:lnSpc>
            </a:pPr>
            <a:r>
              <a:rPr lang="zh-CN" altLang="en-US" sz="1100" dirty="0">
                <a:solidFill>
                  <a:schemeClr val="bg1"/>
                </a:solidFill>
                <a:latin typeface="Arial" panose="020B0604020202020204"/>
                <a:ea typeface="微软雅黑" panose="020B0503020204020204" pitchFamily="34" charset="-122"/>
                <a:sym typeface="Arial" panose="020B0604020202020204"/>
              </a:rPr>
              <a:t>点击输入文本内容点击输入文本内容点击输入文本内容点击输入文本内容</a:t>
            </a:r>
            <a:r>
              <a:rPr lang="en-US" altLang="zh-CN" sz="1100" dirty="0">
                <a:solidFill>
                  <a:schemeClr val="bg1"/>
                </a:solidFill>
                <a:latin typeface="Arial" panose="020B0604020202020204"/>
                <a:ea typeface="微软雅黑" panose="020B0503020204020204" pitchFamily="34" charset="-122"/>
                <a:sym typeface="Arial" panose="020B0604020202020204"/>
              </a:rPr>
              <a:t> </a:t>
            </a:r>
            <a:r>
              <a:rPr lang="zh-CN" altLang="en-US" sz="1100" dirty="0">
                <a:solidFill>
                  <a:schemeClr val="bg1"/>
                </a:solidFill>
                <a:latin typeface="Arial" panose="020B0604020202020204"/>
                <a:ea typeface="微软雅黑" panose="020B0503020204020204" pitchFamily="34" charset="-122"/>
                <a:sym typeface="Arial" panose="020B0604020202020204"/>
              </a:rPr>
              <a:t>点击输入文本内容点击输入文本内容点击输入文本内容点击输入文本内容点击输入文本内容点击输入文本内容</a:t>
            </a:r>
            <a:endParaRPr lang="en-US" altLang="zh-CN" sz="1100" dirty="0">
              <a:solidFill>
                <a:schemeClr val="bg1"/>
              </a:solidFill>
              <a:latin typeface="Arial" panose="020B0604020202020204"/>
              <a:ea typeface="微软雅黑" panose="020B0503020204020204" pitchFamily="34" charset="-122"/>
              <a:cs typeface="字魂59号-创粗黑" panose="00000500000000000000" charset="-122"/>
              <a:sym typeface="Arial" panose="020B0604020202020204"/>
            </a:endParaRPr>
          </a:p>
        </p:txBody>
      </p:sp>
      <p:sp>
        <p:nvSpPr>
          <p:cNvPr id="38" name="Shape 4778"/>
          <p:cNvSpPr/>
          <p:nvPr/>
        </p:nvSpPr>
        <p:spPr>
          <a:xfrm>
            <a:off x="9387043" y="1966899"/>
            <a:ext cx="702268" cy="58830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905"/>
                </a:lnTo>
                <a:lnTo>
                  <a:pt x="20084" y="905"/>
                </a:lnTo>
                <a:lnTo>
                  <a:pt x="20084" y="18207"/>
                </a:lnTo>
                <a:lnTo>
                  <a:pt x="11179" y="18207"/>
                </a:lnTo>
                <a:lnTo>
                  <a:pt x="11179" y="20582"/>
                </a:lnTo>
                <a:lnTo>
                  <a:pt x="17621" y="20582"/>
                </a:lnTo>
                <a:lnTo>
                  <a:pt x="17621" y="21600"/>
                </a:lnTo>
                <a:lnTo>
                  <a:pt x="3979" y="21600"/>
                </a:lnTo>
                <a:lnTo>
                  <a:pt x="3979" y="20582"/>
                </a:lnTo>
                <a:lnTo>
                  <a:pt x="10421" y="20582"/>
                </a:lnTo>
                <a:lnTo>
                  <a:pt x="10421" y="18207"/>
                </a:lnTo>
                <a:lnTo>
                  <a:pt x="1516" y="18207"/>
                </a:lnTo>
                <a:lnTo>
                  <a:pt x="1516" y="905"/>
                </a:lnTo>
                <a:lnTo>
                  <a:pt x="0" y="905"/>
                </a:lnTo>
                <a:lnTo>
                  <a:pt x="0" y="0"/>
                </a:lnTo>
                <a:lnTo>
                  <a:pt x="21600" y="0"/>
                </a:lnTo>
                <a:close/>
                <a:moveTo>
                  <a:pt x="19232" y="17190"/>
                </a:moveTo>
                <a:lnTo>
                  <a:pt x="19232" y="905"/>
                </a:lnTo>
                <a:lnTo>
                  <a:pt x="2368" y="905"/>
                </a:lnTo>
                <a:lnTo>
                  <a:pt x="2368" y="17190"/>
                </a:lnTo>
                <a:lnTo>
                  <a:pt x="19232" y="17190"/>
                </a:lnTo>
                <a:close/>
                <a:moveTo>
                  <a:pt x="9568" y="3845"/>
                </a:moveTo>
                <a:lnTo>
                  <a:pt x="9568" y="9613"/>
                </a:lnTo>
                <a:lnTo>
                  <a:pt x="4737" y="9613"/>
                </a:lnTo>
                <a:lnTo>
                  <a:pt x="4737" y="3845"/>
                </a:lnTo>
                <a:lnTo>
                  <a:pt x="9568" y="3845"/>
                </a:lnTo>
                <a:close/>
                <a:moveTo>
                  <a:pt x="4737" y="11535"/>
                </a:moveTo>
                <a:lnTo>
                  <a:pt x="4737" y="12440"/>
                </a:lnTo>
                <a:lnTo>
                  <a:pt x="16863" y="12440"/>
                </a:lnTo>
                <a:lnTo>
                  <a:pt x="16863" y="11535"/>
                </a:lnTo>
                <a:lnTo>
                  <a:pt x="4737" y="11535"/>
                </a:lnTo>
                <a:close/>
                <a:moveTo>
                  <a:pt x="4737" y="14362"/>
                </a:moveTo>
                <a:lnTo>
                  <a:pt x="4737" y="15380"/>
                </a:lnTo>
                <a:lnTo>
                  <a:pt x="16863" y="15380"/>
                </a:lnTo>
                <a:lnTo>
                  <a:pt x="16863" y="14362"/>
                </a:lnTo>
                <a:lnTo>
                  <a:pt x="4737" y="14362"/>
                </a:lnTo>
                <a:close/>
                <a:moveTo>
                  <a:pt x="8811" y="8595"/>
                </a:moveTo>
                <a:lnTo>
                  <a:pt x="8811" y="4750"/>
                </a:lnTo>
                <a:lnTo>
                  <a:pt x="5589" y="4750"/>
                </a:lnTo>
                <a:lnTo>
                  <a:pt x="5589" y="8595"/>
                </a:lnTo>
                <a:lnTo>
                  <a:pt x="8811" y="8595"/>
                </a:lnTo>
                <a:close/>
                <a:moveTo>
                  <a:pt x="11179" y="3845"/>
                </a:moveTo>
                <a:lnTo>
                  <a:pt x="11179" y="4750"/>
                </a:lnTo>
                <a:lnTo>
                  <a:pt x="16863" y="4750"/>
                </a:lnTo>
                <a:lnTo>
                  <a:pt x="16863" y="3845"/>
                </a:lnTo>
                <a:lnTo>
                  <a:pt x="11179" y="3845"/>
                </a:lnTo>
                <a:close/>
                <a:moveTo>
                  <a:pt x="11179" y="6220"/>
                </a:moveTo>
                <a:lnTo>
                  <a:pt x="11179" y="7125"/>
                </a:lnTo>
                <a:lnTo>
                  <a:pt x="16863" y="7125"/>
                </a:lnTo>
                <a:lnTo>
                  <a:pt x="16863" y="6220"/>
                </a:lnTo>
                <a:lnTo>
                  <a:pt x="11179" y="6220"/>
                </a:lnTo>
                <a:close/>
                <a:moveTo>
                  <a:pt x="11179" y="8595"/>
                </a:moveTo>
                <a:lnTo>
                  <a:pt x="11179" y="9613"/>
                </a:lnTo>
                <a:lnTo>
                  <a:pt x="16863" y="9613"/>
                </a:lnTo>
                <a:lnTo>
                  <a:pt x="16863" y="8595"/>
                </a:lnTo>
                <a:lnTo>
                  <a:pt x="11179" y="8595"/>
                </a:lnTo>
                <a:close/>
              </a:path>
            </a:pathLst>
          </a:custGeom>
          <a:solidFill>
            <a:schemeClr val="bg1">
              <a:alpha val="99000"/>
            </a:schemeClr>
          </a:solidFill>
          <a:ln w="73025">
            <a:noFill/>
            <a:miter lim="400000"/>
          </a:ln>
        </p:spPr>
        <p:txBody>
          <a:bodyPr lIns="22860" rIns="22860"/>
          <a:lstStyle/>
          <a:p>
            <a:pPr algn="ctr" defTabSz="457200">
              <a:defRPr sz="1800">
                <a:solidFill>
                  <a:schemeClr val="accent6">
                    <a:hueOff val="-2214564"/>
                    <a:satOff val="-18452"/>
                    <a:lumOff val="-82927"/>
                  </a:schemeClr>
                </a:solidFill>
                <a:latin typeface="Calibri" panose="020F0502020204030204"/>
                <a:ea typeface="Calibri" panose="020F0502020204030204"/>
                <a:cs typeface="Calibri" panose="020F0502020204030204"/>
                <a:sym typeface="Calibri" panose="020F0502020204030204"/>
              </a:defRPr>
            </a:pPr>
            <a:endParaRPr sz="900">
              <a:latin typeface="Arial" panose="020B0604020202020204"/>
              <a:ea typeface="微软雅黑" panose="020B0503020204020204" pitchFamily="34" charset="-122"/>
              <a:cs typeface="+mn-ea"/>
              <a:sym typeface="Arial" panose="020B0604020202020204"/>
            </a:endParaRPr>
          </a:p>
        </p:txBody>
      </p:sp>
      <p:sp>
        <p:nvSpPr>
          <p:cNvPr id="39" name="矩形 38"/>
          <p:cNvSpPr/>
          <p:nvPr/>
        </p:nvSpPr>
        <p:spPr>
          <a:xfrm>
            <a:off x="640896" y="2648982"/>
            <a:ext cx="3540297" cy="1569660"/>
          </a:xfrm>
          <a:prstGeom prst="rect">
            <a:avLst/>
          </a:prstGeom>
        </p:spPr>
        <p:txBody>
          <a:bodyPr wrap="square" numCol="1">
            <a:spAutoFit/>
          </a:bodyPr>
          <a:lstStyle/>
          <a:p>
            <a:pPr algn="just">
              <a:lnSpc>
                <a:spcPct val="150000"/>
              </a:lnSpc>
            </a:pPr>
            <a:r>
              <a:rPr lang="zh-CN" altLang="en-US" sz="1600" dirty="0">
                <a:solidFill>
                  <a:schemeClr val="tx1">
                    <a:lumMod val="65000"/>
                    <a:lumOff val="35000"/>
                  </a:schemeClr>
                </a:solidFill>
                <a:latin typeface="Arial" panose="020B0604020202020204"/>
                <a:ea typeface="微软雅黑" panose="020B0503020204020204" pitchFamily="34" charset="-122"/>
                <a:sym typeface="Arial" panose="020B0604020202020204"/>
              </a:rPr>
              <a:t>点击输入文本内容点击输入文本内容</a:t>
            </a:r>
            <a:r>
              <a:rPr lang="en-US" altLang="zh-CN" sz="1600" dirty="0">
                <a:solidFill>
                  <a:schemeClr val="tx1">
                    <a:lumMod val="65000"/>
                    <a:lumOff val="35000"/>
                  </a:schemeClr>
                </a:solidFill>
                <a:latin typeface="Arial" panose="020B0604020202020204"/>
                <a:ea typeface="微软雅黑" panose="020B0503020204020204" pitchFamily="34" charset="-122"/>
                <a:sym typeface="Arial" panose="020B0604020202020204"/>
              </a:rPr>
              <a:t> </a:t>
            </a:r>
            <a:r>
              <a:rPr lang="zh-CN" altLang="en-US" sz="1600" dirty="0">
                <a:solidFill>
                  <a:schemeClr val="tx1">
                    <a:lumMod val="65000"/>
                    <a:lumOff val="35000"/>
                  </a:schemeClr>
                </a:solidFill>
                <a:latin typeface="Arial" panose="020B0604020202020204"/>
                <a:ea typeface="微软雅黑" panose="020B0503020204020204" pitchFamily="34" charset="-122"/>
                <a:sym typeface="Arial" panose="020B0604020202020204"/>
              </a:rPr>
              <a:t>点击输入文本内容点击输入文本内容点击输入文本内容点击输入文本内容点击输入文本内容点击输入文本内容</a:t>
            </a:r>
            <a:endParaRPr lang="en-US" altLang="zh-CN" sz="1600" dirty="0">
              <a:solidFill>
                <a:schemeClr val="tx1">
                  <a:lumMod val="65000"/>
                  <a:lumOff val="35000"/>
                </a:schemeClr>
              </a:solidFill>
              <a:latin typeface="Arial" panose="020B0604020202020204"/>
              <a:ea typeface="微软雅黑" panose="020B0503020204020204" pitchFamily="34" charset="-122"/>
              <a:cs typeface="字魂59号-创粗黑" panose="00000500000000000000" charset="-122"/>
              <a:sym typeface="Arial" panose="020B0604020202020204"/>
            </a:endParaRPr>
          </a:p>
        </p:txBody>
      </p:sp>
      <p:sp>
        <p:nvSpPr>
          <p:cNvPr id="40" name="矩形 39"/>
          <p:cNvSpPr/>
          <p:nvPr/>
        </p:nvSpPr>
        <p:spPr>
          <a:xfrm>
            <a:off x="640896" y="4558951"/>
            <a:ext cx="3540297" cy="1200329"/>
          </a:xfrm>
          <a:prstGeom prst="rect">
            <a:avLst/>
          </a:prstGeom>
        </p:spPr>
        <p:txBody>
          <a:bodyPr wrap="square" numCol="1">
            <a:spAutoFit/>
          </a:bodyPr>
          <a:lstStyle/>
          <a:p>
            <a:pPr algn="just">
              <a:lnSpc>
                <a:spcPct val="150000"/>
              </a:lnSpc>
            </a:pPr>
            <a:r>
              <a:rPr lang="zh-CN" altLang="en-US" sz="1600" dirty="0">
                <a:solidFill>
                  <a:schemeClr val="tx1">
                    <a:lumMod val="65000"/>
                    <a:lumOff val="35000"/>
                  </a:schemeClr>
                </a:solidFill>
                <a:latin typeface="Arial" panose="020B0604020202020204"/>
                <a:ea typeface="微软雅黑" panose="020B0503020204020204" pitchFamily="34" charset="-122"/>
                <a:sym typeface="Arial" panose="020B0604020202020204"/>
              </a:rPr>
              <a:t>点击输入文本内容点击输入文本内容</a:t>
            </a:r>
            <a:r>
              <a:rPr lang="en-US" altLang="zh-CN" sz="1600" dirty="0">
                <a:solidFill>
                  <a:schemeClr val="tx1">
                    <a:lumMod val="65000"/>
                    <a:lumOff val="35000"/>
                  </a:schemeClr>
                </a:solidFill>
                <a:latin typeface="Arial" panose="020B0604020202020204"/>
                <a:ea typeface="微软雅黑" panose="020B0503020204020204" pitchFamily="34" charset="-122"/>
                <a:sym typeface="Arial" panose="020B0604020202020204"/>
              </a:rPr>
              <a:t> </a:t>
            </a:r>
            <a:r>
              <a:rPr lang="zh-CN" altLang="en-US" sz="1600" dirty="0">
                <a:solidFill>
                  <a:schemeClr val="tx1">
                    <a:lumMod val="65000"/>
                    <a:lumOff val="35000"/>
                  </a:schemeClr>
                </a:solidFill>
                <a:latin typeface="Arial" panose="020B0604020202020204"/>
                <a:ea typeface="微软雅黑" panose="020B0503020204020204" pitchFamily="34" charset="-122"/>
                <a:sym typeface="Arial" panose="020B0604020202020204"/>
              </a:rPr>
              <a:t>点击输入文本内容点击输入文本内容</a:t>
            </a:r>
            <a:r>
              <a:rPr lang="en-US" altLang="zh-CN" sz="1600" dirty="0">
                <a:solidFill>
                  <a:schemeClr val="tx1">
                    <a:lumMod val="65000"/>
                    <a:lumOff val="35000"/>
                  </a:schemeClr>
                </a:solidFill>
                <a:latin typeface="Arial" panose="020B0604020202020204"/>
                <a:ea typeface="微软雅黑" panose="020B0503020204020204" pitchFamily="34" charset="-122"/>
                <a:sym typeface="Arial" panose="020B0604020202020204"/>
              </a:rPr>
              <a:t> </a:t>
            </a:r>
            <a:r>
              <a:rPr lang="zh-CN" altLang="en-US" sz="1600" dirty="0">
                <a:solidFill>
                  <a:schemeClr val="tx1">
                    <a:lumMod val="65000"/>
                    <a:lumOff val="35000"/>
                  </a:schemeClr>
                </a:solidFill>
                <a:latin typeface="Arial" panose="020B0604020202020204"/>
                <a:ea typeface="微软雅黑" panose="020B0503020204020204" pitchFamily="34" charset="-122"/>
                <a:sym typeface="Arial" panose="020B0604020202020204"/>
              </a:rPr>
              <a:t>点击输入文本内容点击输入文本内容</a:t>
            </a:r>
            <a:endParaRPr lang="en-US" altLang="zh-CN" sz="1600" dirty="0">
              <a:solidFill>
                <a:schemeClr val="tx1">
                  <a:lumMod val="65000"/>
                  <a:lumOff val="35000"/>
                </a:schemeClr>
              </a:solidFill>
              <a:latin typeface="Arial" panose="020B0604020202020204"/>
              <a:ea typeface="微软雅黑" panose="020B0503020204020204" pitchFamily="34" charset="-122"/>
              <a:cs typeface="字魂59号-创粗黑" panose="00000500000000000000" charset="-122"/>
              <a:sym typeface="Arial" panose="020B0604020202020204"/>
            </a:endParaRPr>
          </a:p>
        </p:txBody>
      </p:sp>
      <p:sp>
        <p:nvSpPr>
          <p:cNvPr id="41" name="文本框 40"/>
          <p:cNvSpPr txBox="1"/>
          <p:nvPr/>
        </p:nvSpPr>
        <p:spPr>
          <a:xfrm>
            <a:off x="695583" y="1935811"/>
            <a:ext cx="3166218" cy="461665"/>
          </a:xfrm>
          <a:prstGeom prst="rect">
            <a:avLst/>
          </a:prstGeom>
          <a:noFill/>
          <a:effectLst/>
        </p:spPr>
        <p:txBody>
          <a:bodyPr wrap="square" numCol="1" rtlCol="0">
            <a:spAutoFit/>
          </a:bodyPr>
          <a:lstStyle/>
          <a:p>
            <a:pPr algn="just"/>
            <a:r>
              <a:rPr lang="zh-CN" altLang="en-US" sz="2400" b="1" dirty="0">
                <a:latin typeface="Arial" panose="020B0604020202020204"/>
                <a:ea typeface="微软雅黑" panose="020B0503020204020204" pitchFamily="34" charset="-122"/>
                <a:cs typeface="字魂59号-创粗黑" panose="00000500000000000000" charset="-122"/>
                <a:sym typeface="Arial" panose="020B0604020202020204"/>
              </a:rPr>
              <a:t>输入标题</a:t>
            </a:r>
            <a:endParaRPr lang="zh-CN" altLang="en-US" sz="2400" b="1" dirty="0">
              <a:latin typeface="Arial" panose="020B0604020202020204"/>
              <a:ea typeface="微软雅黑" panose="020B0503020204020204" pitchFamily="34" charset="-122"/>
              <a:cs typeface="字魂59号-创粗黑" panose="00000500000000000000"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1000"/>
                                        <p:tgtEl>
                                          <p:spTgt spid="40"/>
                                        </p:tgtEl>
                                      </p:cBhvr>
                                    </p:animEffect>
                                    <p:anim calcmode="lin" valueType="num">
                                      <p:cBhvr>
                                        <p:cTn id="13" dur="1000" fill="hold"/>
                                        <p:tgtEl>
                                          <p:spTgt spid="40"/>
                                        </p:tgtEl>
                                        <p:attrNameLst>
                                          <p:attrName>ppt_x</p:attrName>
                                        </p:attrNameLst>
                                      </p:cBhvr>
                                      <p:tavLst>
                                        <p:tav tm="0">
                                          <p:val>
                                            <p:strVal val="#ppt_x"/>
                                          </p:val>
                                        </p:tav>
                                        <p:tav tm="100000">
                                          <p:val>
                                            <p:strVal val="#ppt_x"/>
                                          </p:val>
                                        </p:tav>
                                      </p:tavLst>
                                    </p:anim>
                                    <p:anim calcmode="lin" valueType="num">
                                      <p:cBhvr>
                                        <p:cTn id="14" dur="1000" fill="hold"/>
                                        <p:tgtEl>
                                          <p:spTgt spid="4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1000"/>
                                        <p:tgtEl>
                                          <p:spTgt spid="41"/>
                                        </p:tgtEl>
                                      </p:cBhvr>
                                    </p:animEffect>
                                    <p:anim calcmode="lin" valueType="num">
                                      <p:cBhvr>
                                        <p:cTn id="18" dur="1000" fill="hold"/>
                                        <p:tgtEl>
                                          <p:spTgt spid="41"/>
                                        </p:tgtEl>
                                        <p:attrNameLst>
                                          <p:attrName>ppt_x</p:attrName>
                                        </p:attrNameLst>
                                      </p:cBhvr>
                                      <p:tavLst>
                                        <p:tav tm="0">
                                          <p:val>
                                            <p:strVal val="#ppt_x"/>
                                          </p:val>
                                        </p:tav>
                                        <p:tav tm="100000">
                                          <p:val>
                                            <p:strVal val="#ppt_x"/>
                                          </p:val>
                                        </p:tav>
                                      </p:tavLst>
                                    </p:anim>
                                    <p:anim calcmode="lin" valueType="num">
                                      <p:cBhvr>
                                        <p:cTn id="19"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wipe(down)">
                                      <p:cBhvr>
                                        <p:cTn id="24" dur="500"/>
                                        <p:tgtEl>
                                          <p:spTgt spid="34"/>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down)">
                                      <p:cBhvr>
                                        <p:cTn id="27" dur="500"/>
                                        <p:tgtEl>
                                          <p:spTgt spid="35"/>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wipe(down)">
                                      <p:cBhvr>
                                        <p:cTn id="30" dur="500"/>
                                        <p:tgtEl>
                                          <p:spTgt spid="36"/>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wipe(down)">
                                      <p:cBhvr>
                                        <p:cTn id="33" dur="500"/>
                                        <p:tgtEl>
                                          <p:spTgt spid="37"/>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wipe(down)">
                                      <p:cBhvr>
                                        <p:cTn id="3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p:bldP spid="37" grpId="0"/>
      <p:bldP spid="38" grpId="0" animBg="1"/>
      <p:bldP spid="39" grpId="0"/>
      <p:bldP spid="40" grpId="0"/>
      <p:bldP spid="4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r="2813"/>
          <a:stretch>
            <a:fillRect/>
          </a:stretch>
        </p:blipFill>
        <p:spPr>
          <a:xfrm>
            <a:off x="0" y="0"/>
            <a:ext cx="12192000" cy="6857999"/>
          </a:xfrm>
          <a:prstGeom prst="rect">
            <a:avLst/>
          </a:prstGeom>
        </p:spPr>
      </p:pic>
      <p:sp>
        <p:nvSpPr>
          <p:cNvPr id="8" name="PA-文本框 59"/>
          <p:cNvSpPr txBox="1"/>
          <p:nvPr>
            <p:custDataLst>
              <p:tags r:id="rId2"/>
            </p:custDataLst>
          </p:nvPr>
        </p:nvSpPr>
        <p:spPr>
          <a:xfrm>
            <a:off x="4057599" y="2327361"/>
            <a:ext cx="6294104" cy="1200329"/>
          </a:xfrm>
          <a:prstGeom prst="rect">
            <a:avLst/>
          </a:prstGeom>
          <a:noFill/>
        </p:spPr>
        <p:txBody>
          <a:bodyPr wrap="square" rtlCol="0">
            <a:spAutoFit/>
          </a:bodyPr>
          <a:lstStyle>
            <a:defPPr>
              <a:defRPr lang="zh-CN"/>
            </a:defPPr>
            <a:lvl1pPr algn="dist">
              <a:defRPr sz="7200" b="1">
                <a:solidFill>
                  <a:schemeClr val="tx1">
                    <a:lumMod val="65000"/>
                    <a:lumOff val="35000"/>
                  </a:schemeClr>
                </a:solidFill>
                <a:latin typeface="Arial" panose="020B0604020202020204"/>
                <a:ea typeface="微软雅黑" panose="020B0503020204020204" pitchFamily="34" charset="-122"/>
              </a:defRPr>
            </a:lvl1pPr>
          </a:lstStyle>
          <a:p>
            <a:r>
              <a:rPr lang="zh-CN" altLang="en-US" dirty="0">
                <a:sym typeface="Arial" panose="020B0604020202020204"/>
              </a:rPr>
              <a:t>输入您的内容</a:t>
            </a:r>
            <a:endParaRPr lang="en-US" altLang="zh-CN" dirty="0">
              <a:sym typeface="Arial" panose="020B0604020202020204"/>
            </a:endParaRPr>
          </a:p>
        </p:txBody>
      </p:sp>
      <p:sp>
        <p:nvSpPr>
          <p:cNvPr id="11" name="文本框 10"/>
          <p:cNvSpPr txBox="1"/>
          <p:nvPr/>
        </p:nvSpPr>
        <p:spPr>
          <a:xfrm>
            <a:off x="4110788" y="3608569"/>
            <a:ext cx="6172199" cy="1013098"/>
          </a:xfrm>
          <a:prstGeom prst="rect">
            <a:avLst/>
          </a:prstGeom>
          <a:noFill/>
        </p:spPr>
        <p:txBody>
          <a:bodyPr wrap="square" rtlCol="0">
            <a:spAutoFit/>
          </a:bodyPr>
          <a:lstStyle/>
          <a:p>
            <a:pPr>
              <a:lnSpc>
                <a:spcPct val="200000"/>
              </a:lnSpc>
            </a:pPr>
            <a:r>
              <a:rPr lang="en-US" altLang="zh-CN" sz="1050" dirty="0">
                <a:solidFill>
                  <a:schemeClr val="tx1">
                    <a:lumMod val="75000"/>
                    <a:lumOff val="25000"/>
                  </a:schemeClr>
                </a:solidFill>
                <a:latin typeface="Arial" panose="020B0604020202020204"/>
                <a:ea typeface="微软雅黑" panose="020B0503020204020204" pitchFamily="34" charset="-122"/>
                <a:sym typeface="Arial" panose="020B0604020202020204"/>
              </a:rPr>
              <a:t>The average person is always waiting for an opportunity to come The average person is always waiting for an The average person is always waiting for an The average always waiting for an The average</a:t>
            </a:r>
            <a:endParaRPr lang="zh-CN" altLang="en-US" sz="1050" dirty="0">
              <a:solidFill>
                <a:schemeClr val="tx1">
                  <a:lumMod val="75000"/>
                  <a:lumOff val="25000"/>
                </a:schemeClr>
              </a:solidFill>
              <a:latin typeface="Arial" panose="020B0604020202020204"/>
              <a:ea typeface="微软雅黑" panose="020B0503020204020204" pitchFamily="34" charset="-122"/>
              <a:sym typeface="Arial" panose="020B0604020202020204"/>
            </a:endParaRPr>
          </a:p>
        </p:txBody>
      </p:sp>
      <p:grpSp>
        <p:nvGrpSpPr>
          <p:cNvPr id="23" name="组合 22"/>
          <p:cNvGrpSpPr/>
          <p:nvPr/>
        </p:nvGrpSpPr>
        <p:grpSpPr>
          <a:xfrm>
            <a:off x="7841795" y="4950185"/>
            <a:ext cx="2405721" cy="562863"/>
            <a:chOff x="8002215" y="4819411"/>
            <a:chExt cx="2405721" cy="562863"/>
          </a:xfrm>
        </p:grpSpPr>
        <p:sp>
          <p:nvSpPr>
            <p:cNvPr id="13" name="矩形: 圆角 12"/>
            <p:cNvSpPr/>
            <p:nvPr/>
          </p:nvSpPr>
          <p:spPr>
            <a:xfrm>
              <a:off x="8002215" y="4819411"/>
              <a:ext cx="2405721" cy="562863"/>
            </a:xfrm>
            <a:prstGeom prst="roundRect">
              <a:avLst>
                <a:gd name="adj" fmla="val 50000"/>
              </a:avLst>
            </a:prstGeom>
            <a:solidFill>
              <a:srgbClr val="A6ABFF"/>
            </a:solidFill>
            <a:ln>
              <a:noFill/>
            </a:ln>
            <a:effectLst>
              <a:outerShdw blurRad="152400" dist="76200" dir="8100000" sx="101000" sy="101000" algn="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4" name="PA-文本框 59"/>
            <p:cNvSpPr txBox="1"/>
            <p:nvPr>
              <p:custDataLst>
                <p:tags r:id="rId3"/>
              </p:custDataLst>
            </p:nvPr>
          </p:nvSpPr>
          <p:spPr>
            <a:xfrm>
              <a:off x="8183517" y="4947607"/>
              <a:ext cx="2043116" cy="338554"/>
            </a:xfrm>
            <a:prstGeom prst="rect">
              <a:avLst/>
            </a:prstGeom>
            <a:solidFill>
              <a:srgbClr val="A6ABFF"/>
            </a:solidFill>
          </p:spPr>
          <p:txBody>
            <a:bodyPr wrap="square" rtlCol="0">
              <a:spAutoFit/>
            </a:bodyPr>
            <a:lstStyle/>
            <a:p>
              <a:pPr algn="dist"/>
              <a:r>
                <a:rPr lang="en-US" altLang="zh-CN" sz="1600" dirty="0">
                  <a:solidFill>
                    <a:schemeClr val="bg1"/>
                  </a:solidFill>
                  <a:latin typeface="Arial" panose="020B0604020202020204"/>
                  <a:ea typeface="微软雅黑" panose="020B0503020204020204" pitchFamily="34" charset="-122"/>
                  <a:sym typeface="Arial" panose="020B0604020202020204"/>
                </a:rPr>
                <a:t>ENTER</a:t>
              </a:r>
              <a:r>
                <a:rPr lang="zh-CN" altLang="en-US" sz="1600" dirty="0">
                  <a:solidFill>
                    <a:schemeClr val="bg1"/>
                  </a:solidFill>
                  <a:latin typeface="Arial" panose="020B0604020202020204"/>
                  <a:ea typeface="微软雅黑" panose="020B0503020204020204" pitchFamily="34" charset="-122"/>
                  <a:sym typeface="Arial" panose="020B0604020202020204"/>
                </a:rPr>
                <a:t> </a:t>
              </a:r>
              <a:r>
                <a:rPr lang="en-US" altLang="zh-CN" sz="1600" dirty="0">
                  <a:solidFill>
                    <a:schemeClr val="bg1"/>
                  </a:solidFill>
                  <a:latin typeface="Arial" panose="020B0604020202020204"/>
                  <a:ea typeface="微软雅黑" panose="020B0503020204020204" pitchFamily="34" charset="-122"/>
                  <a:sym typeface="Arial" panose="020B0604020202020204"/>
                </a:rPr>
                <a:t>CONTANT</a:t>
              </a:r>
              <a:endParaRPr lang="en-US" altLang="zh-CN" sz="1600" dirty="0">
                <a:solidFill>
                  <a:schemeClr val="bg1"/>
                </a:solidFill>
                <a:latin typeface="Arial" panose="020B0604020202020204"/>
                <a:ea typeface="微软雅黑" panose="020B0503020204020204" pitchFamily="34" charset="-122"/>
                <a:sym typeface="Arial" panose="020B0604020202020204"/>
              </a:endParaRPr>
            </a:p>
          </p:txBody>
        </p:sp>
      </p:grpSp>
      <p:sp>
        <p:nvSpPr>
          <p:cNvPr id="15" name="椭圆 14"/>
          <p:cNvSpPr/>
          <p:nvPr/>
        </p:nvSpPr>
        <p:spPr>
          <a:xfrm rot="19800000">
            <a:off x="1147345" y="2052024"/>
            <a:ext cx="2722315" cy="2722315"/>
          </a:xfrm>
          <a:prstGeom prst="ellipse">
            <a:avLst/>
          </a:prstGeom>
          <a:gradFill>
            <a:gsLst>
              <a:gs pos="0">
                <a:schemeClr val="bg1"/>
              </a:gs>
              <a:gs pos="100000">
                <a:srgbClr val="A6ABFF">
                  <a:alpha val="89000"/>
                </a:srgbClr>
              </a:gs>
            </a:gsLst>
            <a:lin ang="5400000" scaled="1"/>
          </a:gradFill>
          <a:ln>
            <a:noFill/>
          </a:ln>
          <a:effectLst>
            <a:outerShdw blurRad="114300" dist="38100" dir="2700000" algn="tl" rotWithShape="0">
              <a:srgbClr val="A6ABFF">
                <a:alpha val="30000"/>
              </a:srgb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文本框 3"/>
          <p:cNvSpPr txBox="1"/>
          <p:nvPr/>
        </p:nvSpPr>
        <p:spPr>
          <a:xfrm>
            <a:off x="1406677" y="2507689"/>
            <a:ext cx="2318395" cy="1862048"/>
          </a:xfrm>
          <a:prstGeom prst="rect">
            <a:avLst/>
          </a:prstGeom>
          <a:noFill/>
        </p:spPr>
        <p:txBody>
          <a:bodyPr wrap="square" rtlCol="0">
            <a:spAutoFit/>
          </a:bodyPr>
          <a:lstStyle/>
          <a:p>
            <a:pPr algn="ctr"/>
            <a:r>
              <a:rPr lang="en-US" altLang="zh-CN" sz="11500" dirty="0">
                <a:gradFill>
                  <a:gsLst>
                    <a:gs pos="100000">
                      <a:schemeClr val="bg1"/>
                    </a:gs>
                    <a:gs pos="40000">
                      <a:srgbClr val="A6ABFF">
                        <a:alpha val="89000"/>
                      </a:srgbClr>
                    </a:gs>
                  </a:gsLst>
                  <a:lin ang="5400000" scaled="0"/>
                </a:gradFill>
                <a:latin typeface="Arial" panose="020B0604020202020204"/>
                <a:ea typeface="微软雅黑" panose="020B0503020204020204" pitchFamily="34" charset="-122"/>
                <a:sym typeface="Arial" panose="020B0604020202020204"/>
              </a:rPr>
              <a:t>O4</a:t>
            </a:r>
            <a:endParaRPr lang="zh-CN" altLang="en-US" sz="11500" dirty="0">
              <a:gradFill>
                <a:gsLst>
                  <a:gs pos="100000">
                    <a:schemeClr val="bg1"/>
                  </a:gs>
                  <a:gs pos="40000">
                    <a:srgbClr val="A6ABFF">
                      <a:alpha val="89000"/>
                    </a:srgbClr>
                  </a:gs>
                </a:gsLst>
                <a:lin ang="5400000" scaled="0"/>
              </a:gradFill>
              <a:latin typeface="Arial" panose="020B0604020202020204"/>
              <a:ea typeface="微软雅黑" panose="020B0503020204020204" pitchFamily="34" charset="-122"/>
              <a:sym typeface="Arial" panose="020B0604020202020204"/>
            </a:endParaRPr>
          </a:p>
        </p:txBody>
      </p:sp>
      <p:cxnSp>
        <p:nvCxnSpPr>
          <p:cNvPr id="18" name="直接连接符 17"/>
          <p:cNvCxnSpPr/>
          <p:nvPr/>
        </p:nvCxnSpPr>
        <p:spPr>
          <a:xfrm>
            <a:off x="4190998" y="3543732"/>
            <a:ext cx="5899485" cy="0"/>
          </a:xfrm>
          <a:prstGeom prst="line">
            <a:avLst/>
          </a:prstGeom>
          <a:ln>
            <a:gradFill>
              <a:gsLst>
                <a:gs pos="0">
                  <a:schemeClr val="bg1">
                    <a:alpha val="86000"/>
                  </a:schemeClr>
                </a:gs>
                <a:gs pos="41000">
                  <a:srgbClr val="A6ABFF"/>
                </a:gs>
                <a:gs pos="100000">
                  <a:srgbClr val="FE76F3">
                    <a:alpha val="46000"/>
                  </a:srgbClr>
                </a:gs>
              </a:gsLst>
              <a:lin ang="4800000" scaled="0"/>
            </a:gra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390407" y="425541"/>
            <a:ext cx="2148108" cy="860874"/>
            <a:chOff x="224148" y="548463"/>
            <a:chExt cx="2148108" cy="860874"/>
          </a:xfrm>
        </p:grpSpPr>
        <p:sp>
          <p:nvSpPr>
            <p:cNvPr id="20" name="矩形 19"/>
            <p:cNvSpPr/>
            <p:nvPr/>
          </p:nvSpPr>
          <p:spPr>
            <a:xfrm rot="16200000" flipV="1">
              <a:off x="469557" y="411826"/>
              <a:ext cx="45719" cy="318994"/>
            </a:xfrm>
            <a:prstGeom prst="rect">
              <a:avLst/>
            </a:prstGeom>
            <a:solidFill>
              <a:schemeClr val="tx1">
                <a:lumMod val="50000"/>
                <a:lumOff val="5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rial" panose="020B0604020202020204"/>
                <a:ea typeface="微软雅黑" panose="020B0503020204020204" pitchFamily="34" charset="-122"/>
                <a:sym typeface="Arial" panose="020B0604020202020204"/>
              </a:endParaRPr>
            </a:p>
          </p:txBody>
        </p:sp>
        <p:sp>
          <p:nvSpPr>
            <p:cNvPr id="21" name="PA-矩形 44"/>
            <p:cNvSpPr/>
            <p:nvPr>
              <p:custDataLst>
                <p:tags r:id="rId4"/>
              </p:custDataLst>
            </p:nvPr>
          </p:nvSpPr>
          <p:spPr>
            <a:xfrm>
              <a:off x="224148" y="649849"/>
              <a:ext cx="1653814" cy="275070"/>
            </a:xfrm>
            <a:prstGeom prst="rect">
              <a:avLst/>
            </a:prstGeom>
          </p:spPr>
          <p:txBody>
            <a:bodyPr wrap="square">
              <a:spAutoFit/>
            </a:bodyPr>
            <a:lstStyle/>
            <a:p>
              <a:pPr lvl="0" algn="dist">
                <a:defRPr/>
              </a:pPr>
              <a:r>
                <a:rPr lang="zh-CN" altLang="en-US" sz="1200" dirty="0">
                  <a:solidFill>
                    <a:schemeClr val="tx1">
                      <a:lumMod val="75000"/>
                      <a:lumOff val="25000"/>
                    </a:schemeClr>
                  </a:solidFill>
                  <a:latin typeface="Arial" panose="020B0604020202020204"/>
                  <a:ea typeface="微软雅黑" panose="020B0503020204020204" pitchFamily="34" charset="-122"/>
                  <a:cs typeface="+mn-ea"/>
                  <a:sym typeface="Arial" panose="020B0604020202020204"/>
                </a:rPr>
                <a:t>熊猫科技有限公司</a:t>
              </a:r>
              <a:endParaRPr lang="en-US" altLang="zh-CN" sz="1200" dirty="0">
                <a:solidFill>
                  <a:schemeClr val="tx1">
                    <a:lumMod val="75000"/>
                    <a:lumOff val="25000"/>
                  </a:schemeClr>
                </a:solidFill>
                <a:latin typeface="Arial" panose="020B0604020202020204"/>
                <a:ea typeface="微软雅黑" panose="020B0503020204020204" pitchFamily="34" charset="-122"/>
                <a:cs typeface="+mn-ea"/>
                <a:sym typeface="Arial" panose="020B0604020202020204"/>
              </a:endParaRPr>
            </a:p>
          </p:txBody>
        </p:sp>
        <p:sp>
          <p:nvSpPr>
            <p:cNvPr id="22" name="PA-矩形 44"/>
            <p:cNvSpPr/>
            <p:nvPr>
              <p:custDataLst>
                <p:tags r:id="rId5"/>
              </p:custDataLst>
            </p:nvPr>
          </p:nvSpPr>
          <p:spPr>
            <a:xfrm>
              <a:off x="227674" y="901506"/>
              <a:ext cx="2144582" cy="507831"/>
            </a:xfrm>
            <a:prstGeom prst="rect">
              <a:avLst/>
            </a:prstGeom>
          </p:spPr>
          <p:txBody>
            <a:bodyPr wrap="square">
              <a:spAutoFit/>
            </a:bodyPr>
            <a:lstStyle/>
            <a:p>
              <a:pPr>
                <a:lnSpc>
                  <a:spcPct val="150000"/>
                </a:lnSpc>
                <a:defRPr/>
              </a:pPr>
              <a:r>
                <a:rPr lang="en-US" altLang="zh-CN" sz="600" dirty="0">
                  <a:solidFill>
                    <a:schemeClr val="tx1">
                      <a:lumMod val="75000"/>
                      <a:lumOff val="25000"/>
                    </a:schemeClr>
                  </a:solidFill>
                  <a:latin typeface="Arial" panose="020B0604020202020204"/>
                  <a:ea typeface="微软雅黑" panose="020B0503020204020204" pitchFamily="34" charset="-122"/>
                  <a:cs typeface="+mn-ea"/>
                  <a:sym typeface="Arial" panose="020B0604020202020204"/>
                </a:rPr>
                <a:t>DI YI KE JI YOU XIAN GONG SI  DI YI KE JI YOU XIAN GONG SI </a:t>
              </a:r>
              <a:endParaRPr lang="en-US" altLang="zh-CN" sz="600" dirty="0">
                <a:solidFill>
                  <a:schemeClr val="tx1">
                    <a:lumMod val="75000"/>
                    <a:lumOff val="25000"/>
                  </a:schemeClr>
                </a:solidFill>
                <a:latin typeface="Arial" panose="020B0604020202020204"/>
                <a:ea typeface="微软雅黑" panose="020B0503020204020204" pitchFamily="34" charset="-122"/>
                <a:cs typeface="+mn-ea"/>
                <a:sym typeface="Arial" panose="020B0604020202020204"/>
              </a:endParaRPr>
            </a:p>
            <a:p>
              <a:pPr lvl="0">
                <a:lnSpc>
                  <a:spcPct val="150000"/>
                </a:lnSpc>
                <a:defRPr/>
              </a:pPr>
              <a:endParaRPr lang="en-US" altLang="zh-CN" sz="600" dirty="0">
                <a:solidFill>
                  <a:schemeClr val="tx1">
                    <a:lumMod val="75000"/>
                    <a:lumOff val="25000"/>
                  </a:schemeClr>
                </a:solidFill>
                <a:latin typeface="Arial" panose="020B0604020202020204"/>
                <a:ea typeface="微软雅黑" panose="020B0503020204020204" pitchFamily="34" charset="-122"/>
                <a:cs typeface="+mn-ea"/>
                <a:sym typeface="Arial" panose="020B0604020202020204"/>
              </a:endParaRPr>
            </a:p>
          </p:txBody>
        </p:sp>
      </p:grpSp>
    </p:spTree>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par>
                          <p:cTn id="11" fill="hold">
                            <p:stCondLst>
                              <p:cond delay="500"/>
                            </p:stCondLst>
                            <p:childTnLst>
                              <p:par>
                                <p:cTn id="12" presetID="0" presetClass="entr" presetSubtype="0" decel="70000" fill="hold" grpId="0" nodeType="afterEffect">
                                  <p:stCondLst>
                                    <p:cond delay="0"/>
                                  </p:stCondLst>
                                  <p:iterate type="lt">
                                    <p:tmPct val="10000"/>
                                  </p:iterate>
                                  <p:childTnLst>
                                    <p:set>
                                      <p:cBhvr>
                                        <p:cTn id="13" dur="641" fill="hold">
                                          <p:stCondLst>
                                            <p:cond delay="1"/>
                                          </p:stCondLst>
                                        </p:cTn>
                                        <p:tgtEl>
                                          <p:spTgt spid="8"/>
                                        </p:tgtEl>
                                        <p:attrNameLst>
                                          <p:attrName>style.visibility</p:attrName>
                                        </p:attrNameLst>
                                      </p:cBhvr>
                                      <p:to>
                                        <p:strVal val="visible"/>
                                      </p:to>
                                    </p:set>
                                    <p:anim to="" calcmode="lin" valueType="num">
                                      <p:cBhvr>
                                        <p:cTn id="14" dur="1" fill="hold">
                                          <p:stCondLst>
                                            <p:cond delay="0"/>
                                          </p:stCondLst>
                                        </p:cTn>
                                        <p:tgtEl>
                                          <p:spTgt spid="8"/>
                                        </p:tgtEl>
                                        <p:attrNameLst>
                                          <p:attrName>ppt_x</p:attrName>
                                        </p:attrNameLst>
                                      </p:cBhvr>
                                      <p:tavLst>
                                        <p:tav tm="0">
                                          <p:val>
                                            <p:strVal val="#ppt_x"/>
                                          </p:val>
                                        </p:tav>
                                        <p:tav tm="100000">
                                          <p:val>
                                            <p:strVal val="#ppt_x+0.15*sin(rand(0-360)+0)+2"/>
                                          </p:val>
                                        </p:tav>
                                      </p:tavLst>
                                    </p:anim>
                                    <p:anim to="" calcmode="lin" valueType="num">
                                      <p:cBhvr>
                                        <p:cTn id="15" dur="1" fill="hold">
                                          <p:stCondLst>
                                            <p:cond delay="0"/>
                                          </p:stCondLst>
                                        </p:cTn>
                                        <p:tgtEl>
                                          <p:spTgt spid="8"/>
                                        </p:tgtEl>
                                        <p:attrNameLst>
                                          <p:attrName>ppt_y</p:attrName>
                                        </p:attrNameLst>
                                      </p:cBhvr>
                                      <p:tavLst>
                                        <p:tav tm="0">
                                          <p:val>
                                            <p:strVal val="#ppt_y"/>
                                          </p:val>
                                        </p:tav>
                                        <p:tav tm="100000">
                                          <p:val>
                                            <p:strVal val="#ppt_y+0.15*sin(rand(0-360)+0)+2"/>
                                          </p:val>
                                        </p:tav>
                                      </p:tavLst>
                                    </p:anim>
                                    <p:anim to="" calcmode="lin" valueType="num">
                                      <p:cBhvr>
                                        <p:cTn id="16" dur="748" fill="hold">
                                          <p:stCondLst>
                                            <p:cond delay="2"/>
                                          </p:stCondLst>
                                        </p:cTn>
                                        <p:tgtEl>
                                          <p:spTgt spid="8"/>
                                        </p:tgtEl>
                                        <p:attrNameLst>
                                          <p:attrName>style.opacity</p:attrName>
                                        </p:attrNameLst>
                                      </p:cBhvr>
                                      <p:tavLst>
                                        <p:tav tm="0">
                                          <p:val>
                                            <p:fltVal val="0"/>
                                          </p:val>
                                        </p:tav>
                                        <p:tav tm="100000">
                                          <p:val>
                                            <p:fltVal val="1"/>
                                          </p:val>
                                        </p:tav>
                                      </p:tavLst>
                                    </p:anim>
                                    <p:animScale>
                                      <p:cBhvr>
                                        <p:cTn id="17" dur="748" fill="hold">
                                          <p:stCondLst>
                                            <p:cond delay="1"/>
                                          </p:stCondLst>
                                        </p:cTn>
                                        <p:tgtEl>
                                          <p:spTgt spid="8"/>
                                        </p:tgtEl>
                                      </p:cBhvr>
                                      <p:from x="500000" y="500000"/>
                                      <p:to x="100000" y="100000"/>
                                    </p:animScale>
                                    <p:anim to="" calcmode="lin" valueType="num">
                                      <p:cBhvr>
                                        <p:cTn id="18" dur="535" fill="hold">
                                          <p:stCondLst>
                                            <p:cond delay="215"/>
                                          </p:stCondLst>
                                        </p:cTn>
                                        <p:tgtEl>
                                          <p:spTgt spid="8"/>
                                        </p:tgtEl>
                                        <p:attrNameLst>
                                          <p:attrName>ppt_x</p:attrName>
                                        </p:attrNameLst>
                                      </p:cBhvr>
                                      <p:tavLst>
                                        <p:tav tm="0">
                                          <p:val>
                                            <p:strVal val="ppt_x-2"/>
                                          </p:val>
                                        </p:tav>
                                        <p:tav tm="100000">
                                          <p:val>
                                            <p:strVal val="#ppt_x"/>
                                          </p:val>
                                        </p:tav>
                                      </p:tavLst>
                                    </p:anim>
                                    <p:anim to="" calcmode="lin" valueType="num">
                                      <p:cBhvr>
                                        <p:cTn id="19" dur="535" fill="hold">
                                          <p:stCondLst>
                                            <p:cond delay="215"/>
                                          </p:stCondLst>
                                        </p:cTn>
                                        <p:tgtEl>
                                          <p:spTgt spid="8"/>
                                        </p:tgtEl>
                                        <p:attrNameLst>
                                          <p:attrName>ppt_y</p:attrName>
                                        </p:attrNameLst>
                                      </p:cBhvr>
                                      <p:tavLst>
                                        <p:tav tm="0">
                                          <p:val>
                                            <p:strVal val="ppt_y-2"/>
                                          </p:val>
                                        </p:tav>
                                        <p:tav tm="100000">
                                          <p:val>
                                            <p:strVal val="#ppt_y"/>
                                          </p:val>
                                        </p:tav>
                                      </p:tavLst>
                                    </p:anim>
                                  </p:childTnLst>
                                </p:cTn>
                              </p:par>
                            </p:childTnLst>
                          </p:cTn>
                        </p:par>
                        <p:par>
                          <p:cTn id="20" fill="hold">
                            <p:stCondLst>
                              <p:cond delay="1625"/>
                            </p:stCondLst>
                            <p:childTnLst>
                              <p:par>
                                <p:cTn id="21" presetID="22" presetClass="entr" presetSubtype="8"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par>
                          <p:cTn id="24" fill="hold">
                            <p:stCondLst>
                              <p:cond delay="2125"/>
                            </p:stCondLst>
                            <p:childTnLst>
                              <p:par>
                                <p:cTn id="25" presetID="42"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750"/>
                                        <p:tgtEl>
                                          <p:spTgt spid="11"/>
                                        </p:tgtEl>
                                      </p:cBhvr>
                                    </p:animEffect>
                                    <p:anim calcmode="lin" valueType="num">
                                      <p:cBhvr>
                                        <p:cTn id="28" dur="750" fill="hold"/>
                                        <p:tgtEl>
                                          <p:spTgt spid="11"/>
                                        </p:tgtEl>
                                        <p:attrNameLst>
                                          <p:attrName>ppt_x</p:attrName>
                                        </p:attrNameLst>
                                      </p:cBhvr>
                                      <p:tavLst>
                                        <p:tav tm="0">
                                          <p:val>
                                            <p:strVal val="#ppt_x"/>
                                          </p:val>
                                        </p:tav>
                                        <p:tav tm="100000">
                                          <p:val>
                                            <p:strVal val="#ppt_x"/>
                                          </p:val>
                                        </p:tav>
                                      </p:tavLst>
                                    </p:anim>
                                    <p:anim calcmode="lin" valueType="num">
                                      <p:cBhvr>
                                        <p:cTn id="29" dur="75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p:cTn id="34" dur="500" fill="hold"/>
                                        <p:tgtEl>
                                          <p:spTgt spid="23"/>
                                        </p:tgtEl>
                                        <p:attrNameLst>
                                          <p:attrName>ppt_w</p:attrName>
                                        </p:attrNameLst>
                                      </p:cBhvr>
                                      <p:tavLst>
                                        <p:tav tm="0">
                                          <p:val>
                                            <p:fltVal val="0"/>
                                          </p:val>
                                        </p:tav>
                                        <p:tav tm="100000">
                                          <p:val>
                                            <p:strVal val="#ppt_w"/>
                                          </p:val>
                                        </p:tav>
                                      </p:tavLst>
                                    </p:anim>
                                    <p:anim calcmode="lin" valueType="num">
                                      <p:cBhvr>
                                        <p:cTn id="35" dur="500" fill="hold"/>
                                        <p:tgtEl>
                                          <p:spTgt spid="23"/>
                                        </p:tgtEl>
                                        <p:attrNameLst>
                                          <p:attrName>ppt_h</p:attrName>
                                        </p:attrNameLst>
                                      </p:cBhvr>
                                      <p:tavLst>
                                        <p:tav tm="0">
                                          <p:val>
                                            <p:fltVal val="0"/>
                                          </p:val>
                                        </p:tav>
                                        <p:tav tm="100000">
                                          <p:val>
                                            <p:strVal val="#ppt_h"/>
                                          </p:val>
                                        </p:tav>
                                      </p:tavLst>
                                    </p:anim>
                                    <p:animEffect transition="in" filter="fade">
                                      <p:cBhvr>
                                        <p:cTn id="36" dur="500"/>
                                        <p:tgtEl>
                                          <p:spTgt spid="23"/>
                                        </p:tgtEl>
                                      </p:cBhvr>
                                    </p:animEffect>
                                  </p:childTnLst>
                                </p:cTn>
                              </p:par>
                              <p:par>
                                <p:cTn id="37" presetID="10" presetClass="entr" presetSubtype="0" fill="hold"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5" grpId="0" animBg="1"/>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
          <p:cNvSpPr>
            <a:spLocks noChangeArrowheads="1"/>
          </p:cNvSpPr>
          <p:nvPr/>
        </p:nvSpPr>
        <p:spPr bwMode="auto">
          <a:xfrm>
            <a:off x="2703453" y="2462335"/>
            <a:ext cx="153781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457200">
              <a:spcBef>
                <a:spcPct val="0"/>
              </a:spcBef>
            </a:pPr>
            <a:r>
              <a:rPr lang="zh-CN" altLang="en-US" sz="2400" b="1" dirty="0">
                <a:solidFill>
                  <a:schemeClr val="tx1">
                    <a:lumMod val="75000"/>
                    <a:lumOff val="25000"/>
                  </a:schemeClr>
                </a:solidFill>
                <a:latin typeface="Arial" panose="020B0604020202020204"/>
                <a:ea typeface="微软雅黑" panose="020B0503020204020204" pitchFamily="34" charset="-122"/>
                <a:cs typeface="OPPOSans B" panose="00020600040101010101" pitchFamily="18" charset="-122"/>
                <a:sym typeface="Arial" panose="020B0604020202020204"/>
              </a:rPr>
              <a:t>输入标题</a:t>
            </a:r>
            <a:endParaRPr lang="zh-CN" altLang="en-US" sz="2400" b="1" dirty="0">
              <a:solidFill>
                <a:schemeClr val="tx1">
                  <a:lumMod val="75000"/>
                  <a:lumOff val="25000"/>
                </a:schemeClr>
              </a:solidFill>
              <a:latin typeface="Arial" panose="020B0604020202020204"/>
              <a:ea typeface="微软雅黑" panose="020B0503020204020204" pitchFamily="34" charset="-122"/>
              <a:cs typeface="OPPOSans B" panose="00020600040101010101" pitchFamily="18" charset="-122"/>
              <a:sym typeface="Arial" panose="020B0604020202020204"/>
            </a:endParaRPr>
          </a:p>
        </p:txBody>
      </p:sp>
      <p:sp>
        <p:nvSpPr>
          <p:cNvPr id="38" name="文本框 37"/>
          <p:cNvSpPr txBox="1"/>
          <p:nvPr/>
        </p:nvSpPr>
        <p:spPr>
          <a:xfrm>
            <a:off x="2703453" y="2900028"/>
            <a:ext cx="3482724" cy="694742"/>
          </a:xfrm>
          <a:prstGeom prst="rect">
            <a:avLst/>
          </a:prstGeom>
          <a:noFill/>
        </p:spPr>
        <p:txBody>
          <a:bodyPr wrap="square" lIns="0" tIns="0" rIns="0" bIns="0">
            <a:spAutoFit/>
          </a:bodyPr>
          <a:lstStyle/>
          <a:p>
            <a:pPr algn="just" defTabSz="987425" fontAlgn="base">
              <a:lnSpc>
                <a:spcPct val="150000"/>
              </a:lnSpc>
              <a:spcBef>
                <a:spcPct val="0"/>
              </a:spcBef>
              <a:spcAft>
                <a:spcPct val="0"/>
              </a:spcAft>
              <a:defRPr/>
            </a:pPr>
            <a:r>
              <a:rPr lang="zh-CN" altLang="en-US" sz="1600" dirty="0">
                <a:solidFill>
                  <a:schemeClr val="tx1">
                    <a:lumMod val="50000"/>
                    <a:lumOff val="50000"/>
                  </a:schemeClr>
                </a:solidFill>
                <a:latin typeface="Arial" panose="020B0604020202020204"/>
                <a:ea typeface="微软雅黑" panose="020B0503020204020204" pitchFamily="34" charset="-122"/>
                <a:cs typeface="Open Sans" panose="020B0606030504020204" pitchFamily="34" charset="0"/>
                <a:sym typeface="Arial" panose="020B0604020202020204"/>
              </a:rPr>
              <a:t>或者字体的大小可根据实际情况调整文本框大小，或者字体的大小</a:t>
            </a:r>
            <a:endParaRPr lang="en-US" altLang="zh-CN" sz="1600" dirty="0">
              <a:solidFill>
                <a:schemeClr val="tx1">
                  <a:lumMod val="50000"/>
                  <a:lumOff val="50000"/>
                </a:schemeClr>
              </a:solidFill>
              <a:latin typeface="Arial" panose="020B0604020202020204"/>
              <a:ea typeface="微软雅黑" panose="020B0503020204020204" pitchFamily="34" charset="-122"/>
              <a:cs typeface="Open Sans" panose="020B0606030504020204" pitchFamily="34" charset="0"/>
              <a:sym typeface="Arial" panose="020B0604020202020204"/>
            </a:endParaRPr>
          </a:p>
        </p:txBody>
      </p:sp>
      <p:sp>
        <p:nvSpPr>
          <p:cNvPr id="56" name="矩形 3"/>
          <p:cNvSpPr>
            <a:spLocks noChangeArrowheads="1"/>
          </p:cNvSpPr>
          <p:nvPr/>
        </p:nvSpPr>
        <p:spPr bwMode="auto">
          <a:xfrm>
            <a:off x="8060670" y="2462335"/>
            <a:ext cx="153781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457200">
              <a:spcBef>
                <a:spcPct val="0"/>
              </a:spcBef>
            </a:pPr>
            <a:r>
              <a:rPr lang="zh-CN" altLang="en-US" sz="2400" b="1" dirty="0">
                <a:solidFill>
                  <a:schemeClr val="tx1">
                    <a:lumMod val="75000"/>
                    <a:lumOff val="25000"/>
                  </a:schemeClr>
                </a:solidFill>
                <a:latin typeface="Arial" panose="020B0604020202020204"/>
                <a:ea typeface="微软雅黑" panose="020B0503020204020204" pitchFamily="34" charset="-122"/>
                <a:cs typeface="OPPOSans B" panose="00020600040101010101" pitchFamily="18" charset="-122"/>
                <a:sym typeface="Arial" panose="020B0604020202020204"/>
              </a:rPr>
              <a:t>输入标题</a:t>
            </a:r>
            <a:endParaRPr lang="zh-CN" altLang="en-US" sz="2400" b="1" dirty="0">
              <a:solidFill>
                <a:schemeClr val="tx1">
                  <a:lumMod val="75000"/>
                  <a:lumOff val="25000"/>
                </a:schemeClr>
              </a:solidFill>
              <a:latin typeface="Arial" panose="020B0604020202020204"/>
              <a:ea typeface="微软雅黑" panose="020B0503020204020204" pitchFamily="34" charset="-122"/>
              <a:cs typeface="OPPOSans B" panose="00020600040101010101" pitchFamily="18" charset="-122"/>
              <a:sym typeface="Arial" panose="020B0604020202020204"/>
            </a:endParaRPr>
          </a:p>
        </p:txBody>
      </p:sp>
      <p:sp>
        <p:nvSpPr>
          <p:cNvPr id="57" name="文本框 56"/>
          <p:cNvSpPr txBox="1"/>
          <p:nvPr/>
        </p:nvSpPr>
        <p:spPr>
          <a:xfrm>
            <a:off x="8060670" y="2900028"/>
            <a:ext cx="3482724" cy="694742"/>
          </a:xfrm>
          <a:prstGeom prst="rect">
            <a:avLst/>
          </a:prstGeom>
          <a:noFill/>
        </p:spPr>
        <p:txBody>
          <a:bodyPr wrap="square" lIns="0" tIns="0" rIns="0" bIns="0">
            <a:spAutoFit/>
          </a:bodyPr>
          <a:lstStyle/>
          <a:p>
            <a:pPr algn="just" defTabSz="987425" fontAlgn="base">
              <a:lnSpc>
                <a:spcPct val="150000"/>
              </a:lnSpc>
              <a:spcBef>
                <a:spcPct val="0"/>
              </a:spcBef>
              <a:spcAft>
                <a:spcPct val="0"/>
              </a:spcAft>
              <a:defRPr/>
            </a:pPr>
            <a:r>
              <a:rPr lang="zh-CN" altLang="en-US" sz="1600" dirty="0">
                <a:solidFill>
                  <a:schemeClr val="tx1">
                    <a:lumMod val="50000"/>
                    <a:lumOff val="50000"/>
                  </a:schemeClr>
                </a:solidFill>
                <a:latin typeface="Arial" panose="020B0604020202020204"/>
                <a:ea typeface="微软雅黑" panose="020B0503020204020204" pitchFamily="34" charset="-122"/>
                <a:cs typeface="Open Sans" panose="020B0606030504020204" pitchFamily="34" charset="0"/>
                <a:sym typeface="Arial" panose="020B0604020202020204"/>
              </a:rPr>
              <a:t>或者字体的大小可根据实际情况调整文本框大小，或者字体的大小</a:t>
            </a:r>
            <a:endParaRPr lang="en-US" altLang="zh-CN" sz="1600" dirty="0">
              <a:solidFill>
                <a:schemeClr val="tx1">
                  <a:lumMod val="50000"/>
                  <a:lumOff val="50000"/>
                </a:schemeClr>
              </a:solidFill>
              <a:latin typeface="Arial" panose="020B0604020202020204"/>
              <a:ea typeface="微软雅黑" panose="020B0503020204020204" pitchFamily="34" charset="-122"/>
              <a:cs typeface="Open Sans" panose="020B0606030504020204" pitchFamily="34" charset="0"/>
              <a:sym typeface="Arial" panose="020B0604020202020204"/>
            </a:endParaRPr>
          </a:p>
        </p:txBody>
      </p:sp>
      <p:sp>
        <p:nvSpPr>
          <p:cNvPr id="12" name="矩形: 圆角 11"/>
          <p:cNvSpPr/>
          <p:nvPr/>
        </p:nvSpPr>
        <p:spPr>
          <a:xfrm>
            <a:off x="6597819" y="2507756"/>
            <a:ext cx="1051210" cy="1051210"/>
          </a:xfrm>
          <a:prstGeom prst="roundRect">
            <a:avLst>
              <a:gd name="adj" fmla="val 50000"/>
            </a:avLst>
          </a:prstGeom>
          <a:solidFill>
            <a:srgbClr val="F2CDFF"/>
          </a:solidFill>
          <a:ln>
            <a:noFill/>
          </a:ln>
          <a:effectLst>
            <a:outerShdw blurRad="152400" dist="38100" dir="5400000" algn="t" rotWithShape="0">
              <a:srgbClr val="A6AB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2400">
              <a:solidFill>
                <a:schemeClr val="bg1"/>
              </a:solidFill>
              <a:latin typeface="Arial" panose="020B0604020202020204"/>
              <a:ea typeface="微软雅黑" panose="020B0503020204020204" pitchFamily="34" charset="-122"/>
              <a:cs typeface="阿里巴巴普惠体 B" panose="00020600040101010101" pitchFamily="18" charset="-122"/>
              <a:sym typeface="Arial" panose="020B0604020202020204"/>
            </a:endParaRPr>
          </a:p>
        </p:txBody>
      </p:sp>
      <p:sp>
        <p:nvSpPr>
          <p:cNvPr id="63" name="矩形: 圆角 62"/>
          <p:cNvSpPr/>
          <p:nvPr/>
        </p:nvSpPr>
        <p:spPr>
          <a:xfrm>
            <a:off x="1240601" y="2507756"/>
            <a:ext cx="1051210" cy="1051210"/>
          </a:xfrm>
          <a:prstGeom prst="roundRect">
            <a:avLst>
              <a:gd name="adj" fmla="val 50000"/>
            </a:avLst>
          </a:prstGeom>
          <a:solidFill>
            <a:srgbClr val="BEBFFF"/>
          </a:solidFill>
          <a:ln>
            <a:noFill/>
          </a:ln>
          <a:effectLst>
            <a:outerShdw blurRad="152400" dist="38100" dir="5400000" algn="t" rotWithShape="0">
              <a:srgbClr val="A6AB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2400">
              <a:solidFill>
                <a:schemeClr val="bg1"/>
              </a:solidFill>
              <a:latin typeface="Arial" panose="020B0604020202020204"/>
              <a:ea typeface="微软雅黑" panose="020B0503020204020204" pitchFamily="34" charset="-122"/>
              <a:cs typeface="阿里巴巴普惠体 B" panose="00020600040101010101" pitchFamily="18" charset="-122"/>
              <a:sym typeface="Arial" panose="020B0604020202020204"/>
            </a:endParaRPr>
          </a:p>
        </p:txBody>
      </p:sp>
      <p:sp>
        <p:nvSpPr>
          <p:cNvPr id="78" name="矩形 3"/>
          <p:cNvSpPr>
            <a:spLocks noChangeArrowheads="1"/>
          </p:cNvSpPr>
          <p:nvPr/>
        </p:nvSpPr>
        <p:spPr bwMode="auto">
          <a:xfrm>
            <a:off x="2703453" y="4421764"/>
            <a:ext cx="153781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457200">
              <a:spcBef>
                <a:spcPct val="0"/>
              </a:spcBef>
            </a:pPr>
            <a:r>
              <a:rPr lang="zh-CN" altLang="en-US" sz="2400" b="1" dirty="0">
                <a:solidFill>
                  <a:schemeClr val="tx1">
                    <a:lumMod val="75000"/>
                    <a:lumOff val="25000"/>
                  </a:schemeClr>
                </a:solidFill>
                <a:latin typeface="Arial" panose="020B0604020202020204"/>
                <a:ea typeface="微软雅黑" panose="020B0503020204020204" pitchFamily="34" charset="-122"/>
                <a:cs typeface="OPPOSans B" panose="00020600040101010101" pitchFamily="18" charset="-122"/>
                <a:sym typeface="Arial" panose="020B0604020202020204"/>
              </a:rPr>
              <a:t>输入标题</a:t>
            </a:r>
            <a:endParaRPr lang="zh-CN" altLang="en-US" sz="2400" b="1" dirty="0">
              <a:solidFill>
                <a:schemeClr val="tx1">
                  <a:lumMod val="75000"/>
                  <a:lumOff val="25000"/>
                </a:schemeClr>
              </a:solidFill>
              <a:latin typeface="Arial" panose="020B0604020202020204"/>
              <a:ea typeface="微软雅黑" panose="020B0503020204020204" pitchFamily="34" charset="-122"/>
              <a:cs typeface="OPPOSans B" panose="00020600040101010101" pitchFamily="18" charset="-122"/>
              <a:sym typeface="Arial" panose="020B0604020202020204"/>
            </a:endParaRPr>
          </a:p>
        </p:txBody>
      </p:sp>
      <p:sp>
        <p:nvSpPr>
          <p:cNvPr id="79" name="文本框 78"/>
          <p:cNvSpPr txBox="1"/>
          <p:nvPr/>
        </p:nvSpPr>
        <p:spPr>
          <a:xfrm>
            <a:off x="2703453" y="4859457"/>
            <a:ext cx="3482724" cy="694742"/>
          </a:xfrm>
          <a:prstGeom prst="rect">
            <a:avLst/>
          </a:prstGeom>
          <a:noFill/>
        </p:spPr>
        <p:txBody>
          <a:bodyPr wrap="square" lIns="0" tIns="0" rIns="0" bIns="0">
            <a:spAutoFit/>
          </a:bodyPr>
          <a:lstStyle/>
          <a:p>
            <a:pPr algn="just" defTabSz="987425" fontAlgn="base">
              <a:lnSpc>
                <a:spcPct val="150000"/>
              </a:lnSpc>
              <a:spcBef>
                <a:spcPct val="0"/>
              </a:spcBef>
              <a:spcAft>
                <a:spcPct val="0"/>
              </a:spcAft>
              <a:defRPr/>
            </a:pPr>
            <a:r>
              <a:rPr lang="zh-CN" altLang="en-US" sz="1600" dirty="0">
                <a:solidFill>
                  <a:schemeClr val="tx1">
                    <a:lumMod val="50000"/>
                    <a:lumOff val="50000"/>
                  </a:schemeClr>
                </a:solidFill>
                <a:latin typeface="Arial" panose="020B0604020202020204"/>
                <a:ea typeface="微软雅黑" panose="020B0503020204020204" pitchFamily="34" charset="-122"/>
                <a:cs typeface="Open Sans" panose="020B0606030504020204" pitchFamily="34" charset="0"/>
                <a:sym typeface="Arial" panose="020B0604020202020204"/>
              </a:rPr>
              <a:t>或者字体的大小可根据实际情况调整文本框大小，或者字体的大小</a:t>
            </a:r>
            <a:endParaRPr lang="en-US" altLang="zh-CN" sz="1600" dirty="0">
              <a:solidFill>
                <a:schemeClr val="tx1">
                  <a:lumMod val="50000"/>
                  <a:lumOff val="50000"/>
                </a:schemeClr>
              </a:solidFill>
              <a:latin typeface="Arial" panose="020B0604020202020204"/>
              <a:ea typeface="微软雅黑" panose="020B0503020204020204" pitchFamily="34" charset="-122"/>
              <a:cs typeface="Open Sans" panose="020B0606030504020204" pitchFamily="34" charset="0"/>
              <a:sym typeface="Arial" panose="020B0604020202020204"/>
            </a:endParaRPr>
          </a:p>
        </p:txBody>
      </p:sp>
      <p:sp>
        <p:nvSpPr>
          <p:cNvPr id="76" name="矩形 3"/>
          <p:cNvSpPr>
            <a:spLocks noChangeArrowheads="1"/>
          </p:cNvSpPr>
          <p:nvPr/>
        </p:nvSpPr>
        <p:spPr bwMode="auto">
          <a:xfrm>
            <a:off x="8060670" y="4421764"/>
            <a:ext cx="153781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457200">
              <a:spcBef>
                <a:spcPct val="0"/>
              </a:spcBef>
            </a:pPr>
            <a:r>
              <a:rPr lang="zh-CN" altLang="en-US" sz="2400" b="1" dirty="0">
                <a:solidFill>
                  <a:schemeClr val="tx1">
                    <a:lumMod val="75000"/>
                    <a:lumOff val="25000"/>
                  </a:schemeClr>
                </a:solidFill>
                <a:latin typeface="Arial" panose="020B0604020202020204"/>
                <a:ea typeface="微软雅黑" panose="020B0503020204020204" pitchFamily="34" charset="-122"/>
                <a:cs typeface="OPPOSans B" panose="00020600040101010101" pitchFamily="18" charset="-122"/>
                <a:sym typeface="Arial" panose="020B0604020202020204"/>
              </a:rPr>
              <a:t>输入标题</a:t>
            </a:r>
            <a:endParaRPr lang="zh-CN" altLang="en-US" sz="2400" b="1" dirty="0">
              <a:solidFill>
                <a:schemeClr val="tx1">
                  <a:lumMod val="75000"/>
                  <a:lumOff val="25000"/>
                </a:schemeClr>
              </a:solidFill>
              <a:latin typeface="Arial" panose="020B0604020202020204"/>
              <a:ea typeface="微软雅黑" panose="020B0503020204020204" pitchFamily="34" charset="-122"/>
              <a:cs typeface="OPPOSans B" panose="00020600040101010101" pitchFamily="18" charset="-122"/>
              <a:sym typeface="Arial" panose="020B0604020202020204"/>
            </a:endParaRPr>
          </a:p>
        </p:txBody>
      </p:sp>
      <p:sp>
        <p:nvSpPr>
          <p:cNvPr id="77" name="文本框 76"/>
          <p:cNvSpPr txBox="1"/>
          <p:nvPr/>
        </p:nvSpPr>
        <p:spPr>
          <a:xfrm>
            <a:off x="8060670" y="4859457"/>
            <a:ext cx="3482724" cy="694742"/>
          </a:xfrm>
          <a:prstGeom prst="rect">
            <a:avLst/>
          </a:prstGeom>
          <a:noFill/>
        </p:spPr>
        <p:txBody>
          <a:bodyPr wrap="square" lIns="0" tIns="0" rIns="0" bIns="0">
            <a:spAutoFit/>
          </a:bodyPr>
          <a:lstStyle/>
          <a:p>
            <a:pPr algn="just" defTabSz="987425" fontAlgn="base">
              <a:lnSpc>
                <a:spcPct val="150000"/>
              </a:lnSpc>
              <a:spcBef>
                <a:spcPct val="0"/>
              </a:spcBef>
              <a:spcAft>
                <a:spcPct val="0"/>
              </a:spcAft>
              <a:defRPr/>
            </a:pPr>
            <a:r>
              <a:rPr lang="zh-CN" altLang="en-US" sz="1600" dirty="0">
                <a:solidFill>
                  <a:schemeClr val="tx1">
                    <a:lumMod val="50000"/>
                    <a:lumOff val="50000"/>
                  </a:schemeClr>
                </a:solidFill>
                <a:latin typeface="Arial" panose="020B0604020202020204"/>
                <a:ea typeface="微软雅黑" panose="020B0503020204020204" pitchFamily="34" charset="-122"/>
                <a:cs typeface="Open Sans" panose="020B0606030504020204" pitchFamily="34" charset="0"/>
                <a:sym typeface="Arial" panose="020B0604020202020204"/>
              </a:rPr>
              <a:t>或者字体的大小可根据实际情况调整文本框大小，或者字体的大小</a:t>
            </a:r>
            <a:endParaRPr lang="en-US" altLang="zh-CN" sz="1600" dirty="0">
              <a:solidFill>
                <a:schemeClr val="tx1">
                  <a:lumMod val="50000"/>
                  <a:lumOff val="50000"/>
                </a:schemeClr>
              </a:solidFill>
              <a:latin typeface="Arial" panose="020B0604020202020204"/>
              <a:ea typeface="微软雅黑" panose="020B0503020204020204" pitchFamily="34" charset="-122"/>
              <a:cs typeface="Open Sans" panose="020B0606030504020204" pitchFamily="34" charset="0"/>
              <a:sym typeface="Arial" panose="020B0604020202020204"/>
            </a:endParaRPr>
          </a:p>
        </p:txBody>
      </p:sp>
      <p:sp>
        <p:nvSpPr>
          <p:cNvPr id="73" name="矩形: 圆角 72"/>
          <p:cNvSpPr/>
          <p:nvPr/>
        </p:nvSpPr>
        <p:spPr>
          <a:xfrm>
            <a:off x="6597819" y="4467185"/>
            <a:ext cx="1051210" cy="1051210"/>
          </a:xfrm>
          <a:prstGeom prst="roundRect">
            <a:avLst>
              <a:gd name="adj" fmla="val 50000"/>
            </a:avLst>
          </a:prstGeom>
          <a:solidFill>
            <a:srgbClr val="BEBFFF"/>
          </a:solidFill>
          <a:ln>
            <a:noFill/>
          </a:ln>
          <a:effectLst>
            <a:outerShdw blurRad="152400" dist="38100" dir="5400000" algn="t" rotWithShape="0">
              <a:srgbClr val="A6AB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2400">
              <a:solidFill>
                <a:schemeClr val="bg1"/>
              </a:solidFill>
              <a:latin typeface="Arial" panose="020B0604020202020204"/>
              <a:ea typeface="微软雅黑" panose="020B0503020204020204" pitchFamily="34" charset="-122"/>
              <a:cs typeface="阿里巴巴普惠体 B" panose="00020600040101010101" pitchFamily="18" charset="-122"/>
              <a:sym typeface="Arial" panose="020B0604020202020204"/>
            </a:endParaRPr>
          </a:p>
        </p:txBody>
      </p:sp>
      <p:sp>
        <p:nvSpPr>
          <p:cNvPr id="75" name="矩形: 圆角 74"/>
          <p:cNvSpPr/>
          <p:nvPr/>
        </p:nvSpPr>
        <p:spPr>
          <a:xfrm>
            <a:off x="1240601" y="4467185"/>
            <a:ext cx="1051210" cy="1051210"/>
          </a:xfrm>
          <a:prstGeom prst="roundRect">
            <a:avLst>
              <a:gd name="adj" fmla="val 50000"/>
            </a:avLst>
          </a:prstGeom>
          <a:solidFill>
            <a:srgbClr val="F2CDFF"/>
          </a:solidFill>
          <a:ln>
            <a:noFill/>
          </a:ln>
          <a:effectLst>
            <a:outerShdw blurRad="152400" dist="38100" dir="5400000" algn="t" rotWithShape="0">
              <a:srgbClr val="A6AB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2400">
              <a:solidFill>
                <a:schemeClr val="bg1"/>
              </a:solidFill>
              <a:latin typeface="Arial" panose="020B0604020202020204"/>
              <a:ea typeface="微软雅黑" panose="020B0503020204020204" pitchFamily="34" charset="-122"/>
              <a:cs typeface="阿里巴巴普惠体 B" panose="00020600040101010101" pitchFamily="18" charset="-122"/>
              <a:sym typeface="Arial" panose="020B0604020202020204"/>
            </a:endParaRPr>
          </a:p>
        </p:txBody>
      </p:sp>
      <p:sp>
        <p:nvSpPr>
          <p:cNvPr id="81" name="Freeform 74"/>
          <p:cNvSpPr/>
          <p:nvPr/>
        </p:nvSpPr>
        <p:spPr bwMode="auto">
          <a:xfrm>
            <a:off x="7173985" y="3062517"/>
            <a:ext cx="231745" cy="244475"/>
          </a:xfrm>
          <a:custGeom>
            <a:avLst/>
            <a:gdLst>
              <a:gd name="T0" fmla="*/ 82 w 82"/>
              <a:gd name="T1" fmla="*/ 86 h 86"/>
              <a:gd name="T2" fmla="*/ 82 w 82"/>
              <a:gd name="T3" fmla="*/ 85 h 86"/>
              <a:gd name="T4" fmla="*/ 9 w 82"/>
              <a:gd name="T5" fmla="*/ 0 h 86"/>
              <a:gd name="T6" fmla="*/ 8 w 82"/>
              <a:gd name="T7" fmla="*/ 2 h 86"/>
              <a:gd name="T8" fmla="*/ 0 w 82"/>
              <a:gd name="T9" fmla="*/ 26 h 86"/>
              <a:gd name="T10" fmla="*/ 11 w 82"/>
              <a:gd name="T11" fmla="*/ 85 h 86"/>
              <a:gd name="T12" fmla="*/ 11 w 82"/>
              <a:gd name="T13" fmla="*/ 86 h 86"/>
              <a:gd name="T14" fmla="*/ 82 w 82"/>
              <a:gd name="T15" fmla="*/ 86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86">
                <a:moveTo>
                  <a:pt x="82" y="86"/>
                </a:moveTo>
                <a:cubicBezTo>
                  <a:pt x="82" y="85"/>
                  <a:pt x="82" y="85"/>
                  <a:pt x="82" y="85"/>
                </a:cubicBezTo>
                <a:cubicBezTo>
                  <a:pt x="75" y="43"/>
                  <a:pt x="46" y="10"/>
                  <a:pt x="9" y="0"/>
                </a:cubicBezTo>
                <a:cubicBezTo>
                  <a:pt x="9" y="1"/>
                  <a:pt x="8" y="1"/>
                  <a:pt x="8" y="2"/>
                </a:cubicBezTo>
                <a:cubicBezTo>
                  <a:pt x="0" y="26"/>
                  <a:pt x="0" y="26"/>
                  <a:pt x="0" y="26"/>
                </a:cubicBezTo>
                <a:cubicBezTo>
                  <a:pt x="11" y="85"/>
                  <a:pt x="11" y="85"/>
                  <a:pt x="11" y="85"/>
                </a:cubicBezTo>
                <a:cubicBezTo>
                  <a:pt x="11" y="85"/>
                  <a:pt x="11" y="86"/>
                  <a:pt x="11" y="86"/>
                </a:cubicBezTo>
                <a:lnTo>
                  <a:pt x="82" y="86"/>
                </a:lnTo>
                <a:close/>
              </a:path>
            </a:pathLst>
          </a:custGeom>
          <a:solidFill>
            <a:schemeClr val="bg1"/>
          </a:solidFill>
          <a:ln>
            <a:noFill/>
          </a:ln>
        </p:spPr>
        <p:txBody>
          <a:bodyPr vert="horz" wrap="square" lIns="91440" tIns="45720" rIns="91440" bIns="45720" numCol="1" anchor="t" anchorCtr="0" compatLnSpc="1"/>
          <a:lstStyle/>
          <a:p>
            <a:endParaRPr lang="zh-CN" altLang="en-US">
              <a:latin typeface="Arial" panose="020B0604020202020204"/>
              <a:ea typeface="微软雅黑" panose="020B0503020204020204" pitchFamily="34" charset="-122"/>
              <a:cs typeface="+mn-ea"/>
              <a:sym typeface="Arial" panose="020B0604020202020204"/>
            </a:endParaRPr>
          </a:p>
        </p:txBody>
      </p:sp>
      <p:sp>
        <p:nvSpPr>
          <p:cNvPr id="82" name="Freeform 75"/>
          <p:cNvSpPr/>
          <p:nvPr/>
        </p:nvSpPr>
        <p:spPr bwMode="auto">
          <a:xfrm>
            <a:off x="6864463" y="3062517"/>
            <a:ext cx="231745" cy="244475"/>
          </a:xfrm>
          <a:custGeom>
            <a:avLst/>
            <a:gdLst>
              <a:gd name="T0" fmla="*/ 71 w 82"/>
              <a:gd name="T1" fmla="*/ 85 h 86"/>
              <a:gd name="T2" fmla="*/ 82 w 82"/>
              <a:gd name="T3" fmla="*/ 26 h 86"/>
              <a:gd name="T4" fmla="*/ 74 w 82"/>
              <a:gd name="T5" fmla="*/ 2 h 86"/>
              <a:gd name="T6" fmla="*/ 74 w 82"/>
              <a:gd name="T7" fmla="*/ 0 h 86"/>
              <a:gd name="T8" fmla="*/ 0 w 82"/>
              <a:gd name="T9" fmla="*/ 85 h 86"/>
              <a:gd name="T10" fmla="*/ 0 w 82"/>
              <a:gd name="T11" fmla="*/ 86 h 86"/>
              <a:gd name="T12" fmla="*/ 71 w 82"/>
              <a:gd name="T13" fmla="*/ 86 h 86"/>
              <a:gd name="T14" fmla="*/ 71 w 82"/>
              <a:gd name="T15" fmla="*/ 85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86">
                <a:moveTo>
                  <a:pt x="71" y="85"/>
                </a:moveTo>
                <a:cubicBezTo>
                  <a:pt x="82" y="26"/>
                  <a:pt x="82" y="26"/>
                  <a:pt x="82" y="26"/>
                </a:cubicBezTo>
                <a:cubicBezTo>
                  <a:pt x="74" y="2"/>
                  <a:pt x="74" y="2"/>
                  <a:pt x="74" y="2"/>
                </a:cubicBezTo>
                <a:cubicBezTo>
                  <a:pt x="74" y="1"/>
                  <a:pt x="74" y="1"/>
                  <a:pt x="74" y="0"/>
                </a:cubicBezTo>
                <a:cubicBezTo>
                  <a:pt x="36" y="10"/>
                  <a:pt x="7" y="43"/>
                  <a:pt x="0" y="85"/>
                </a:cubicBezTo>
                <a:cubicBezTo>
                  <a:pt x="0" y="86"/>
                  <a:pt x="0" y="86"/>
                  <a:pt x="0" y="86"/>
                </a:cubicBezTo>
                <a:cubicBezTo>
                  <a:pt x="71" y="86"/>
                  <a:pt x="71" y="86"/>
                  <a:pt x="71" y="86"/>
                </a:cubicBezTo>
                <a:cubicBezTo>
                  <a:pt x="71" y="86"/>
                  <a:pt x="71" y="85"/>
                  <a:pt x="71" y="85"/>
                </a:cubicBezTo>
                <a:close/>
              </a:path>
            </a:pathLst>
          </a:custGeom>
          <a:solidFill>
            <a:schemeClr val="bg1"/>
          </a:solidFill>
          <a:ln>
            <a:noFill/>
          </a:ln>
        </p:spPr>
        <p:txBody>
          <a:bodyPr vert="horz" wrap="square" lIns="91440" tIns="45720" rIns="91440" bIns="45720" numCol="1" anchor="t" anchorCtr="0" compatLnSpc="1"/>
          <a:lstStyle/>
          <a:p>
            <a:endParaRPr lang="zh-CN" altLang="en-US">
              <a:latin typeface="Arial" panose="020B0604020202020204"/>
              <a:ea typeface="微软雅黑" panose="020B0503020204020204" pitchFamily="34" charset="-122"/>
              <a:cs typeface="+mn-ea"/>
              <a:sym typeface="Arial" panose="020B0604020202020204"/>
            </a:endParaRPr>
          </a:p>
        </p:txBody>
      </p:sp>
      <p:sp>
        <p:nvSpPr>
          <p:cNvPr id="83" name="Freeform 76"/>
          <p:cNvSpPr/>
          <p:nvPr/>
        </p:nvSpPr>
        <p:spPr bwMode="auto">
          <a:xfrm>
            <a:off x="7088270" y="3148241"/>
            <a:ext cx="93650" cy="158750"/>
          </a:xfrm>
          <a:custGeom>
            <a:avLst/>
            <a:gdLst>
              <a:gd name="T0" fmla="*/ 23 w 33"/>
              <a:gd name="T1" fmla="*/ 0 h 56"/>
              <a:gd name="T2" fmla="*/ 21 w 33"/>
              <a:gd name="T3" fmla="*/ 0 h 56"/>
              <a:gd name="T4" fmla="*/ 12 w 33"/>
              <a:gd name="T5" fmla="*/ 0 h 56"/>
              <a:gd name="T6" fmla="*/ 11 w 33"/>
              <a:gd name="T7" fmla="*/ 0 h 56"/>
              <a:gd name="T8" fmla="*/ 0 w 33"/>
              <a:gd name="T9" fmla="*/ 56 h 56"/>
              <a:gd name="T10" fmla="*/ 0 w 33"/>
              <a:gd name="T11" fmla="*/ 56 h 56"/>
              <a:gd name="T12" fmla="*/ 33 w 33"/>
              <a:gd name="T13" fmla="*/ 56 h 56"/>
              <a:gd name="T14" fmla="*/ 33 w 33"/>
              <a:gd name="T15" fmla="*/ 56 h 56"/>
              <a:gd name="T16" fmla="*/ 23 w 33"/>
              <a:gd name="T17"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6">
                <a:moveTo>
                  <a:pt x="23" y="0"/>
                </a:moveTo>
                <a:cubicBezTo>
                  <a:pt x="21" y="0"/>
                  <a:pt x="21" y="0"/>
                  <a:pt x="21" y="0"/>
                </a:cubicBezTo>
                <a:cubicBezTo>
                  <a:pt x="12" y="0"/>
                  <a:pt x="12" y="0"/>
                  <a:pt x="12" y="0"/>
                </a:cubicBezTo>
                <a:cubicBezTo>
                  <a:pt x="11" y="0"/>
                  <a:pt x="11" y="0"/>
                  <a:pt x="11" y="0"/>
                </a:cubicBezTo>
                <a:cubicBezTo>
                  <a:pt x="0" y="56"/>
                  <a:pt x="0" y="56"/>
                  <a:pt x="0" y="56"/>
                </a:cubicBezTo>
                <a:cubicBezTo>
                  <a:pt x="0" y="56"/>
                  <a:pt x="0" y="56"/>
                  <a:pt x="0" y="56"/>
                </a:cubicBezTo>
                <a:cubicBezTo>
                  <a:pt x="33" y="56"/>
                  <a:pt x="33" y="56"/>
                  <a:pt x="33" y="56"/>
                </a:cubicBezTo>
                <a:cubicBezTo>
                  <a:pt x="33" y="56"/>
                  <a:pt x="33" y="56"/>
                  <a:pt x="33" y="56"/>
                </a:cubicBezTo>
                <a:lnTo>
                  <a:pt x="23" y="0"/>
                </a:lnTo>
                <a:close/>
              </a:path>
            </a:pathLst>
          </a:custGeom>
          <a:solidFill>
            <a:schemeClr val="bg1"/>
          </a:solidFill>
          <a:ln>
            <a:noFill/>
          </a:ln>
        </p:spPr>
        <p:txBody>
          <a:bodyPr vert="horz" wrap="square" lIns="91440" tIns="45720" rIns="91440" bIns="45720" numCol="1" anchor="t" anchorCtr="0" compatLnSpc="1"/>
          <a:lstStyle/>
          <a:p>
            <a:endParaRPr lang="zh-CN" altLang="en-US">
              <a:latin typeface="Arial" panose="020B0604020202020204"/>
              <a:ea typeface="微软雅黑" panose="020B0503020204020204" pitchFamily="34" charset="-122"/>
              <a:cs typeface="+mn-ea"/>
              <a:sym typeface="Arial" panose="020B0604020202020204"/>
            </a:endParaRPr>
          </a:p>
        </p:txBody>
      </p:sp>
      <p:sp>
        <p:nvSpPr>
          <p:cNvPr id="84" name="Freeform 77"/>
          <p:cNvSpPr/>
          <p:nvPr/>
        </p:nvSpPr>
        <p:spPr bwMode="auto">
          <a:xfrm>
            <a:off x="7094619" y="3057754"/>
            <a:ext cx="80952" cy="68263"/>
          </a:xfrm>
          <a:custGeom>
            <a:avLst/>
            <a:gdLst>
              <a:gd name="T0" fmla="*/ 0 w 29"/>
              <a:gd name="T1" fmla="*/ 1 h 24"/>
              <a:gd name="T2" fmla="*/ 0 w 29"/>
              <a:gd name="T3" fmla="*/ 1 h 24"/>
              <a:gd name="T4" fmla="*/ 8 w 29"/>
              <a:gd name="T5" fmla="*/ 24 h 24"/>
              <a:gd name="T6" fmla="*/ 10 w 29"/>
              <a:gd name="T7" fmla="*/ 24 h 24"/>
              <a:gd name="T8" fmla="*/ 19 w 29"/>
              <a:gd name="T9" fmla="*/ 24 h 24"/>
              <a:gd name="T10" fmla="*/ 21 w 29"/>
              <a:gd name="T11" fmla="*/ 24 h 24"/>
              <a:gd name="T12" fmla="*/ 29 w 29"/>
              <a:gd name="T13" fmla="*/ 1 h 24"/>
              <a:gd name="T14" fmla="*/ 29 w 29"/>
              <a:gd name="T15" fmla="*/ 1 h 24"/>
              <a:gd name="T16" fmla="*/ 15 w 29"/>
              <a:gd name="T17" fmla="*/ 0 h 24"/>
              <a:gd name="T18" fmla="*/ 0 w 29"/>
              <a:gd name="T19"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4">
                <a:moveTo>
                  <a:pt x="0" y="1"/>
                </a:moveTo>
                <a:cubicBezTo>
                  <a:pt x="0" y="1"/>
                  <a:pt x="0" y="1"/>
                  <a:pt x="0" y="1"/>
                </a:cubicBezTo>
                <a:cubicBezTo>
                  <a:pt x="8" y="24"/>
                  <a:pt x="8" y="24"/>
                  <a:pt x="8" y="24"/>
                </a:cubicBezTo>
                <a:cubicBezTo>
                  <a:pt x="10" y="24"/>
                  <a:pt x="10" y="24"/>
                  <a:pt x="10" y="24"/>
                </a:cubicBezTo>
                <a:cubicBezTo>
                  <a:pt x="19" y="24"/>
                  <a:pt x="19" y="24"/>
                  <a:pt x="19" y="24"/>
                </a:cubicBezTo>
                <a:cubicBezTo>
                  <a:pt x="21" y="24"/>
                  <a:pt x="21" y="24"/>
                  <a:pt x="21" y="24"/>
                </a:cubicBezTo>
                <a:cubicBezTo>
                  <a:pt x="29" y="1"/>
                  <a:pt x="29" y="1"/>
                  <a:pt x="29" y="1"/>
                </a:cubicBezTo>
                <a:cubicBezTo>
                  <a:pt x="29" y="1"/>
                  <a:pt x="29" y="1"/>
                  <a:pt x="29" y="1"/>
                </a:cubicBezTo>
                <a:cubicBezTo>
                  <a:pt x="24" y="0"/>
                  <a:pt x="19" y="0"/>
                  <a:pt x="15" y="0"/>
                </a:cubicBezTo>
                <a:cubicBezTo>
                  <a:pt x="10" y="0"/>
                  <a:pt x="5" y="0"/>
                  <a:pt x="0" y="1"/>
                </a:cubicBezTo>
                <a:close/>
              </a:path>
            </a:pathLst>
          </a:custGeom>
          <a:solidFill>
            <a:schemeClr val="bg1"/>
          </a:solidFill>
          <a:ln>
            <a:noFill/>
          </a:ln>
        </p:spPr>
        <p:txBody>
          <a:bodyPr vert="horz" wrap="square" lIns="91440" tIns="45720" rIns="91440" bIns="45720" numCol="1" anchor="t" anchorCtr="0" compatLnSpc="1"/>
          <a:lstStyle/>
          <a:p>
            <a:endParaRPr lang="zh-CN" altLang="en-US">
              <a:latin typeface="Arial" panose="020B0604020202020204"/>
              <a:ea typeface="微软雅黑" panose="020B0503020204020204" pitchFamily="34" charset="-122"/>
              <a:cs typeface="+mn-ea"/>
              <a:sym typeface="Arial" panose="020B0604020202020204"/>
            </a:endParaRPr>
          </a:p>
        </p:txBody>
      </p:sp>
      <p:sp>
        <p:nvSpPr>
          <p:cNvPr id="85" name="Freeform 78"/>
          <p:cNvSpPr>
            <a:spLocks noEditPoints="1"/>
          </p:cNvSpPr>
          <p:nvPr/>
        </p:nvSpPr>
        <p:spPr bwMode="auto">
          <a:xfrm>
            <a:off x="7027954" y="2760892"/>
            <a:ext cx="214285" cy="276225"/>
          </a:xfrm>
          <a:custGeom>
            <a:avLst/>
            <a:gdLst>
              <a:gd name="T0" fmla="*/ 38 w 75"/>
              <a:gd name="T1" fmla="*/ 97 h 97"/>
              <a:gd name="T2" fmla="*/ 75 w 75"/>
              <a:gd name="T3" fmla="*/ 49 h 97"/>
              <a:gd name="T4" fmla="*/ 38 w 75"/>
              <a:gd name="T5" fmla="*/ 0 h 97"/>
              <a:gd name="T6" fmla="*/ 0 w 75"/>
              <a:gd name="T7" fmla="*/ 49 h 97"/>
              <a:gd name="T8" fmla="*/ 38 w 75"/>
              <a:gd name="T9" fmla="*/ 97 h 97"/>
              <a:gd name="T10" fmla="*/ 23 w 75"/>
              <a:gd name="T11" fmla="*/ 19 h 97"/>
              <a:gd name="T12" fmla="*/ 29 w 75"/>
              <a:gd name="T13" fmla="*/ 19 h 97"/>
              <a:gd name="T14" fmla="*/ 29 w 75"/>
              <a:gd name="T15" fmla="*/ 24 h 97"/>
              <a:gd name="T16" fmla="*/ 24 w 75"/>
              <a:gd name="T17" fmla="*/ 69 h 97"/>
              <a:gd name="T18" fmla="*/ 22 w 75"/>
              <a:gd name="T19" fmla="*/ 74 h 97"/>
              <a:gd name="T20" fmla="*/ 20 w 75"/>
              <a:gd name="T21" fmla="*/ 74 h 97"/>
              <a:gd name="T22" fmla="*/ 17 w 75"/>
              <a:gd name="T23" fmla="*/ 72 h 97"/>
              <a:gd name="T24" fmla="*/ 23 w 75"/>
              <a:gd name="T25" fmla="*/ 1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5" h="97">
                <a:moveTo>
                  <a:pt x="38" y="97"/>
                </a:moveTo>
                <a:cubicBezTo>
                  <a:pt x="58" y="97"/>
                  <a:pt x="75" y="75"/>
                  <a:pt x="75" y="49"/>
                </a:cubicBezTo>
                <a:cubicBezTo>
                  <a:pt x="75" y="22"/>
                  <a:pt x="58" y="0"/>
                  <a:pt x="38" y="0"/>
                </a:cubicBezTo>
                <a:cubicBezTo>
                  <a:pt x="17" y="0"/>
                  <a:pt x="0" y="22"/>
                  <a:pt x="0" y="49"/>
                </a:cubicBezTo>
                <a:cubicBezTo>
                  <a:pt x="0" y="75"/>
                  <a:pt x="17" y="97"/>
                  <a:pt x="38" y="97"/>
                </a:cubicBezTo>
                <a:close/>
                <a:moveTo>
                  <a:pt x="23" y="19"/>
                </a:moveTo>
                <a:cubicBezTo>
                  <a:pt x="25" y="17"/>
                  <a:pt x="27" y="17"/>
                  <a:pt x="29" y="19"/>
                </a:cubicBezTo>
                <a:cubicBezTo>
                  <a:pt x="30" y="20"/>
                  <a:pt x="31" y="23"/>
                  <a:pt x="29" y="24"/>
                </a:cubicBezTo>
                <a:cubicBezTo>
                  <a:pt x="28" y="25"/>
                  <a:pt x="12" y="43"/>
                  <a:pt x="24" y="69"/>
                </a:cubicBezTo>
                <a:cubicBezTo>
                  <a:pt x="25" y="71"/>
                  <a:pt x="24" y="73"/>
                  <a:pt x="22" y="74"/>
                </a:cubicBezTo>
                <a:cubicBezTo>
                  <a:pt x="21" y="74"/>
                  <a:pt x="21" y="74"/>
                  <a:pt x="20" y="74"/>
                </a:cubicBezTo>
                <a:cubicBezTo>
                  <a:pt x="19" y="74"/>
                  <a:pt x="17" y="74"/>
                  <a:pt x="17" y="72"/>
                </a:cubicBezTo>
                <a:cubicBezTo>
                  <a:pt x="3" y="41"/>
                  <a:pt x="22" y="20"/>
                  <a:pt x="23" y="19"/>
                </a:cubicBezTo>
                <a:close/>
              </a:path>
            </a:pathLst>
          </a:custGeom>
          <a:solidFill>
            <a:schemeClr val="bg1"/>
          </a:solidFill>
          <a:ln>
            <a:noFill/>
          </a:ln>
        </p:spPr>
        <p:txBody>
          <a:bodyPr vert="horz" wrap="square" lIns="91440" tIns="45720" rIns="91440" bIns="45720" numCol="1" anchor="t" anchorCtr="0" compatLnSpc="1"/>
          <a:lstStyle/>
          <a:p>
            <a:endParaRPr lang="zh-CN" altLang="en-US">
              <a:latin typeface="Arial" panose="020B0604020202020204"/>
              <a:ea typeface="微软雅黑" panose="020B0503020204020204" pitchFamily="34" charset="-122"/>
              <a:cs typeface="+mn-ea"/>
              <a:sym typeface="Arial" panose="020B0604020202020204"/>
            </a:endParaRPr>
          </a:p>
        </p:txBody>
      </p:sp>
      <p:sp>
        <p:nvSpPr>
          <p:cNvPr id="87" name="Freeform 74"/>
          <p:cNvSpPr/>
          <p:nvPr/>
        </p:nvSpPr>
        <p:spPr bwMode="auto">
          <a:xfrm>
            <a:off x="7188499" y="4949374"/>
            <a:ext cx="231745" cy="244475"/>
          </a:xfrm>
          <a:custGeom>
            <a:avLst/>
            <a:gdLst>
              <a:gd name="T0" fmla="*/ 82 w 82"/>
              <a:gd name="T1" fmla="*/ 86 h 86"/>
              <a:gd name="T2" fmla="*/ 82 w 82"/>
              <a:gd name="T3" fmla="*/ 85 h 86"/>
              <a:gd name="T4" fmla="*/ 9 w 82"/>
              <a:gd name="T5" fmla="*/ 0 h 86"/>
              <a:gd name="T6" fmla="*/ 8 w 82"/>
              <a:gd name="T7" fmla="*/ 2 h 86"/>
              <a:gd name="T8" fmla="*/ 0 w 82"/>
              <a:gd name="T9" fmla="*/ 26 h 86"/>
              <a:gd name="T10" fmla="*/ 11 w 82"/>
              <a:gd name="T11" fmla="*/ 85 h 86"/>
              <a:gd name="T12" fmla="*/ 11 w 82"/>
              <a:gd name="T13" fmla="*/ 86 h 86"/>
              <a:gd name="T14" fmla="*/ 82 w 82"/>
              <a:gd name="T15" fmla="*/ 86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86">
                <a:moveTo>
                  <a:pt x="82" y="86"/>
                </a:moveTo>
                <a:cubicBezTo>
                  <a:pt x="82" y="85"/>
                  <a:pt x="82" y="85"/>
                  <a:pt x="82" y="85"/>
                </a:cubicBezTo>
                <a:cubicBezTo>
                  <a:pt x="75" y="43"/>
                  <a:pt x="46" y="10"/>
                  <a:pt x="9" y="0"/>
                </a:cubicBezTo>
                <a:cubicBezTo>
                  <a:pt x="9" y="1"/>
                  <a:pt x="8" y="1"/>
                  <a:pt x="8" y="2"/>
                </a:cubicBezTo>
                <a:cubicBezTo>
                  <a:pt x="0" y="26"/>
                  <a:pt x="0" y="26"/>
                  <a:pt x="0" y="26"/>
                </a:cubicBezTo>
                <a:cubicBezTo>
                  <a:pt x="11" y="85"/>
                  <a:pt x="11" y="85"/>
                  <a:pt x="11" y="85"/>
                </a:cubicBezTo>
                <a:cubicBezTo>
                  <a:pt x="11" y="85"/>
                  <a:pt x="11" y="86"/>
                  <a:pt x="11" y="86"/>
                </a:cubicBezTo>
                <a:lnTo>
                  <a:pt x="82" y="86"/>
                </a:lnTo>
                <a:close/>
              </a:path>
            </a:pathLst>
          </a:custGeom>
          <a:solidFill>
            <a:schemeClr val="bg1"/>
          </a:solidFill>
          <a:ln>
            <a:noFill/>
          </a:ln>
        </p:spPr>
        <p:txBody>
          <a:bodyPr vert="horz" wrap="square" lIns="91440" tIns="45720" rIns="91440" bIns="45720" numCol="1" anchor="t" anchorCtr="0" compatLnSpc="1"/>
          <a:lstStyle/>
          <a:p>
            <a:endParaRPr lang="zh-CN" altLang="en-US">
              <a:latin typeface="Arial" panose="020B0604020202020204"/>
              <a:ea typeface="微软雅黑" panose="020B0503020204020204" pitchFamily="34" charset="-122"/>
              <a:cs typeface="+mn-ea"/>
              <a:sym typeface="Arial" panose="020B0604020202020204"/>
            </a:endParaRPr>
          </a:p>
        </p:txBody>
      </p:sp>
      <p:sp>
        <p:nvSpPr>
          <p:cNvPr id="88" name="Freeform 75"/>
          <p:cNvSpPr/>
          <p:nvPr/>
        </p:nvSpPr>
        <p:spPr bwMode="auto">
          <a:xfrm>
            <a:off x="6878977" y="4949374"/>
            <a:ext cx="231745" cy="244475"/>
          </a:xfrm>
          <a:custGeom>
            <a:avLst/>
            <a:gdLst>
              <a:gd name="T0" fmla="*/ 71 w 82"/>
              <a:gd name="T1" fmla="*/ 85 h 86"/>
              <a:gd name="T2" fmla="*/ 82 w 82"/>
              <a:gd name="T3" fmla="*/ 26 h 86"/>
              <a:gd name="T4" fmla="*/ 74 w 82"/>
              <a:gd name="T5" fmla="*/ 2 h 86"/>
              <a:gd name="T6" fmla="*/ 74 w 82"/>
              <a:gd name="T7" fmla="*/ 0 h 86"/>
              <a:gd name="T8" fmla="*/ 0 w 82"/>
              <a:gd name="T9" fmla="*/ 85 h 86"/>
              <a:gd name="T10" fmla="*/ 0 w 82"/>
              <a:gd name="T11" fmla="*/ 86 h 86"/>
              <a:gd name="T12" fmla="*/ 71 w 82"/>
              <a:gd name="T13" fmla="*/ 86 h 86"/>
              <a:gd name="T14" fmla="*/ 71 w 82"/>
              <a:gd name="T15" fmla="*/ 85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86">
                <a:moveTo>
                  <a:pt x="71" y="85"/>
                </a:moveTo>
                <a:cubicBezTo>
                  <a:pt x="82" y="26"/>
                  <a:pt x="82" y="26"/>
                  <a:pt x="82" y="26"/>
                </a:cubicBezTo>
                <a:cubicBezTo>
                  <a:pt x="74" y="2"/>
                  <a:pt x="74" y="2"/>
                  <a:pt x="74" y="2"/>
                </a:cubicBezTo>
                <a:cubicBezTo>
                  <a:pt x="74" y="1"/>
                  <a:pt x="74" y="1"/>
                  <a:pt x="74" y="0"/>
                </a:cubicBezTo>
                <a:cubicBezTo>
                  <a:pt x="36" y="10"/>
                  <a:pt x="7" y="43"/>
                  <a:pt x="0" y="85"/>
                </a:cubicBezTo>
                <a:cubicBezTo>
                  <a:pt x="0" y="86"/>
                  <a:pt x="0" y="86"/>
                  <a:pt x="0" y="86"/>
                </a:cubicBezTo>
                <a:cubicBezTo>
                  <a:pt x="71" y="86"/>
                  <a:pt x="71" y="86"/>
                  <a:pt x="71" y="86"/>
                </a:cubicBezTo>
                <a:cubicBezTo>
                  <a:pt x="71" y="86"/>
                  <a:pt x="71" y="85"/>
                  <a:pt x="71" y="85"/>
                </a:cubicBezTo>
                <a:close/>
              </a:path>
            </a:pathLst>
          </a:custGeom>
          <a:solidFill>
            <a:schemeClr val="bg1"/>
          </a:solidFill>
          <a:ln>
            <a:noFill/>
          </a:ln>
        </p:spPr>
        <p:txBody>
          <a:bodyPr vert="horz" wrap="square" lIns="91440" tIns="45720" rIns="91440" bIns="45720" numCol="1" anchor="t" anchorCtr="0" compatLnSpc="1"/>
          <a:lstStyle/>
          <a:p>
            <a:endParaRPr lang="zh-CN" altLang="en-US">
              <a:latin typeface="Arial" panose="020B0604020202020204"/>
              <a:ea typeface="微软雅黑" panose="020B0503020204020204" pitchFamily="34" charset="-122"/>
              <a:cs typeface="+mn-ea"/>
              <a:sym typeface="Arial" panose="020B0604020202020204"/>
            </a:endParaRPr>
          </a:p>
        </p:txBody>
      </p:sp>
      <p:sp>
        <p:nvSpPr>
          <p:cNvPr id="89" name="Freeform 76"/>
          <p:cNvSpPr/>
          <p:nvPr/>
        </p:nvSpPr>
        <p:spPr bwMode="auto">
          <a:xfrm>
            <a:off x="7102784" y="5035098"/>
            <a:ext cx="93650" cy="158750"/>
          </a:xfrm>
          <a:custGeom>
            <a:avLst/>
            <a:gdLst>
              <a:gd name="T0" fmla="*/ 23 w 33"/>
              <a:gd name="T1" fmla="*/ 0 h 56"/>
              <a:gd name="T2" fmla="*/ 21 w 33"/>
              <a:gd name="T3" fmla="*/ 0 h 56"/>
              <a:gd name="T4" fmla="*/ 12 w 33"/>
              <a:gd name="T5" fmla="*/ 0 h 56"/>
              <a:gd name="T6" fmla="*/ 11 w 33"/>
              <a:gd name="T7" fmla="*/ 0 h 56"/>
              <a:gd name="T8" fmla="*/ 0 w 33"/>
              <a:gd name="T9" fmla="*/ 56 h 56"/>
              <a:gd name="T10" fmla="*/ 0 w 33"/>
              <a:gd name="T11" fmla="*/ 56 h 56"/>
              <a:gd name="T12" fmla="*/ 33 w 33"/>
              <a:gd name="T13" fmla="*/ 56 h 56"/>
              <a:gd name="T14" fmla="*/ 33 w 33"/>
              <a:gd name="T15" fmla="*/ 56 h 56"/>
              <a:gd name="T16" fmla="*/ 23 w 33"/>
              <a:gd name="T17"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6">
                <a:moveTo>
                  <a:pt x="23" y="0"/>
                </a:moveTo>
                <a:cubicBezTo>
                  <a:pt x="21" y="0"/>
                  <a:pt x="21" y="0"/>
                  <a:pt x="21" y="0"/>
                </a:cubicBezTo>
                <a:cubicBezTo>
                  <a:pt x="12" y="0"/>
                  <a:pt x="12" y="0"/>
                  <a:pt x="12" y="0"/>
                </a:cubicBezTo>
                <a:cubicBezTo>
                  <a:pt x="11" y="0"/>
                  <a:pt x="11" y="0"/>
                  <a:pt x="11" y="0"/>
                </a:cubicBezTo>
                <a:cubicBezTo>
                  <a:pt x="0" y="56"/>
                  <a:pt x="0" y="56"/>
                  <a:pt x="0" y="56"/>
                </a:cubicBezTo>
                <a:cubicBezTo>
                  <a:pt x="0" y="56"/>
                  <a:pt x="0" y="56"/>
                  <a:pt x="0" y="56"/>
                </a:cubicBezTo>
                <a:cubicBezTo>
                  <a:pt x="33" y="56"/>
                  <a:pt x="33" y="56"/>
                  <a:pt x="33" y="56"/>
                </a:cubicBezTo>
                <a:cubicBezTo>
                  <a:pt x="33" y="56"/>
                  <a:pt x="33" y="56"/>
                  <a:pt x="33" y="56"/>
                </a:cubicBezTo>
                <a:lnTo>
                  <a:pt x="23" y="0"/>
                </a:lnTo>
                <a:close/>
              </a:path>
            </a:pathLst>
          </a:custGeom>
          <a:solidFill>
            <a:schemeClr val="bg1"/>
          </a:solidFill>
          <a:ln>
            <a:noFill/>
          </a:ln>
        </p:spPr>
        <p:txBody>
          <a:bodyPr vert="horz" wrap="square" lIns="91440" tIns="45720" rIns="91440" bIns="45720" numCol="1" anchor="t" anchorCtr="0" compatLnSpc="1"/>
          <a:lstStyle/>
          <a:p>
            <a:endParaRPr lang="zh-CN" altLang="en-US">
              <a:latin typeface="Arial" panose="020B0604020202020204"/>
              <a:ea typeface="微软雅黑" panose="020B0503020204020204" pitchFamily="34" charset="-122"/>
              <a:cs typeface="+mn-ea"/>
              <a:sym typeface="Arial" panose="020B0604020202020204"/>
            </a:endParaRPr>
          </a:p>
        </p:txBody>
      </p:sp>
      <p:sp>
        <p:nvSpPr>
          <p:cNvPr id="90" name="Freeform 77"/>
          <p:cNvSpPr/>
          <p:nvPr/>
        </p:nvSpPr>
        <p:spPr bwMode="auto">
          <a:xfrm>
            <a:off x="7109133" y="4944611"/>
            <a:ext cx="80952" cy="68263"/>
          </a:xfrm>
          <a:custGeom>
            <a:avLst/>
            <a:gdLst>
              <a:gd name="T0" fmla="*/ 0 w 29"/>
              <a:gd name="T1" fmla="*/ 1 h 24"/>
              <a:gd name="T2" fmla="*/ 0 w 29"/>
              <a:gd name="T3" fmla="*/ 1 h 24"/>
              <a:gd name="T4" fmla="*/ 8 w 29"/>
              <a:gd name="T5" fmla="*/ 24 h 24"/>
              <a:gd name="T6" fmla="*/ 10 w 29"/>
              <a:gd name="T7" fmla="*/ 24 h 24"/>
              <a:gd name="T8" fmla="*/ 19 w 29"/>
              <a:gd name="T9" fmla="*/ 24 h 24"/>
              <a:gd name="T10" fmla="*/ 21 w 29"/>
              <a:gd name="T11" fmla="*/ 24 h 24"/>
              <a:gd name="T12" fmla="*/ 29 w 29"/>
              <a:gd name="T13" fmla="*/ 1 h 24"/>
              <a:gd name="T14" fmla="*/ 29 w 29"/>
              <a:gd name="T15" fmla="*/ 1 h 24"/>
              <a:gd name="T16" fmla="*/ 15 w 29"/>
              <a:gd name="T17" fmla="*/ 0 h 24"/>
              <a:gd name="T18" fmla="*/ 0 w 29"/>
              <a:gd name="T19"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4">
                <a:moveTo>
                  <a:pt x="0" y="1"/>
                </a:moveTo>
                <a:cubicBezTo>
                  <a:pt x="0" y="1"/>
                  <a:pt x="0" y="1"/>
                  <a:pt x="0" y="1"/>
                </a:cubicBezTo>
                <a:cubicBezTo>
                  <a:pt x="8" y="24"/>
                  <a:pt x="8" y="24"/>
                  <a:pt x="8" y="24"/>
                </a:cubicBezTo>
                <a:cubicBezTo>
                  <a:pt x="10" y="24"/>
                  <a:pt x="10" y="24"/>
                  <a:pt x="10" y="24"/>
                </a:cubicBezTo>
                <a:cubicBezTo>
                  <a:pt x="19" y="24"/>
                  <a:pt x="19" y="24"/>
                  <a:pt x="19" y="24"/>
                </a:cubicBezTo>
                <a:cubicBezTo>
                  <a:pt x="21" y="24"/>
                  <a:pt x="21" y="24"/>
                  <a:pt x="21" y="24"/>
                </a:cubicBezTo>
                <a:cubicBezTo>
                  <a:pt x="29" y="1"/>
                  <a:pt x="29" y="1"/>
                  <a:pt x="29" y="1"/>
                </a:cubicBezTo>
                <a:cubicBezTo>
                  <a:pt x="29" y="1"/>
                  <a:pt x="29" y="1"/>
                  <a:pt x="29" y="1"/>
                </a:cubicBezTo>
                <a:cubicBezTo>
                  <a:pt x="24" y="0"/>
                  <a:pt x="19" y="0"/>
                  <a:pt x="15" y="0"/>
                </a:cubicBezTo>
                <a:cubicBezTo>
                  <a:pt x="10" y="0"/>
                  <a:pt x="5" y="0"/>
                  <a:pt x="0" y="1"/>
                </a:cubicBezTo>
                <a:close/>
              </a:path>
            </a:pathLst>
          </a:custGeom>
          <a:solidFill>
            <a:schemeClr val="bg1"/>
          </a:solidFill>
          <a:ln>
            <a:noFill/>
          </a:ln>
        </p:spPr>
        <p:txBody>
          <a:bodyPr vert="horz" wrap="square" lIns="91440" tIns="45720" rIns="91440" bIns="45720" numCol="1" anchor="t" anchorCtr="0" compatLnSpc="1"/>
          <a:lstStyle/>
          <a:p>
            <a:endParaRPr lang="zh-CN" altLang="en-US">
              <a:latin typeface="Arial" panose="020B0604020202020204"/>
              <a:ea typeface="微软雅黑" panose="020B0503020204020204" pitchFamily="34" charset="-122"/>
              <a:cs typeface="+mn-ea"/>
              <a:sym typeface="Arial" panose="020B0604020202020204"/>
            </a:endParaRPr>
          </a:p>
        </p:txBody>
      </p:sp>
      <p:sp>
        <p:nvSpPr>
          <p:cNvPr id="91" name="Freeform 78"/>
          <p:cNvSpPr>
            <a:spLocks noEditPoints="1"/>
          </p:cNvSpPr>
          <p:nvPr/>
        </p:nvSpPr>
        <p:spPr bwMode="auto">
          <a:xfrm>
            <a:off x="7042468" y="4647749"/>
            <a:ext cx="214285" cy="276225"/>
          </a:xfrm>
          <a:custGeom>
            <a:avLst/>
            <a:gdLst>
              <a:gd name="T0" fmla="*/ 38 w 75"/>
              <a:gd name="T1" fmla="*/ 97 h 97"/>
              <a:gd name="T2" fmla="*/ 75 w 75"/>
              <a:gd name="T3" fmla="*/ 49 h 97"/>
              <a:gd name="T4" fmla="*/ 38 w 75"/>
              <a:gd name="T5" fmla="*/ 0 h 97"/>
              <a:gd name="T6" fmla="*/ 0 w 75"/>
              <a:gd name="T7" fmla="*/ 49 h 97"/>
              <a:gd name="T8" fmla="*/ 38 w 75"/>
              <a:gd name="T9" fmla="*/ 97 h 97"/>
              <a:gd name="T10" fmla="*/ 23 w 75"/>
              <a:gd name="T11" fmla="*/ 19 h 97"/>
              <a:gd name="T12" fmla="*/ 29 w 75"/>
              <a:gd name="T13" fmla="*/ 19 h 97"/>
              <a:gd name="T14" fmla="*/ 29 w 75"/>
              <a:gd name="T15" fmla="*/ 24 h 97"/>
              <a:gd name="T16" fmla="*/ 24 w 75"/>
              <a:gd name="T17" fmla="*/ 69 h 97"/>
              <a:gd name="T18" fmla="*/ 22 w 75"/>
              <a:gd name="T19" fmla="*/ 74 h 97"/>
              <a:gd name="T20" fmla="*/ 20 w 75"/>
              <a:gd name="T21" fmla="*/ 74 h 97"/>
              <a:gd name="T22" fmla="*/ 17 w 75"/>
              <a:gd name="T23" fmla="*/ 72 h 97"/>
              <a:gd name="T24" fmla="*/ 23 w 75"/>
              <a:gd name="T25" fmla="*/ 1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5" h="97">
                <a:moveTo>
                  <a:pt x="38" y="97"/>
                </a:moveTo>
                <a:cubicBezTo>
                  <a:pt x="58" y="97"/>
                  <a:pt x="75" y="75"/>
                  <a:pt x="75" y="49"/>
                </a:cubicBezTo>
                <a:cubicBezTo>
                  <a:pt x="75" y="22"/>
                  <a:pt x="58" y="0"/>
                  <a:pt x="38" y="0"/>
                </a:cubicBezTo>
                <a:cubicBezTo>
                  <a:pt x="17" y="0"/>
                  <a:pt x="0" y="22"/>
                  <a:pt x="0" y="49"/>
                </a:cubicBezTo>
                <a:cubicBezTo>
                  <a:pt x="0" y="75"/>
                  <a:pt x="17" y="97"/>
                  <a:pt x="38" y="97"/>
                </a:cubicBezTo>
                <a:close/>
                <a:moveTo>
                  <a:pt x="23" y="19"/>
                </a:moveTo>
                <a:cubicBezTo>
                  <a:pt x="25" y="17"/>
                  <a:pt x="27" y="17"/>
                  <a:pt x="29" y="19"/>
                </a:cubicBezTo>
                <a:cubicBezTo>
                  <a:pt x="30" y="20"/>
                  <a:pt x="31" y="23"/>
                  <a:pt x="29" y="24"/>
                </a:cubicBezTo>
                <a:cubicBezTo>
                  <a:pt x="28" y="25"/>
                  <a:pt x="12" y="43"/>
                  <a:pt x="24" y="69"/>
                </a:cubicBezTo>
                <a:cubicBezTo>
                  <a:pt x="25" y="71"/>
                  <a:pt x="24" y="73"/>
                  <a:pt x="22" y="74"/>
                </a:cubicBezTo>
                <a:cubicBezTo>
                  <a:pt x="21" y="74"/>
                  <a:pt x="21" y="74"/>
                  <a:pt x="20" y="74"/>
                </a:cubicBezTo>
                <a:cubicBezTo>
                  <a:pt x="19" y="74"/>
                  <a:pt x="17" y="74"/>
                  <a:pt x="17" y="72"/>
                </a:cubicBezTo>
                <a:cubicBezTo>
                  <a:pt x="3" y="41"/>
                  <a:pt x="22" y="20"/>
                  <a:pt x="23" y="19"/>
                </a:cubicBezTo>
                <a:close/>
              </a:path>
            </a:pathLst>
          </a:custGeom>
          <a:solidFill>
            <a:schemeClr val="bg1"/>
          </a:solidFill>
          <a:ln>
            <a:noFill/>
          </a:ln>
        </p:spPr>
        <p:txBody>
          <a:bodyPr vert="horz" wrap="square" lIns="91440" tIns="45720" rIns="91440" bIns="45720" numCol="1" anchor="t" anchorCtr="0" compatLnSpc="1"/>
          <a:lstStyle/>
          <a:p>
            <a:endParaRPr lang="zh-CN" altLang="en-US">
              <a:latin typeface="Arial" panose="020B0604020202020204"/>
              <a:ea typeface="微软雅黑" panose="020B0503020204020204" pitchFamily="34" charset="-122"/>
              <a:cs typeface="+mn-ea"/>
              <a:sym typeface="Arial" panose="020B0604020202020204"/>
            </a:endParaRPr>
          </a:p>
        </p:txBody>
      </p:sp>
      <p:grpSp>
        <p:nvGrpSpPr>
          <p:cNvPr id="92" name="组合 91"/>
          <p:cNvGrpSpPr/>
          <p:nvPr/>
        </p:nvGrpSpPr>
        <p:grpSpPr>
          <a:xfrm>
            <a:off x="1508692" y="2760892"/>
            <a:ext cx="541267" cy="546100"/>
            <a:chOff x="5238863" y="3152777"/>
            <a:chExt cx="541267" cy="546100"/>
          </a:xfrm>
          <a:solidFill>
            <a:schemeClr val="bg1"/>
          </a:solidFill>
        </p:grpSpPr>
        <p:sp>
          <p:nvSpPr>
            <p:cNvPr id="93" name="Freeform 74"/>
            <p:cNvSpPr/>
            <p:nvPr/>
          </p:nvSpPr>
          <p:spPr bwMode="auto">
            <a:xfrm>
              <a:off x="5548385" y="3454402"/>
              <a:ext cx="231745" cy="244475"/>
            </a:xfrm>
            <a:custGeom>
              <a:avLst/>
              <a:gdLst>
                <a:gd name="T0" fmla="*/ 82 w 82"/>
                <a:gd name="T1" fmla="*/ 86 h 86"/>
                <a:gd name="T2" fmla="*/ 82 w 82"/>
                <a:gd name="T3" fmla="*/ 85 h 86"/>
                <a:gd name="T4" fmla="*/ 9 w 82"/>
                <a:gd name="T5" fmla="*/ 0 h 86"/>
                <a:gd name="T6" fmla="*/ 8 w 82"/>
                <a:gd name="T7" fmla="*/ 2 h 86"/>
                <a:gd name="T8" fmla="*/ 0 w 82"/>
                <a:gd name="T9" fmla="*/ 26 h 86"/>
                <a:gd name="T10" fmla="*/ 11 w 82"/>
                <a:gd name="T11" fmla="*/ 85 h 86"/>
                <a:gd name="T12" fmla="*/ 11 w 82"/>
                <a:gd name="T13" fmla="*/ 86 h 86"/>
                <a:gd name="T14" fmla="*/ 82 w 82"/>
                <a:gd name="T15" fmla="*/ 86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86">
                  <a:moveTo>
                    <a:pt x="82" y="86"/>
                  </a:moveTo>
                  <a:cubicBezTo>
                    <a:pt x="82" y="85"/>
                    <a:pt x="82" y="85"/>
                    <a:pt x="82" y="85"/>
                  </a:cubicBezTo>
                  <a:cubicBezTo>
                    <a:pt x="75" y="43"/>
                    <a:pt x="46" y="10"/>
                    <a:pt x="9" y="0"/>
                  </a:cubicBezTo>
                  <a:cubicBezTo>
                    <a:pt x="9" y="1"/>
                    <a:pt x="8" y="1"/>
                    <a:pt x="8" y="2"/>
                  </a:cubicBezTo>
                  <a:cubicBezTo>
                    <a:pt x="0" y="26"/>
                    <a:pt x="0" y="26"/>
                    <a:pt x="0" y="26"/>
                  </a:cubicBezTo>
                  <a:cubicBezTo>
                    <a:pt x="11" y="85"/>
                    <a:pt x="11" y="85"/>
                    <a:pt x="11" y="85"/>
                  </a:cubicBezTo>
                  <a:cubicBezTo>
                    <a:pt x="11" y="85"/>
                    <a:pt x="11" y="86"/>
                    <a:pt x="11" y="86"/>
                  </a:cubicBezTo>
                  <a:lnTo>
                    <a:pt x="82" y="86"/>
                  </a:lnTo>
                  <a:close/>
                </a:path>
              </a:pathLst>
            </a:custGeom>
            <a:grpFill/>
            <a:ln>
              <a:noFill/>
            </a:ln>
          </p:spPr>
          <p:txBody>
            <a:bodyPr vert="horz" wrap="square" lIns="91440" tIns="45720" rIns="91440" bIns="45720" numCol="1" anchor="t" anchorCtr="0" compatLnSpc="1"/>
            <a:lstStyle/>
            <a:p>
              <a:endParaRPr lang="zh-CN" altLang="en-US">
                <a:latin typeface="Arial" panose="020B0604020202020204"/>
                <a:ea typeface="微软雅黑" panose="020B0503020204020204" pitchFamily="34" charset="-122"/>
                <a:cs typeface="+mn-ea"/>
                <a:sym typeface="Arial" panose="020B0604020202020204"/>
              </a:endParaRPr>
            </a:p>
          </p:txBody>
        </p:sp>
        <p:sp>
          <p:nvSpPr>
            <p:cNvPr id="94" name="Freeform 75"/>
            <p:cNvSpPr/>
            <p:nvPr/>
          </p:nvSpPr>
          <p:spPr bwMode="auto">
            <a:xfrm>
              <a:off x="5238863" y="3454402"/>
              <a:ext cx="231745" cy="244475"/>
            </a:xfrm>
            <a:custGeom>
              <a:avLst/>
              <a:gdLst>
                <a:gd name="T0" fmla="*/ 71 w 82"/>
                <a:gd name="T1" fmla="*/ 85 h 86"/>
                <a:gd name="T2" fmla="*/ 82 w 82"/>
                <a:gd name="T3" fmla="*/ 26 h 86"/>
                <a:gd name="T4" fmla="*/ 74 w 82"/>
                <a:gd name="T5" fmla="*/ 2 h 86"/>
                <a:gd name="T6" fmla="*/ 74 w 82"/>
                <a:gd name="T7" fmla="*/ 0 h 86"/>
                <a:gd name="T8" fmla="*/ 0 w 82"/>
                <a:gd name="T9" fmla="*/ 85 h 86"/>
                <a:gd name="T10" fmla="*/ 0 w 82"/>
                <a:gd name="T11" fmla="*/ 86 h 86"/>
                <a:gd name="T12" fmla="*/ 71 w 82"/>
                <a:gd name="T13" fmla="*/ 86 h 86"/>
                <a:gd name="T14" fmla="*/ 71 w 82"/>
                <a:gd name="T15" fmla="*/ 85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86">
                  <a:moveTo>
                    <a:pt x="71" y="85"/>
                  </a:moveTo>
                  <a:cubicBezTo>
                    <a:pt x="82" y="26"/>
                    <a:pt x="82" y="26"/>
                    <a:pt x="82" y="26"/>
                  </a:cubicBezTo>
                  <a:cubicBezTo>
                    <a:pt x="74" y="2"/>
                    <a:pt x="74" y="2"/>
                    <a:pt x="74" y="2"/>
                  </a:cubicBezTo>
                  <a:cubicBezTo>
                    <a:pt x="74" y="1"/>
                    <a:pt x="74" y="1"/>
                    <a:pt x="74" y="0"/>
                  </a:cubicBezTo>
                  <a:cubicBezTo>
                    <a:pt x="36" y="10"/>
                    <a:pt x="7" y="43"/>
                    <a:pt x="0" y="85"/>
                  </a:cubicBezTo>
                  <a:cubicBezTo>
                    <a:pt x="0" y="86"/>
                    <a:pt x="0" y="86"/>
                    <a:pt x="0" y="86"/>
                  </a:cubicBezTo>
                  <a:cubicBezTo>
                    <a:pt x="71" y="86"/>
                    <a:pt x="71" y="86"/>
                    <a:pt x="71" y="86"/>
                  </a:cubicBezTo>
                  <a:cubicBezTo>
                    <a:pt x="71" y="86"/>
                    <a:pt x="71" y="85"/>
                    <a:pt x="71" y="85"/>
                  </a:cubicBezTo>
                  <a:close/>
                </a:path>
              </a:pathLst>
            </a:custGeom>
            <a:grpFill/>
            <a:ln>
              <a:noFill/>
            </a:ln>
          </p:spPr>
          <p:txBody>
            <a:bodyPr vert="horz" wrap="square" lIns="91440" tIns="45720" rIns="91440" bIns="45720" numCol="1" anchor="t" anchorCtr="0" compatLnSpc="1"/>
            <a:lstStyle/>
            <a:p>
              <a:endParaRPr lang="zh-CN" altLang="en-US">
                <a:latin typeface="Arial" panose="020B0604020202020204"/>
                <a:ea typeface="微软雅黑" panose="020B0503020204020204" pitchFamily="34" charset="-122"/>
                <a:cs typeface="+mn-ea"/>
                <a:sym typeface="Arial" panose="020B0604020202020204"/>
              </a:endParaRPr>
            </a:p>
          </p:txBody>
        </p:sp>
        <p:sp>
          <p:nvSpPr>
            <p:cNvPr id="95" name="Freeform 76"/>
            <p:cNvSpPr/>
            <p:nvPr/>
          </p:nvSpPr>
          <p:spPr bwMode="auto">
            <a:xfrm>
              <a:off x="5462670" y="3540126"/>
              <a:ext cx="93650" cy="158750"/>
            </a:xfrm>
            <a:custGeom>
              <a:avLst/>
              <a:gdLst>
                <a:gd name="T0" fmla="*/ 23 w 33"/>
                <a:gd name="T1" fmla="*/ 0 h 56"/>
                <a:gd name="T2" fmla="*/ 21 w 33"/>
                <a:gd name="T3" fmla="*/ 0 h 56"/>
                <a:gd name="T4" fmla="*/ 12 w 33"/>
                <a:gd name="T5" fmla="*/ 0 h 56"/>
                <a:gd name="T6" fmla="*/ 11 w 33"/>
                <a:gd name="T7" fmla="*/ 0 h 56"/>
                <a:gd name="T8" fmla="*/ 0 w 33"/>
                <a:gd name="T9" fmla="*/ 56 h 56"/>
                <a:gd name="T10" fmla="*/ 0 w 33"/>
                <a:gd name="T11" fmla="*/ 56 h 56"/>
                <a:gd name="T12" fmla="*/ 33 w 33"/>
                <a:gd name="T13" fmla="*/ 56 h 56"/>
                <a:gd name="T14" fmla="*/ 33 w 33"/>
                <a:gd name="T15" fmla="*/ 56 h 56"/>
                <a:gd name="T16" fmla="*/ 23 w 33"/>
                <a:gd name="T17"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6">
                  <a:moveTo>
                    <a:pt x="23" y="0"/>
                  </a:moveTo>
                  <a:cubicBezTo>
                    <a:pt x="21" y="0"/>
                    <a:pt x="21" y="0"/>
                    <a:pt x="21" y="0"/>
                  </a:cubicBezTo>
                  <a:cubicBezTo>
                    <a:pt x="12" y="0"/>
                    <a:pt x="12" y="0"/>
                    <a:pt x="12" y="0"/>
                  </a:cubicBezTo>
                  <a:cubicBezTo>
                    <a:pt x="11" y="0"/>
                    <a:pt x="11" y="0"/>
                    <a:pt x="11" y="0"/>
                  </a:cubicBezTo>
                  <a:cubicBezTo>
                    <a:pt x="0" y="56"/>
                    <a:pt x="0" y="56"/>
                    <a:pt x="0" y="56"/>
                  </a:cubicBezTo>
                  <a:cubicBezTo>
                    <a:pt x="0" y="56"/>
                    <a:pt x="0" y="56"/>
                    <a:pt x="0" y="56"/>
                  </a:cubicBezTo>
                  <a:cubicBezTo>
                    <a:pt x="33" y="56"/>
                    <a:pt x="33" y="56"/>
                    <a:pt x="33" y="56"/>
                  </a:cubicBezTo>
                  <a:cubicBezTo>
                    <a:pt x="33" y="56"/>
                    <a:pt x="33" y="56"/>
                    <a:pt x="33" y="56"/>
                  </a:cubicBezTo>
                  <a:lnTo>
                    <a:pt x="23" y="0"/>
                  </a:lnTo>
                  <a:close/>
                </a:path>
              </a:pathLst>
            </a:custGeom>
            <a:grpFill/>
            <a:ln>
              <a:noFill/>
            </a:ln>
          </p:spPr>
          <p:txBody>
            <a:bodyPr vert="horz" wrap="square" lIns="91440" tIns="45720" rIns="91440" bIns="45720" numCol="1" anchor="t" anchorCtr="0" compatLnSpc="1"/>
            <a:lstStyle/>
            <a:p>
              <a:endParaRPr lang="zh-CN" altLang="en-US">
                <a:latin typeface="Arial" panose="020B0604020202020204"/>
                <a:ea typeface="微软雅黑" panose="020B0503020204020204" pitchFamily="34" charset="-122"/>
                <a:cs typeface="+mn-ea"/>
                <a:sym typeface="Arial" panose="020B0604020202020204"/>
              </a:endParaRPr>
            </a:p>
          </p:txBody>
        </p:sp>
        <p:sp>
          <p:nvSpPr>
            <p:cNvPr id="96" name="Freeform 77"/>
            <p:cNvSpPr/>
            <p:nvPr/>
          </p:nvSpPr>
          <p:spPr bwMode="auto">
            <a:xfrm>
              <a:off x="5469019" y="3449639"/>
              <a:ext cx="80952" cy="68263"/>
            </a:xfrm>
            <a:custGeom>
              <a:avLst/>
              <a:gdLst>
                <a:gd name="T0" fmla="*/ 0 w 29"/>
                <a:gd name="T1" fmla="*/ 1 h 24"/>
                <a:gd name="T2" fmla="*/ 0 w 29"/>
                <a:gd name="T3" fmla="*/ 1 h 24"/>
                <a:gd name="T4" fmla="*/ 8 w 29"/>
                <a:gd name="T5" fmla="*/ 24 h 24"/>
                <a:gd name="T6" fmla="*/ 10 w 29"/>
                <a:gd name="T7" fmla="*/ 24 h 24"/>
                <a:gd name="T8" fmla="*/ 19 w 29"/>
                <a:gd name="T9" fmla="*/ 24 h 24"/>
                <a:gd name="T10" fmla="*/ 21 w 29"/>
                <a:gd name="T11" fmla="*/ 24 h 24"/>
                <a:gd name="T12" fmla="*/ 29 w 29"/>
                <a:gd name="T13" fmla="*/ 1 h 24"/>
                <a:gd name="T14" fmla="*/ 29 w 29"/>
                <a:gd name="T15" fmla="*/ 1 h 24"/>
                <a:gd name="T16" fmla="*/ 15 w 29"/>
                <a:gd name="T17" fmla="*/ 0 h 24"/>
                <a:gd name="T18" fmla="*/ 0 w 29"/>
                <a:gd name="T19"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4">
                  <a:moveTo>
                    <a:pt x="0" y="1"/>
                  </a:moveTo>
                  <a:cubicBezTo>
                    <a:pt x="0" y="1"/>
                    <a:pt x="0" y="1"/>
                    <a:pt x="0" y="1"/>
                  </a:cubicBezTo>
                  <a:cubicBezTo>
                    <a:pt x="8" y="24"/>
                    <a:pt x="8" y="24"/>
                    <a:pt x="8" y="24"/>
                  </a:cubicBezTo>
                  <a:cubicBezTo>
                    <a:pt x="10" y="24"/>
                    <a:pt x="10" y="24"/>
                    <a:pt x="10" y="24"/>
                  </a:cubicBezTo>
                  <a:cubicBezTo>
                    <a:pt x="19" y="24"/>
                    <a:pt x="19" y="24"/>
                    <a:pt x="19" y="24"/>
                  </a:cubicBezTo>
                  <a:cubicBezTo>
                    <a:pt x="21" y="24"/>
                    <a:pt x="21" y="24"/>
                    <a:pt x="21" y="24"/>
                  </a:cubicBezTo>
                  <a:cubicBezTo>
                    <a:pt x="29" y="1"/>
                    <a:pt x="29" y="1"/>
                    <a:pt x="29" y="1"/>
                  </a:cubicBezTo>
                  <a:cubicBezTo>
                    <a:pt x="29" y="1"/>
                    <a:pt x="29" y="1"/>
                    <a:pt x="29" y="1"/>
                  </a:cubicBezTo>
                  <a:cubicBezTo>
                    <a:pt x="24" y="0"/>
                    <a:pt x="19" y="0"/>
                    <a:pt x="15" y="0"/>
                  </a:cubicBezTo>
                  <a:cubicBezTo>
                    <a:pt x="10" y="0"/>
                    <a:pt x="5" y="0"/>
                    <a:pt x="0" y="1"/>
                  </a:cubicBezTo>
                  <a:close/>
                </a:path>
              </a:pathLst>
            </a:custGeom>
            <a:grpFill/>
            <a:ln>
              <a:noFill/>
            </a:ln>
          </p:spPr>
          <p:txBody>
            <a:bodyPr vert="horz" wrap="square" lIns="91440" tIns="45720" rIns="91440" bIns="45720" numCol="1" anchor="t" anchorCtr="0" compatLnSpc="1"/>
            <a:lstStyle/>
            <a:p>
              <a:endParaRPr lang="zh-CN" altLang="en-US">
                <a:latin typeface="Arial" panose="020B0604020202020204"/>
                <a:ea typeface="微软雅黑" panose="020B0503020204020204" pitchFamily="34" charset="-122"/>
                <a:cs typeface="+mn-ea"/>
                <a:sym typeface="Arial" panose="020B0604020202020204"/>
              </a:endParaRPr>
            </a:p>
          </p:txBody>
        </p:sp>
        <p:sp>
          <p:nvSpPr>
            <p:cNvPr id="97" name="Freeform 78"/>
            <p:cNvSpPr>
              <a:spLocks noEditPoints="1"/>
            </p:cNvSpPr>
            <p:nvPr/>
          </p:nvSpPr>
          <p:spPr bwMode="auto">
            <a:xfrm>
              <a:off x="5402354" y="3152777"/>
              <a:ext cx="214285" cy="276225"/>
            </a:xfrm>
            <a:custGeom>
              <a:avLst/>
              <a:gdLst>
                <a:gd name="T0" fmla="*/ 38 w 75"/>
                <a:gd name="T1" fmla="*/ 97 h 97"/>
                <a:gd name="T2" fmla="*/ 75 w 75"/>
                <a:gd name="T3" fmla="*/ 49 h 97"/>
                <a:gd name="T4" fmla="*/ 38 w 75"/>
                <a:gd name="T5" fmla="*/ 0 h 97"/>
                <a:gd name="T6" fmla="*/ 0 w 75"/>
                <a:gd name="T7" fmla="*/ 49 h 97"/>
                <a:gd name="T8" fmla="*/ 38 w 75"/>
                <a:gd name="T9" fmla="*/ 97 h 97"/>
                <a:gd name="T10" fmla="*/ 23 w 75"/>
                <a:gd name="T11" fmla="*/ 19 h 97"/>
                <a:gd name="T12" fmla="*/ 29 w 75"/>
                <a:gd name="T13" fmla="*/ 19 h 97"/>
                <a:gd name="T14" fmla="*/ 29 w 75"/>
                <a:gd name="T15" fmla="*/ 24 h 97"/>
                <a:gd name="T16" fmla="*/ 24 w 75"/>
                <a:gd name="T17" fmla="*/ 69 h 97"/>
                <a:gd name="T18" fmla="*/ 22 w 75"/>
                <a:gd name="T19" fmla="*/ 74 h 97"/>
                <a:gd name="T20" fmla="*/ 20 w 75"/>
                <a:gd name="T21" fmla="*/ 74 h 97"/>
                <a:gd name="T22" fmla="*/ 17 w 75"/>
                <a:gd name="T23" fmla="*/ 72 h 97"/>
                <a:gd name="T24" fmla="*/ 23 w 75"/>
                <a:gd name="T25" fmla="*/ 1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5" h="97">
                  <a:moveTo>
                    <a:pt x="38" y="97"/>
                  </a:moveTo>
                  <a:cubicBezTo>
                    <a:pt x="58" y="97"/>
                    <a:pt x="75" y="75"/>
                    <a:pt x="75" y="49"/>
                  </a:cubicBezTo>
                  <a:cubicBezTo>
                    <a:pt x="75" y="22"/>
                    <a:pt x="58" y="0"/>
                    <a:pt x="38" y="0"/>
                  </a:cubicBezTo>
                  <a:cubicBezTo>
                    <a:pt x="17" y="0"/>
                    <a:pt x="0" y="22"/>
                    <a:pt x="0" y="49"/>
                  </a:cubicBezTo>
                  <a:cubicBezTo>
                    <a:pt x="0" y="75"/>
                    <a:pt x="17" y="97"/>
                    <a:pt x="38" y="97"/>
                  </a:cubicBezTo>
                  <a:close/>
                  <a:moveTo>
                    <a:pt x="23" y="19"/>
                  </a:moveTo>
                  <a:cubicBezTo>
                    <a:pt x="25" y="17"/>
                    <a:pt x="27" y="17"/>
                    <a:pt x="29" y="19"/>
                  </a:cubicBezTo>
                  <a:cubicBezTo>
                    <a:pt x="30" y="20"/>
                    <a:pt x="31" y="23"/>
                    <a:pt x="29" y="24"/>
                  </a:cubicBezTo>
                  <a:cubicBezTo>
                    <a:pt x="28" y="25"/>
                    <a:pt x="12" y="43"/>
                    <a:pt x="24" y="69"/>
                  </a:cubicBezTo>
                  <a:cubicBezTo>
                    <a:pt x="25" y="71"/>
                    <a:pt x="24" y="73"/>
                    <a:pt x="22" y="74"/>
                  </a:cubicBezTo>
                  <a:cubicBezTo>
                    <a:pt x="21" y="74"/>
                    <a:pt x="21" y="74"/>
                    <a:pt x="20" y="74"/>
                  </a:cubicBezTo>
                  <a:cubicBezTo>
                    <a:pt x="19" y="74"/>
                    <a:pt x="17" y="74"/>
                    <a:pt x="17" y="72"/>
                  </a:cubicBezTo>
                  <a:cubicBezTo>
                    <a:pt x="3" y="41"/>
                    <a:pt x="22" y="20"/>
                    <a:pt x="23" y="19"/>
                  </a:cubicBezTo>
                  <a:close/>
                </a:path>
              </a:pathLst>
            </a:custGeom>
            <a:grpFill/>
            <a:ln>
              <a:noFill/>
            </a:ln>
          </p:spPr>
          <p:txBody>
            <a:bodyPr vert="horz" wrap="square" lIns="91440" tIns="45720" rIns="91440" bIns="45720" numCol="1" anchor="t" anchorCtr="0" compatLnSpc="1"/>
            <a:lstStyle/>
            <a:p>
              <a:endParaRPr lang="zh-CN" altLang="en-US">
                <a:latin typeface="Arial" panose="020B0604020202020204"/>
                <a:ea typeface="微软雅黑" panose="020B0503020204020204" pitchFamily="34" charset="-122"/>
                <a:cs typeface="+mn-ea"/>
                <a:sym typeface="Arial" panose="020B0604020202020204"/>
              </a:endParaRPr>
            </a:p>
          </p:txBody>
        </p:sp>
      </p:grpSp>
      <p:grpSp>
        <p:nvGrpSpPr>
          <p:cNvPr id="98" name="组合 97"/>
          <p:cNvGrpSpPr/>
          <p:nvPr/>
        </p:nvGrpSpPr>
        <p:grpSpPr>
          <a:xfrm>
            <a:off x="1523206" y="4647749"/>
            <a:ext cx="541267" cy="546100"/>
            <a:chOff x="5238863" y="3152777"/>
            <a:chExt cx="541267" cy="546100"/>
          </a:xfrm>
          <a:solidFill>
            <a:schemeClr val="bg1"/>
          </a:solidFill>
        </p:grpSpPr>
        <p:sp>
          <p:nvSpPr>
            <p:cNvPr id="99" name="Freeform 74"/>
            <p:cNvSpPr/>
            <p:nvPr/>
          </p:nvSpPr>
          <p:spPr bwMode="auto">
            <a:xfrm>
              <a:off x="5548385" y="3454402"/>
              <a:ext cx="231745" cy="244475"/>
            </a:xfrm>
            <a:custGeom>
              <a:avLst/>
              <a:gdLst>
                <a:gd name="T0" fmla="*/ 82 w 82"/>
                <a:gd name="T1" fmla="*/ 86 h 86"/>
                <a:gd name="T2" fmla="*/ 82 w 82"/>
                <a:gd name="T3" fmla="*/ 85 h 86"/>
                <a:gd name="T4" fmla="*/ 9 w 82"/>
                <a:gd name="T5" fmla="*/ 0 h 86"/>
                <a:gd name="T6" fmla="*/ 8 w 82"/>
                <a:gd name="T7" fmla="*/ 2 h 86"/>
                <a:gd name="T8" fmla="*/ 0 w 82"/>
                <a:gd name="T9" fmla="*/ 26 h 86"/>
                <a:gd name="T10" fmla="*/ 11 w 82"/>
                <a:gd name="T11" fmla="*/ 85 h 86"/>
                <a:gd name="T12" fmla="*/ 11 w 82"/>
                <a:gd name="T13" fmla="*/ 86 h 86"/>
                <a:gd name="T14" fmla="*/ 82 w 82"/>
                <a:gd name="T15" fmla="*/ 86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86">
                  <a:moveTo>
                    <a:pt x="82" y="86"/>
                  </a:moveTo>
                  <a:cubicBezTo>
                    <a:pt x="82" y="85"/>
                    <a:pt x="82" y="85"/>
                    <a:pt x="82" y="85"/>
                  </a:cubicBezTo>
                  <a:cubicBezTo>
                    <a:pt x="75" y="43"/>
                    <a:pt x="46" y="10"/>
                    <a:pt x="9" y="0"/>
                  </a:cubicBezTo>
                  <a:cubicBezTo>
                    <a:pt x="9" y="1"/>
                    <a:pt x="8" y="1"/>
                    <a:pt x="8" y="2"/>
                  </a:cubicBezTo>
                  <a:cubicBezTo>
                    <a:pt x="0" y="26"/>
                    <a:pt x="0" y="26"/>
                    <a:pt x="0" y="26"/>
                  </a:cubicBezTo>
                  <a:cubicBezTo>
                    <a:pt x="11" y="85"/>
                    <a:pt x="11" y="85"/>
                    <a:pt x="11" y="85"/>
                  </a:cubicBezTo>
                  <a:cubicBezTo>
                    <a:pt x="11" y="85"/>
                    <a:pt x="11" y="86"/>
                    <a:pt x="11" y="86"/>
                  </a:cubicBezTo>
                  <a:lnTo>
                    <a:pt x="82" y="86"/>
                  </a:lnTo>
                  <a:close/>
                </a:path>
              </a:pathLst>
            </a:custGeom>
            <a:grpFill/>
            <a:ln>
              <a:noFill/>
            </a:ln>
          </p:spPr>
          <p:txBody>
            <a:bodyPr vert="horz" wrap="square" lIns="91440" tIns="45720" rIns="91440" bIns="45720" numCol="1" anchor="t" anchorCtr="0" compatLnSpc="1"/>
            <a:lstStyle/>
            <a:p>
              <a:endParaRPr lang="zh-CN" altLang="en-US">
                <a:latin typeface="Arial" panose="020B0604020202020204"/>
                <a:ea typeface="微软雅黑" panose="020B0503020204020204" pitchFamily="34" charset="-122"/>
                <a:cs typeface="+mn-ea"/>
                <a:sym typeface="Arial" panose="020B0604020202020204"/>
              </a:endParaRPr>
            </a:p>
          </p:txBody>
        </p:sp>
        <p:sp>
          <p:nvSpPr>
            <p:cNvPr id="100" name="Freeform 75"/>
            <p:cNvSpPr/>
            <p:nvPr/>
          </p:nvSpPr>
          <p:spPr bwMode="auto">
            <a:xfrm>
              <a:off x="5238863" y="3454402"/>
              <a:ext cx="231745" cy="244475"/>
            </a:xfrm>
            <a:custGeom>
              <a:avLst/>
              <a:gdLst>
                <a:gd name="T0" fmla="*/ 71 w 82"/>
                <a:gd name="T1" fmla="*/ 85 h 86"/>
                <a:gd name="T2" fmla="*/ 82 w 82"/>
                <a:gd name="T3" fmla="*/ 26 h 86"/>
                <a:gd name="T4" fmla="*/ 74 w 82"/>
                <a:gd name="T5" fmla="*/ 2 h 86"/>
                <a:gd name="T6" fmla="*/ 74 w 82"/>
                <a:gd name="T7" fmla="*/ 0 h 86"/>
                <a:gd name="T8" fmla="*/ 0 w 82"/>
                <a:gd name="T9" fmla="*/ 85 h 86"/>
                <a:gd name="T10" fmla="*/ 0 w 82"/>
                <a:gd name="T11" fmla="*/ 86 h 86"/>
                <a:gd name="T12" fmla="*/ 71 w 82"/>
                <a:gd name="T13" fmla="*/ 86 h 86"/>
                <a:gd name="T14" fmla="*/ 71 w 82"/>
                <a:gd name="T15" fmla="*/ 85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86">
                  <a:moveTo>
                    <a:pt x="71" y="85"/>
                  </a:moveTo>
                  <a:cubicBezTo>
                    <a:pt x="82" y="26"/>
                    <a:pt x="82" y="26"/>
                    <a:pt x="82" y="26"/>
                  </a:cubicBezTo>
                  <a:cubicBezTo>
                    <a:pt x="74" y="2"/>
                    <a:pt x="74" y="2"/>
                    <a:pt x="74" y="2"/>
                  </a:cubicBezTo>
                  <a:cubicBezTo>
                    <a:pt x="74" y="1"/>
                    <a:pt x="74" y="1"/>
                    <a:pt x="74" y="0"/>
                  </a:cubicBezTo>
                  <a:cubicBezTo>
                    <a:pt x="36" y="10"/>
                    <a:pt x="7" y="43"/>
                    <a:pt x="0" y="85"/>
                  </a:cubicBezTo>
                  <a:cubicBezTo>
                    <a:pt x="0" y="86"/>
                    <a:pt x="0" y="86"/>
                    <a:pt x="0" y="86"/>
                  </a:cubicBezTo>
                  <a:cubicBezTo>
                    <a:pt x="71" y="86"/>
                    <a:pt x="71" y="86"/>
                    <a:pt x="71" y="86"/>
                  </a:cubicBezTo>
                  <a:cubicBezTo>
                    <a:pt x="71" y="86"/>
                    <a:pt x="71" y="85"/>
                    <a:pt x="71" y="85"/>
                  </a:cubicBezTo>
                  <a:close/>
                </a:path>
              </a:pathLst>
            </a:custGeom>
            <a:grpFill/>
            <a:ln>
              <a:noFill/>
            </a:ln>
          </p:spPr>
          <p:txBody>
            <a:bodyPr vert="horz" wrap="square" lIns="91440" tIns="45720" rIns="91440" bIns="45720" numCol="1" anchor="t" anchorCtr="0" compatLnSpc="1"/>
            <a:lstStyle/>
            <a:p>
              <a:endParaRPr lang="zh-CN" altLang="en-US">
                <a:latin typeface="Arial" panose="020B0604020202020204"/>
                <a:ea typeface="微软雅黑" panose="020B0503020204020204" pitchFamily="34" charset="-122"/>
                <a:cs typeface="+mn-ea"/>
                <a:sym typeface="Arial" panose="020B0604020202020204"/>
              </a:endParaRPr>
            </a:p>
          </p:txBody>
        </p:sp>
        <p:sp>
          <p:nvSpPr>
            <p:cNvPr id="101" name="Freeform 76"/>
            <p:cNvSpPr/>
            <p:nvPr/>
          </p:nvSpPr>
          <p:spPr bwMode="auto">
            <a:xfrm>
              <a:off x="5462670" y="3540126"/>
              <a:ext cx="93650" cy="158750"/>
            </a:xfrm>
            <a:custGeom>
              <a:avLst/>
              <a:gdLst>
                <a:gd name="T0" fmla="*/ 23 w 33"/>
                <a:gd name="T1" fmla="*/ 0 h 56"/>
                <a:gd name="T2" fmla="*/ 21 w 33"/>
                <a:gd name="T3" fmla="*/ 0 h 56"/>
                <a:gd name="T4" fmla="*/ 12 w 33"/>
                <a:gd name="T5" fmla="*/ 0 h 56"/>
                <a:gd name="T6" fmla="*/ 11 w 33"/>
                <a:gd name="T7" fmla="*/ 0 h 56"/>
                <a:gd name="T8" fmla="*/ 0 w 33"/>
                <a:gd name="T9" fmla="*/ 56 h 56"/>
                <a:gd name="T10" fmla="*/ 0 w 33"/>
                <a:gd name="T11" fmla="*/ 56 h 56"/>
                <a:gd name="T12" fmla="*/ 33 w 33"/>
                <a:gd name="T13" fmla="*/ 56 h 56"/>
                <a:gd name="T14" fmla="*/ 33 w 33"/>
                <a:gd name="T15" fmla="*/ 56 h 56"/>
                <a:gd name="T16" fmla="*/ 23 w 33"/>
                <a:gd name="T17"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6">
                  <a:moveTo>
                    <a:pt x="23" y="0"/>
                  </a:moveTo>
                  <a:cubicBezTo>
                    <a:pt x="21" y="0"/>
                    <a:pt x="21" y="0"/>
                    <a:pt x="21" y="0"/>
                  </a:cubicBezTo>
                  <a:cubicBezTo>
                    <a:pt x="12" y="0"/>
                    <a:pt x="12" y="0"/>
                    <a:pt x="12" y="0"/>
                  </a:cubicBezTo>
                  <a:cubicBezTo>
                    <a:pt x="11" y="0"/>
                    <a:pt x="11" y="0"/>
                    <a:pt x="11" y="0"/>
                  </a:cubicBezTo>
                  <a:cubicBezTo>
                    <a:pt x="0" y="56"/>
                    <a:pt x="0" y="56"/>
                    <a:pt x="0" y="56"/>
                  </a:cubicBezTo>
                  <a:cubicBezTo>
                    <a:pt x="0" y="56"/>
                    <a:pt x="0" y="56"/>
                    <a:pt x="0" y="56"/>
                  </a:cubicBezTo>
                  <a:cubicBezTo>
                    <a:pt x="33" y="56"/>
                    <a:pt x="33" y="56"/>
                    <a:pt x="33" y="56"/>
                  </a:cubicBezTo>
                  <a:cubicBezTo>
                    <a:pt x="33" y="56"/>
                    <a:pt x="33" y="56"/>
                    <a:pt x="33" y="56"/>
                  </a:cubicBezTo>
                  <a:lnTo>
                    <a:pt x="23" y="0"/>
                  </a:lnTo>
                  <a:close/>
                </a:path>
              </a:pathLst>
            </a:custGeom>
            <a:grpFill/>
            <a:ln>
              <a:noFill/>
            </a:ln>
          </p:spPr>
          <p:txBody>
            <a:bodyPr vert="horz" wrap="square" lIns="91440" tIns="45720" rIns="91440" bIns="45720" numCol="1" anchor="t" anchorCtr="0" compatLnSpc="1"/>
            <a:lstStyle/>
            <a:p>
              <a:endParaRPr lang="zh-CN" altLang="en-US">
                <a:latin typeface="Arial" panose="020B0604020202020204"/>
                <a:ea typeface="微软雅黑" panose="020B0503020204020204" pitchFamily="34" charset="-122"/>
                <a:cs typeface="+mn-ea"/>
                <a:sym typeface="Arial" panose="020B0604020202020204"/>
              </a:endParaRPr>
            </a:p>
          </p:txBody>
        </p:sp>
        <p:sp>
          <p:nvSpPr>
            <p:cNvPr id="102" name="Freeform 77"/>
            <p:cNvSpPr/>
            <p:nvPr/>
          </p:nvSpPr>
          <p:spPr bwMode="auto">
            <a:xfrm>
              <a:off x="5469019" y="3449639"/>
              <a:ext cx="80952" cy="68263"/>
            </a:xfrm>
            <a:custGeom>
              <a:avLst/>
              <a:gdLst>
                <a:gd name="T0" fmla="*/ 0 w 29"/>
                <a:gd name="T1" fmla="*/ 1 h 24"/>
                <a:gd name="T2" fmla="*/ 0 w 29"/>
                <a:gd name="T3" fmla="*/ 1 h 24"/>
                <a:gd name="T4" fmla="*/ 8 w 29"/>
                <a:gd name="T5" fmla="*/ 24 h 24"/>
                <a:gd name="T6" fmla="*/ 10 w 29"/>
                <a:gd name="T7" fmla="*/ 24 h 24"/>
                <a:gd name="T8" fmla="*/ 19 w 29"/>
                <a:gd name="T9" fmla="*/ 24 h 24"/>
                <a:gd name="T10" fmla="*/ 21 w 29"/>
                <a:gd name="T11" fmla="*/ 24 h 24"/>
                <a:gd name="T12" fmla="*/ 29 w 29"/>
                <a:gd name="T13" fmla="*/ 1 h 24"/>
                <a:gd name="T14" fmla="*/ 29 w 29"/>
                <a:gd name="T15" fmla="*/ 1 h 24"/>
                <a:gd name="T16" fmla="*/ 15 w 29"/>
                <a:gd name="T17" fmla="*/ 0 h 24"/>
                <a:gd name="T18" fmla="*/ 0 w 29"/>
                <a:gd name="T19"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4">
                  <a:moveTo>
                    <a:pt x="0" y="1"/>
                  </a:moveTo>
                  <a:cubicBezTo>
                    <a:pt x="0" y="1"/>
                    <a:pt x="0" y="1"/>
                    <a:pt x="0" y="1"/>
                  </a:cubicBezTo>
                  <a:cubicBezTo>
                    <a:pt x="8" y="24"/>
                    <a:pt x="8" y="24"/>
                    <a:pt x="8" y="24"/>
                  </a:cubicBezTo>
                  <a:cubicBezTo>
                    <a:pt x="10" y="24"/>
                    <a:pt x="10" y="24"/>
                    <a:pt x="10" y="24"/>
                  </a:cubicBezTo>
                  <a:cubicBezTo>
                    <a:pt x="19" y="24"/>
                    <a:pt x="19" y="24"/>
                    <a:pt x="19" y="24"/>
                  </a:cubicBezTo>
                  <a:cubicBezTo>
                    <a:pt x="21" y="24"/>
                    <a:pt x="21" y="24"/>
                    <a:pt x="21" y="24"/>
                  </a:cubicBezTo>
                  <a:cubicBezTo>
                    <a:pt x="29" y="1"/>
                    <a:pt x="29" y="1"/>
                    <a:pt x="29" y="1"/>
                  </a:cubicBezTo>
                  <a:cubicBezTo>
                    <a:pt x="29" y="1"/>
                    <a:pt x="29" y="1"/>
                    <a:pt x="29" y="1"/>
                  </a:cubicBezTo>
                  <a:cubicBezTo>
                    <a:pt x="24" y="0"/>
                    <a:pt x="19" y="0"/>
                    <a:pt x="15" y="0"/>
                  </a:cubicBezTo>
                  <a:cubicBezTo>
                    <a:pt x="10" y="0"/>
                    <a:pt x="5" y="0"/>
                    <a:pt x="0" y="1"/>
                  </a:cubicBezTo>
                  <a:close/>
                </a:path>
              </a:pathLst>
            </a:custGeom>
            <a:grpFill/>
            <a:ln>
              <a:noFill/>
            </a:ln>
          </p:spPr>
          <p:txBody>
            <a:bodyPr vert="horz" wrap="square" lIns="91440" tIns="45720" rIns="91440" bIns="45720" numCol="1" anchor="t" anchorCtr="0" compatLnSpc="1"/>
            <a:lstStyle/>
            <a:p>
              <a:endParaRPr lang="zh-CN" altLang="en-US">
                <a:latin typeface="Arial" panose="020B0604020202020204"/>
                <a:ea typeface="微软雅黑" panose="020B0503020204020204" pitchFamily="34" charset="-122"/>
                <a:cs typeface="+mn-ea"/>
                <a:sym typeface="Arial" panose="020B0604020202020204"/>
              </a:endParaRPr>
            </a:p>
          </p:txBody>
        </p:sp>
        <p:sp>
          <p:nvSpPr>
            <p:cNvPr id="103" name="Freeform 78"/>
            <p:cNvSpPr>
              <a:spLocks noEditPoints="1"/>
            </p:cNvSpPr>
            <p:nvPr/>
          </p:nvSpPr>
          <p:spPr bwMode="auto">
            <a:xfrm>
              <a:off x="5402354" y="3152777"/>
              <a:ext cx="214285" cy="276225"/>
            </a:xfrm>
            <a:custGeom>
              <a:avLst/>
              <a:gdLst>
                <a:gd name="T0" fmla="*/ 38 w 75"/>
                <a:gd name="T1" fmla="*/ 97 h 97"/>
                <a:gd name="T2" fmla="*/ 75 w 75"/>
                <a:gd name="T3" fmla="*/ 49 h 97"/>
                <a:gd name="T4" fmla="*/ 38 w 75"/>
                <a:gd name="T5" fmla="*/ 0 h 97"/>
                <a:gd name="T6" fmla="*/ 0 w 75"/>
                <a:gd name="T7" fmla="*/ 49 h 97"/>
                <a:gd name="T8" fmla="*/ 38 w 75"/>
                <a:gd name="T9" fmla="*/ 97 h 97"/>
                <a:gd name="T10" fmla="*/ 23 w 75"/>
                <a:gd name="T11" fmla="*/ 19 h 97"/>
                <a:gd name="T12" fmla="*/ 29 w 75"/>
                <a:gd name="T13" fmla="*/ 19 h 97"/>
                <a:gd name="T14" fmla="*/ 29 w 75"/>
                <a:gd name="T15" fmla="*/ 24 h 97"/>
                <a:gd name="T16" fmla="*/ 24 w 75"/>
                <a:gd name="T17" fmla="*/ 69 h 97"/>
                <a:gd name="T18" fmla="*/ 22 w 75"/>
                <a:gd name="T19" fmla="*/ 74 h 97"/>
                <a:gd name="T20" fmla="*/ 20 w 75"/>
                <a:gd name="T21" fmla="*/ 74 h 97"/>
                <a:gd name="T22" fmla="*/ 17 w 75"/>
                <a:gd name="T23" fmla="*/ 72 h 97"/>
                <a:gd name="T24" fmla="*/ 23 w 75"/>
                <a:gd name="T25" fmla="*/ 1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5" h="97">
                  <a:moveTo>
                    <a:pt x="38" y="97"/>
                  </a:moveTo>
                  <a:cubicBezTo>
                    <a:pt x="58" y="97"/>
                    <a:pt x="75" y="75"/>
                    <a:pt x="75" y="49"/>
                  </a:cubicBezTo>
                  <a:cubicBezTo>
                    <a:pt x="75" y="22"/>
                    <a:pt x="58" y="0"/>
                    <a:pt x="38" y="0"/>
                  </a:cubicBezTo>
                  <a:cubicBezTo>
                    <a:pt x="17" y="0"/>
                    <a:pt x="0" y="22"/>
                    <a:pt x="0" y="49"/>
                  </a:cubicBezTo>
                  <a:cubicBezTo>
                    <a:pt x="0" y="75"/>
                    <a:pt x="17" y="97"/>
                    <a:pt x="38" y="97"/>
                  </a:cubicBezTo>
                  <a:close/>
                  <a:moveTo>
                    <a:pt x="23" y="19"/>
                  </a:moveTo>
                  <a:cubicBezTo>
                    <a:pt x="25" y="17"/>
                    <a:pt x="27" y="17"/>
                    <a:pt x="29" y="19"/>
                  </a:cubicBezTo>
                  <a:cubicBezTo>
                    <a:pt x="30" y="20"/>
                    <a:pt x="31" y="23"/>
                    <a:pt x="29" y="24"/>
                  </a:cubicBezTo>
                  <a:cubicBezTo>
                    <a:pt x="28" y="25"/>
                    <a:pt x="12" y="43"/>
                    <a:pt x="24" y="69"/>
                  </a:cubicBezTo>
                  <a:cubicBezTo>
                    <a:pt x="25" y="71"/>
                    <a:pt x="24" y="73"/>
                    <a:pt x="22" y="74"/>
                  </a:cubicBezTo>
                  <a:cubicBezTo>
                    <a:pt x="21" y="74"/>
                    <a:pt x="21" y="74"/>
                    <a:pt x="20" y="74"/>
                  </a:cubicBezTo>
                  <a:cubicBezTo>
                    <a:pt x="19" y="74"/>
                    <a:pt x="17" y="74"/>
                    <a:pt x="17" y="72"/>
                  </a:cubicBezTo>
                  <a:cubicBezTo>
                    <a:pt x="3" y="41"/>
                    <a:pt x="22" y="20"/>
                    <a:pt x="23" y="19"/>
                  </a:cubicBezTo>
                  <a:close/>
                </a:path>
              </a:pathLst>
            </a:custGeom>
            <a:grpFill/>
            <a:ln>
              <a:noFill/>
            </a:ln>
          </p:spPr>
          <p:txBody>
            <a:bodyPr vert="horz" wrap="square" lIns="91440" tIns="45720" rIns="91440" bIns="45720" numCol="1" anchor="t" anchorCtr="0" compatLnSpc="1"/>
            <a:lstStyle/>
            <a:p>
              <a:endParaRPr lang="zh-CN" altLang="en-US">
                <a:latin typeface="Arial" panose="020B0604020202020204"/>
                <a:ea typeface="微软雅黑" panose="020B0503020204020204" pitchFamily="34" charset="-122"/>
                <a:cs typeface="+mn-ea"/>
                <a:sym typeface="Arial" panose="020B0604020202020204"/>
              </a:endParaRPr>
            </a:p>
          </p:txBody>
        </p:sp>
      </p:grpSp>
    </p:spTree>
    <p:custDataLst>
      <p:tags r:id="rId1"/>
    </p:custData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1000" fill="hold"/>
                                        <p:tgtEl>
                                          <p:spTgt spid="63"/>
                                        </p:tgtEl>
                                        <p:attrNameLst>
                                          <p:attrName>ppt_w</p:attrName>
                                        </p:attrNameLst>
                                      </p:cBhvr>
                                      <p:tavLst>
                                        <p:tav tm="0">
                                          <p:val>
                                            <p:fltVal val="0"/>
                                          </p:val>
                                        </p:tav>
                                        <p:tav tm="100000">
                                          <p:val>
                                            <p:strVal val="#ppt_w"/>
                                          </p:val>
                                        </p:tav>
                                      </p:tavLst>
                                    </p:anim>
                                    <p:anim calcmode="lin" valueType="num">
                                      <p:cBhvr>
                                        <p:cTn id="8" dur="1000" fill="hold"/>
                                        <p:tgtEl>
                                          <p:spTgt spid="63"/>
                                        </p:tgtEl>
                                        <p:attrNameLst>
                                          <p:attrName>ppt_h</p:attrName>
                                        </p:attrNameLst>
                                      </p:cBhvr>
                                      <p:tavLst>
                                        <p:tav tm="0">
                                          <p:val>
                                            <p:fltVal val="0"/>
                                          </p:val>
                                        </p:tav>
                                        <p:tav tm="100000">
                                          <p:val>
                                            <p:strVal val="#ppt_h"/>
                                          </p:val>
                                        </p:tav>
                                      </p:tavLst>
                                    </p:anim>
                                    <p:anim calcmode="lin" valueType="num">
                                      <p:cBhvr>
                                        <p:cTn id="9" dur="1000" fill="hold"/>
                                        <p:tgtEl>
                                          <p:spTgt spid="63"/>
                                        </p:tgtEl>
                                        <p:attrNameLst>
                                          <p:attrName>style.rotation</p:attrName>
                                        </p:attrNameLst>
                                      </p:cBhvr>
                                      <p:tavLst>
                                        <p:tav tm="0">
                                          <p:val>
                                            <p:fltVal val="90"/>
                                          </p:val>
                                        </p:tav>
                                        <p:tav tm="100000">
                                          <p:val>
                                            <p:fltVal val="0"/>
                                          </p:val>
                                        </p:tav>
                                      </p:tavLst>
                                    </p:anim>
                                    <p:animEffect transition="in" filter="fade">
                                      <p:cBhvr>
                                        <p:cTn id="10" dur="1000"/>
                                        <p:tgtEl>
                                          <p:spTgt spid="63"/>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75"/>
                                        </p:tgtEl>
                                        <p:attrNameLst>
                                          <p:attrName>style.visibility</p:attrName>
                                        </p:attrNameLst>
                                      </p:cBhvr>
                                      <p:to>
                                        <p:strVal val="visible"/>
                                      </p:to>
                                    </p:set>
                                    <p:anim calcmode="lin" valueType="num">
                                      <p:cBhvr>
                                        <p:cTn id="13" dur="1000" fill="hold"/>
                                        <p:tgtEl>
                                          <p:spTgt spid="75"/>
                                        </p:tgtEl>
                                        <p:attrNameLst>
                                          <p:attrName>ppt_w</p:attrName>
                                        </p:attrNameLst>
                                      </p:cBhvr>
                                      <p:tavLst>
                                        <p:tav tm="0">
                                          <p:val>
                                            <p:fltVal val="0"/>
                                          </p:val>
                                        </p:tav>
                                        <p:tav tm="100000">
                                          <p:val>
                                            <p:strVal val="#ppt_w"/>
                                          </p:val>
                                        </p:tav>
                                      </p:tavLst>
                                    </p:anim>
                                    <p:anim calcmode="lin" valueType="num">
                                      <p:cBhvr>
                                        <p:cTn id="14" dur="1000" fill="hold"/>
                                        <p:tgtEl>
                                          <p:spTgt spid="75"/>
                                        </p:tgtEl>
                                        <p:attrNameLst>
                                          <p:attrName>ppt_h</p:attrName>
                                        </p:attrNameLst>
                                      </p:cBhvr>
                                      <p:tavLst>
                                        <p:tav tm="0">
                                          <p:val>
                                            <p:fltVal val="0"/>
                                          </p:val>
                                        </p:tav>
                                        <p:tav tm="100000">
                                          <p:val>
                                            <p:strVal val="#ppt_h"/>
                                          </p:val>
                                        </p:tav>
                                      </p:tavLst>
                                    </p:anim>
                                    <p:anim calcmode="lin" valueType="num">
                                      <p:cBhvr>
                                        <p:cTn id="15" dur="1000" fill="hold"/>
                                        <p:tgtEl>
                                          <p:spTgt spid="75"/>
                                        </p:tgtEl>
                                        <p:attrNameLst>
                                          <p:attrName>style.rotation</p:attrName>
                                        </p:attrNameLst>
                                      </p:cBhvr>
                                      <p:tavLst>
                                        <p:tav tm="0">
                                          <p:val>
                                            <p:fltVal val="90"/>
                                          </p:val>
                                        </p:tav>
                                        <p:tav tm="100000">
                                          <p:val>
                                            <p:fltVal val="0"/>
                                          </p:val>
                                        </p:tav>
                                      </p:tavLst>
                                    </p:anim>
                                    <p:animEffect transition="in" filter="fade">
                                      <p:cBhvr>
                                        <p:cTn id="16" dur="1000"/>
                                        <p:tgtEl>
                                          <p:spTgt spid="75"/>
                                        </p:tgtEl>
                                      </p:cBhvr>
                                    </p:animEffect>
                                  </p:childTnLst>
                                </p:cTn>
                              </p:par>
                              <p:par>
                                <p:cTn id="17" presetID="31" presetClass="entr" presetSubtype="0" fill="hold" nodeType="withEffect">
                                  <p:stCondLst>
                                    <p:cond delay="0"/>
                                  </p:stCondLst>
                                  <p:childTnLst>
                                    <p:set>
                                      <p:cBhvr>
                                        <p:cTn id="18" dur="1" fill="hold">
                                          <p:stCondLst>
                                            <p:cond delay="0"/>
                                          </p:stCondLst>
                                        </p:cTn>
                                        <p:tgtEl>
                                          <p:spTgt spid="92"/>
                                        </p:tgtEl>
                                        <p:attrNameLst>
                                          <p:attrName>style.visibility</p:attrName>
                                        </p:attrNameLst>
                                      </p:cBhvr>
                                      <p:to>
                                        <p:strVal val="visible"/>
                                      </p:to>
                                    </p:set>
                                    <p:anim calcmode="lin" valueType="num">
                                      <p:cBhvr>
                                        <p:cTn id="19" dur="1000" fill="hold"/>
                                        <p:tgtEl>
                                          <p:spTgt spid="92"/>
                                        </p:tgtEl>
                                        <p:attrNameLst>
                                          <p:attrName>ppt_w</p:attrName>
                                        </p:attrNameLst>
                                      </p:cBhvr>
                                      <p:tavLst>
                                        <p:tav tm="0">
                                          <p:val>
                                            <p:fltVal val="0"/>
                                          </p:val>
                                        </p:tav>
                                        <p:tav tm="100000">
                                          <p:val>
                                            <p:strVal val="#ppt_w"/>
                                          </p:val>
                                        </p:tav>
                                      </p:tavLst>
                                    </p:anim>
                                    <p:anim calcmode="lin" valueType="num">
                                      <p:cBhvr>
                                        <p:cTn id="20" dur="1000" fill="hold"/>
                                        <p:tgtEl>
                                          <p:spTgt spid="92"/>
                                        </p:tgtEl>
                                        <p:attrNameLst>
                                          <p:attrName>ppt_h</p:attrName>
                                        </p:attrNameLst>
                                      </p:cBhvr>
                                      <p:tavLst>
                                        <p:tav tm="0">
                                          <p:val>
                                            <p:fltVal val="0"/>
                                          </p:val>
                                        </p:tav>
                                        <p:tav tm="100000">
                                          <p:val>
                                            <p:strVal val="#ppt_h"/>
                                          </p:val>
                                        </p:tav>
                                      </p:tavLst>
                                    </p:anim>
                                    <p:anim calcmode="lin" valueType="num">
                                      <p:cBhvr>
                                        <p:cTn id="21" dur="1000" fill="hold"/>
                                        <p:tgtEl>
                                          <p:spTgt spid="92"/>
                                        </p:tgtEl>
                                        <p:attrNameLst>
                                          <p:attrName>style.rotation</p:attrName>
                                        </p:attrNameLst>
                                      </p:cBhvr>
                                      <p:tavLst>
                                        <p:tav tm="0">
                                          <p:val>
                                            <p:fltVal val="90"/>
                                          </p:val>
                                        </p:tav>
                                        <p:tav tm="100000">
                                          <p:val>
                                            <p:fltVal val="0"/>
                                          </p:val>
                                        </p:tav>
                                      </p:tavLst>
                                    </p:anim>
                                    <p:animEffect transition="in" filter="fade">
                                      <p:cBhvr>
                                        <p:cTn id="22" dur="1000"/>
                                        <p:tgtEl>
                                          <p:spTgt spid="92"/>
                                        </p:tgtEl>
                                      </p:cBhvr>
                                    </p:animEffect>
                                  </p:childTnLst>
                                </p:cTn>
                              </p:par>
                              <p:par>
                                <p:cTn id="23" presetID="31" presetClass="entr" presetSubtype="0" fill="hold" nodeType="withEffect">
                                  <p:stCondLst>
                                    <p:cond delay="0"/>
                                  </p:stCondLst>
                                  <p:childTnLst>
                                    <p:set>
                                      <p:cBhvr>
                                        <p:cTn id="24" dur="1" fill="hold">
                                          <p:stCondLst>
                                            <p:cond delay="0"/>
                                          </p:stCondLst>
                                        </p:cTn>
                                        <p:tgtEl>
                                          <p:spTgt spid="98"/>
                                        </p:tgtEl>
                                        <p:attrNameLst>
                                          <p:attrName>style.visibility</p:attrName>
                                        </p:attrNameLst>
                                      </p:cBhvr>
                                      <p:to>
                                        <p:strVal val="visible"/>
                                      </p:to>
                                    </p:set>
                                    <p:anim calcmode="lin" valueType="num">
                                      <p:cBhvr>
                                        <p:cTn id="25" dur="1000" fill="hold"/>
                                        <p:tgtEl>
                                          <p:spTgt spid="98"/>
                                        </p:tgtEl>
                                        <p:attrNameLst>
                                          <p:attrName>ppt_w</p:attrName>
                                        </p:attrNameLst>
                                      </p:cBhvr>
                                      <p:tavLst>
                                        <p:tav tm="0">
                                          <p:val>
                                            <p:fltVal val="0"/>
                                          </p:val>
                                        </p:tav>
                                        <p:tav tm="100000">
                                          <p:val>
                                            <p:strVal val="#ppt_w"/>
                                          </p:val>
                                        </p:tav>
                                      </p:tavLst>
                                    </p:anim>
                                    <p:anim calcmode="lin" valueType="num">
                                      <p:cBhvr>
                                        <p:cTn id="26" dur="1000" fill="hold"/>
                                        <p:tgtEl>
                                          <p:spTgt spid="98"/>
                                        </p:tgtEl>
                                        <p:attrNameLst>
                                          <p:attrName>ppt_h</p:attrName>
                                        </p:attrNameLst>
                                      </p:cBhvr>
                                      <p:tavLst>
                                        <p:tav tm="0">
                                          <p:val>
                                            <p:fltVal val="0"/>
                                          </p:val>
                                        </p:tav>
                                        <p:tav tm="100000">
                                          <p:val>
                                            <p:strVal val="#ppt_h"/>
                                          </p:val>
                                        </p:tav>
                                      </p:tavLst>
                                    </p:anim>
                                    <p:anim calcmode="lin" valueType="num">
                                      <p:cBhvr>
                                        <p:cTn id="27" dur="1000" fill="hold"/>
                                        <p:tgtEl>
                                          <p:spTgt spid="98"/>
                                        </p:tgtEl>
                                        <p:attrNameLst>
                                          <p:attrName>style.rotation</p:attrName>
                                        </p:attrNameLst>
                                      </p:cBhvr>
                                      <p:tavLst>
                                        <p:tav tm="0">
                                          <p:val>
                                            <p:fltVal val="90"/>
                                          </p:val>
                                        </p:tav>
                                        <p:tav tm="100000">
                                          <p:val>
                                            <p:fltVal val="0"/>
                                          </p:val>
                                        </p:tav>
                                      </p:tavLst>
                                    </p:anim>
                                    <p:animEffect transition="in" filter="fade">
                                      <p:cBhvr>
                                        <p:cTn id="28" dur="1000"/>
                                        <p:tgtEl>
                                          <p:spTgt spid="98"/>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1000" fill="hold"/>
                                        <p:tgtEl>
                                          <p:spTgt spid="12"/>
                                        </p:tgtEl>
                                        <p:attrNameLst>
                                          <p:attrName>ppt_w</p:attrName>
                                        </p:attrNameLst>
                                      </p:cBhvr>
                                      <p:tavLst>
                                        <p:tav tm="0">
                                          <p:val>
                                            <p:fltVal val="0"/>
                                          </p:val>
                                        </p:tav>
                                        <p:tav tm="100000">
                                          <p:val>
                                            <p:strVal val="#ppt_w"/>
                                          </p:val>
                                        </p:tav>
                                      </p:tavLst>
                                    </p:anim>
                                    <p:anim calcmode="lin" valueType="num">
                                      <p:cBhvr>
                                        <p:cTn id="32" dur="1000" fill="hold"/>
                                        <p:tgtEl>
                                          <p:spTgt spid="12"/>
                                        </p:tgtEl>
                                        <p:attrNameLst>
                                          <p:attrName>ppt_h</p:attrName>
                                        </p:attrNameLst>
                                      </p:cBhvr>
                                      <p:tavLst>
                                        <p:tav tm="0">
                                          <p:val>
                                            <p:fltVal val="0"/>
                                          </p:val>
                                        </p:tav>
                                        <p:tav tm="100000">
                                          <p:val>
                                            <p:strVal val="#ppt_h"/>
                                          </p:val>
                                        </p:tav>
                                      </p:tavLst>
                                    </p:anim>
                                    <p:anim calcmode="lin" valueType="num">
                                      <p:cBhvr>
                                        <p:cTn id="33" dur="1000" fill="hold"/>
                                        <p:tgtEl>
                                          <p:spTgt spid="12"/>
                                        </p:tgtEl>
                                        <p:attrNameLst>
                                          <p:attrName>style.rotation</p:attrName>
                                        </p:attrNameLst>
                                      </p:cBhvr>
                                      <p:tavLst>
                                        <p:tav tm="0">
                                          <p:val>
                                            <p:fltVal val="90"/>
                                          </p:val>
                                        </p:tav>
                                        <p:tav tm="100000">
                                          <p:val>
                                            <p:fltVal val="0"/>
                                          </p:val>
                                        </p:tav>
                                      </p:tavLst>
                                    </p:anim>
                                    <p:animEffect transition="in" filter="fade">
                                      <p:cBhvr>
                                        <p:cTn id="34" dur="1000"/>
                                        <p:tgtEl>
                                          <p:spTgt spid="12"/>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73"/>
                                        </p:tgtEl>
                                        <p:attrNameLst>
                                          <p:attrName>style.visibility</p:attrName>
                                        </p:attrNameLst>
                                      </p:cBhvr>
                                      <p:to>
                                        <p:strVal val="visible"/>
                                      </p:to>
                                    </p:set>
                                    <p:anim calcmode="lin" valueType="num">
                                      <p:cBhvr>
                                        <p:cTn id="37" dur="1000" fill="hold"/>
                                        <p:tgtEl>
                                          <p:spTgt spid="73"/>
                                        </p:tgtEl>
                                        <p:attrNameLst>
                                          <p:attrName>ppt_w</p:attrName>
                                        </p:attrNameLst>
                                      </p:cBhvr>
                                      <p:tavLst>
                                        <p:tav tm="0">
                                          <p:val>
                                            <p:fltVal val="0"/>
                                          </p:val>
                                        </p:tav>
                                        <p:tav tm="100000">
                                          <p:val>
                                            <p:strVal val="#ppt_w"/>
                                          </p:val>
                                        </p:tav>
                                      </p:tavLst>
                                    </p:anim>
                                    <p:anim calcmode="lin" valueType="num">
                                      <p:cBhvr>
                                        <p:cTn id="38" dur="1000" fill="hold"/>
                                        <p:tgtEl>
                                          <p:spTgt spid="73"/>
                                        </p:tgtEl>
                                        <p:attrNameLst>
                                          <p:attrName>ppt_h</p:attrName>
                                        </p:attrNameLst>
                                      </p:cBhvr>
                                      <p:tavLst>
                                        <p:tav tm="0">
                                          <p:val>
                                            <p:fltVal val="0"/>
                                          </p:val>
                                        </p:tav>
                                        <p:tav tm="100000">
                                          <p:val>
                                            <p:strVal val="#ppt_h"/>
                                          </p:val>
                                        </p:tav>
                                      </p:tavLst>
                                    </p:anim>
                                    <p:anim calcmode="lin" valueType="num">
                                      <p:cBhvr>
                                        <p:cTn id="39" dur="1000" fill="hold"/>
                                        <p:tgtEl>
                                          <p:spTgt spid="73"/>
                                        </p:tgtEl>
                                        <p:attrNameLst>
                                          <p:attrName>style.rotation</p:attrName>
                                        </p:attrNameLst>
                                      </p:cBhvr>
                                      <p:tavLst>
                                        <p:tav tm="0">
                                          <p:val>
                                            <p:fltVal val="90"/>
                                          </p:val>
                                        </p:tav>
                                        <p:tav tm="100000">
                                          <p:val>
                                            <p:fltVal val="0"/>
                                          </p:val>
                                        </p:tav>
                                      </p:tavLst>
                                    </p:anim>
                                    <p:animEffect transition="in" filter="fade">
                                      <p:cBhvr>
                                        <p:cTn id="40" dur="10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63" grpId="0" animBg="1"/>
      <p:bldP spid="73" grpId="0" animBg="1"/>
      <p:bldP spid="7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圆角 20"/>
          <p:cNvSpPr/>
          <p:nvPr/>
        </p:nvSpPr>
        <p:spPr>
          <a:xfrm>
            <a:off x="2250667" y="2848550"/>
            <a:ext cx="3364069" cy="756000"/>
          </a:xfrm>
          <a:prstGeom prst="rect">
            <a:avLst/>
          </a:prstGeom>
          <a:no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3200" b="1" dirty="0">
                <a:solidFill>
                  <a:schemeClr val="tx1">
                    <a:lumMod val="65000"/>
                    <a:lumOff val="35000"/>
                  </a:schemeClr>
                </a:solidFill>
                <a:latin typeface="Arial" panose="020B0604020202020204"/>
                <a:ea typeface="微软雅黑" panose="020B0503020204020204" pitchFamily="34" charset="-122"/>
                <a:sym typeface="Arial" panose="020B0604020202020204"/>
              </a:rPr>
              <a:t>请添加您的标题</a:t>
            </a:r>
            <a:endParaRPr lang="zh-CN" altLang="en-US" sz="3200" b="1" dirty="0">
              <a:solidFill>
                <a:schemeClr val="tx1">
                  <a:lumMod val="65000"/>
                  <a:lumOff val="35000"/>
                </a:schemeClr>
              </a:solidFill>
              <a:latin typeface="Arial" panose="020B0604020202020204"/>
              <a:ea typeface="微软雅黑" panose="020B0503020204020204" pitchFamily="34" charset="-122"/>
              <a:sym typeface="Arial" panose="020B0604020202020204"/>
            </a:endParaRPr>
          </a:p>
        </p:txBody>
      </p:sp>
      <p:sp>
        <p:nvSpPr>
          <p:cNvPr id="22" name="矩形: 圆角 21"/>
          <p:cNvSpPr/>
          <p:nvPr/>
        </p:nvSpPr>
        <p:spPr>
          <a:xfrm>
            <a:off x="1340325" y="3074793"/>
            <a:ext cx="910341" cy="752794"/>
          </a:xfrm>
          <a:prstGeom prst="rect">
            <a:avLst/>
          </a:prstGeom>
          <a:no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4400"/>
              </a:lnSpc>
            </a:pPr>
            <a:r>
              <a:rPr lang="en-US" altLang="zh-CN" sz="4000" b="1" i="1" dirty="0">
                <a:solidFill>
                  <a:schemeClr val="tx1">
                    <a:lumMod val="65000"/>
                    <a:lumOff val="35000"/>
                  </a:schemeClr>
                </a:solidFill>
                <a:latin typeface="Arial" panose="020B0604020202020204"/>
                <a:ea typeface="微软雅黑" panose="020B0503020204020204" pitchFamily="34" charset="-122"/>
                <a:sym typeface="Arial" panose="020B0604020202020204"/>
              </a:rPr>
              <a:t>01</a:t>
            </a:r>
            <a:endParaRPr lang="zh-CN" altLang="en-US" sz="4000" b="1" i="1" dirty="0">
              <a:solidFill>
                <a:schemeClr val="tx1">
                  <a:lumMod val="65000"/>
                  <a:lumOff val="35000"/>
                </a:schemeClr>
              </a:solidFill>
              <a:latin typeface="Arial" panose="020B0604020202020204"/>
              <a:ea typeface="微软雅黑" panose="020B0503020204020204" pitchFamily="34" charset="-122"/>
              <a:sym typeface="Arial" panose="020B0604020202020204"/>
            </a:endParaRPr>
          </a:p>
        </p:txBody>
      </p:sp>
      <p:sp>
        <p:nvSpPr>
          <p:cNvPr id="7" name="文本框 6"/>
          <p:cNvSpPr txBox="1"/>
          <p:nvPr/>
        </p:nvSpPr>
        <p:spPr>
          <a:xfrm>
            <a:off x="2250667" y="3451190"/>
            <a:ext cx="3684641" cy="461665"/>
          </a:xfrm>
          <a:prstGeom prst="rect">
            <a:avLst/>
          </a:prstGeom>
          <a:noFill/>
        </p:spPr>
        <p:txBody>
          <a:bodyPr wrap="square" rtlCol="0">
            <a:spAutoFit/>
          </a:bodyPr>
          <a:lstStyle/>
          <a:p>
            <a:pPr>
              <a:defRPr/>
            </a:pPr>
            <a:r>
              <a:rPr kumimoji="0" lang="en-US" altLang="zh-CN" sz="1200" b="0"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pitchFamily="34" charset="-122"/>
                <a:sym typeface="Arial" panose="020B0604020202020204"/>
              </a:rPr>
              <a:t>Strong mind can separate the </a:t>
            </a:r>
            <a:r>
              <a:rPr lang="en-US" altLang="zh-CN" sz="1200" dirty="0" err="1">
                <a:solidFill>
                  <a:schemeClr val="tx1">
                    <a:lumMod val="65000"/>
                    <a:lumOff val="35000"/>
                  </a:schemeClr>
                </a:solidFill>
                <a:latin typeface="Arial" panose="020B0604020202020204"/>
                <a:ea typeface="微软雅黑" panose="020B0503020204020204" pitchFamily="34" charset="-122"/>
                <a:sym typeface="Arial" panose="020B0604020202020204"/>
              </a:rPr>
              <a:t>bodyStrong</a:t>
            </a:r>
            <a:r>
              <a:rPr lang="en-US" altLang="zh-CN" sz="1200" dirty="0">
                <a:solidFill>
                  <a:schemeClr val="tx1">
                    <a:lumMod val="65000"/>
                    <a:lumOff val="35000"/>
                  </a:schemeClr>
                </a:solidFill>
                <a:latin typeface="Arial" panose="020B0604020202020204"/>
                <a:ea typeface="微软雅黑" panose="020B0503020204020204" pitchFamily="34" charset="-122"/>
                <a:sym typeface="Arial" panose="020B0604020202020204"/>
              </a:rPr>
              <a:t> mind can separate the </a:t>
            </a:r>
            <a:r>
              <a:rPr lang="en-US" altLang="zh-CN" sz="1200" dirty="0" err="1">
                <a:solidFill>
                  <a:schemeClr val="tx1">
                    <a:lumMod val="65000"/>
                    <a:lumOff val="35000"/>
                  </a:schemeClr>
                </a:solidFill>
                <a:latin typeface="Arial" panose="020B0604020202020204"/>
                <a:ea typeface="微软雅黑" panose="020B0503020204020204" pitchFamily="34" charset="-122"/>
                <a:sym typeface="Arial" panose="020B0604020202020204"/>
              </a:rPr>
              <a:t>bodyStrong</a:t>
            </a:r>
            <a:r>
              <a:rPr lang="en-US" altLang="zh-CN" sz="1200" dirty="0">
                <a:solidFill>
                  <a:schemeClr val="tx1">
                    <a:lumMod val="65000"/>
                    <a:lumOff val="35000"/>
                  </a:schemeClr>
                </a:solidFill>
                <a:latin typeface="Arial" panose="020B0604020202020204"/>
                <a:ea typeface="微软雅黑" panose="020B0503020204020204" pitchFamily="34" charset="-122"/>
                <a:sym typeface="Arial" panose="020B0604020202020204"/>
              </a:rPr>
              <a:t> mind</a:t>
            </a:r>
            <a:endParaRPr lang="en-US" altLang="zh-CN" sz="1200" dirty="0">
              <a:solidFill>
                <a:schemeClr val="tx1">
                  <a:lumMod val="65000"/>
                  <a:lumOff val="35000"/>
                </a:schemeClr>
              </a:solidFill>
              <a:latin typeface="Arial" panose="020B0604020202020204"/>
              <a:ea typeface="微软雅黑" panose="020B0503020204020204" pitchFamily="34" charset="-122"/>
              <a:sym typeface="Arial" panose="020B0604020202020204"/>
            </a:endParaRPr>
          </a:p>
        </p:txBody>
      </p:sp>
      <p:grpSp>
        <p:nvGrpSpPr>
          <p:cNvPr id="2" name="组合 1"/>
          <p:cNvGrpSpPr/>
          <p:nvPr/>
        </p:nvGrpSpPr>
        <p:grpSpPr>
          <a:xfrm>
            <a:off x="4631334" y="1026471"/>
            <a:ext cx="2875540" cy="1012306"/>
            <a:chOff x="4631334" y="1058555"/>
            <a:chExt cx="2875540" cy="1012306"/>
          </a:xfrm>
        </p:grpSpPr>
        <p:sp>
          <p:nvSpPr>
            <p:cNvPr id="20" name="Rectangle 4"/>
            <p:cNvSpPr txBox="1">
              <a:spLocks noChangeArrowheads="1"/>
            </p:cNvSpPr>
            <p:nvPr/>
          </p:nvSpPr>
          <p:spPr>
            <a:xfrm>
              <a:off x="5180952" y="1058555"/>
              <a:ext cx="1776304" cy="101230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lnSpc>
                  <a:spcPct val="100000"/>
                </a:lnSpc>
                <a:defRPr/>
              </a:pPr>
              <a:r>
                <a:rPr lang="zh-CN" altLang="en-US" sz="7200" b="1" i="1" dirty="0">
                  <a:solidFill>
                    <a:srgbClr val="4754FF"/>
                  </a:solidFill>
                  <a:latin typeface="Arial" panose="020B0604020202020204"/>
                  <a:ea typeface="微软雅黑" panose="020B0503020204020204" pitchFamily="34" charset="-122"/>
                  <a:cs typeface="+mn-ea"/>
                  <a:sym typeface="Arial" panose="020B0604020202020204"/>
                </a:rPr>
                <a:t>目 录</a:t>
              </a:r>
              <a:endParaRPr lang="en-US" altLang="zh-CN" sz="7200" b="1" i="1" dirty="0">
                <a:solidFill>
                  <a:srgbClr val="4754FF"/>
                </a:solidFill>
                <a:latin typeface="Arial" panose="020B0604020202020204"/>
                <a:ea typeface="微软雅黑" panose="020B0503020204020204" pitchFamily="34" charset="-122"/>
                <a:cs typeface="+mn-ea"/>
                <a:sym typeface="Arial" panose="020B0604020202020204"/>
              </a:endParaRPr>
            </a:p>
          </p:txBody>
        </p:sp>
        <p:sp>
          <p:nvSpPr>
            <p:cNvPr id="15" name="PA-文本框 59"/>
            <p:cNvSpPr txBox="1"/>
            <p:nvPr>
              <p:custDataLst>
                <p:tags r:id="rId1"/>
              </p:custDataLst>
            </p:nvPr>
          </p:nvSpPr>
          <p:spPr>
            <a:xfrm>
              <a:off x="4631334" y="1414463"/>
              <a:ext cx="2875540" cy="307777"/>
            </a:xfrm>
            <a:prstGeom prst="rect">
              <a:avLst/>
            </a:prstGeom>
            <a:noFill/>
          </p:spPr>
          <p:txBody>
            <a:bodyPr wrap="square" rtlCol="0">
              <a:spAutoFit/>
            </a:bodyPr>
            <a:lstStyle/>
            <a:p>
              <a:pPr algn="dist"/>
              <a:r>
                <a:rPr lang="en-US" altLang="zh-CN" sz="1400" dirty="0">
                  <a:solidFill>
                    <a:srgbClr val="F558FF"/>
                  </a:solidFill>
                  <a:latin typeface="Arial" panose="020B0604020202020204"/>
                  <a:ea typeface="微软雅黑" panose="020B0503020204020204" pitchFamily="34" charset="-122"/>
                  <a:sym typeface="Arial" panose="020B0604020202020204"/>
                </a:rPr>
                <a:t>CONTANTS</a:t>
              </a:r>
              <a:endParaRPr lang="en-US" altLang="zh-CN" sz="1400" dirty="0">
                <a:solidFill>
                  <a:srgbClr val="F558FF"/>
                </a:solidFill>
                <a:latin typeface="Arial" panose="020B0604020202020204"/>
                <a:ea typeface="微软雅黑" panose="020B0503020204020204" pitchFamily="34" charset="-122"/>
                <a:sym typeface="Arial" panose="020B0604020202020204"/>
              </a:endParaRPr>
            </a:p>
          </p:txBody>
        </p:sp>
      </p:grpSp>
      <p:sp>
        <p:nvSpPr>
          <p:cNvPr id="32" name="矩形: 圆角 20"/>
          <p:cNvSpPr/>
          <p:nvPr/>
        </p:nvSpPr>
        <p:spPr>
          <a:xfrm>
            <a:off x="7183614" y="2848550"/>
            <a:ext cx="3364069" cy="756000"/>
          </a:xfrm>
          <a:prstGeom prst="rect">
            <a:avLst/>
          </a:prstGeom>
          <a:no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3200" b="1" dirty="0">
                <a:solidFill>
                  <a:schemeClr val="tx1">
                    <a:lumMod val="65000"/>
                    <a:lumOff val="35000"/>
                  </a:schemeClr>
                </a:solidFill>
                <a:latin typeface="Arial" panose="020B0604020202020204"/>
                <a:ea typeface="微软雅黑" panose="020B0503020204020204" pitchFamily="34" charset="-122"/>
                <a:sym typeface="Arial" panose="020B0604020202020204"/>
              </a:rPr>
              <a:t>请添加您的标题</a:t>
            </a:r>
            <a:endParaRPr lang="zh-CN" altLang="en-US" sz="3200" b="1" dirty="0">
              <a:solidFill>
                <a:schemeClr val="tx1">
                  <a:lumMod val="65000"/>
                  <a:lumOff val="35000"/>
                </a:schemeClr>
              </a:solidFill>
              <a:latin typeface="Arial" panose="020B0604020202020204"/>
              <a:ea typeface="微软雅黑" panose="020B0503020204020204" pitchFamily="34" charset="-122"/>
              <a:sym typeface="Arial" panose="020B0604020202020204"/>
            </a:endParaRPr>
          </a:p>
        </p:txBody>
      </p:sp>
      <p:sp>
        <p:nvSpPr>
          <p:cNvPr id="33" name="矩形: 圆角 21"/>
          <p:cNvSpPr/>
          <p:nvPr/>
        </p:nvSpPr>
        <p:spPr>
          <a:xfrm>
            <a:off x="6273272" y="3074793"/>
            <a:ext cx="910341" cy="752794"/>
          </a:xfrm>
          <a:prstGeom prst="rect">
            <a:avLst/>
          </a:prstGeom>
          <a:no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4400"/>
              </a:lnSpc>
            </a:pPr>
            <a:r>
              <a:rPr lang="en-US" altLang="zh-CN" sz="4000" b="1" i="1" dirty="0">
                <a:solidFill>
                  <a:schemeClr val="tx1">
                    <a:lumMod val="65000"/>
                    <a:lumOff val="35000"/>
                  </a:schemeClr>
                </a:solidFill>
                <a:latin typeface="Arial" panose="020B0604020202020204"/>
                <a:ea typeface="微软雅黑" panose="020B0503020204020204" pitchFamily="34" charset="-122"/>
                <a:sym typeface="Arial" panose="020B0604020202020204"/>
              </a:rPr>
              <a:t>02</a:t>
            </a:r>
            <a:endParaRPr lang="zh-CN" altLang="en-US" sz="4000" b="1" i="1" dirty="0">
              <a:solidFill>
                <a:schemeClr val="tx1">
                  <a:lumMod val="65000"/>
                  <a:lumOff val="35000"/>
                </a:schemeClr>
              </a:solidFill>
              <a:latin typeface="Arial" panose="020B0604020202020204"/>
              <a:ea typeface="微软雅黑" panose="020B0503020204020204" pitchFamily="34" charset="-122"/>
              <a:sym typeface="Arial" panose="020B0604020202020204"/>
            </a:endParaRPr>
          </a:p>
        </p:txBody>
      </p:sp>
      <p:sp>
        <p:nvSpPr>
          <p:cNvPr id="34" name="文本框 33"/>
          <p:cNvSpPr txBox="1"/>
          <p:nvPr/>
        </p:nvSpPr>
        <p:spPr>
          <a:xfrm>
            <a:off x="7183614" y="3451190"/>
            <a:ext cx="3684641" cy="461665"/>
          </a:xfrm>
          <a:prstGeom prst="rect">
            <a:avLst/>
          </a:prstGeom>
          <a:noFill/>
        </p:spPr>
        <p:txBody>
          <a:bodyPr wrap="square" rtlCol="0">
            <a:spAutoFit/>
          </a:bodyPr>
          <a:lstStyle/>
          <a:p>
            <a:pPr>
              <a:defRPr/>
            </a:pPr>
            <a:r>
              <a:rPr kumimoji="0" lang="en-US" altLang="zh-CN" sz="1200" b="0"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pitchFamily="34" charset="-122"/>
                <a:sym typeface="Arial" panose="020B0604020202020204"/>
              </a:rPr>
              <a:t>Strong mind can separate the </a:t>
            </a:r>
            <a:r>
              <a:rPr lang="en-US" altLang="zh-CN" sz="1200" dirty="0" err="1">
                <a:solidFill>
                  <a:schemeClr val="tx1">
                    <a:lumMod val="65000"/>
                    <a:lumOff val="35000"/>
                  </a:schemeClr>
                </a:solidFill>
                <a:latin typeface="Arial" panose="020B0604020202020204"/>
                <a:ea typeface="微软雅黑" panose="020B0503020204020204" pitchFamily="34" charset="-122"/>
                <a:sym typeface="Arial" panose="020B0604020202020204"/>
              </a:rPr>
              <a:t>bodyStrong</a:t>
            </a:r>
            <a:r>
              <a:rPr lang="en-US" altLang="zh-CN" sz="1200" dirty="0">
                <a:solidFill>
                  <a:schemeClr val="tx1">
                    <a:lumMod val="65000"/>
                    <a:lumOff val="35000"/>
                  </a:schemeClr>
                </a:solidFill>
                <a:latin typeface="Arial" panose="020B0604020202020204"/>
                <a:ea typeface="微软雅黑" panose="020B0503020204020204" pitchFamily="34" charset="-122"/>
                <a:sym typeface="Arial" panose="020B0604020202020204"/>
              </a:rPr>
              <a:t> mind can separate the </a:t>
            </a:r>
            <a:r>
              <a:rPr lang="en-US" altLang="zh-CN" sz="1200" dirty="0" err="1">
                <a:solidFill>
                  <a:schemeClr val="tx1">
                    <a:lumMod val="65000"/>
                    <a:lumOff val="35000"/>
                  </a:schemeClr>
                </a:solidFill>
                <a:latin typeface="Arial" panose="020B0604020202020204"/>
                <a:ea typeface="微软雅黑" panose="020B0503020204020204" pitchFamily="34" charset="-122"/>
                <a:sym typeface="Arial" panose="020B0604020202020204"/>
              </a:rPr>
              <a:t>bodyStrong</a:t>
            </a:r>
            <a:r>
              <a:rPr lang="en-US" altLang="zh-CN" sz="1200" dirty="0">
                <a:solidFill>
                  <a:schemeClr val="tx1">
                    <a:lumMod val="65000"/>
                    <a:lumOff val="35000"/>
                  </a:schemeClr>
                </a:solidFill>
                <a:latin typeface="Arial" panose="020B0604020202020204"/>
                <a:ea typeface="微软雅黑" panose="020B0503020204020204" pitchFamily="34" charset="-122"/>
                <a:sym typeface="Arial" panose="020B0604020202020204"/>
              </a:rPr>
              <a:t> mind</a:t>
            </a:r>
            <a:endParaRPr lang="en-US" altLang="zh-CN" sz="1200" dirty="0">
              <a:solidFill>
                <a:schemeClr val="tx1">
                  <a:lumMod val="65000"/>
                  <a:lumOff val="35000"/>
                </a:schemeClr>
              </a:solidFill>
              <a:latin typeface="Arial" panose="020B0604020202020204"/>
              <a:ea typeface="微软雅黑" panose="020B0503020204020204" pitchFamily="34" charset="-122"/>
              <a:sym typeface="Arial" panose="020B0604020202020204"/>
            </a:endParaRPr>
          </a:p>
        </p:txBody>
      </p:sp>
      <p:sp>
        <p:nvSpPr>
          <p:cNvPr id="36" name="矩形: 圆角 20"/>
          <p:cNvSpPr/>
          <p:nvPr/>
        </p:nvSpPr>
        <p:spPr>
          <a:xfrm>
            <a:off x="2250667" y="4448664"/>
            <a:ext cx="3364069" cy="756000"/>
          </a:xfrm>
          <a:prstGeom prst="rect">
            <a:avLst/>
          </a:prstGeom>
          <a:no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3200" b="1" dirty="0">
                <a:solidFill>
                  <a:schemeClr val="tx1">
                    <a:lumMod val="65000"/>
                    <a:lumOff val="35000"/>
                  </a:schemeClr>
                </a:solidFill>
                <a:latin typeface="Arial" panose="020B0604020202020204"/>
                <a:ea typeface="微软雅黑" panose="020B0503020204020204" pitchFamily="34" charset="-122"/>
                <a:sym typeface="Arial" panose="020B0604020202020204"/>
              </a:rPr>
              <a:t>请添加您的标题</a:t>
            </a:r>
            <a:endParaRPr lang="zh-CN" altLang="en-US" sz="3200" b="1" dirty="0">
              <a:solidFill>
                <a:schemeClr val="tx1">
                  <a:lumMod val="65000"/>
                  <a:lumOff val="35000"/>
                </a:schemeClr>
              </a:solidFill>
              <a:latin typeface="Arial" panose="020B0604020202020204"/>
              <a:ea typeface="微软雅黑" panose="020B0503020204020204" pitchFamily="34" charset="-122"/>
              <a:sym typeface="Arial" panose="020B0604020202020204"/>
            </a:endParaRPr>
          </a:p>
        </p:txBody>
      </p:sp>
      <p:sp>
        <p:nvSpPr>
          <p:cNvPr id="37" name="矩形: 圆角 21"/>
          <p:cNvSpPr/>
          <p:nvPr/>
        </p:nvSpPr>
        <p:spPr>
          <a:xfrm>
            <a:off x="1340325" y="4674907"/>
            <a:ext cx="910341" cy="752794"/>
          </a:xfrm>
          <a:prstGeom prst="rect">
            <a:avLst/>
          </a:prstGeom>
          <a:no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4400"/>
              </a:lnSpc>
            </a:pPr>
            <a:r>
              <a:rPr lang="en-US" altLang="zh-CN" sz="4000" b="1" i="1" dirty="0">
                <a:solidFill>
                  <a:schemeClr val="tx1">
                    <a:lumMod val="65000"/>
                    <a:lumOff val="35000"/>
                  </a:schemeClr>
                </a:solidFill>
                <a:latin typeface="Arial" panose="020B0604020202020204"/>
                <a:ea typeface="微软雅黑" panose="020B0503020204020204" pitchFamily="34" charset="-122"/>
                <a:sym typeface="Arial" panose="020B0604020202020204"/>
              </a:rPr>
              <a:t>03</a:t>
            </a:r>
            <a:endParaRPr lang="zh-CN" altLang="en-US" sz="4000" b="1" i="1" dirty="0">
              <a:solidFill>
                <a:schemeClr val="tx1">
                  <a:lumMod val="65000"/>
                  <a:lumOff val="35000"/>
                </a:schemeClr>
              </a:solidFill>
              <a:latin typeface="Arial" panose="020B0604020202020204"/>
              <a:ea typeface="微软雅黑" panose="020B0503020204020204" pitchFamily="34" charset="-122"/>
              <a:sym typeface="Arial" panose="020B0604020202020204"/>
            </a:endParaRPr>
          </a:p>
        </p:txBody>
      </p:sp>
      <p:sp>
        <p:nvSpPr>
          <p:cNvPr id="38" name="文本框 37"/>
          <p:cNvSpPr txBox="1"/>
          <p:nvPr/>
        </p:nvSpPr>
        <p:spPr>
          <a:xfrm>
            <a:off x="2250667" y="5051304"/>
            <a:ext cx="3684641" cy="461665"/>
          </a:xfrm>
          <a:prstGeom prst="rect">
            <a:avLst/>
          </a:prstGeom>
          <a:noFill/>
        </p:spPr>
        <p:txBody>
          <a:bodyPr wrap="square" rtlCol="0">
            <a:spAutoFit/>
          </a:bodyPr>
          <a:lstStyle/>
          <a:p>
            <a:pPr>
              <a:defRPr/>
            </a:pPr>
            <a:r>
              <a:rPr kumimoji="0" lang="en-US" altLang="zh-CN" sz="1200" b="0"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pitchFamily="34" charset="-122"/>
                <a:sym typeface="Arial" panose="020B0604020202020204"/>
              </a:rPr>
              <a:t>Strong mind can separate the </a:t>
            </a:r>
            <a:r>
              <a:rPr lang="en-US" altLang="zh-CN" sz="1200" dirty="0" err="1">
                <a:solidFill>
                  <a:schemeClr val="tx1">
                    <a:lumMod val="65000"/>
                    <a:lumOff val="35000"/>
                  </a:schemeClr>
                </a:solidFill>
                <a:latin typeface="Arial" panose="020B0604020202020204"/>
                <a:ea typeface="微软雅黑" panose="020B0503020204020204" pitchFamily="34" charset="-122"/>
                <a:sym typeface="Arial" panose="020B0604020202020204"/>
              </a:rPr>
              <a:t>bodyStrong</a:t>
            </a:r>
            <a:r>
              <a:rPr lang="en-US" altLang="zh-CN" sz="1200" dirty="0">
                <a:solidFill>
                  <a:schemeClr val="tx1">
                    <a:lumMod val="65000"/>
                    <a:lumOff val="35000"/>
                  </a:schemeClr>
                </a:solidFill>
                <a:latin typeface="Arial" panose="020B0604020202020204"/>
                <a:ea typeface="微软雅黑" panose="020B0503020204020204" pitchFamily="34" charset="-122"/>
                <a:sym typeface="Arial" panose="020B0604020202020204"/>
              </a:rPr>
              <a:t> mind can separate the </a:t>
            </a:r>
            <a:r>
              <a:rPr lang="en-US" altLang="zh-CN" sz="1200" dirty="0" err="1">
                <a:solidFill>
                  <a:schemeClr val="tx1">
                    <a:lumMod val="65000"/>
                    <a:lumOff val="35000"/>
                  </a:schemeClr>
                </a:solidFill>
                <a:latin typeface="Arial" panose="020B0604020202020204"/>
                <a:ea typeface="微软雅黑" panose="020B0503020204020204" pitchFamily="34" charset="-122"/>
                <a:sym typeface="Arial" panose="020B0604020202020204"/>
              </a:rPr>
              <a:t>bodyStrong</a:t>
            </a:r>
            <a:r>
              <a:rPr lang="en-US" altLang="zh-CN" sz="1200" dirty="0">
                <a:solidFill>
                  <a:schemeClr val="tx1">
                    <a:lumMod val="65000"/>
                    <a:lumOff val="35000"/>
                  </a:schemeClr>
                </a:solidFill>
                <a:latin typeface="Arial" panose="020B0604020202020204"/>
                <a:ea typeface="微软雅黑" panose="020B0503020204020204" pitchFamily="34" charset="-122"/>
                <a:sym typeface="Arial" panose="020B0604020202020204"/>
              </a:rPr>
              <a:t> mind</a:t>
            </a:r>
            <a:endParaRPr lang="en-US" altLang="zh-CN" sz="1200" dirty="0">
              <a:solidFill>
                <a:schemeClr val="tx1">
                  <a:lumMod val="65000"/>
                  <a:lumOff val="35000"/>
                </a:schemeClr>
              </a:solidFill>
              <a:latin typeface="Arial" panose="020B0604020202020204"/>
              <a:ea typeface="微软雅黑" panose="020B0503020204020204" pitchFamily="34" charset="-122"/>
              <a:sym typeface="Arial" panose="020B0604020202020204"/>
            </a:endParaRPr>
          </a:p>
        </p:txBody>
      </p:sp>
      <p:sp>
        <p:nvSpPr>
          <p:cNvPr id="40" name="矩形: 圆角 20"/>
          <p:cNvSpPr/>
          <p:nvPr/>
        </p:nvSpPr>
        <p:spPr>
          <a:xfrm>
            <a:off x="7183614" y="4448664"/>
            <a:ext cx="3364069" cy="756000"/>
          </a:xfrm>
          <a:prstGeom prst="rect">
            <a:avLst/>
          </a:prstGeom>
          <a:no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3200" b="1" dirty="0">
                <a:solidFill>
                  <a:schemeClr val="tx1">
                    <a:lumMod val="65000"/>
                    <a:lumOff val="35000"/>
                  </a:schemeClr>
                </a:solidFill>
                <a:latin typeface="Arial" panose="020B0604020202020204"/>
                <a:ea typeface="微软雅黑" panose="020B0503020204020204" pitchFamily="34" charset="-122"/>
                <a:sym typeface="Arial" panose="020B0604020202020204"/>
              </a:rPr>
              <a:t>请添加您的标题</a:t>
            </a:r>
            <a:endParaRPr lang="zh-CN" altLang="en-US" sz="3200" b="1" dirty="0">
              <a:solidFill>
                <a:schemeClr val="tx1">
                  <a:lumMod val="65000"/>
                  <a:lumOff val="35000"/>
                </a:schemeClr>
              </a:solidFill>
              <a:latin typeface="Arial" panose="020B0604020202020204"/>
              <a:ea typeface="微软雅黑" panose="020B0503020204020204" pitchFamily="34" charset="-122"/>
              <a:sym typeface="Arial" panose="020B0604020202020204"/>
            </a:endParaRPr>
          </a:p>
        </p:txBody>
      </p:sp>
      <p:sp>
        <p:nvSpPr>
          <p:cNvPr id="41" name="矩形: 圆角 21"/>
          <p:cNvSpPr/>
          <p:nvPr/>
        </p:nvSpPr>
        <p:spPr>
          <a:xfrm>
            <a:off x="6273272" y="4674907"/>
            <a:ext cx="910341" cy="752794"/>
          </a:xfrm>
          <a:prstGeom prst="rect">
            <a:avLst/>
          </a:prstGeom>
          <a:no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4400"/>
              </a:lnSpc>
            </a:pPr>
            <a:r>
              <a:rPr lang="en-US" altLang="zh-CN" sz="4000" b="1" i="1" dirty="0">
                <a:solidFill>
                  <a:schemeClr val="tx1">
                    <a:lumMod val="65000"/>
                    <a:lumOff val="35000"/>
                  </a:schemeClr>
                </a:solidFill>
                <a:latin typeface="Arial" panose="020B0604020202020204"/>
                <a:ea typeface="微软雅黑" panose="020B0503020204020204" pitchFamily="34" charset="-122"/>
                <a:sym typeface="Arial" panose="020B0604020202020204"/>
              </a:rPr>
              <a:t>04</a:t>
            </a:r>
            <a:endParaRPr lang="zh-CN" altLang="en-US" sz="4000" b="1" i="1" dirty="0">
              <a:solidFill>
                <a:schemeClr val="tx1">
                  <a:lumMod val="65000"/>
                  <a:lumOff val="35000"/>
                </a:schemeClr>
              </a:solidFill>
              <a:latin typeface="Arial" panose="020B0604020202020204"/>
              <a:ea typeface="微软雅黑" panose="020B0503020204020204" pitchFamily="34" charset="-122"/>
              <a:sym typeface="Arial" panose="020B0604020202020204"/>
            </a:endParaRPr>
          </a:p>
        </p:txBody>
      </p:sp>
      <p:sp>
        <p:nvSpPr>
          <p:cNvPr id="42" name="文本框 41"/>
          <p:cNvSpPr txBox="1"/>
          <p:nvPr/>
        </p:nvSpPr>
        <p:spPr>
          <a:xfrm>
            <a:off x="7183614" y="5051304"/>
            <a:ext cx="3684641" cy="461665"/>
          </a:xfrm>
          <a:prstGeom prst="rect">
            <a:avLst/>
          </a:prstGeom>
          <a:noFill/>
        </p:spPr>
        <p:txBody>
          <a:bodyPr wrap="square" rtlCol="0">
            <a:spAutoFit/>
          </a:bodyPr>
          <a:lstStyle/>
          <a:p>
            <a:pPr>
              <a:defRPr/>
            </a:pPr>
            <a:r>
              <a:rPr kumimoji="0" lang="en-US" altLang="zh-CN" sz="1200" b="0"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pitchFamily="34" charset="-122"/>
                <a:sym typeface="Arial" panose="020B0604020202020204"/>
              </a:rPr>
              <a:t>Strong mind can separate the </a:t>
            </a:r>
            <a:r>
              <a:rPr lang="en-US" altLang="zh-CN" sz="1200" dirty="0" err="1">
                <a:solidFill>
                  <a:schemeClr val="tx1">
                    <a:lumMod val="65000"/>
                    <a:lumOff val="35000"/>
                  </a:schemeClr>
                </a:solidFill>
                <a:latin typeface="Arial" panose="020B0604020202020204"/>
                <a:ea typeface="微软雅黑" panose="020B0503020204020204" pitchFamily="34" charset="-122"/>
                <a:sym typeface="Arial" panose="020B0604020202020204"/>
              </a:rPr>
              <a:t>bodyStrong</a:t>
            </a:r>
            <a:r>
              <a:rPr lang="en-US" altLang="zh-CN" sz="1200" dirty="0">
                <a:solidFill>
                  <a:schemeClr val="tx1">
                    <a:lumMod val="65000"/>
                    <a:lumOff val="35000"/>
                  </a:schemeClr>
                </a:solidFill>
                <a:latin typeface="Arial" panose="020B0604020202020204"/>
                <a:ea typeface="微软雅黑" panose="020B0503020204020204" pitchFamily="34" charset="-122"/>
                <a:sym typeface="Arial" panose="020B0604020202020204"/>
              </a:rPr>
              <a:t> mind can separate the </a:t>
            </a:r>
            <a:r>
              <a:rPr lang="en-US" altLang="zh-CN" sz="1200" dirty="0" err="1">
                <a:solidFill>
                  <a:schemeClr val="tx1">
                    <a:lumMod val="65000"/>
                    <a:lumOff val="35000"/>
                  </a:schemeClr>
                </a:solidFill>
                <a:latin typeface="Arial" panose="020B0604020202020204"/>
                <a:ea typeface="微软雅黑" panose="020B0503020204020204" pitchFamily="34" charset="-122"/>
                <a:sym typeface="Arial" panose="020B0604020202020204"/>
              </a:rPr>
              <a:t>bodyStrong</a:t>
            </a:r>
            <a:r>
              <a:rPr lang="en-US" altLang="zh-CN" sz="1200" dirty="0">
                <a:solidFill>
                  <a:schemeClr val="tx1">
                    <a:lumMod val="65000"/>
                    <a:lumOff val="35000"/>
                  </a:schemeClr>
                </a:solidFill>
                <a:latin typeface="Arial" panose="020B0604020202020204"/>
                <a:ea typeface="微软雅黑" panose="020B0503020204020204" pitchFamily="34" charset="-122"/>
                <a:sym typeface="Arial" panose="020B0604020202020204"/>
              </a:rPr>
              <a:t> mind</a:t>
            </a:r>
            <a:endParaRPr lang="en-US" altLang="zh-CN" sz="1200" dirty="0">
              <a:solidFill>
                <a:schemeClr val="tx1">
                  <a:lumMod val="65000"/>
                  <a:lumOff val="35000"/>
                </a:schemeClr>
              </a:solidFill>
              <a:latin typeface="Arial" panose="020B0604020202020204"/>
              <a:ea typeface="微软雅黑" panose="020B0503020204020204" pitchFamily="34" charset="-122"/>
              <a:sym typeface="Arial" panose="020B0604020202020204"/>
            </a:endParaRPr>
          </a:p>
        </p:txBody>
      </p:sp>
      <p:sp>
        <p:nvSpPr>
          <p:cNvPr id="23" name="TextBox 4"/>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828290" y="1607179"/>
            <a:ext cx="4879746" cy="3800730"/>
            <a:chOff x="6096000" y="1615809"/>
            <a:chExt cx="4879746" cy="3800730"/>
          </a:xfrm>
        </p:grpSpPr>
        <p:sp>
          <p:nvSpPr>
            <p:cNvPr id="3" name="Rectangle 14"/>
            <p:cNvSpPr>
              <a:spLocks noChangeArrowheads="1"/>
            </p:cNvSpPr>
            <p:nvPr/>
          </p:nvSpPr>
          <p:spPr bwMode="auto">
            <a:xfrm>
              <a:off x="9047544" y="2059651"/>
              <a:ext cx="457295" cy="2847691"/>
            </a:xfrm>
            <a:prstGeom prst="rect">
              <a:avLst/>
            </a:prstGeom>
            <a:solidFill>
              <a:srgbClr val="BEBFFF"/>
            </a:solidFill>
            <a:ln>
              <a:noFill/>
            </a:ln>
          </p:spPr>
          <p:txBody>
            <a:bodyPr vert="horz" wrap="square" lIns="91431" tIns="45715" rIns="91431" bIns="45715" numCol="1" anchor="t" anchorCtr="0" compatLnSpc="1"/>
            <a:lstStyle/>
            <a:p>
              <a:endParaRPr lang="zh-CN" altLang="en-US" sz="1200" dirty="0">
                <a:solidFill>
                  <a:srgbClr val="404040"/>
                </a:solidFill>
                <a:latin typeface="Arial" panose="020B0604020202020204"/>
                <a:ea typeface="微软雅黑" panose="020B0503020204020204" pitchFamily="34" charset="-122"/>
                <a:cs typeface="+mn-ea"/>
                <a:sym typeface="Arial" panose="020B0604020202020204"/>
              </a:endParaRPr>
            </a:p>
          </p:txBody>
        </p:sp>
        <p:sp>
          <p:nvSpPr>
            <p:cNvPr id="4" name="Rectangle 16"/>
            <p:cNvSpPr>
              <a:spLocks noChangeArrowheads="1"/>
            </p:cNvSpPr>
            <p:nvPr/>
          </p:nvSpPr>
          <p:spPr bwMode="auto">
            <a:xfrm>
              <a:off x="8347836" y="3083177"/>
              <a:ext cx="462551" cy="1824165"/>
            </a:xfrm>
            <a:prstGeom prst="rect">
              <a:avLst/>
            </a:prstGeom>
            <a:solidFill>
              <a:srgbClr val="F2CDFF"/>
            </a:solidFill>
            <a:ln>
              <a:noFill/>
            </a:ln>
          </p:spPr>
          <p:txBody>
            <a:bodyPr vert="horz" wrap="square" lIns="91431" tIns="45715" rIns="91431" bIns="45715" numCol="1" anchor="t" anchorCtr="0" compatLnSpc="1"/>
            <a:lstStyle/>
            <a:p>
              <a:endParaRPr lang="zh-CN" altLang="en-US" sz="1200" dirty="0">
                <a:solidFill>
                  <a:srgbClr val="404040"/>
                </a:solidFill>
                <a:latin typeface="Arial" panose="020B0604020202020204"/>
                <a:ea typeface="微软雅黑" panose="020B0503020204020204" pitchFamily="34" charset="-122"/>
                <a:cs typeface="+mn-ea"/>
                <a:sym typeface="Arial" panose="020B0604020202020204"/>
              </a:endParaRPr>
            </a:p>
          </p:txBody>
        </p:sp>
        <p:sp>
          <p:nvSpPr>
            <p:cNvPr id="5" name="Rectangle 19"/>
            <p:cNvSpPr>
              <a:spLocks noChangeArrowheads="1"/>
            </p:cNvSpPr>
            <p:nvPr/>
          </p:nvSpPr>
          <p:spPr bwMode="auto">
            <a:xfrm>
              <a:off x="7663896" y="2367427"/>
              <a:ext cx="446783" cy="2539915"/>
            </a:xfrm>
            <a:prstGeom prst="rect">
              <a:avLst/>
            </a:prstGeom>
            <a:solidFill>
              <a:srgbClr val="BEBFFF"/>
            </a:solidFill>
            <a:ln>
              <a:noFill/>
            </a:ln>
          </p:spPr>
          <p:txBody>
            <a:bodyPr vert="horz" wrap="square" lIns="91431" tIns="45715" rIns="91431" bIns="45715" numCol="1" anchor="t" anchorCtr="0" compatLnSpc="1"/>
            <a:lstStyle/>
            <a:p>
              <a:endParaRPr lang="zh-CN" altLang="en-US" sz="1200" dirty="0">
                <a:solidFill>
                  <a:srgbClr val="404040"/>
                </a:solidFill>
                <a:latin typeface="Arial" panose="020B0604020202020204"/>
                <a:ea typeface="微软雅黑" panose="020B0503020204020204" pitchFamily="34" charset="-122"/>
                <a:cs typeface="+mn-ea"/>
                <a:sym typeface="Arial" panose="020B0604020202020204"/>
              </a:endParaRPr>
            </a:p>
          </p:txBody>
        </p:sp>
        <p:sp>
          <p:nvSpPr>
            <p:cNvPr id="6" name="Rectangle 21"/>
            <p:cNvSpPr>
              <a:spLocks noChangeArrowheads="1"/>
            </p:cNvSpPr>
            <p:nvPr/>
          </p:nvSpPr>
          <p:spPr bwMode="auto">
            <a:xfrm>
              <a:off x="6964188" y="2811266"/>
              <a:ext cx="462551" cy="2096076"/>
            </a:xfrm>
            <a:prstGeom prst="rect">
              <a:avLst/>
            </a:prstGeom>
            <a:solidFill>
              <a:srgbClr val="F2CDFF"/>
            </a:solidFill>
            <a:ln>
              <a:noFill/>
            </a:ln>
          </p:spPr>
          <p:txBody>
            <a:bodyPr vert="horz" wrap="square" lIns="91431" tIns="45715" rIns="91431" bIns="45715" numCol="1" anchor="t" anchorCtr="0" compatLnSpc="1"/>
            <a:lstStyle/>
            <a:p>
              <a:endParaRPr lang="zh-CN" altLang="en-US" sz="1200" dirty="0">
                <a:solidFill>
                  <a:srgbClr val="404040"/>
                </a:solidFill>
                <a:latin typeface="Arial" panose="020B0604020202020204"/>
                <a:ea typeface="微软雅黑" panose="020B0503020204020204" pitchFamily="34" charset="-122"/>
                <a:cs typeface="+mn-ea"/>
                <a:sym typeface="Arial" panose="020B0604020202020204"/>
              </a:endParaRPr>
            </a:p>
          </p:txBody>
        </p:sp>
        <p:sp>
          <p:nvSpPr>
            <p:cNvPr id="7" name="TextBox 38"/>
            <p:cNvSpPr txBox="1"/>
            <p:nvPr/>
          </p:nvSpPr>
          <p:spPr>
            <a:xfrm>
              <a:off x="6330009" y="4722672"/>
              <a:ext cx="351993" cy="338540"/>
            </a:xfrm>
            <a:prstGeom prst="rect">
              <a:avLst/>
            </a:prstGeom>
            <a:noFill/>
          </p:spPr>
          <p:txBody>
            <a:bodyPr wrap="none" lIns="121907" tIns="60953" rIns="121907" bIns="60953" rtlCol="0">
              <a:spAutoFit/>
            </a:bodyPr>
            <a:lstStyle/>
            <a:p>
              <a:r>
                <a:rPr lang="en-US" altLang="zh-CN" sz="1400" dirty="0">
                  <a:solidFill>
                    <a:srgbClr val="404040"/>
                  </a:solidFill>
                  <a:latin typeface="Arial" panose="020B0604020202020204"/>
                  <a:ea typeface="微软雅黑" panose="020B0503020204020204" pitchFamily="34" charset="-122"/>
                  <a:cs typeface="+mn-ea"/>
                  <a:sym typeface="Arial" panose="020B0604020202020204"/>
                </a:rPr>
                <a:t>0</a:t>
              </a:r>
              <a:endParaRPr lang="zh-CN" altLang="en-US" sz="1400" dirty="0">
                <a:solidFill>
                  <a:srgbClr val="404040"/>
                </a:solidFill>
                <a:latin typeface="Arial" panose="020B0604020202020204"/>
                <a:ea typeface="微软雅黑" panose="020B0503020204020204" pitchFamily="34" charset="-122"/>
                <a:cs typeface="+mn-ea"/>
                <a:sym typeface="Arial" panose="020B0604020202020204"/>
              </a:endParaRPr>
            </a:p>
          </p:txBody>
        </p:sp>
        <p:sp>
          <p:nvSpPr>
            <p:cNvPr id="8" name="TextBox 39"/>
            <p:cNvSpPr txBox="1"/>
            <p:nvPr/>
          </p:nvSpPr>
          <p:spPr>
            <a:xfrm>
              <a:off x="6096000" y="4278839"/>
              <a:ext cx="563590" cy="338540"/>
            </a:xfrm>
            <a:prstGeom prst="rect">
              <a:avLst/>
            </a:prstGeom>
            <a:noFill/>
          </p:spPr>
          <p:txBody>
            <a:bodyPr wrap="none" lIns="121907" tIns="60953" rIns="121907" bIns="60953" rtlCol="0">
              <a:spAutoFit/>
            </a:bodyPr>
            <a:lstStyle/>
            <a:p>
              <a:r>
                <a:rPr lang="en-US" altLang="zh-CN" sz="1400" dirty="0">
                  <a:solidFill>
                    <a:srgbClr val="404040"/>
                  </a:solidFill>
                  <a:latin typeface="Arial" panose="020B0604020202020204"/>
                  <a:ea typeface="微软雅黑" panose="020B0503020204020204" pitchFamily="34" charset="-122"/>
                  <a:cs typeface="+mn-ea"/>
                  <a:sym typeface="Arial" panose="020B0604020202020204"/>
                </a:rPr>
                <a:t>100</a:t>
              </a:r>
              <a:endParaRPr lang="zh-CN" altLang="en-US" sz="1400" dirty="0">
                <a:solidFill>
                  <a:srgbClr val="404040"/>
                </a:solidFill>
                <a:latin typeface="Arial" panose="020B0604020202020204"/>
                <a:ea typeface="微软雅黑" panose="020B0503020204020204" pitchFamily="34" charset="-122"/>
                <a:cs typeface="+mn-ea"/>
                <a:sym typeface="Arial" panose="020B0604020202020204"/>
              </a:endParaRPr>
            </a:p>
          </p:txBody>
        </p:sp>
        <p:sp>
          <p:nvSpPr>
            <p:cNvPr id="9" name="TextBox 40"/>
            <p:cNvSpPr txBox="1"/>
            <p:nvPr/>
          </p:nvSpPr>
          <p:spPr>
            <a:xfrm>
              <a:off x="6096000" y="3835000"/>
              <a:ext cx="563590" cy="338540"/>
            </a:xfrm>
            <a:prstGeom prst="rect">
              <a:avLst/>
            </a:prstGeom>
            <a:noFill/>
          </p:spPr>
          <p:txBody>
            <a:bodyPr wrap="none" lIns="121907" tIns="60953" rIns="121907" bIns="60953" rtlCol="0">
              <a:spAutoFit/>
            </a:bodyPr>
            <a:lstStyle/>
            <a:p>
              <a:r>
                <a:rPr lang="en-US" altLang="zh-CN" sz="1400" dirty="0">
                  <a:solidFill>
                    <a:srgbClr val="404040"/>
                  </a:solidFill>
                  <a:latin typeface="Arial" panose="020B0604020202020204"/>
                  <a:ea typeface="微软雅黑" panose="020B0503020204020204" pitchFamily="34" charset="-122"/>
                  <a:cs typeface="+mn-ea"/>
                  <a:sym typeface="Arial" panose="020B0604020202020204"/>
                </a:rPr>
                <a:t>200</a:t>
              </a:r>
              <a:endParaRPr lang="zh-CN" altLang="en-US" sz="1400" dirty="0">
                <a:solidFill>
                  <a:srgbClr val="404040"/>
                </a:solidFill>
                <a:latin typeface="Arial" panose="020B0604020202020204"/>
                <a:ea typeface="微软雅黑" panose="020B0503020204020204" pitchFamily="34" charset="-122"/>
                <a:cs typeface="+mn-ea"/>
                <a:sym typeface="Arial" panose="020B0604020202020204"/>
              </a:endParaRPr>
            </a:p>
          </p:txBody>
        </p:sp>
        <p:sp>
          <p:nvSpPr>
            <p:cNvPr id="10" name="TextBox 41"/>
            <p:cNvSpPr txBox="1"/>
            <p:nvPr/>
          </p:nvSpPr>
          <p:spPr>
            <a:xfrm>
              <a:off x="6096000" y="3391161"/>
              <a:ext cx="563590" cy="338540"/>
            </a:xfrm>
            <a:prstGeom prst="rect">
              <a:avLst/>
            </a:prstGeom>
            <a:noFill/>
          </p:spPr>
          <p:txBody>
            <a:bodyPr wrap="none" lIns="121907" tIns="60953" rIns="121907" bIns="60953" rtlCol="0">
              <a:spAutoFit/>
            </a:bodyPr>
            <a:lstStyle/>
            <a:p>
              <a:r>
                <a:rPr lang="en-US" altLang="zh-CN" sz="1400" dirty="0">
                  <a:solidFill>
                    <a:srgbClr val="404040"/>
                  </a:solidFill>
                  <a:latin typeface="Arial" panose="020B0604020202020204"/>
                  <a:ea typeface="微软雅黑" panose="020B0503020204020204" pitchFamily="34" charset="-122"/>
                  <a:cs typeface="+mn-ea"/>
                  <a:sym typeface="Arial" panose="020B0604020202020204"/>
                </a:rPr>
                <a:t>300</a:t>
              </a:r>
              <a:endParaRPr lang="zh-CN" altLang="en-US" sz="1400" dirty="0">
                <a:solidFill>
                  <a:srgbClr val="404040"/>
                </a:solidFill>
                <a:latin typeface="Arial" panose="020B0604020202020204"/>
                <a:ea typeface="微软雅黑" panose="020B0503020204020204" pitchFamily="34" charset="-122"/>
                <a:cs typeface="+mn-ea"/>
                <a:sym typeface="Arial" panose="020B0604020202020204"/>
              </a:endParaRPr>
            </a:p>
          </p:txBody>
        </p:sp>
        <p:sp>
          <p:nvSpPr>
            <p:cNvPr id="11" name="TextBox 42"/>
            <p:cNvSpPr txBox="1"/>
            <p:nvPr/>
          </p:nvSpPr>
          <p:spPr>
            <a:xfrm>
              <a:off x="6096000" y="2947323"/>
              <a:ext cx="563590" cy="338540"/>
            </a:xfrm>
            <a:prstGeom prst="rect">
              <a:avLst/>
            </a:prstGeom>
            <a:noFill/>
          </p:spPr>
          <p:txBody>
            <a:bodyPr wrap="none" lIns="121907" tIns="60953" rIns="121907" bIns="60953" rtlCol="0">
              <a:spAutoFit/>
            </a:bodyPr>
            <a:lstStyle/>
            <a:p>
              <a:r>
                <a:rPr lang="en-US" altLang="zh-CN" sz="1400" dirty="0">
                  <a:solidFill>
                    <a:srgbClr val="404040"/>
                  </a:solidFill>
                  <a:latin typeface="Arial" panose="020B0604020202020204"/>
                  <a:ea typeface="微软雅黑" panose="020B0503020204020204" pitchFamily="34" charset="-122"/>
                  <a:cs typeface="+mn-ea"/>
                  <a:sym typeface="Arial" panose="020B0604020202020204"/>
                </a:rPr>
                <a:t>400</a:t>
              </a:r>
              <a:endParaRPr lang="zh-CN" altLang="en-US" sz="1400" dirty="0">
                <a:solidFill>
                  <a:srgbClr val="404040"/>
                </a:solidFill>
                <a:latin typeface="Arial" panose="020B0604020202020204"/>
                <a:ea typeface="微软雅黑" panose="020B0503020204020204" pitchFamily="34" charset="-122"/>
                <a:cs typeface="+mn-ea"/>
                <a:sym typeface="Arial" panose="020B0604020202020204"/>
              </a:endParaRPr>
            </a:p>
          </p:txBody>
        </p:sp>
        <p:sp>
          <p:nvSpPr>
            <p:cNvPr id="12" name="TextBox 43"/>
            <p:cNvSpPr txBox="1"/>
            <p:nvPr/>
          </p:nvSpPr>
          <p:spPr>
            <a:xfrm>
              <a:off x="6096000" y="2503487"/>
              <a:ext cx="563590" cy="338540"/>
            </a:xfrm>
            <a:prstGeom prst="rect">
              <a:avLst/>
            </a:prstGeom>
            <a:noFill/>
          </p:spPr>
          <p:txBody>
            <a:bodyPr wrap="none" lIns="121907" tIns="60953" rIns="121907" bIns="60953" rtlCol="0">
              <a:spAutoFit/>
            </a:bodyPr>
            <a:lstStyle/>
            <a:p>
              <a:r>
                <a:rPr lang="en-US" altLang="zh-CN" sz="1400" dirty="0">
                  <a:solidFill>
                    <a:srgbClr val="404040"/>
                  </a:solidFill>
                  <a:latin typeface="Arial" panose="020B0604020202020204"/>
                  <a:ea typeface="微软雅黑" panose="020B0503020204020204" pitchFamily="34" charset="-122"/>
                  <a:cs typeface="+mn-ea"/>
                  <a:sym typeface="Arial" panose="020B0604020202020204"/>
                </a:rPr>
                <a:t>500</a:t>
              </a:r>
              <a:endParaRPr lang="zh-CN" altLang="en-US" sz="1400" dirty="0">
                <a:solidFill>
                  <a:srgbClr val="404040"/>
                </a:solidFill>
                <a:latin typeface="Arial" panose="020B0604020202020204"/>
                <a:ea typeface="微软雅黑" panose="020B0503020204020204" pitchFamily="34" charset="-122"/>
                <a:cs typeface="+mn-ea"/>
                <a:sym typeface="Arial" panose="020B0604020202020204"/>
              </a:endParaRPr>
            </a:p>
          </p:txBody>
        </p:sp>
        <p:sp>
          <p:nvSpPr>
            <p:cNvPr id="13" name="TextBox 44"/>
            <p:cNvSpPr txBox="1"/>
            <p:nvPr/>
          </p:nvSpPr>
          <p:spPr>
            <a:xfrm>
              <a:off x="6096000" y="2059648"/>
              <a:ext cx="563590" cy="338540"/>
            </a:xfrm>
            <a:prstGeom prst="rect">
              <a:avLst/>
            </a:prstGeom>
            <a:noFill/>
          </p:spPr>
          <p:txBody>
            <a:bodyPr wrap="none" lIns="121907" tIns="60953" rIns="121907" bIns="60953" rtlCol="0">
              <a:spAutoFit/>
            </a:bodyPr>
            <a:lstStyle/>
            <a:p>
              <a:r>
                <a:rPr lang="en-US" altLang="zh-CN" sz="1400" dirty="0">
                  <a:solidFill>
                    <a:srgbClr val="404040"/>
                  </a:solidFill>
                  <a:latin typeface="Arial" panose="020B0604020202020204"/>
                  <a:ea typeface="微软雅黑" panose="020B0503020204020204" pitchFamily="34" charset="-122"/>
                  <a:cs typeface="+mn-ea"/>
                  <a:sym typeface="Arial" panose="020B0604020202020204"/>
                </a:rPr>
                <a:t>600</a:t>
              </a:r>
              <a:endParaRPr lang="zh-CN" altLang="en-US" sz="1400" dirty="0">
                <a:solidFill>
                  <a:srgbClr val="404040"/>
                </a:solidFill>
                <a:latin typeface="Arial" panose="020B0604020202020204"/>
                <a:ea typeface="微软雅黑" panose="020B0503020204020204" pitchFamily="34" charset="-122"/>
                <a:cs typeface="+mn-ea"/>
                <a:sym typeface="Arial" panose="020B0604020202020204"/>
              </a:endParaRPr>
            </a:p>
          </p:txBody>
        </p:sp>
        <p:sp>
          <p:nvSpPr>
            <p:cNvPr id="14" name="TextBox 45"/>
            <p:cNvSpPr txBox="1"/>
            <p:nvPr/>
          </p:nvSpPr>
          <p:spPr>
            <a:xfrm>
              <a:off x="6096000" y="1615809"/>
              <a:ext cx="563590" cy="338540"/>
            </a:xfrm>
            <a:prstGeom prst="rect">
              <a:avLst/>
            </a:prstGeom>
            <a:noFill/>
          </p:spPr>
          <p:txBody>
            <a:bodyPr wrap="none" lIns="121907" tIns="60953" rIns="121907" bIns="60953" rtlCol="0">
              <a:spAutoFit/>
            </a:bodyPr>
            <a:lstStyle/>
            <a:p>
              <a:r>
                <a:rPr lang="en-US" altLang="zh-CN" sz="1400" dirty="0">
                  <a:solidFill>
                    <a:srgbClr val="404040"/>
                  </a:solidFill>
                  <a:latin typeface="Arial" panose="020B0604020202020204"/>
                  <a:ea typeface="微软雅黑" panose="020B0503020204020204" pitchFamily="34" charset="-122"/>
                  <a:cs typeface="+mn-ea"/>
                  <a:sym typeface="Arial" panose="020B0604020202020204"/>
                </a:rPr>
                <a:t>700</a:t>
              </a:r>
              <a:endParaRPr lang="zh-CN" altLang="en-US" sz="1400" dirty="0">
                <a:solidFill>
                  <a:srgbClr val="404040"/>
                </a:solidFill>
                <a:latin typeface="Arial" panose="020B0604020202020204"/>
                <a:ea typeface="微软雅黑" panose="020B0503020204020204" pitchFamily="34" charset="-122"/>
                <a:cs typeface="+mn-ea"/>
                <a:sym typeface="Arial" panose="020B0604020202020204"/>
              </a:endParaRPr>
            </a:p>
          </p:txBody>
        </p:sp>
        <p:sp>
          <p:nvSpPr>
            <p:cNvPr id="15" name="TextBox 46"/>
            <p:cNvSpPr txBox="1"/>
            <p:nvPr/>
          </p:nvSpPr>
          <p:spPr>
            <a:xfrm>
              <a:off x="6884814" y="5067675"/>
              <a:ext cx="621298" cy="348864"/>
            </a:xfrm>
            <a:prstGeom prst="rect">
              <a:avLst/>
            </a:prstGeom>
            <a:noFill/>
          </p:spPr>
          <p:txBody>
            <a:bodyPr wrap="none" lIns="121907" tIns="60953" rIns="121907" bIns="60953" rtlCol="0">
              <a:spAutoFit/>
            </a:bodyPr>
            <a:lstStyle/>
            <a:p>
              <a:r>
                <a:rPr lang="zh-CN" altLang="en-US" sz="1400" dirty="0">
                  <a:solidFill>
                    <a:srgbClr val="404040"/>
                  </a:solidFill>
                  <a:latin typeface="Arial" panose="020B0604020202020204"/>
                  <a:ea typeface="微软雅黑" panose="020B0503020204020204" pitchFamily="34" charset="-122"/>
                  <a:cs typeface="+mn-ea"/>
                  <a:sym typeface="Arial" panose="020B0604020202020204"/>
                </a:rPr>
                <a:t>标题</a:t>
              </a:r>
              <a:endParaRPr lang="zh-CN" altLang="en-US" sz="1400" dirty="0">
                <a:solidFill>
                  <a:srgbClr val="404040"/>
                </a:solidFill>
                <a:latin typeface="Arial" panose="020B0604020202020204"/>
                <a:ea typeface="微软雅黑" panose="020B0503020204020204" pitchFamily="34" charset="-122"/>
                <a:cs typeface="+mn-ea"/>
                <a:sym typeface="Arial" panose="020B0604020202020204"/>
              </a:endParaRPr>
            </a:p>
          </p:txBody>
        </p:sp>
        <p:sp>
          <p:nvSpPr>
            <p:cNvPr id="16" name="TextBox 47"/>
            <p:cNvSpPr txBox="1"/>
            <p:nvPr/>
          </p:nvSpPr>
          <p:spPr>
            <a:xfrm>
              <a:off x="7578741" y="5067675"/>
              <a:ext cx="621298" cy="348864"/>
            </a:xfrm>
            <a:prstGeom prst="rect">
              <a:avLst/>
            </a:prstGeom>
            <a:noFill/>
          </p:spPr>
          <p:txBody>
            <a:bodyPr wrap="none" lIns="121907" tIns="60953" rIns="121907" bIns="60953" rtlCol="0">
              <a:spAutoFit/>
            </a:bodyPr>
            <a:lstStyle/>
            <a:p>
              <a:r>
                <a:rPr lang="zh-CN" altLang="en-US" sz="1400" dirty="0">
                  <a:solidFill>
                    <a:srgbClr val="404040"/>
                  </a:solidFill>
                  <a:latin typeface="Arial" panose="020B0604020202020204"/>
                  <a:ea typeface="微软雅黑" panose="020B0503020204020204" pitchFamily="34" charset="-122"/>
                  <a:cs typeface="+mn-ea"/>
                  <a:sym typeface="Arial" panose="020B0604020202020204"/>
                </a:rPr>
                <a:t>标题</a:t>
              </a:r>
              <a:endParaRPr lang="zh-CN" altLang="en-US" sz="1400" dirty="0">
                <a:solidFill>
                  <a:srgbClr val="404040"/>
                </a:solidFill>
                <a:latin typeface="Arial" panose="020B0604020202020204"/>
                <a:ea typeface="微软雅黑" panose="020B0503020204020204" pitchFamily="34" charset="-122"/>
                <a:cs typeface="+mn-ea"/>
                <a:sym typeface="Arial" panose="020B0604020202020204"/>
              </a:endParaRPr>
            </a:p>
          </p:txBody>
        </p:sp>
        <p:sp>
          <p:nvSpPr>
            <p:cNvPr id="17" name="TextBox 48"/>
            <p:cNvSpPr txBox="1"/>
            <p:nvPr/>
          </p:nvSpPr>
          <p:spPr>
            <a:xfrm>
              <a:off x="8272668" y="5067675"/>
              <a:ext cx="621298" cy="348864"/>
            </a:xfrm>
            <a:prstGeom prst="rect">
              <a:avLst/>
            </a:prstGeom>
            <a:noFill/>
          </p:spPr>
          <p:txBody>
            <a:bodyPr wrap="none" lIns="121907" tIns="60953" rIns="121907" bIns="60953" rtlCol="0">
              <a:spAutoFit/>
            </a:bodyPr>
            <a:lstStyle/>
            <a:p>
              <a:r>
                <a:rPr lang="zh-CN" altLang="en-US" sz="1400" dirty="0">
                  <a:solidFill>
                    <a:srgbClr val="404040"/>
                  </a:solidFill>
                  <a:latin typeface="Arial" panose="020B0604020202020204"/>
                  <a:ea typeface="微软雅黑" panose="020B0503020204020204" pitchFamily="34" charset="-122"/>
                  <a:cs typeface="+mn-ea"/>
                  <a:sym typeface="Arial" panose="020B0604020202020204"/>
                </a:rPr>
                <a:t>标题</a:t>
              </a:r>
              <a:endParaRPr lang="zh-CN" altLang="en-US" sz="1400" dirty="0">
                <a:solidFill>
                  <a:srgbClr val="404040"/>
                </a:solidFill>
                <a:latin typeface="Arial" panose="020B0604020202020204"/>
                <a:ea typeface="微软雅黑" panose="020B0503020204020204" pitchFamily="34" charset="-122"/>
                <a:cs typeface="+mn-ea"/>
                <a:sym typeface="Arial" panose="020B0604020202020204"/>
              </a:endParaRPr>
            </a:p>
          </p:txBody>
        </p:sp>
        <p:sp>
          <p:nvSpPr>
            <p:cNvPr id="18" name="TextBox 49"/>
            <p:cNvSpPr txBox="1"/>
            <p:nvPr/>
          </p:nvSpPr>
          <p:spPr>
            <a:xfrm>
              <a:off x="8966595" y="5067675"/>
              <a:ext cx="621298" cy="348864"/>
            </a:xfrm>
            <a:prstGeom prst="rect">
              <a:avLst/>
            </a:prstGeom>
            <a:noFill/>
          </p:spPr>
          <p:txBody>
            <a:bodyPr wrap="none" lIns="121907" tIns="60953" rIns="121907" bIns="60953" rtlCol="0">
              <a:spAutoFit/>
            </a:bodyPr>
            <a:lstStyle/>
            <a:p>
              <a:r>
                <a:rPr lang="zh-CN" altLang="en-US" sz="1400" dirty="0">
                  <a:solidFill>
                    <a:srgbClr val="404040"/>
                  </a:solidFill>
                  <a:latin typeface="Arial" panose="020B0604020202020204"/>
                  <a:ea typeface="微软雅黑" panose="020B0503020204020204" pitchFamily="34" charset="-122"/>
                  <a:cs typeface="+mn-ea"/>
                  <a:sym typeface="Arial" panose="020B0604020202020204"/>
                </a:rPr>
                <a:t>标题</a:t>
              </a:r>
              <a:endParaRPr lang="zh-CN" altLang="en-US" sz="1400" dirty="0">
                <a:solidFill>
                  <a:srgbClr val="404040"/>
                </a:solidFill>
                <a:latin typeface="Arial" panose="020B0604020202020204"/>
                <a:ea typeface="微软雅黑" panose="020B0503020204020204" pitchFamily="34" charset="-122"/>
                <a:cs typeface="+mn-ea"/>
                <a:sym typeface="Arial" panose="020B0604020202020204"/>
              </a:endParaRPr>
            </a:p>
          </p:txBody>
        </p:sp>
        <p:sp>
          <p:nvSpPr>
            <p:cNvPr id="19" name="Rectangle 14"/>
            <p:cNvSpPr>
              <a:spLocks noChangeArrowheads="1"/>
            </p:cNvSpPr>
            <p:nvPr/>
          </p:nvSpPr>
          <p:spPr bwMode="auto">
            <a:xfrm>
              <a:off x="9741996" y="2947327"/>
              <a:ext cx="457295" cy="1960015"/>
            </a:xfrm>
            <a:prstGeom prst="rect">
              <a:avLst/>
            </a:prstGeom>
            <a:solidFill>
              <a:srgbClr val="F2CDFF"/>
            </a:solidFill>
            <a:ln>
              <a:noFill/>
            </a:ln>
          </p:spPr>
          <p:txBody>
            <a:bodyPr vert="horz" wrap="square" lIns="91431" tIns="45715" rIns="91431" bIns="45715" numCol="1" anchor="t" anchorCtr="0" compatLnSpc="1"/>
            <a:lstStyle/>
            <a:p>
              <a:endParaRPr lang="zh-CN" altLang="en-US" sz="1200" dirty="0">
                <a:solidFill>
                  <a:srgbClr val="404040"/>
                </a:solidFill>
                <a:latin typeface="Arial" panose="020B0604020202020204"/>
                <a:ea typeface="微软雅黑" panose="020B0503020204020204" pitchFamily="34" charset="-122"/>
                <a:cs typeface="+mn-ea"/>
                <a:sym typeface="Arial" panose="020B0604020202020204"/>
              </a:endParaRPr>
            </a:p>
          </p:txBody>
        </p:sp>
        <p:sp>
          <p:nvSpPr>
            <p:cNvPr id="20" name="TextBox 51"/>
            <p:cNvSpPr txBox="1"/>
            <p:nvPr/>
          </p:nvSpPr>
          <p:spPr>
            <a:xfrm>
              <a:off x="9660522" y="5067675"/>
              <a:ext cx="621298" cy="348864"/>
            </a:xfrm>
            <a:prstGeom prst="rect">
              <a:avLst/>
            </a:prstGeom>
            <a:noFill/>
          </p:spPr>
          <p:txBody>
            <a:bodyPr wrap="none" lIns="121907" tIns="60953" rIns="121907" bIns="60953" rtlCol="0">
              <a:spAutoFit/>
            </a:bodyPr>
            <a:lstStyle/>
            <a:p>
              <a:r>
                <a:rPr lang="zh-CN" altLang="en-US" sz="1400" dirty="0">
                  <a:solidFill>
                    <a:srgbClr val="404040"/>
                  </a:solidFill>
                  <a:latin typeface="Arial" panose="020B0604020202020204"/>
                  <a:ea typeface="微软雅黑" panose="020B0503020204020204" pitchFamily="34" charset="-122"/>
                  <a:cs typeface="+mn-ea"/>
                  <a:sym typeface="Arial" panose="020B0604020202020204"/>
                </a:rPr>
                <a:t>标题</a:t>
              </a:r>
              <a:endParaRPr lang="zh-CN" altLang="en-US" sz="1400" dirty="0">
                <a:solidFill>
                  <a:srgbClr val="404040"/>
                </a:solidFill>
                <a:latin typeface="Arial" panose="020B0604020202020204"/>
                <a:ea typeface="微软雅黑" panose="020B0503020204020204" pitchFamily="34" charset="-122"/>
                <a:cs typeface="+mn-ea"/>
                <a:sym typeface="Arial" panose="020B0604020202020204"/>
              </a:endParaRPr>
            </a:p>
          </p:txBody>
        </p:sp>
        <p:sp>
          <p:nvSpPr>
            <p:cNvPr id="21" name="Rectangle 14"/>
            <p:cNvSpPr>
              <a:spLocks noChangeArrowheads="1"/>
            </p:cNvSpPr>
            <p:nvPr/>
          </p:nvSpPr>
          <p:spPr bwMode="auto">
            <a:xfrm>
              <a:off x="10436450" y="2503487"/>
              <a:ext cx="457295" cy="2403855"/>
            </a:xfrm>
            <a:prstGeom prst="rect">
              <a:avLst/>
            </a:prstGeom>
            <a:solidFill>
              <a:srgbClr val="BEBFFF"/>
            </a:solidFill>
            <a:ln>
              <a:noFill/>
            </a:ln>
          </p:spPr>
          <p:txBody>
            <a:bodyPr vert="horz" wrap="square" lIns="91431" tIns="45715" rIns="91431" bIns="45715" numCol="1" anchor="t" anchorCtr="0" compatLnSpc="1"/>
            <a:lstStyle/>
            <a:p>
              <a:endParaRPr lang="zh-CN" altLang="en-US" sz="1200" dirty="0">
                <a:solidFill>
                  <a:srgbClr val="404040"/>
                </a:solidFill>
                <a:latin typeface="Arial" panose="020B0604020202020204"/>
                <a:ea typeface="微软雅黑" panose="020B0503020204020204" pitchFamily="34" charset="-122"/>
                <a:cs typeface="+mn-ea"/>
                <a:sym typeface="Arial" panose="020B0604020202020204"/>
              </a:endParaRPr>
            </a:p>
          </p:txBody>
        </p:sp>
        <p:sp>
          <p:nvSpPr>
            <p:cNvPr id="22" name="TextBox 53"/>
            <p:cNvSpPr txBox="1"/>
            <p:nvPr/>
          </p:nvSpPr>
          <p:spPr>
            <a:xfrm>
              <a:off x="10354448" y="5067675"/>
              <a:ext cx="621298" cy="348864"/>
            </a:xfrm>
            <a:prstGeom prst="rect">
              <a:avLst/>
            </a:prstGeom>
            <a:noFill/>
          </p:spPr>
          <p:txBody>
            <a:bodyPr wrap="none" lIns="121907" tIns="60953" rIns="121907" bIns="60953" rtlCol="0">
              <a:spAutoFit/>
            </a:bodyPr>
            <a:lstStyle/>
            <a:p>
              <a:r>
                <a:rPr lang="zh-CN" altLang="en-US" sz="1400" dirty="0">
                  <a:solidFill>
                    <a:srgbClr val="404040"/>
                  </a:solidFill>
                  <a:latin typeface="Arial" panose="020B0604020202020204"/>
                  <a:ea typeface="微软雅黑" panose="020B0503020204020204" pitchFamily="34" charset="-122"/>
                  <a:cs typeface="+mn-ea"/>
                  <a:sym typeface="Arial" panose="020B0604020202020204"/>
                </a:rPr>
                <a:t>标题</a:t>
              </a:r>
              <a:endParaRPr lang="zh-CN" altLang="en-US" sz="1400" dirty="0">
                <a:solidFill>
                  <a:srgbClr val="404040"/>
                </a:solidFill>
                <a:latin typeface="Arial" panose="020B0604020202020204"/>
                <a:ea typeface="微软雅黑" panose="020B0503020204020204" pitchFamily="34" charset="-122"/>
                <a:cs typeface="+mn-ea"/>
                <a:sym typeface="Arial" panose="020B0604020202020204"/>
              </a:endParaRPr>
            </a:p>
          </p:txBody>
        </p:sp>
      </p:grpSp>
      <p:grpSp>
        <p:nvGrpSpPr>
          <p:cNvPr id="23" name="组合 22"/>
          <p:cNvGrpSpPr/>
          <p:nvPr/>
        </p:nvGrpSpPr>
        <p:grpSpPr>
          <a:xfrm>
            <a:off x="1389597" y="1607179"/>
            <a:ext cx="3434473" cy="4420911"/>
            <a:chOff x="1503897" y="1615809"/>
            <a:chExt cx="3434473" cy="4420911"/>
          </a:xfrm>
        </p:grpSpPr>
        <p:pic>
          <p:nvPicPr>
            <p:cNvPr id="24" name="图片 23"/>
            <p:cNvPicPr>
              <a:picLocks noChangeAspect="1"/>
            </p:cNvPicPr>
            <p:nvPr/>
          </p:nvPicPr>
          <p:blipFill>
            <a:blip r:embed="rId1" cstate="print">
              <a:extLst>
                <a:ext uri="{28A0092B-C50C-407E-A947-70E740481C1C}">
                  <a14:useLocalDpi xmlns:a14="http://schemas.microsoft.com/office/drawing/2010/main" val="0"/>
                </a:ext>
              </a:extLst>
            </a:blip>
            <a:srcRect l="11575" r="11575"/>
            <a:stretch>
              <a:fillRect/>
            </a:stretch>
          </p:blipFill>
          <p:spPr>
            <a:xfrm>
              <a:off x="1503897" y="1615809"/>
              <a:ext cx="3434473" cy="3001570"/>
            </a:xfrm>
            <a:custGeom>
              <a:avLst/>
              <a:gdLst>
                <a:gd name="connsiteX0" fmla="*/ 176432 w 3434473"/>
                <a:gd name="connsiteY0" fmla="*/ 0 h 3001570"/>
                <a:gd name="connsiteX1" fmla="*/ 3258041 w 3434473"/>
                <a:gd name="connsiteY1" fmla="*/ 0 h 3001570"/>
                <a:gd name="connsiteX2" fmla="*/ 3434473 w 3434473"/>
                <a:gd name="connsiteY2" fmla="*/ 176432 h 3001570"/>
                <a:gd name="connsiteX3" fmla="*/ 3434473 w 3434473"/>
                <a:gd name="connsiteY3" fmla="*/ 2825138 h 3001570"/>
                <a:gd name="connsiteX4" fmla="*/ 3258041 w 3434473"/>
                <a:gd name="connsiteY4" fmla="*/ 3001570 h 3001570"/>
                <a:gd name="connsiteX5" fmla="*/ 176432 w 3434473"/>
                <a:gd name="connsiteY5" fmla="*/ 3001570 h 3001570"/>
                <a:gd name="connsiteX6" fmla="*/ 0 w 3434473"/>
                <a:gd name="connsiteY6" fmla="*/ 2825138 h 3001570"/>
                <a:gd name="connsiteX7" fmla="*/ 0 w 3434473"/>
                <a:gd name="connsiteY7" fmla="*/ 176432 h 3001570"/>
                <a:gd name="connsiteX8" fmla="*/ 176432 w 3434473"/>
                <a:gd name="connsiteY8" fmla="*/ 0 h 3001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34473" h="3001570">
                  <a:moveTo>
                    <a:pt x="176432" y="0"/>
                  </a:moveTo>
                  <a:lnTo>
                    <a:pt x="3258041" y="0"/>
                  </a:lnTo>
                  <a:cubicBezTo>
                    <a:pt x="3355482" y="0"/>
                    <a:pt x="3434473" y="78991"/>
                    <a:pt x="3434473" y="176432"/>
                  </a:cubicBezTo>
                  <a:lnTo>
                    <a:pt x="3434473" y="2825138"/>
                  </a:lnTo>
                  <a:cubicBezTo>
                    <a:pt x="3434473" y="2922579"/>
                    <a:pt x="3355482" y="3001570"/>
                    <a:pt x="3258041" y="3001570"/>
                  </a:cubicBezTo>
                  <a:lnTo>
                    <a:pt x="176432" y="3001570"/>
                  </a:lnTo>
                  <a:cubicBezTo>
                    <a:pt x="78991" y="3001570"/>
                    <a:pt x="0" y="2922579"/>
                    <a:pt x="0" y="2825138"/>
                  </a:cubicBezTo>
                  <a:lnTo>
                    <a:pt x="0" y="176432"/>
                  </a:lnTo>
                  <a:cubicBezTo>
                    <a:pt x="0" y="78991"/>
                    <a:pt x="78991" y="0"/>
                    <a:pt x="176432" y="0"/>
                  </a:cubicBezTo>
                  <a:close/>
                </a:path>
              </a:pathLst>
            </a:custGeom>
          </p:spPr>
        </p:pic>
        <p:sp>
          <p:nvSpPr>
            <p:cNvPr id="25" name="矩形 24"/>
            <p:cNvSpPr/>
            <p:nvPr/>
          </p:nvSpPr>
          <p:spPr>
            <a:xfrm>
              <a:off x="1598264" y="4836391"/>
              <a:ext cx="3262494" cy="1200329"/>
            </a:xfrm>
            <a:prstGeom prst="rect">
              <a:avLst/>
            </a:prstGeom>
          </p:spPr>
          <p:txBody>
            <a:bodyPr wrap="square">
              <a:spAutoFit/>
            </a:bodyPr>
            <a:lstStyle/>
            <a:p>
              <a:pPr lvl="0" algn="ctr">
                <a:lnSpc>
                  <a:spcPct val="150000"/>
                </a:lnSpc>
                <a:defRPr/>
              </a:pPr>
              <a:r>
                <a:rPr lang="zh-CN" altLang="en-US" sz="1600" dirty="0">
                  <a:solidFill>
                    <a:schemeClr val="tx1">
                      <a:lumMod val="50000"/>
                      <a:lumOff val="50000"/>
                    </a:schemeClr>
                  </a:solidFill>
                  <a:latin typeface="Arial" panose="020B0604020202020204"/>
                  <a:ea typeface="微软雅黑" panose="020B0503020204020204" pitchFamily="34" charset="-122"/>
                  <a:cs typeface="+mn-ea"/>
                  <a:sym typeface="Arial" panose="020B0604020202020204"/>
                </a:rPr>
                <a:t>请替换文字内容，点击添加相关内容文字，修改文字内容，也可以直接复制你的内容到此。</a:t>
              </a:r>
              <a:endParaRPr lang="zh-CN" altLang="en-US" sz="1600" dirty="0">
                <a:solidFill>
                  <a:schemeClr val="tx1">
                    <a:lumMod val="50000"/>
                    <a:lumOff val="50000"/>
                  </a:schemeClr>
                </a:solidFill>
                <a:latin typeface="Arial" panose="020B0604020202020204"/>
                <a:ea typeface="微软雅黑" panose="020B0503020204020204" pitchFamily="34" charset="-122"/>
                <a:cs typeface="+mn-ea"/>
                <a:sym typeface="Arial" panose="020B0604020202020204"/>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1+#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3"/>
          <p:cNvSpPr>
            <a:spLocks noChangeArrowheads="1"/>
          </p:cNvSpPr>
          <p:nvPr/>
        </p:nvSpPr>
        <p:spPr bwMode="auto">
          <a:xfrm>
            <a:off x="1879996" y="4062534"/>
            <a:ext cx="123110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457200">
              <a:spcBef>
                <a:spcPct val="0"/>
              </a:spcBef>
            </a:pPr>
            <a:r>
              <a:rPr lang="zh-CN" altLang="en-US" sz="2400" b="1" dirty="0">
                <a:solidFill>
                  <a:schemeClr val="tx1">
                    <a:lumMod val="75000"/>
                    <a:lumOff val="25000"/>
                  </a:schemeClr>
                </a:solidFill>
                <a:latin typeface="Arial" panose="020B0604020202020204"/>
                <a:ea typeface="微软雅黑" panose="020B0503020204020204" pitchFamily="34" charset="-122"/>
                <a:cs typeface="OPPOSans B" panose="00020600040101010101" pitchFamily="18" charset="-122"/>
                <a:sym typeface="Arial" panose="020B0604020202020204"/>
              </a:rPr>
              <a:t>合作伙伴</a:t>
            </a:r>
            <a:endParaRPr lang="zh-CN" altLang="en-US" sz="2400" b="1" dirty="0">
              <a:solidFill>
                <a:schemeClr val="tx1">
                  <a:lumMod val="75000"/>
                  <a:lumOff val="25000"/>
                </a:schemeClr>
              </a:solidFill>
              <a:latin typeface="Arial" panose="020B0604020202020204"/>
              <a:ea typeface="微软雅黑" panose="020B0503020204020204" pitchFamily="34" charset="-122"/>
              <a:cs typeface="OPPOSans B" panose="00020600040101010101" pitchFamily="18" charset="-122"/>
              <a:sym typeface="Arial" panose="020B0604020202020204"/>
            </a:endParaRPr>
          </a:p>
        </p:txBody>
      </p:sp>
      <p:sp>
        <p:nvSpPr>
          <p:cNvPr id="27" name="文本框 26"/>
          <p:cNvSpPr txBox="1"/>
          <p:nvPr/>
        </p:nvSpPr>
        <p:spPr>
          <a:xfrm>
            <a:off x="1218998" y="4500227"/>
            <a:ext cx="2553104" cy="1064522"/>
          </a:xfrm>
          <a:prstGeom prst="rect">
            <a:avLst/>
          </a:prstGeom>
          <a:noFill/>
        </p:spPr>
        <p:txBody>
          <a:bodyPr wrap="square" lIns="0" tIns="0" rIns="0" bIns="0">
            <a:spAutoFit/>
          </a:bodyPr>
          <a:lstStyle/>
          <a:p>
            <a:pPr algn="just" defTabSz="987425" fontAlgn="base">
              <a:lnSpc>
                <a:spcPct val="150000"/>
              </a:lnSpc>
              <a:spcBef>
                <a:spcPct val="0"/>
              </a:spcBef>
              <a:spcAft>
                <a:spcPct val="0"/>
              </a:spcAft>
              <a:defRPr/>
            </a:pPr>
            <a:r>
              <a:rPr lang="zh-CN" altLang="en-US" sz="1600" dirty="0">
                <a:solidFill>
                  <a:schemeClr val="tx1">
                    <a:lumMod val="50000"/>
                    <a:lumOff val="50000"/>
                  </a:schemeClr>
                </a:solidFill>
                <a:latin typeface="Arial" panose="020B0604020202020204"/>
                <a:ea typeface="微软雅黑" panose="020B0503020204020204" pitchFamily="34" charset="-122"/>
                <a:cs typeface="Open Sans" panose="020B0606030504020204" pitchFamily="34" charset="0"/>
                <a:sym typeface="Arial" panose="020B0604020202020204"/>
              </a:rPr>
              <a:t>或者字体的大小可根据实际情况调整文本框大小，或者字体的大小</a:t>
            </a:r>
            <a:endParaRPr lang="en-US" altLang="zh-CN" sz="1600" dirty="0">
              <a:solidFill>
                <a:schemeClr val="tx1">
                  <a:lumMod val="50000"/>
                  <a:lumOff val="50000"/>
                </a:schemeClr>
              </a:solidFill>
              <a:latin typeface="Arial" panose="020B0604020202020204"/>
              <a:ea typeface="微软雅黑" panose="020B0503020204020204" pitchFamily="34" charset="-122"/>
              <a:cs typeface="Open Sans" panose="020B0606030504020204" pitchFamily="34" charset="0"/>
              <a:sym typeface="Arial" panose="020B0604020202020204"/>
            </a:endParaRPr>
          </a:p>
        </p:txBody>
      </p:sp>
      <p:sp>
        <p:nvSpPr>
          <p:cNvPr id="40" name="矩形 3"/>
          <p:cNvSpPr>
            <a:spLocks noChangeArrowheads="1"/>
          </p:cNvSpPr>
          <p:nvPr/>
        </p:nvSpPr>
        <p:spPr bwMode="auto">
          <a:xfrm>
            <a:off x="9017396" y="4062534"/>
            <a:ext cx="123110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457200">
              <a:spcBef>
                <a:spcPct val="0"/>
              </a:spcBef>
            </a:pPr>
            <a:r>
              <a:rPr lang="zh-CN" altLang="en-US" sz="2400" b="1" dirty="0">
                <a:solidFill>
                  <a:schemeClr val="tx1">
                    <a:lumMod val="75000"/>
                    <a:lumOff val="25000"/>
                  </a:schemeClr>
                </a:solidFill>
                <a:latin typeface="Arial" panose="020B0604020202020204"/>
                <a:ea typeface="微软雅黑" panose="020B0503020204020204" pitchFamily="34" charset="-122"/>
                <a:cs typeface="OPPOSans B" panose="00020600040101010101" pitchFamily="18" charset="-122"/>
                <a:sym typeface="Arial" panose="020B0604020202020204"/>
              </a:rPr>
              <a:t>合作伙伴</a:t>
            </a:r>
            <a:endParaRPr lang="zh-CN" altLang="en-US" sz="2400" b="1" dirty="0">
              <a:solidFill>
                <a:schemeClr val="tx1">
                  <a:lumMod val="75000"/>
                  <a:lumOff val="25000"/>
                </a:schemeClr>
              </a:solidFill>
              <a:latin typeface="Arial" panose="020B0604020202020204"/>
              <a:ea typeface="微软雅黑" panose="020B0503020204020204" pitchFamily="34" charset="-122"/>
              <a:cs typeface="OPPOSans B" panose="00020600040101010101" pitchFamily="18" charset="-122"/>
              <a:sym typeface="Arial" panose="020B0604020202020204"/>
            </a:endParaRPr>
          </a:p>
        </p:txBody>
      </p:sp>
      <p:sp>
        <p:nvSpPr>
          <p:cNvPr id="41" name="文本框 40"/>
          <p:cNvSpPr txBox="1"/>
          <p:nvPr/>
        </p:nvSpPr>
        <p:spPr>
          <a:xfrm>
            <a:off x="8356398" y="4500227"/>
            <a:ext cx="2553104" cy="1064522"/>
          </a:xfrm>
          <a:prstGeom prst="rect">
            <a:avLst/>
          </a:prstGeom>
          <a:noFill/>
        </p:spPr>
        <p:txBody>
          <a:bodyPr wrap="square" lIns="0" tIns="0" rIns="0" bIns="0">
            <a:spAutoFit/>
          </a:bodyPr>
          <a:lstStyle/>
          <a:p>
            <a:pPr algn="just" defTabSz="987425" fontAlgn="base">
              <a:lnSpc>
                <a:spcPct val="150000"/>
              </a:lnSpc>
              <a:spcBef>
                <a:spcPct val="0"/>
              </a:spcBef>
              <a:spcAft>
                <a:spcPct val="0"/>
              </a:spcAft>
              <a:defRPr/>
            </a:pPr>
            <a:r>
              <a:rPr lang="zh-CN" altLang="en-US" sz="1600" dirty="0">
                <a:solidFill>
                  <a:schemeClr val="tx1">
                    <a:lumMod val="50000"/>
                    <a:lumOff val="50000"/>
                  </a:schemeClr>
                </a:solidFill>
                <a:latin typeface="Arial" panose="020B0604020202020204"/>
                <a:ea typeface="微软雅黑" panose="020B0503020204020204" pitchFamily="34" charset="-122"/>
                <a:cs typeface="Open Sans" panose="020B0606030504020204" pitchFamily="34" charset="0"/>
                <a:sym typeface="Arial" panose="020B0604020202020204"/>
              </a:rPr>
              <a:t>或者字体的大小可根据实际情况调整文本框大小，或者字体的大小</a:t>
            </a:r>
            <a:endParaRPr lang="en-US" altLang="zh-CN" sz="1600" dirty="0">
              <a:solidFill>
                <a:schemeClr val="tx1">
                  <a:lumMod val="50000"/>
                  <a:lumOff val="50000"/>
                </a:schemeClr>
              </a:solidFill>
              <a:latin typeface="Arial" panose="020B0604020202020204"/>
              <a:ea typeface="微软雅黑" panose="020B0503020204020204" pitchFamily="34" charset="-122"/>
              <a:cs typeface="Open Sans" panose="020B0606030504020204" pitchFamily="34" charset="0"/>
              <a:sym typeface="Arial" panose="020B0604020202020204"/>
            </a:endParaRPr>
          </a:p>
        </p:txBody>
      </p:sp>
      <p:sp>
        <p:nvSpPr>
          <p:cNvPr id="37" name="矩形 3"/>
          <p:cNvSpPr>
            <a:spLocks noChangeArrowheads="1"/>
          </p:cNvSpPr>
          <p:nvPr/>
        </p:nvSpPr>
        <p:spPr bwMode="auto">
          <a:xfrm>
            <a:off x="5480446" y="2157534"/>
            <a:ext cx="123110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457200">
              <a:spcBef>
                <a:spcPct val="0"/>
              </a:spcBef>
            </a:pPr>
            <a:r>
              <a:rPr lang="zh-CN" altLang="en-US" sz="2400" b="1" dirty="0">
                <a:solidFill>
                  <a:schemeClr val="tx1">
                    <a:lumMod val="65000"/>
                    <a:lumOff val="35000"/>
                  </a:schemeClr>
                </a:solidFill>
                <a:latin typeface="Arial" panose="020B0604020202020204"/>
                <a:ea typeface="微软雅黑" panose="020B0503020204020204" pitchFamily="34" charset="-122"/>
                <a:cs typeface="OPPOSans B" panose="00020600040101010101" pitchFamily="18" charset="-122"/>
                <a:sym typeface="Arial" panose="020B0604020202020204"/>
              </a:rPr>
              <a:t>合作伙伴</a:t>
            </a:r>
            <a:endParaRPr lang="zh-CN" altLang="en-US" sz="2400" b="1" dirty="0">
              <a:solidFill>
                <a:schemeClr val="tx1">
                  <a:lumMod val="65000"/>
                  <a:lumOff val="35000"/>
                </a:schemeClr>
              </a:solidFill>
              <a:latin typeface="Arial" panose="020B0604020202020204"/>
              <a:ea typeface="微软雅黑" panose="020B0503020204020204" pitchFamily="34" charset="-122"/>
              <a:cs typeface="OPPOSans B" panose="00020600040101010101" pitchFamily="18" charset="-122"/>
              <a:sym typeface="Arial" panose="020B0604020202020204"/>
            </a:endParaRPr>
          </a:p>
        </p:txBody>
      </p:sp>
      <p:sp>
        <p:nvSpPr>
          <p:cNvPr id="38" name="文本框 37"/>
          <p:cNvSpPr txBox="1"/>
          <p:nvPr/>
        </p:nvSpPr>
        <p:spPr>
          <a:xfrm>
            <a:off x="4819448" y="2595227"/>
            <a:ext cx="2553104" cy="1064522"/>
          </a:xfrm>
          <a:prstGeom prst="rect">
            <a:avLst/>
          </a:prstGeom>
          <a:noFill/>
        </p:spPr>
        <p:txBody>
          <a:bodyPr wrap="square" lIns="0" tIns="0" rIns="0" bIns="0">
            <a:spAutoFit/>
          </a:bodyPr>
          <a:lstStyle/>
          <a:p>
            <a:pPr algn="just" defTabSz="987425" fontAlgn="base">
              <a:lnSpc>
                <a:spcPct val="150000"/>
              </a:lnSpc>
              <a:spcBef>
                <a:spcPct val="0"/>
              </a:spcBef>
              <a:spcAft>
                <a:spcPct val="0"/>
              </a:spcAft>
              <a:defRPr/>
            </a:pPr>
            <a:r>
              <a:rPr lang="zh-CN" altLang="en-US" sz="1600" dirty="0">
                <a:solidFill>
                  <a:schemeClr val="tx1">
                    <a:lumMod val="50000"/>
                    <a:lumOff val="50000"/>
                  </a:schemeClr>
                </a:solidFill>
                <a:latin typeface="Arial" panose="020B0604020202020204"/>
                <a:ea typeface="微软雅黑" panose="020B0503020204020204" pitchFamily="34" charset="-122"/>
                <a:cs typeface="Open Sans" panose="020B0606030504020204" pitchFamily="34" charset="0"/>
                <a:sym typeface="Arial" panose="020B0604020202020204"/>
              </a:rPr>
              <a:t>或者字体的大小可根据实际情况调整文本框大小，或者字体的大小</a:t>
            </a:r>
            <a:endParaRPr lang="en-US" altLang="zh-CN" sz="1600" dirty="0">
              <a:solidFill>
                <a:schemeClr val="tx1">
                  <a:lumMod val="50000"/>
                  <a:lumOff val="50000"/>
                </a:schemeClr>
              </a:solidFill>
              <a:latin typeface="Arial" panose="020B0604020202020204"/>
              <a:ea typeface="微软雅黑" panose="020B0503020204020204" pitchFamily="34" charset="-122"/>
              <a:cs typeface="Open Sans" panose="020B0606030504020204" pitchFamily="34" charset="0"/>
              <a:sym typeface="Arial" panose="020B0604020202020204"/>
            </a:endParaRPr>
          </a:p>
        </p:txBody>
      </p:sp>
      <p:sp>
        <p:nvSpPr>
          <p:cNvPr id="13" name="椭圆 12"/>
          <p:cNvSpPr/>
          <p:nvPr/>
        </p:nvSpPr>
        <p:spPr>
          <a:xfrm>
            <a:off x="1746250" y="1917700"/>
            <a:ext cx="1663700" cy="1663700"/>
          </a:xfrm>
          <a:prstGeom prst="ellipse">
            <a:avLst/>
          </a:prstGeom>
          <a:solidFill>
            <a:srgbClr val="BEBFFF"/>
          </a:solidFill>
          <a:ln>
            <a:noFill/>
          </a:ln>
          <a:effectLst>
            <a:outerShdw blurRad="177800" dist="38100" dir="5400000" algn="t" rotWithShape="0">
              <a:srgbClr val="A6AB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dirty="0">
                <a:solidFill>
                  <a:schemeClr val="bg1"/>
                </a:solidFill>
                <a:latin typeface="Arial" panose="020B0604020202020204"/>
                <a:ea typeface="微软雅黑" panose="020B0503020204020204" pitchFamily="34" charset="-122"/>
                <a:cs typeface="阿里巴巴普惠体 B" panose="00020600040101010101" pitchFamily="18" charset="-122"/>
                <a:sym typeface="Arial" panose="020B0604020202020204"/>
              </a:rPr>
              <a:t>LOGO</a:t>
            </a:r>
            <a:endParaRPr lang="zh-CN" altLang="en-US" sz="2400" dirty="0">
              <a:solidFill>
                <a:schemeClr val="bg1"/>
              </a:solidFill>
              <a:latin typeface="Arial" panose="020B0604020202020204"/>
              <a:ea typeface="微软雅黑" panose="020B0503020204020204" pitchFamily="34" charset="-122"/>
              <a:cs typeface="阿里巴巴普惠体 B" panose="00020600040101010101" pitchFamily="18" charset="-122"/>
              <a:sym typeface="Arial" panose="020B0604020202020204"/>
            </a:endParaRPr>
          </a:p>
        </p:txBody>
      </p:sp>
      <p:sp>
        <p:nvSpPr>
          <p:cNvPr id="44" name="椭圆 43"/>
          <p:cNvSpPr/>
          <p:nvPr/>
        </p:nvSpPr>
        <p:spPr>
          <a:xfrm>
            <a:off x="8782050" y="1917700"/>
            <a:ext cx="1663700" cy="1663700"/>
          </a:xfrm>
          <a:prstGeom prst="ellipse">
            <a:avLst/>
          </a:prstGeom>
          <a:solidFill>
            <a:srgbClr val="BEBFFF"/>
          </a:solidFill>
          <a:ln>
            <a:noFill/>
          </a:ln>
          <a:effectLst>
            <a:outerShdw blurRad="177800" dist="38100" dir="5400000" algn="t" rotWithShape="0">
              <a:srgbClr val="A6AB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a:solidFill>
                  <a:schemeClr val="bg1"/>
                </a:solidFill>
                <a:latin typeface="Arial" panose="020B0604020202020204"/>
                <a:ea typeface="微软雅黑" panose="020B0503020204020204" pitchFamily="34" charset="-122"/>
                <a:cs typeface="阿里巴巴普惠体 B" panose="00020600040101010101" pitchFamily="18" charset="-122"/>
                <a:sym typeface="Arial" panose="020B0604020202020204"/>
              </a:rPr>
              <a:t>LOGO</a:t>
            </a:r>
            <a:endParaRPr lang="zh-CN" altLang="en-US" sz="2400" dirty="0">
              <a:solidFill>
                <a:schemeClr val="bg1"/>
              </a:solidFill>
              <a:latin typeface="Arial" panose="020B0604020202020204"/>
              <a:ea typeface="微软雅黑" panose="020B0503020204020204" pitchFamily="34" charset="-122"/>
              <a:cs typeface="阿里巴巴普惠体 B" panose="00020600040101010101" pitchFamily="18" charset="-122"/>
              <a:sym typeface="Arial" panose="020B0604020202020204"/>
            </a:endParaRPr>
          </a:p>
        </p:txBody>
      </p:sp>
      <p:sp>
        <p:nvSpPr>
          <p:cNvPr id="45" name="椭圆 44"/>
          <p:cNvSpPr/>
          <p:nvPr/>
        </p:nvSpPr>
        <p:spPr>
          <a:xfrm>
            <a:off x="5264150" y="4025900"/>
            <a:ext cx="1663700" cy="1663700"/>
          </a:xfrm>
          <a:prstGeom prst="ellipse">
            <a:avLst/>
          </a:prstGeom>
          <a:solidFill>
            <a:srgbClr val="F2CDFF"/>
          </a:solidFill>
          <a:ln>
            <a:noFill/>
          </a:ln>
          <a:effectLst>
            <a:outerShdw blurRad="177800" dist="38100" dir="5400000" algn="t" rotWithShape="0">
              <a:srgbClr val="A6AB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a:solidFill>
                  <a:schemeClr val="bg1"/>
                </a:solidFill>
                <a:latin typeface="Arial" panose="020B0604020202020204"/>
                <a:ea typeface="微软雅黑" panose="020B0503020204020204" pitchFamily="34" charset="-122"/>
                <a:cs typeface="阿里巴巴普惠体 B" panose="00020600040101010101" pitchFamily="18" charset="-122"/>
                <a:sym typeface="Arial" panose="020B0604020202020204"/>
              </a:rPr>
              <a:t>LOGO</a:t>
            </a:r>
            <a:endParaRPr lang="zh-CN" altLang="en-US" sz="2400" dirty="0">
              <a:solidFill>
                <a:schemeClr val="bg1"/>
              </a:solidFill>
              <a:latin typeface="Arial" panose="020B0604020202020204"/>
              <a:ea typeface="微软雅黑" panose="020B0503020204020204" pitchFamily="34" charset="-122"/>
              <a:cs typeface="阿里巴巴普惠体 B" panose="00020600040101010101" pitchFamily="18" charset="-122"/>
              <a:sym typeface="Arial" panose="020B0604020202020204"/>
            </a:endParaRPr>
          </a:p>
        </p:txBody>
      </p:sp>
      <p:cxnSp>
        <p:nvCxnSpPr>
          <p:cNvPr id="19" name="直接连接符 18"/>
          <p:cNvCxnSpPr/>
          <p:nvPr/>
        </p:nvCxnSpPr>
        <p:spPr>
          <a:xfrm>
            <a:off x="3822700" y="3454400"/>
            <a:ext cx="1028700" cy="83820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7340600" y="3454400"/>
            <a:ext cx="1028700" cy="83820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wipe(left)">
                                      <p:cBhvr>
                                        <p:cTn id="11" dur="500"/>
                                        <p:tgtEl>
                                          <p:spTgt spid="4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wipe(left)">
                                      <p:cBhvr>
                                        <p:cTn id="15" dur="500"/>
                                        <p:tgtEl>
                                          <p:spTgt spid="4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left)">
                                      <p:cBhvr>
                                        <p:cTn id="19" dur="500"/>
                                        <p:tgtEl>
                                          <p:spTgt spid="19"/>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wipe(left)">
                                      <p:cBhvr>
                                        <p:cTn id="2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44" grpId="0" animBg="1"/>
      <p:bldP spid="4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圆角 11"/>
          <p:cNvSpPr/>
          <p:nvPr/>
        </p:nvSpPr>
        <p:spPr>
          <a:xfrm>
            <a:off x="2534855" y="2060295"/>
            <a:ext cx="1562582" cy="451413"/>
          </a:xfrm>
          <a:prstGeom prst="roundRect">
            <a:avLst>
              <a:gd name="adj" fmla="val 50000"/>
            </a:avLst>
          </a:prstGeom>
          <a:solidFill>
            <a:srgbClr val="F2CD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2400" b="1" dirty="0">
                <a:solidFill>
                  <a:schemeClr val="bg1"/>
                </a:solidFill>
                <a:latin typeface="Arial" panose="020B0604020202020204"/>
                <a:ea typeface="微软雅黑" panose="020B0503020204020204" pitchFamily="34" charset="-122"/>
                <a:cs typeface="阿里巴巴普惠体 B" panose="00020600040101010101" pitchFamily="18" charset="-122"/>
                <a:sym typeface="Arial" panose="020B0604020202020204"/>
              </a:rPr>
              <a:t>输入标题</a:t>
            </a:r>
            <a:endParaRPr lang="zh-CN" altLang="en-US" sz="2400" b="1" dirty="0">
              <a:solidFill>
                <a:schemeClr val="bg1"/>
              </a:solidFill>
              <a:latin typeface="Arial" panose="020B0604020202020204"/>
              <a:ea typeface="微软雅黑" panose="020B0503020204020204" pitchFamily="34" charset="-122"/>
              <a:cs typeface="阿里巴巴普惠体 B" panose="00020600040101010101" pitchFamily="18" charset="-122"/>
              <a:sym typeface="Arial" panose="020B0604020202020204"/>
            </a:endParaRPr>
          </a:p>
        </p:txBody>
      </p:sp>
      <p:sp>
        <p:nvSpPr>
          <p:cNvPr id="34" name="文本框 33"/>
          <p:cNvSpPr txBox="1"/>
          <p:nvPr/>
        </p:nvSpPr>
        <p:spPr>
          <a:xfrm>
            <a:off x="2604303" y="2671602"/>
            <a:ext cx="3958541" cy="1064522"/>
          </a:xfrm>
          <a:prstGeom prst="rect">
            <a:avLst/>
          </a:prstGeom>
          <a:noFill/>
        </p:spPr>
        <p:txBody>
          <a:bodyPr wrap="square" lIns="0" tIns="0" rIns="0" bIns="0">
            <a:spAutoFit/>
          </a:bodyPr>
          <a:lstStyle/>
          <a:p>
            <a:pPr algn="just" defTabSz="987425" fontAlgn="base">
              <a:lnSpc>
                <a:spcPct val="150000"/>
              </a:lnSpc>
              <a:spcBef>
                <a:spcPct val="0"/>
              </a:spcBef>
              <a:spcAft>
                <a:spcPct val="0"/>
              </a:spcAft>
              <a:defRPr/>
            </a:pPr>
            <a:r>
              <a:rPr lang="zh-CN" altLang="en-US" sz="1600" dirty="0">
                <a:solidFill>
                  <a:schemeClr val="tx1">
                    <a:lumMod val="65000"/>
                    <a:lumOff val="35000"/>
                  </a:schemeClr>
                </a:solidFill>
                <a:latin typeface="Arial" panose="020B0604020202020204"/>
                <a:ea typeface="微软雅黑" panose="020B0503020204020204" pitchFamily="34" charset="-122"/>
                <a:cs typeface="Open Sans" panose="020B0606030504020204" pitchFamily="34" charset="0"/>
                <a:sym typeface="Arial" panose="020B0604020202020204"/>
              </a:rPr>
              <a:t>可根据实际情况调整文本框大小，或者字体的大小可根据实际情况调整文本框大小，或者字体的大小</a:t>
            </a:r>
            <a:endParaRPr lang="en-US" altLang="zh-CN" sz="1600" dirty="0">
              <a:solidFill>
                <a:schemeClr val="tx1">
                  <a:lumMod val="65000"/>
                  <a:lumOff val="35000"/>
                </a:schemeClr>
              </a:solidFill>
              <a:latin typeface="Arial" panose="020B0604020202020204"/>
              <a:ea typeface="微软雅黑" panose="020B0503020204020204" pitchFamily="34" charset="-122"/>
              <a:cs typeface="Open Sans" panose="020B0606030504020204" pitchFamily="34" charset="0"/>
              <a:sym typeface="Arial" panose="020B0604020202020204"/>
            </a:endParaRPr>
          </a:p>
        </p:txBody>
      </p:sp>
      <p:sp>
        <p:nvSpPr>
          <p:cNvPr id="37" name="矩形: 圆角 36"/>
          <p:cNvSpPr/>
          <p:nvPr/>
        </p:nvSpPr>
        <p:spPr>
          <a:xfrm>
            <a:off x="2534855" y="4282636"/>
            <a:ext cx="1562582" cy="451413"/>
          </a:xfrm>
          <a:prstGeom prst="roundRect">
            <a:avLst>
              <a:gd name="adj" fmla="val 50000"/>
            </a:avLst>
          </a:prstGeom>
          <a:solidFill>
            <a:srgbClr val="BEB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2400" b="1" dirty="0">
                <a:solidFill>
                  <a:schemeClr val="bg1"/>
                </a:solidFill>
                <a:latin typeface="Arial" panose="020B0604020202020204"/>
                <a:ea typeface="微软雅黑" panose="020B0503020204020204" pitchFamily="34" charset="-122"/>
                <a:cs typeface="阿里巴巴普惠体 B" panose="00020600040101010101" pitchFamily="18" charset="-122"/>
                <a:sym typeface="Arial" panose="020B0604020202020204"/>
              </a:rPr>
              <a:t>输入标题</a:t>
            </a:r>
            <a:endParaRPr lang="zh-CN" altLang="en-US" sz="2400" b="1" dirty="0">
              <a:solidFill>
                <a:schemeClr val="bg1"/>
              </a:solidFill>
              <a:latin typeface="Arial" panose="020B0604020202020204"/>
              <a:ea typeface="微软雅黑" panose="020B0503020204020204" pitchFamily="34" charset="-122"/>
              <a:cs typeface="阿里巴巴普惠体 B" panose="00020600040101010101" pitchFamily="18" charset="-122"/>
              <a:sym typeface="Arial" panose="020B0604020202020204"/>
            </a:endParaRPr>
          </a:p>
        </p:txBody>
      </p:sp>
      <p:sp>
        <p:nvSpPr>
          <p:cNvPr id="38" name="文本框 37"/>
          <p:cNvSpPr txBox="1"/>
          <p:nvPr/>
        </p:nvSpPr>
        <p:spPr>
          <a:xfrm>
            <a:off x="2604303" y="4893943"/>
            <a:ext cx="3958541" cy="695190"/>
          </a:xfrm>
          <a:prstGeom prst="rect">
            <a:avLst/>
          </a:prstGeom>
          <a:noFill/>
        </p:spPr>
        <p:txBody>
          <a:bodyPr wrap="square" lIns="0" tIns="0" rIns="0" bIns="0">
            <a:spAutoFit/>
          </a:bodyPr>
          <a:lstStyle/>
          <a:p>
            <a:pPr algn="just" defTabSz="987425" fontAlgn="base">
              <a:lnSpc>
                <a:spcPct val="150000"/>
              </a:lnSpc>
              <a:spcBef>
                <a:spcPct val="0"/>
              </a:spcBef>
              <a:spcAft>
                <a:spcPct val="0"/>
              </a:spcAft>
              <a:defRPr/>
            </a:pPr>
            <a:r>
              <a:rPr lang="zh-CN" altLang="en-US" sz="1600" dirty="0">
                <a:solidFill>
                  <a:schemeClr val="tx1">
                    <a:lumMod val="65000"/>
                    <a:lumOff val="35000"/>
                  </a:schemeClr>
                </a:solidFill>
                <a:latin typeface="Arial" panose="020B0604020202020204"/>
                <a:ea typeface="微软雅黑" panose="020B0503020204020204" pitchFamily="34" charset="-122"/>
                <a:cs typeface="Open Sans" panose="020B0606030504020204" pitchFamily="34" charset="0"/>
                <a:sym typeface="Arial" panose="020B0604020202020204"/>
              </a:rPr>
              <a:t>或者字体的大小可根据实际情况调整文本框大小，或者字体的大小</a:t>
            </a:r>
            <a:endParaRPr lang="en-US" altLang="zh-CN" sz="1600" dirty="0">
              <a:solidFill>
                <a:schemeClr val="tx1">
                  <a:lumMod val="65000"/>
                  <a:lumOff val="35000"/>
                </a:schemeClr>
              </a:solidFill>
              <a:latin typeface="Arial" panose="020B0604020202020204"/>
              <a:ea typeface="微软雅黑" panose="020B0503020204020204" pitchFamily="34" charset="-122"/>
              <a:cs typeface="Open Sans" panose="020B0606030504020204" pitchFamily="34" charset="0"/>
              <a:sym typeface="Arial" panose="020B0604020202020204"/>
            </a:endParaRPr>
          </a:p>
        </p:txBody>
      </p:sp>
      <p:sp>
        <p:nvSpPr>
          <p:cNvPr id="45" name="文本框 44"/>
          <p:cNvSpPr txBox="1"/>
          <p:nvPr/>
        </p:nvSpPr>
        <p:spPr>
          <a:xfrm flipH="1">
            <a:off x="1209117" y="2403234"/>
            <a:ext cx="1231105" cy="769441"/>
          </a:xfrm>
          <a:prstGeom prst="rect">
            <a:avLst/>
          </a:prstGeom>
          <a:noFill/>
        </p:spPr>
        <p:txBody>
          <a:bodyPr wrap="square">
            <a:spAutoFit/>
          </a:bodyPr>
          <a:lstStyle/>
          <a:p>
            <a:r>
              <a:rPr lang="en-US" altLang="zh-CN" sz="4400" dirty="0">
                <a:solidFill>
                  <a:schemeClr val="tx1">
                    <a:lumMod val="65000"/>
                    <a:lumOff val="35000"/>
                  </a:schemeClr>
                </a:solidFill>
                <a:latin typeface="Arial" panose="020B0604020202020204"/>
                <a:ea typeface="微软雅黑" panose="020B0503020204020204" pitchFamily="34" charset="-122"/>
                <a:sym typeface="Arial" panose="020B0604020202020204"/>
              </a:rPr>
              <a:t>01.</a:t>
            </a:r>
            <a:endParaRPr lang="zh-CN" altLang="en-US" sz="4400" dirty="0">
              <a:solidFill>
                <a:schemeClr val="tx1">
                  <a:lumMod val="65000"/>
                  <a:lumOff val="35000"/>
                </a:schemeClr>
              </a:solidFill>
              <a:latin typeface="Arial" panose="020B0604020202020204"/>
              <a:ea typeface="微软雅黑" panose="020B0503020204020204" pitchFamily="34" charset="-122"/>
              <a:sym typeface="Arial" panose="020B0604020202020204"/>
            </a:endParaRPr>
          </a:p>
        </p:txBody>
      </p:sp>
      <p:sp>
        <p:nvSpPr>
          <p:cNvPr id="46" name="文本框 45"/>
          <p:cNvSpPr txBox="1"/>
          <p:nvPr/>
        </p:nvSpPr>
        <p:spPr>
          <a:xfrm flipH="1">
            <a:off x="1209117" y="4498251"/>
            <a:ext cx="1231105" cy="769441"/>
          </a:xfrm>
          <a:prstGeom prst="rect">
            <a:avLst/>
          </a:prstGeom>
          <a:noFill/>
        </p:spPr>
        <p:txBody>
          <a:bodyPr wrap="square">
            <a:spAutoFit/>
          </a:bodyPr>
          <a:lstStyle/>
          <a:p>
            <a:r>
              <a:rPr lang="en-US" altLang="zh-CN" sz="4400" dirty="0">
                <a:solidFill>
                  <a:schemeClr val="tx1">
                    <a:lumMod val="65000"/>
                    <a:lumOff val="35000"/>
                  </a:schemeClr>
                </a:solidFill>
                <a:latin typeface="Arial" panose="020B0604020202020204"/>
                <a:ea typeface="微软雅黑" panose="020B0503020204020204" pitchFamily="34" charset="-122"/>
                <a:sym typeface="Arial" panose="020B0604020202020204"/>
              </a:rPr>
              <a:t>02.</a:t>
            </a:r>
            <a:endParaRPr lang="zh-CN" altLang="en-US" sz="4400" dirty="0">
              <a:solidFill>
                <a:schemeClr val="tx1">
                  <a:lumMod val="65000"/>
                  <a:lumOff val="35000"/>
                </a:schemeClr>
              </a:solidFill>
              <a:latin typeface="Arial" panose="020B0604020202020204"/>
              <a:ea typeface="微软雅黑" panose="020B0503020204020204" pitchFamily="34" charset="-122"/>
              <a:sym typeface="Arial" panose="020B0604020202020204"/>
            </a:endParaRPr>
          </a:p>
        </p:txBody>
      </p:sp>
      <p:grpSp>
        <p:nvGrpSpPr>
          <p:cNvPr id="47" name="组合 46"/>
          <p:cNvGrpSpPr/>
          <p:nvPr/>
        </p:nvGrpSpPr>
        <p:grpSpPr>
          <a:xfrm>
            <a:off x="7394508" y="2012200"/>
            <a:ext cx="3651382" cy="3651382"/>
            <a:chOff x="1298294" y="2187615"/>
            <a:chExt cx="2523281" cy="2523281"/>
          </a:xfrm>
        </p:grpSpPr>
        <p:sp>
          <p:nvSpPr>
            <p:cNvPr id="49" name="椭圆 48"/>
            <p:cNvSpPr/>
            <p:nvPr/>
          </p:nvSpPr>
          <p:spPr>
            <a:xfrm>
              <a:off x="1298294" y="2187615"/>
              <a:ext cx="2523281" cy="2523281"/>
            </a:xfrm>
            <a:prstGeom prst="ellipse">
              <a:avLst/>
            </a:prstGeom>
            <a:solidFill>
              <a:srgbClr val="F2CDFF"/>
            </a:solidFill>
            <a:ln>
              <a:noFill/>
            </a:ln>
            <a:effectLst>
              <a:outerShdw blurRad="228600" dist="38100" dir="5400000" algn="t" rotWithShape="0">
                <a:srgbClr val="E3422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600" dirty="0">
                <a:solidFill>
                  <a:schemeClr val="bg1"/>
                </a:solidFill>
                <a:latin typeface="Arial" panose="020B0604020202020204"/>
                <a:ea typeface="微软雅黑" panose="020B0503020204020204" pitchFamily="34" charset="-122"/>
                <a:cs typeface="阿里巴巴普惠体 B" panose="00020600040101010101" pitchFamily="18" charset="-122"/>
                <a:sym typeface="Arial" panose="020B0604020202020204"/>
              </a:endParaRPr>
            </a:p>
          </p:txBody>
        </p:sp>
        <p:sp>
          <p:nvSpPr>
            <p:cNvPr id="51" name="椭圆 50"/>
            <p:cNvSpPr/>
            <p:nvPr/>
          </p:nvSpPr>
          <p:spPr>
            <a:xfrm>
              <a:off x="1483488" y="2372809"/>
              <a:ext cx="2152892" cy="2152892"/>
            </a:xfrm>
            <a:prstGeom prst="ellipse">
              <a:avLst/>
            </a:prstGeom>
            <a:blipFill>
              <a:blip r:embed="rId1" cstate="print">
                <a:extLst>
                  <a:ext uri="{28A0092B-C50C-407E-A947-70E740481C1C}">
                    <a14:useLocalDpi xmlns:a14="http://schemas.microsoft.com/office/drawing/2010/main" val="0"/>
                  </a:ext>
                </a:extLst>
              </a:blip>
              <a:stretch>
                <a:fillRect l="-22991"/>
              </a:stretch>
            </a:blipFill>
            <a:ln>
              <a:solidFill>
                <a:schemeClr val="bg1">
                  <a:alpha val="83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600" dirty="0">
                <a:solidFill>
                  <a:schemeClr val="bg1"/>
                </a:solidFill>
                <a:latin typeface="Arial" panose="020B0604020202020204"/>
                <a:ea typeface="微软雅黑" panose="020B0503020204020204" pitchFamily="34" charset="-122"/>
                <a:cs typeface="阿里巴巴普惠体 B" panose="00020600040101010101" pitchFamily="18" charset="-122"/>
                <a:sym typeface="Arial" panose="020B0604020202020204"/>
              </a:endParaRPr>
            </a:p>
          </p:txBody>
        </p:sp>
      </p:grpSp>
    </p:spTree>
    <p:custDataLst>
      <p:tags r:id="rId2"/>
    </p:custData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ppt_w</p:attrName>
                                        </p:attrNameLst>
                                      </p:cBhvr>
                                      <p:tavLst>
                                        <p:tav tm="0">
                                          <p:val>
                                            <p:fltVal val="0"/>
                                          </p:val>
                                        </p:tav>
                                        <p:tav tm="100000">
                                          <p:val>
                                            <p:strVal val="#ppt_w"/>
                                          </p:val>
                                        </p:tav>
                                      </p:tavLst>
                                    </p:anim>
                                    <p:anim calcmode="lin" valueType="num">
                                      <p:cBhvr>
                                        <p:cTn id="8" dur="500" fill="hold"/>
                                        <p:tgtEl>
                                          <p:spTgt spid="47"/>
                                        </p:tgtEl>
                                        <p:attrNameLst>
                                          <p:attrName>ppt_h</p:attrName>
                                        </p:attrNameLst>
                                      </p:cBhvr>
                                      <p:tavLst>
                                        <p:tav tm="0">
                                          <p:val>
                                            <p:fltVal val="0"/>
                                          </p:val>
                                        </p:tav>
                                        <p:tav tm="100000">
                                          <p:val>
                                            <p:strVal val="#ppt_h"/>
                                          </p:val>
                                        </p:tav>
                                      </p:tavLst>
                                    </p:anim>
                                    <p:animEffect transition="in" filter="fade">
                                      <p:cBhvr>
                                        <p:cTn id="9" dur="500"/>
                                        <p:tgtEl>
                                          <p:spTgt spid="47"/>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wipe(left)">
                                      <p:cBhvr>
                                        <p:cTn id="13" dur="500"/>
                                        <p:tgtEl>
                                          <p:spTgt spid="45"/>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wipe(left)">
                                      <p:cBhvr>
                                        <p:cTn id="1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r="6977"/>
          <a:stretch>
            <a:fillRect/>
          </a:stretch>
        </p:blipFill>
        <p:spPr>
          <a:xfrm>
            <a:off x="0" y="0"/>
            <a:ext cx="12192000" cy="6858000"/>
          </a:xfrm>
          <a:prstGeom prst="rect">
            <a:avLst/>
          </a:prstGeom>
        </p:spPr>
      </p:pic>
      <p:sp>
        <p:nvSpPr>
          <p:cNvPr id="31" name="椭圆 30"/>
          <p:cNvSpPr/>
          <p:nvPr/>
        </p:nvSpPr>
        <p:spPr>
          <a:xfrm rot="4925883">
            <a:off x="620863" y="3701316"/>
            <a:ext cx="1485945" cy="1485945"/>
          </a:xfrm>
          <a:prstGeom prst="ellipse">
            <a:avLst/>
          </a:prstGeom>
          <a:gradFill>
            <a:gsLst>
              <a:gs pos="0">
                <a:srgbClr val="F2CDFF">
                  <a:alpha val="68000"/>
                </a:srgbClr>
              </a:gs>
              <a:gs pos="88000">
                <a:srgbClr val="A6ABFF">
                  <a:alpha val="89000"/>
                </a:srgbClr>
              </a:gs>
            </a:gsLst>
            <a:lin ang="5400000" scaled="1"/>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a:ea typeface="微软雅黑" panose="020B0503020204020204" pitchFamily="34" charset="-122"/>
              <a:cs typeface="+mn-cs"/>
              <a:sym typeface="Arial" panose="020B0604020202020204"/>
            </a:endParaRPr>
          </a:p>
        </p:txBody>
      </p:sp>
      <p:grpSp>
        <p:nvGrpSpPr>
          <p:cNvPr id="3" name="组合 2"/>
          <p:cNvGrpSpPr/>
          <p:nvPr/>
        </p:nvGrpSpPr>
        <p:grpSpPr>
          <a:xfrm>
            <a:off x="1577107" y="2228062"/>
            <a:ext cx="8758220" cy="1478634"/>
            <a:chOff x="1930031" y="2147852"/>
            <a:chExt cx="8758220" cy="1478634"/>
          </a:xfrm>
        </p:grpSpPr>
        <p:sp>
          <p:nvSpPr>
            <p:cNvPr id="17" name="PA-文本框 59"/>
            <p:cNvSpPr txBox="1"/>
            <p:nvPr>
              <p:custDataLst>
                <p:tags r:id="rId2"/>
              </p:custDataLst>
            </p:nvPr>
          </p:nvSpPr>
          <p:spPr>
            <a:xfrm>
              <a:off x="1930031" y="2147852"/>
              <a:ext cx="8726136" cy="144655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8800" b="1" i="0" u="none" strike="noStrike" kern="1200" cap="none" spc="0" normalizeH="0" baseline="0" noProof="0" dirty="0">
                  <a:ln>
                    <a:solidFill>
                      <a:srgbClr val="FFFFFF"/>
                    </a:solidFill>
                  </a:ln>
                  <a:noFill/>
                  <a:effectLst>
                    <a:outerShdw blurRad="63500" dist="38100" dir="2700000" algn="tl">
                      <a:srgbClr val="000000">
                        <a:alpha val="26000"/>
                      </a:srgbClr>
                    </a:outerShdw>
                  </a:effectLst>
                  <a:uLnTx/>
                  <a:uFillTx/>
                  <a:latin typeface="Arial" panose="020B0604020202020204"/>
                  <a:ea typeface="微软雅黑" panose="020B0503020204020204" pitchFamily="34" charset="-122"/>
                  <a:cs typeface="+mn-cs"/>
                  <a:sym typeface="Arial" panose="020B0604020202020204"/>
                </a:rPr>
                <a:t>创意商业计划书</a:t>
              </a:r>
              <a:endParaRPr kumimoji="0" lang="en-US" altLang="zh-CN" sz="8800" b="1" i="0" u="none" strike="noStrike" kern="1200" cap="none" spc="0" normalizeH="0" baseline="0" noProof="0" dirty="0">
                <a:ln>
                  <a:solidFill>
                    <a:srgbClr val="FFFFFF"/>
                  </a:solidFill>
                </a:ln>
                <a:noFill/>
                <a:effectLst>
                  <a:outerShdw blurRad="63500" dist="38100" dir="2700000" algn="tl">
                    <a:srgbClr val="000000">
                      <a:alpha val="26000"/>
                    </a:srgbClr>
                  </a:outerShdw>
                </a:effectLst>
                <a:uLnTx/>
                <a:uFillTx/>
                <a:latin typeface="Arial" panose="020B0604020202020204"/>
                <a:ea typeface="微软雅黑" panose="020B0503020204020204" pitchFamily="34" charset="-122"/>
                <a:cs typeface="+mn-cs"/>
                <a:sym typeface="Arial" panose="020B0604020202020204"/>
              </a:endParaRPr>
            </a:p>
          </p:txBody>
        </p:sp>
        <p:sp>
          <p:nvSpPr>
            <p:cNvPr id="9" name="PA-文本框 59"/>
            <p:cNvSpPr txBox="1"/>
            <p:nvPr>
              <p:custDataLst>
                <p:tags r:id="rId3"/>
              </p:custDataLst>
            </p:nvPr>
          </p:nvSpPr>
          <p:spPr>
            <a:xfrm>
              <a:off x="1962115" y="2179936"/>
              <a:ext cx="8726136" cy="144655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8800" b="1" i="0" u="none" strike="noStrike" kern="1200" cap="none" spc="0" normalizeH="0" baseline="0" noProof="0" dirty="0">
                  <a:ln>
                    <a:noFill/>
                  </a:ln>
                  <a:gradFill>
                    <a:gsLst>
                      <a:gs pos="100000">
                        <a:srgbClr val="F2CDFF"/>
                      </a:gs>
                      <a:gs pos="4000">
                        <a:srgbClr val="4754FF">
                          <a:alpha val="93000"/>
                        </a:srgbClr>
                      </a:gs>
                      <a:gs pos="81000">
                        <a:srgbClr val="9EA5FF"/>
                      </a:gs>
                    </a:gsLst>
                    <a:lin ang="5400000" scaled="0"/>
                  </a:gradFill>
                  <a:effectLst/>
                  <a:uLnTx/>
                  <a:uFillTx/>
                  <a:latin typeface="Arial" panose="020B0604020202020204"/>
                  <a:ea typeface="微软雅黑" panose="020B0503020204020204" pitchFamily="34" charset="-122"/>
                  <a:cs typeface="+mn-cs"/>
                  <a:sym typeface="Arial" panose="020B0604020202020204"/>
                </a:rPr>
                <a:t>创意商业计划书</a:t>
              </a:r>
              <a:endParaRPr kumimoji="0" lang="en-US" altLang="zh-CN" sz="8800" b="1" i="0" u="none" strike="noStrike" kern="1200" cap="none" spc="0" normalizeH="0" baseline="0" noProof="0" dirty="0">
                <a:ln>
                  <a:noFill/>
                </a:ln>
                <a:gradFill>
                  <a:gsLst>
                    <a:gs pos="100000">
                      <a:srgbClr val="F2CDFF"/>
                    </a:gs>
                    <a:gs pos="4000">
                      <a:srgbClr val="4754FF">
                        <a:alpha val="93000"/>
                      </a:srgbClr>
                    </a:gs>
                    <a:gs pos="81000">
                      <a:srgbClr val="9EA5FF"/>
                    </a:gs>
                  </a:gsLst>
                  <a:lin ang="5400000" scaled="0"/>
                </a:gradFill>
                <a:effectLst/>
                <a:uLnTx/>
                <a:uFillTx/>
                <a:latin typeface="Arial" panose="020B0604020202020204"/>
                <a:ea typeface="微软雅黑" panose="020B0503020204020204" pitchFamily="34" charset="-122"/>
                <a:cs typeface="+mn-cs"/>
                <a:sym typeface="Arial" panose="020B0604020202020204"/>
              </a:endParaRPr>
            </a:p>
          </p:txBody>
        </p:sp>
      </p:grpSp>
      <p:grpSp>
        <p:nvGrpSpPr>
          <p:cNvPr id="13" name="组合 12"/>
          <p:cNvGrpSpPr/>
          <p:nvPr/>
        </p:nvGrpSpPr>
        <p:grpSpPr>
          <a:xfrm>
            <a:off x="317090" y="385444"/>
            <a:ext cx="2144582" cy="860873"/>
            <a:chOff x="227674" y="548464"/>
            <a:chExt cx="2144582" cy="860873"/>
          </a:xfrm>
        </p:grpSpPr>
        <p:sp>
          <p:nvSpPr>
            <p:cNvPr id="14" name="矩形 13"/>
            <p:cNvSpPr/>
            <p:nvPr/>
          </p:nvSpPr>
          <p:spPr>
            <a:xfrm rot="16200000" flipV="1">
              <a:off x="469557" y="411826"/>
              <a:ext cx="45719" cy="318994"/>
            </a:xfrm>
            <a:prstGeom prst="rect">
              <a:avLst/>
            </a:prstGeom>
            <a:solidFill>
              <a:schemeClr val="tx1">
                <a:lumMod val="50000"/>
                <a:lumOff val="5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lumMod val="75000"/>
                    <a:lumOff val="25000"/>
                  </a:srgbClr>
                </a:solidFill>
                <a:effectLst/>
                <a:uLnTx/>
                <a:uFillTx/>
                <a:latin typeface="Arial" panose="020B0604020202020204"/>
                <a:ea typeface="微软雅黑" panose="020B0503020204020204" pitchFamily="34" charset="-122"/>
                <a:cs typeface="+mn-cs"/>
                <a:sym typeface="Arial" panose="020B0604020202020204"/>
              </a:endParaRPr>
            </a:p>
          </p:txBody>
        </p:sp>
        <p:sp>
          <p:nvSpPr>
            <p:cNvPr id="16" name="PA-矩形 44"/>
            <p:cNvSpPr/>
            <p:nvPr>
              <p:custDataLst>
                <p:tags r:id="rId4"/>
              </p:custDataLst>
            </p:nvPr>
          </p:nvSpPr>
          <p:spPr>
            <a:xfrm>
              <a:off x="227674" y="901506"/>
              <a:ext cx="2144582" cy="507831"/>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600" b="0" i="0" u="none" strike="noStrike" kern="1200" cap="none" spc="0" normalizeH="0" baseline="0" noProof="0" dirty="0">
                  <a:ln>
                    <a:noFill/>
                  </a:ln>
                  <a:solidFill>
                    <a:srgbClr val="000000">
                      <a:lumMod val="75000"/>
                      <a:lumOff val="25000"/>
                    </a:srgbClr>
                  </a:solidFill>
                  <a:effectLst/>
                  <a:uLnTx/>
                  <a:uFillTx/>
                  <a:latin typeface="Arial" panose="020B0604020202020204"/>
                  <a:ea typeface="微软雅黑" panose="020B0503020204020204" pitchFamily="34" charset="-122"/>
                  <a:cs typeface="+mn-ea"/>
                  <a:sym typeface="Arial" panose="020B0604020202020204"/>
                </a:rPr>
                <a:t>DI YI KE JI YOU XIAN GONG SI  DI YI KE JI YOU XIAN GONG SI </a:t>
              </a:r>
              <a:endParaRPr kumimoji="0" lang="en-US" altLang="zh-CN" sz="600" b="0" i="0" u="none" strike="noStrike" kern="1200" cap="none" spc="0" normalizeH="0" baseline="0" noProof="0" dirty="0">
                <a:ln>
                  <a:noFill/>
                </a:ln>
                <a:solidFill>
                  <a:srgbClr val="000000">
                    <a:lumMod val="75000"/>
                    <a:lumOff val="25000"/>
                  </a:srgbClr>
                </a:solidFill>
                <a:effectLst/>
                <a:uLnTx/>
                <a:uFillTx/>
                <a:latin typeface="Arial" panose="020B0604020202020204"/>
                <a:ea typeface="微软雅黑" panose="020B0503020204020204" pitchFamily="34" charset="-122"/>
                <a:cs typeface="+mn-ea"/>
                <a:sym typeface="Arial" panose="020B0604020202020204"/>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en-US" altLang="zh-CN" sz="600" b="0" i="0" u="none" strike="noStrike" kern="1200" cap="none" spc="0" normalizeH="0" baseline="0" noProof="0" dirty="0">
                <a:ln>
                  <a:noFill/>
                </a:ln>
                <a:solidFill>
                  <a:srgbClr val="000000">
                    <a:lumMod val="75000"/>
                    <a:lumOff val="25000"/>
                  </a:srgbClr>
                </a:solidFill>
                <a:effectLst/>
                <a:uLnTx/>
                <a:uFillTx/>
                <a:latin typeface="Arial" panose="020B0604020202020204"/>
                <a:ea typeface="微软雅黑" panose="020B0503020204020204" pitchFamily="34" charset="-122"/>
                <a:cs typeface="+mn-ea"/>
                <a:sym typeface="Arial" panose="020B0604020202020204"/>
              </a:endParaRPr>
            </a:p>
          </p:txBody>
        </p:sp>
      </p:grpSp>
      <p:sp>
        <p:nvSpPr>
          <p:cNvPr id="18" name="矩形 17"/>
          <p:cNvSpPr/>
          <p:nvPr/>
        </p:nvSpPr>
        <p:spPr>
          <a:xfrm>
            <a:off x="3158588" y="3770864"/>
            <a:ext cx="5595258" cy="3835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300" normalizeH="0" baseline="0" noProof="0" dirty="0">
                <a:ln>
                  <a:noFill/>
                </a:ln>
                <a:solidFill>
                  <a:srgbClr val="000000">
                    <a:lumMod val="65000"/>
                    <a:lumOff val="35000"/>
                  </a:srgbClr>
                </a:solidFill>
                <a:effectLst/>
                <a:uLnTx/>
                <a:uFillTx/>
                <a:latin typeface="Arial" panose="020B0604020202020204"/>
                <a:ea typeface="微软雅黑" panose="020B0503020204020204" pitchFamily="34" charset="-122"/>
                <a:cs typeface="+mn-cs"/>
                <a:sym typeface="Arial" panose="020B0604020202020204"/>
              </a:rPr>
              <a:t>工作介绍</a:t>
            </a:r>
            <a:r>
              <a:rPr kumimoji="0" lang="en-US" altLang="zh-CN" sz="1800" b="0" i="0" u="none" strike="noStrike" kern="1200" cap="none" spc="300" normalizeH="0" baseline="0" noProof="0" dirty="0">
                <a:ln>
                  <a:noFill/>
                </a:ln>
                <a:solidFill>
                  <a:srgbClr val="000000">
                    <a:lumMod val="65000"/>
                    <a:lumOff val="35000"/>
                  </a:srgbClr>
                </a:solidFill>
                <a:effectLst/>
                <a:uLnTx/>
                <a:uFillTx/>
                <a:latin typeface="Arial" panose="020B0604020202020204"/>
                <a:ea typeface="微软雅黑" panose="020B0503020204020204" pitchFamily="34" charset="-122"/>
                <a:cs typeface="+mn-cs"/>
                <a:sym typeface="Arial" panose="020B0604020202020204"/>
              </a:rPr>
              <a:t>-</a:t>
            </a:r>
            <a:r>
              <a:rPr kumimoji="0" lang="zh-CN" altLang="en-US" sz="1800" b="0" i="0" u="none" strike="noStrike" kern="1200" cap="none" spc="300" normalizeH="0" baseline="0" noProof="0" dirty="0">
                <a:ln>
                  <a:noFill/>
                </a:ln>
                <a:solidFill>
                  <a:srgbClr val="000000">
                    <a:lumMod val="65000"/>
                    <a:lumOff val="35000"/>
                  </a:srgbClr>
                </a:solidFill>
                <a:effectLst/>
                <a:uLnTx/>
                <a:uFillTx/>
                <a:latin typeface="Arial" panose="020B0604020202020204"/>
                <a:ea typeface="微软雅黑" panose="020B0503020204020204" pitchFamily="34" charset="-122"/>
                <a:cs typeface="+mn-cs"/>
                <a:sym typeface="Arial" panose="020B0604020202020204"/>
              </a:rPr>
              <a:t>工作汇报</a:t>
            </a:r>
            <a:r>
              <a:rPr kumimoji="0" lang="en-US" altLang="zh-CN" sz="1800" b="0" i="0" u="none" strike="noStrike" kern="1200" cap="none" spc="300" normalizeH="0" baseline="0" noProof="0" dirty="0">
                <a:ln>
                  <a:noFill/>
                </a:ln>
                <a:solidFill>
                  <a:srgbClr val="000000">
                    <a:lumMod val="65000"/>
                    <a:lumOff val="35000"/>
                  </a:srgbClr>
                </a:solidFill>
                <a:effectLst/>
                <a:uLnTx/>
                <a:uFillTx/>
                <a:latin typeface="Arial" panose="020B0604020202020204"/>
                <a:ea typeface="微软雅黑" panose="020B0503020204020204" pitchFamily="34" charset="-122"/>
                <a:cs typeface="+mn-cs"/>
                <a:sym typeface="Arial" panose="020B0604020202020204"/>
              </a:rPr>
              <a:t>-</a:t>
            </a:r>
            <a:r>
              <a:rPr kumimoji="0" lang="zh-CN" altLang="en-US" sz="1800" b="0" i="0" u="none" strike="noStrike" kern="1200" cap="none" spc="300" normalizeH="0" baseline="0" noProof="0" dirty="0">
                <a:ln>
                  <a:noFill/>
                </a:ln>
                <a:solidFill>
                  <a:srgbClr val="000000">
                    <a:lumMod val="65000"/>
                    <a:lumOff val="35000"/>
                  </a:srgbClr>
                </a:solidFill>
                <a:effectLst/>
                <a:uLnTx/>
                <a:uFillTx/>
                <a:latin typeface="Arial" panose="020B0604020202020204"/>
                <a:ea typeface="微软雅黑" panose="020B0503020204020204" pitchFamily="34" charset="-122"/>
                <a:cs typeface="+mn-cs"/>
                <a:sym typeface="Arial" panose="020B0604020202020204"/>
              </a:rPr>
              <a:t>工作总结</a:t>
            </a:r>
            <a:endParaRPr kumimoji="0" lang="zh-CN" altLang="en-US" sz="1800" b="0" i="0" u="none" strike="noStrike" kern="1200" cap="none" spc="300" normalizeH="0" baseline="0" noProof="0" dirty="0">
              <a:ln>
                <a:noFill/>
              </a:ln>
              <a:solidFill>
                <a:srgbClr val="000000">
                  <a:lumMod val="65000"/>
                  <a:lumOff val="35000"/>
                </a:srgbClr>
              </a:solidFill>
              <a:effectLst/>
              <a:uLnTx/>
              <a:uFillTx/>
              <a:latin typeface="Arial" panose="020B0604020202020204"/>
              <a:ea typeface="微软雅黑" panose="020B0503020204020204" pitchFamily="34" charset="-122"/>
              <a:cs typeface="+mn-cs"/>
              <a:sym typeface="Arial" panose="020B0604020202020204"/>
            </a:endParaRPr>
          </a:p>
        </p:txBody>
      </p:sp>
      <p:sp>
        <p:nvSpPr>
          <p:cNvPr id="19" name="PA-文本框 88"/>
          <p:cNvSpPr txBox="1"/>
          <p:nvPr>
            <p:custDataLst>
              <p:tags r:id="rId5"/>
            </p:custDataLst>
          </p:nvPr>
        </p:nvSpPr>
        <p:spPr>
          <a:xfrm>
            <a:off x="2438318" y="4305163"/>
            <a:ext cx="7035798" cy="525850"/>
          </a:xfrm>
          <a:prstGeom prst="rect">
            <a:avLst/>
          </a:prstGeom>
          <a:noFill/>
        </p:spPr>
        <p:txBody>
          <a:bodyPr wrap="square" lIns="0" tIns="0" rIns="0" bIns="0" rtlCol="0">
            <a:spAutoFit/>
          </a:bodyPr>
          <a:lstStyle/>
          <a:p>
            <a:pPr marL="0" marR="0" lvl="0" indent="0" algn="ctr" defTabSz="914400" rtl="0" eaLnBrk="1" fontAlgn="auto" latinLnBrk="0" hangingPunct="0">
              <a:lnSpc>
                <a:spcPct val="15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rgbClr val="FFFFFF"/>
                </a:solidFill>
                <a:effectLst/>
                <a:uLnTx/>
                <a:uFillTx/>
                <a:latin typeface="Arial" panose="020B0604020202020204"/>
                <a:ea typeface="微软雅黑" panose="020B0503020204020204" pitchFamily="34" charset="-122"/>
                <a:cs typeface="+mn-ea"/>
                <a:sym typeface="Arial" panose="020B0604020202020204"/>
              </a:rPr>
              <a:t>You can also format the appropriate text and adjust the line spacing of the text. You can also format the appropriate text and adjust the line spacing of the text. </a:t>
            </a:r>
            <a:endParaRPr kumimoji="0" lang="en-US" altLang="zh-CN" sz="1200" b="0" i="0" u="none" strike="noStrike" kern="1200" cap="none" spc="0" normalizeH="0" baseline="0" noProof="0" dirty="0">
              <a:ln>
                <a:noFill/>
              </a:ln>
              <a:solidFill>
                <a:srgbClr val="FFFFFF"/>
              </a:solidFill>
              <a:effectLst/>
              <a:uLnTx/>
              <a:uFillTx/>
              <a:latin typeface="Arial" panose="020B0604020202020204"/>
              <a:ea typeface="微软雅黑" panose="020B0503020204020204" pitchFamily="34" charset="-122"/>
              <a:cs typeface="+mn-ea"/>
              <a:sym typeface="Arial" panose="020B0604020202020204"/>
            </a:endParaRPr>
          </a:p>
        </p:txBody>
      </p:sp>
      <p:sp>
        <p:nvSpPr>
          <p:cNvPr id="20" name="文本框 19"/>
          <p:cNvSpPr txBox="1"/>
          <p:nvPr/>
        </p:nvSpPr>
        <p:spPr>
          <a:xfrm>
            <a:off x="3545943" y="1412650"/>
            <a:ext cx="4820548" cy="58477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rgbClr val="FFFFFF"/>
                </a:solidFill>
                <a:effectLst/>
                <a:uLnTx/>
                <a:uFillTx/>
                <a:latin typeface="Arial" panose="020B0604020202020204"/>
                <a:ea typeface="微软雅黑" panose="020B0503020204020204" pitchFamily="34" charset="-122"/>
                <a:cs typeface="+mn-cs"/>
                <a:sym typeface="Arial" panose="020B0604020202020204"/>
              </a:rPr>
              <a:t>BUSINESS</a:t>
            </a:r>
            <a:endParaRPr kumimoji="0" lang="en-US" altLang="zh-CN" sz="3200" b="1" i="0" u="none" strike="noStrike" kern="1200" cap="none" spc="0" normalizeH="0" baseline="0" noProof="0" dirty="0">
              <a:ln>
                <a:noFill/>
              </a:ln>
              <a:solidFill>
                <a:srgbClr val="FFFFFF"/>
              </a:solidFill>
              <a:effectLst/>
              <a:uLnTx/>
              <a:uFillTx/>
              <a:latin typeface="Arial" panose="020B0604020202020204"/>
              <a:ea typeface="微软雅黑" panose="020B0503020204020204" pitchFamily="34" charset="-122"/>
              <a:cs typeface="+mn-cs"/>
              <a:sym typeface="Arial" panose="020B0604020202020204"/>
            </a:endParaRPr>
          </a:p>
        </p:txBody>
      </p:sp>
      <p:grpSp>
        <p:nvGrpSpPr>
          <p:cNvPr id="23" name="组合 22"/>
          <p:cNvGrpSpPr/>
          <p:nvPr/>
        </p:nvGrpSpPr>
        <p:grpSpPr>
          <a:xfrm rot="5400000">
            <a:off x="1089786" y="5756492"/>
            <a:ext cx="101370" cy="1330760"/>
            <a:chOff x="508216" y="2820579"/>
            <a:chExt cx="196770" cy="2583143"/>
          </a:xfrm>
          <a:solidFill>
            <a:srgbClr val="E59EFE"/>
          </a:solidFill>
        </p:grpSpPr>
        <p:sp>
          <p:nvSpPr>
            <p:cNvPr id="25" name="椭圆 24"/>
            <p:cNvSpPr/>
            <p:nvPr/>
          </p:nvSpPr>
          <p:spPr>
            <a:xfrm>
              <a:off x="508217" y="2820579"/>
              <a:ext cx="196769" cy="196769"/>
            </a:xfrm>
            <a:prstGeom prst="ellipse">
              <a:avLst/>
            </a:prstGeom>
            <a:grpFill/>
            <a:ln>
              <a:solidFill>
                <a:srgbClr val="E59E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微软雅黑" panose="020B0503020204020204" pitchFamily="34" charset="-122"/>
                <a:cs typeface="+mn-cs"/>
                <a:sym typeface="Arial" panose="020B0604020202020204"/>
              </a:endParaRPr>
            </a:p>
          </p:txBody>
        </p:sp>
        <p:cxnSp>
          <p:nvCxnSpPr>
            <p:cNvPr id="26" name="直接连接符 25"/>
            <p:cNvCxnSpPr/>
            <p:nvPr/>
          </p:nvCxnSpPr>
          <p:spPr>
            <a:xfrm>
              <a:off x="606601" y="3222594"/>
              <a:ext cx="0" cy="585926"/>
            </a:xfrm>
            <a:prstGeom prst="line">
              <a:avLst/>
            </a:prstGeom>
            <a:grpFill/>
            <a:ln>
              <a:solidFill>
                <a:srgbClr val="E59EFE"/>
              </a:solidFill>
            </a:ln>
          </p:spPr>
          <p:style>
            <a:lnRef idx="1">
              <a:schemeClr val="accent1"/>
            </a:lnRef>
            <a:fillRef idx="0">
              <a:schemeClr val="accent1"/>
            </a:fillRef>
            <a:effectRef idx="0">
              <a:schemeClr val="accent1"/>
            </a:effectRef>
            <a:fontRef idx="minor">
              <a:schemeClr val="tx1"/>
            </a:fontRef>
          </p:style>
        </p:cxnSp>
        <p:sp>
          <p:nvSpPr>
            <p:cNvPr id="27" name="椭圆 26"/>
            <p:cNvSpPr/>
            <p:nvPr/>
          </p:nvSpPr>
          <p:spPr>
            <a:xfrm>
              <a:off x="508216" y="4013766"/>
              <a:ext cx="196769" cy="196769"/>
            </a:xfrm>
            <a:prstGeom prst="ellipse">
              <a:avLst/>
            </a:prstGeom>
            <a:grpFill/>
            <a:ln>
              <a:solidFill>
                <a:srgbClr val="E59E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微软雅黑" panose="020B0503020204020204" pitchFamily="34" charset="-122"/>
                <a:cs typeface="+mn-cs"/>
                <a:sym typeface="Arial" panose="020B0604020202020204"/>
              </a:endParaRPr>
            </a:p>
          </p:txBody>
        </p:sp>
        <p:cxnSp>
          <p:nvCxnSpPr>
            <p:cNvPr id="28" name="直接连接符 27"/>
            <p:cNvCxnSpPr/>
            <p:nvPr/>
          </p:nvCxnSpPr>
          <p:spPr>
            <a:xfrm>
              <a:off x="606600" y="4415781"/>
              <a:ext cx="0" cy="585926"/>
            </a:xfrm>
            <a:prstGeom prst="line">
              <a:avLst/>
            </a:prstGeom>
            <a:grpFill/>
            <a:ln>
              <a:solidFill>
                <a:srgbClr val="E59EFE"/>
              </a:solidFill>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a:off x="508216" y="5206953"/>
              <a:ext cx="196769" cy="196769"/>
            </a:xfrm>
            <a:prstGeom prst="ellipse">
              <a:avLst/>
            </a:prstGeom>
            <a:grpFill/>
            <a:ln>
              <a:solidFill>
                <a:srgbClr val="E59E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微软雅黑" panose="020B0503020204020204" pitchFamily="34" charset="-122"/>
                <a:cs typeface="+mn-cs"/>
                <a:sym typeface="Arial" panose="020B0604020202020204"/>
              </a:endParaRPr>
            </a:p>
          </p:txBody>
        </p:sp>
      </p:grpSp>
      <p:sp>
        <p:nvSpPr>
          <p:cNvPr id="30" name="椭圆 29"/>
          <p:cNvSpPr/>
          <p:nvPr/>
        </p:nvSpPr>
        <p:spPr>
          <a:xfrm>
            <a:off x="10028421" y="513479"/>
            <a:ext cx="549643" cy="549643"/>
          </a:xfrm>
          <a:prstGeom prst="ellipse">
            <a:avLst/>
          </a:prstGeom>
          <a:solidFill>
            <a:srgbClr val="C1F1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750" fill="hold"/>
                                        <p:tgtEl>
                                          <p:spTgt spid="13"/>
                                        </p:tgtEl>
                                        <p:attrNameLst>
                                          <p:attrName>ppt_x</p:attrName>
                                        </p:attrNameLst>
                                      </p:cBhvr>
                                      <p:tavLst>
                                        <p:tav tm="0">
                                          <p:val>
                                            <p:strVal val="0-#ppt_w/2"/>
                                          </p:val>
                                        </p:tav>
                                        <p:tav tm="100000">
                                          <p:val>
                                            <p:strVal val="#ppt_x"/>
                                          </p:val>
                                        </p:tav>
                                      </p:tavLst>
                                    </p:anim>
                                    <p:anim calcmode="lin" valueType="num">
                                      <p:cBhvr additive="base">
                                        <p:cTn id="8" dur="75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par>
                          <p:cTn id="14" fill="hold">
                            <p:stCondLst>
                              <p:cond delay="500"/>
                            </p:stCondLst>
                            <p:childTnLst>
                              <p:par>
                                <p:cTn id="15" presetID="22" presetClass="entr" presetSubtype="4"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down)">
                                      <p:cBhvr>
                                        <p:cTn id="17" dur="500"/>
                                        <p:tgtEl>
                                          <p:spTgt spid="18"/>
                                        </p:tgtEl>
                                      </p:cBhvr>
                                    </p:animEffect>
                                  </p:childTnLst>
                                </p:cTn>
                              </p:par>
                            </p:childTnLst>
                          </p:cTn>
                        </p:par>
                        <p:par>
                          <p:cTn id="18" fill="hold">
                            <p:stCondLst>
                              <p:cond delay="1000"/>
                            </p:stCondLst>
                            <p:childTnLst>
                              <p:par>
                                <p:cTn id="19" presetID="22" presetClass="entr" presetSubtype="4"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down)">
                                      <p:cBhvr>
                                        <p:cTn id="21" dur="500"/>
                                        <p:tgtEl>
                                          <p:spTgt spid="19"/>
                                        </p:tgtEl>
                                      </p:cBhvr>
                                    </p:animEffect>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750"/>
                                        <p:tgtEl>
                                          <p:spTgt spid="20"/>
                                        </p:tgtEl>
                                      </p:cBhvr>
                                    </p:animEffect>
                                    <p:anim calcmode="lin" valueType="num">
                                      <p:cBhvr>
                                        <p:cTn id="26" dur="750" fill="hold"/>
                                        <p:tgtEl>
                                          <p:spTgt spid="20"/>
                                        </p:tgtEl>
                                        <p:attrNameLst>
                                          <p:attrName>ppt_x</p:attrName>
                                        </p:attrNameLst>
                                      </p:cBhvr>
                                      <p:tavLst>
                                        <p:tav tm="0">
                                          <p:val>
                                            <p:strVal val="#ppt_x"/>
                                          </p:val>
                                        </p:tav>
                                        <p:tav tm="100000">
                                          <p:val>
                                            <p:strVal val="#ppt_x"/>
                                          </p:val>
                                        </p:tav>
                                      </p:tavLst>
                                    </p:anim>
                                    <p:anim calcmode="lin" valueType="num">
                                      <p:cBhvr>
                                        <p:cTn id="27" dur="750" fill="hold"/>
                                        <p:tgtEl>
                                          <p:spTgt spid="20"/>
                                        </p:tgtEl>
                                        <p:attrNameLst>
                                          <p:attrName>ppt_y</p:attrName>
                                        </p:attrNameLst>
                                      </p:cBhvr>
                                      <p:tavLst>
                                        <p:tav tm="0">
                                          <p:val>
                                            <p:strVal val="#ppt_y-.1"/>
                                          </p:val>
                                        </p:tav>
                                        <p:tav tm="100000">
                                          <p:val>
                                            <p:strVal val="#ppt_y"/>
                                          </p:val>
                                        </p:tav>
                                      </p:tavLst>
                                    </p:anim>
                                  </p:childTnLst>
                                </p:cTn>
                              </p:par>
                              <p:par>
                                <p:cTn id="28" presetID="10" presetClass="entr" presetSubtype="0" fill="hold"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18" grpId="0" animBg="1"/>
      <p:bldP spid="19" grpId="0"/>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r="2813"/>
          <a:stretch>
            <a:fillRect/>
          </a:stretch>
        </p:blipFill>
        <p:spPr>
          <a:xfrm>
            <a:off x="0" y="0"/>
            <a:ext cx="12192000" cy="6857999"/>
          </a:xfrm>
          <a:prstGeom prst="rect">
            <a:avLst/>
          </a:prstGeom>
        </p:spPr>
      </p:pic>
      <p:sp>
        <p:nvSpPr>
          <p:cNvPr id="8" name="PA-文本框 59"/>
          <p:cNvSpPr txBox="1"/>
          <p:nvPr>
            <p:custDataLst>
              <p:tags r:id="rId2"/>
            </p:custDataLst>
          </p:nvPr>
        </p:nvSpPr>
        <p:spPr>
          <a:xfrm>
            <a:off x="4057599" y="2327361"/>
            <a:ext cx="6294104" cy="1200329"/>
          </a:xfrm>
          <a:prstGeom prst="rect">
            <a:avLst/>
          </a:prstGeom>
          <a:noFill/>
        </p:spPr>
        <p:txBody>
          <a:bodyPr wrap="square" rtlCol="0">
            <a:spAutoFit/>
          </a:bodyPr>
          <a:lstStyle/>
          <a:p>
            <a:pPr algn="dist"/>
            <a:r>
              <a:rPr lang="zh-CN" altLang="en-US" sz="7200" b="1" dirty="0">
                <a:solidFill>
                  <a:schemeClr val="tx1">
                    <a:lumMod val="65000"/>
                    <a:lumOff val="35000"/>
                  </a:schemeClr>
                </a:solidFill>
                <a:latin typeface="Arial" panose="020B0604020202020204"/>
                <a:ea typeface="微软雅黑" panose="020B0503020204020204" pitchFamily="34" charset="-122"/>
                <a:sym typeface="Arial" panose="020B0604020202020204"/>
              </a:rPr>
              <a:t>输入您的内容</a:t>
            </a:r>
            <a:endParaRPr lang="en-US" altLang="zh-CN" sz="7200" b="1" dirty="0">
              <a:solidFill>
                <a:schemeClr val="tx1">
                  <a:lumMod val="65000"/>
                  <a:lumOff val="35000"/>
                </a:schemeClr>
              </a:solidFill>
              <a:latin typeface="Arial" panose="020B0604020202020204"/>
              <a:ea typeface="微软雅黑" panose="020B0503020204020204" pitchFamily="34" charset="-122"/>
              <a:sym typeface="Arial" panose="020B0604020202020204"/>
            </a:endParaRPr>
          </a:p>
        </p:txBody>
      </p:sp>
      <p:sp>
        <p:nvSpPr>
          <p:cNvPr id="11" name="文本框 10"/>
          <p:cNvSpPr txBox="1"/>
          <p:nvPr/>
        </p:nvSpPr>
        <p:spPr>
          <a:xfrm>
            <a:off x="4110788" y="3608569"/>
            <a:ext cx="6172199" cy="1013098"/>
          </a:xfrm>
          <a:prstGeom prst="rect">
            <a:avLst/>
          </a:prstGeom>
          <a:noFill/>
        </p:spPr>
        <p:txBody>
          <a:bodyPr wrap="square" rtlCol="0">
            <a:spAutoFit/>
          </a:bodyPr>
          <a:lstStyle/>
          <a:p>
            <a:pPr>
              <a:lnSpc>
                <a:spcPct val="200000"/>
              </a:lnSpc>
            </a:pPr>
            <a:r>
              <a:rPr lang="en-US" altLang="zh-CN" sz="1050" dirty="0">
                <a:solidFill>
                  <a:schemeClr val="tx1">
                    <a:lumMod val="75000"/>
                    <a:lumOff val="25000"/>
                  </a:schemeClr>
                </a:solidFill>
                <a:latin typeface="Arial" panose="020B0604020202020204"/>
                <a:ea typeface="微软雅黑" panose="020B0503020204020204" pitchFamily="34" charset="-122"/>
                <a:sym typeface="Arial" panose="020B0604020202020204"/>
              </a:rPr>
              <a:t>The average person is always waiting for an opportunity to come The average person is always waiting for an The average person is always waiting for an The average always waiting for an The average</a:t>
            </a:r>
            <a:endParaRPr lang="zh-CN" altLang="en-US" sz="1050" dirty="0">
              <a:solidFill>
                <a:schemeClr val="tx1">
                  <a:lumMod val="75000"/>
                  <a:lumOff val="25000"/>
                </a:schemeClr>
              </a:solidFill>
              <a:latin typeface="Arial" panose="020B0604020202020204"/>
              <a:ea typeface="微软雅黑" panose="020B0503020204020204" pitchFamily="34" charset="-122"/>
              <a:sym typeface="Arial" panose="020B0604020202020204"/>
            </a:endParaRPr>
          </a:p>
        </p:txBody>
      </p:sp>
      <p:grpSp>
        <p:nvGrpSpPr>
          <p:cNvPr id="23" name="组合 22"/>
          <p:cNvGrpSpPr/>
          <p:nvPr/>
        </p:nvGrpSpPr>
        <p:grpSpPr>
          <a:xfrm>
            <a:off x="7841795" y="4950185"/>
            <a:ext cx="2405721" cy="562863"/>
            <a:chOff x="8002215" y="4819411"/>
            <a:chExt cx="2405721" cy="562863"/>
          </a:xfrm>
        </p:grpSpPr>
        <p:sp>
          <p:nvSpPr>
            <p:cNvPr id="13" name="矩形: 圆角 12"/>
            <p:cNvSpPr/>
            <p:nvPr/>
          </p:nvSpPr>
          <p:spPr>
            <a:xfrm>
              <a:off x="8002215" y="4819411"/>
              <a:ext cx="2405721" cy="562863"/>
            </a:xfrm>
            <a:prstGeom prst="roundRect">
              <a:avLst>
                <a:gd name="adj" fmla="val 50000"/>
              </a:avLst>
            </a:prstGeom>
            <a:solidFill>
              <a:srgbClr val="A6ABFF"/>
            </a:solidFill>
            <a:ln>
              <a:noFill/>
            </a:ln>
            <a:effectLst>
              <a:outerShdw blurRad="152400" dist="76200" dir="8100000" sx="101000" sy="101000" algn="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4" name="PA-文本框 59"/>
            <p:cNvSpPr txBox="1"/>
            <p:nvPr>
              <p:custDataLst>
                <p:tags r:id="rId3"/>
              </p:custDataLst>
            </p:nvPr>
          </p:nvSpPr>
          <p:spPr>
            <a:xfrm>
              <a:off x="8183517" y="4947607"/>
              <a:ext cx="2043116" cy="338554"/>
            </a:xfrm>
            <a:prstGeom prst="rect">
              <a:avLst/>
            </a:prstGeom>
            <a:solidFill>
              <a:srgbClr val="A6ABFF"/>
            </a:solidFill>
          </p:spPr>
          <p:txBody>
            <a:bodyPr wrap="square" rtlCol="0">
              <a:spAutoFit/>
            </a:bodyPr>
            <a:lstStyle/>
            <a:p>
              <a:pPr algn="dist"/>
              <a:r>
                <a:rPr lang="en-US" altLang="zh-CN" sz="1600" dirty="0">
                  <a:solidFill>
                    <a:schemeClr val="bg1"/>
                  </a:solidFill>
                  <a:latin typeface="Arial" panose="020B0604020202020204"/>
                  <a:ea typeface="微软雅黑" panose="020B0503020204020204" pitchFamily="34" charset="-122"/>
                  <a:sym typeface="Arial" panose="020B0604020202020204"/>
                </a:rPr>
                <a:t>ENTER</a:t>
              </a:r>
              <a:r>
                <a:rPr lang="zh-CN" altLang="en-US" sz="1600" dirty="0">
                  <a:solidFill>
                    <a:schemeClr val="bg1"/>
                  </a:solidFill>
                  <a:latin typeface="Arial" panose="020B0604020202020204"/>
                  <a:ea typeface="微软雅黑" panose="020B0503020204020204" pitchFamily="34" charset="-122"/>
                  <a:sym typeface="Arial" panose="020B0604020202020204"/>
                </a:rPr>
                <a:t> </a:t>
              </a:r>
              <a:r>
                <a:rPr lang="en-US" altLang="zh-CN" sz="1600" dirty="0">
                  <a:solidFill>
                    <a:schemeClr val="bg1"/>
                  </a:solidFill>
                  <a:latin typeface="Arial" panose="020B0604020202020204"/>
                  <a:ea typeface="微软雅黑" panose="020B0503020204020204" pitchFamily="34" charset="-122"/>
                  <a:sym typeface="Arial" panose="020B0604020202020204"/>
                </a:rPr>
                <a:t>CONTANT</a:t>
              </a:r>
              <a:endParaRPr lang="en-US" altLang="zh-CN" sz="1600" dirty="0">
                <a:solidFill>
                  <a:schemeClr val="bg1"/>
                </a:solidFill>
                <a:latin typeface="Arial" panose="020B0604020202020204"/>
                <a:ea typeface="微软雅黑" panose="020B0503020204020204" pitchFamily="34" charset="-122"/>
                <a:sym typeface="Arial" panose="020B0604020202020204"/>
              </a:endParaRPr>
            </a:p>
          </p:txBody>
        </p:sp>
      </p:grpSp>
      <p:sp>
        <p:nvSpPr>
          <p:cNvPr id="15" name="椭圆 14"/>
          <p:cNvSpPr/>
          <p:nvPr/>
        </p:nvSpPr>
        <p:spPr>
          <a:xfrm rot="19800000">
            <a:off x="1147345" y="2052024"/>
            <a:ext cx="2722315" cy="2722315"/>
          </a:xfrm>
          <a:prstGeom prst="ellipse">
            <a:avLst/>
          </a:prstGeom>
          <a:gradFill>
            <a:gsLst>
              <a:gs pos="0">
                <a:schemeClr val="bg1"/>
              </a:gs>
              <a:gs pos="100000">
                <a:srgbClr val="A6ABFF">
                  <a:alpha val="89000"/>
                </a:srgbClr>
              </a:gs>
            </a:gsLst>
            <a:lin ang="5400000" scaled="1"/>
          </a:gradFill>
          <a:ln>
            <a:noFill/>
          </a:ln>
          <a:effectLst>
            <a:outerShdw blurRad="114300" dist="38100" dir="2700000" algn="tl" rotWithShape="0">
              <a:srgbClr val="A6ABFF">
                <a:alpha val="30000"/>
              </a:srgb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文本框 3"/>
          <p:cNvSpPr txBox="1"/>
          <p:nvPr/>
        </p:nvSpPr>
        <p:spPr>
          <a:xfrm>
            <a:off x="1406677" y="2507689"/>
            <a:ext cx="2318395" cy="1862048"/>
          </a:xfrm>
          <a:prstGeom prst="rect">
            <a:avLst/>
          </a:prstGeom>
          <a:noFill/>
        </p:spPr>
        <p:txBody>
          <a:bodyPr wrap="square" rtlCol="0">
            <a:spAutoFit/>
          </a:bodyPr>
          <a:lstStyle/>
          <a:p>
            <a:pPr algn="ctr"/>
            <a:r>
              <a:rPr lang="en-US" altLang="zh-CN" sz="11500" dirty="0">
                <a:gradFill>
                  <a:gsLst>
                    <a:gs pos="100000">
                      <a:schemeClr val="bg1"/>
                    </a:gs>
                    <a:gs pos="40000">
                      <a:srgbClr val="A6ABFF">
                        <a:alpha val="89000"/>
                      </a:srgbClr>
                    </a:gs>
                  </a:gsLst>
                  <a:lin ang="5400000" scaled="0"/>
                </a:gradFill>
                <a:latin typeface="Arial" panose="020B0604020202020204"/>
                <a:ea typeface="微软雅黑" panose="020B0503020204020204" pitchFamily="34" charset="-122"/>
                <a:sym typeface="Arial" panose="020B0604020202020204"/>
              </a:rPr>
              <a:t>O1</a:t>
            </a:r>
            <a:endParaRPr lang="zh-CN" altLang="en-US" sz="11500" dirty="0">
              <a:gradFill>
                <a:gsLst>
                  <a:gs pos="100000">
                    <a:schemeClr val="bg1"/>
                  </a:gs>
                  <a:gs pos="40000">
                    <a:srgbClr val="A6ABFF">
                      <a:alpha val="89000"/>
                    </a:srgbClr>
                  </a:gs>
                </a:gsLst>
                <a:lin ang="5400000" scaled="0"/>
              </a:gradFill>
              <a:latin typeface="Arial" panose="020B0604020202020204"/>
              <a:ea typeface="微软雅黑" panose="020B0503020204020204" pitchFamily="34" charset="-122"/>
              <a:sym typeface="Arial" panose="020B0604020202020204"/>
            </a:endParaRPr>
          </a:p>
        </p:txBody>
      </p:sp>
      <p:cxnSp>
        <p:nvCxnSpPr>
          <p:cNvPr id="18" name="直接连接符 17"/>
          <p:cNvCxnSpPr/>
          <p:nvPr/>
        </p:nvCxnSpPr>
        <p:spPr>
          <a:xfrm>
            <a:off x="4190998" y="3543732"/>
            <a:ext cx="5899485" cy="0"/>
          </a:xfrm>
          <a:prstGeom prst="line">
            <a:avLst/>
          </a:prstGeom>
          <a:ln>
            <a:gradFill>
              <a:gsLst>
                <a:gs pos="0">
                  <a:schemeClr val="bg1">
                    <a:alpha val="86000"/>
                  </a:schemeClr>
                </a:gs>
                <a:gs pos="41000">
                  <a:srgbClr val="A6ABFF"/>
                </a:gs>
                <a:gs pos="100000">
                  <a:srgbClr val="FE76F3">
                    <a:alpha val="46000"/>
                  </a:srgbClr>
                </a:gs>
              </a:gsLst>
              <a:lin ang="4800000" scaled="0"/>
            </a:gra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390407" y="425541"/>
            <a:ext cx="2148108" cy="860874"/>
            <a:chOff x="224148" y="548463"/>
            <a:chExt cx="2148108" cy="860874"/>
          </a:xfrm>
        </p:grpSpPr>
        <p:sp>
          <p:nvSpPr>
            <p:cNvPr id="20" name="矩形 19"/>
            <p:cNvSpPr/>
            <p:nvPr/>
          </p:nvSpPr>
          <p:spPr>
            <a:xfrm rot="16200000" flipV="1">
              <a:off x="469557" y="411826"/>
              <a:ext cx="45719" cy="318994"/>
            </a:xfrm>
            <a:prstGeom prst="rect">
              <a:avLst/>
            </a:prstGeom>
            <a:solidFill>
              <a:schemeClr val="tx1">
                <a:lumMod val="50000"/>
                <a:lumOff val="5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rial" panose="020B0604020202020204"/>
                <a:ea typeface="微软雅黑" panose="020B0503020204020204" pitchFamily="34" charset="-122"/>
                <a:sym typeface="Arial" panose="020B0604020202020204"/>
              </a:endParaRPr>
            </a:p>
          </p:txBody>
        </p:sp>
        <p:sp>
          <p:nvSpPr>
            <p:cNvPr id="21" name="PA-矩形 44"/>
            <p:cNvSpPr/>
            <p:nvPr>
              <p:custDataLst>
                <p:tags r:id="rId4"/>
              </p:custDataLst>
            </p:nvPr>
          </p:nvSpPr>
          <p:spPr>
            <a:xfrm>
              <a:off x="224148" y="649849"/>
              <a:ext cx="1653814" cy="275070"/>
            </a:xfrm>
            <a:prstGeom prst="rect">
              <a:avLst/>
            </a:prstGeom>
          </p:spPr>
          <p:txBody>
            <a:bodyPr wrap="square">
              <a:spAutoFit/>
            </a:bodyPr>
            <a:lstStyle/>
            <a:p>
              <a:pPr lvl="0" algn="dist">
                <a:defRPr/>
              </a:pPr>
              <a:r>
                <a:rPr lang="zh-CN" altLang="en-US" sz="1200" dirty="0">
                  <a:solidFill>
                    <a:schemeClr val="tx1">
                      <a:lumMod val="75000"/>
                      <a:lumOff val="25000"/>
                    </a:schemeClr>
                  </a:solidFill>
                  <a:latin typeface="Arial" panose="020B0604020202020204"/>
                  <a:ea typeface="微软雅黑" panose="020B0503020204020204" pitchFamily="34" charset="-122"/>
                  <a:cs typeface="+mn-ea"/>
                  <a:sym typeface="Arial" panose="020B0604020202020204"/>
                </a:rPr>
                <a:t>熊猫科技有限公司</a:t>
              </a:r>
              <a:endParaRPr lang="en-US" altLang="zh-CN" sz="1200" dirty="0">
                <a:solidFill>
                  <a:schemeClr val="tx1">
                    <a:lumMod val="75000"/>
                    <a:lumOff val="25000"/>
                  </a:schemeClr>
                </a:solidFill>
                <a:latin typeface="Arial" panose="020B0604020202020204"/>
                <a:ea typeface="微软雅黑" panose="020B0503020204020204" pitchFamily="34" charset="-122"/>
                <a:cs typeface="+mn-ea"/>
                <a:sym typeface="Arial" panose="020B0604020202020204"/>
              </a:endParaRPr>
            </a:p>
          </p:txBody>
        </p:sp>
        <p:sp>
          <p:nvSpPr>
            <p:cNvPr id="22" name="PA-矩形 44"/>
            <p:cNvSpPr/>
            <p:nvPr>
              <p:custDataLst>
                <p:tags r:id="rId5"/>
              </p:custDataLst>
            </p:nvPr>
          </p:nvSpPr>
          <p:spPr>
            <a:xfrm>
              <a:off x="227674" y="901506"/>
              <a:ext cx="2144582" cy="507831"/>
            </a:xfrm>
            <a:prstGeom prst="rect">
              <a:avLst/>
            </a:prstGeom>
          </p:spPr>
          <p:txBody>
            <a:bodyPr wrap="square">
              <a:spAutoFit/>
            </a:bodyPr>
            <a:lstStyle/>
            <a:p>
              <a:pPr>
                <a:lnSpc>
                  <a:spcPct val="150000"/>
                </a:lnSpc>
                <a:defRPr/>
              </a:pPr>
              <a:r>
                <a:rPr lang="en-US" altLang="zh-CN" sz="600" dirty="0">
                  <a:solidFill>
                    <a:schemeClr val="tx1">
                      <a:lumMod val="75000"/>
                      <a:lumOff val="25000"/>
                    </a:schemeClr>
                  </a:solidFill>
                  <a:latin typeface="Arial" panose="020B0604020202020204"/>
                  <a:ea typeface="微软雅黑" panose="020B0503020204020204" pitchFamily="34" charset="-122"/>
                  <a:cs typeface="+mn-ea"/>
                  <a:sym typeface="Arial" panose="020B0604020202020204"/>
                </a:rPr>
                <a:t>DI YI KE JI YOU XIAN GONG SI  DI YI KE JI YOU XIAN GONG SI </a:t>
              </a:r>
              <a:endParaRPr lang="en-US" altLang="zh-CN" sz="600" dirty="0">
                <a:solidFill>
                  <a:schemeClr val="tx1">
                    <a:lumMod val="75000"/>
                    <a:lumOff val="25000"/>
                  </a:schemeClr>
                </a:solidFill>
                <a:latin typeface="Arial" panose="020B0604020202020204"/>
                <a:ea typeface="微软雅黑" panose="020B0503020204020204" pitchFamily="34" charset="-122"/>
                <a:cs typeface="+mn-ea"/>
                <a:sym typeface="Arial" panose="020B0604020202020204"/>
              </a:endParaRPr>
            </a:p>
            <a:p>
              <a:pPr lvl="0">
                <a:lnSpc>
                  <a:spcPct val="150000"/>
                </a:lnSpc>
                <a:defRPr/>
              </a:pPr>
              <a:endParaRPr lang="en-US" altLang="zh-CN" sz="600" dirty="0">
                <a:solidFill>
                  <a:schemeClr val="tx1">
                    <a:lumMod val="75000"/>
                    <a:lumOff val="25000"/>
                  </a:schemeClr>
                </a:solidFill>
                <a:latin typeface="Arial" panose="020B0604020202020204"/>
                <a:ea typeface="微软雅黑" panose="020B0503020204020204" pitchFamily="34" charset="-122"/>
                <a:cs typeface="+mn-ea"/>
                <a:sym typeface="Arial" panose="020B0604020202020204"/>
              </a:endParaRPr>
            </a:p>
          </p:txBody>
        </p:sp>
      </p:grpSp>
    </p:spTree>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par>
                          <p:cTn id="11" fill="hold">
                            <p:stCondLst>
                              <p:cond delay="500"/>
                            </p:stCondLst>
                            <p:childTnLst>
                              <p:par>
                                <p:cTn id="12" presetID="0" presetClass="entr" presetSubtype="0" decel="70000" fill="hold" grpId="0" nodeType="afterEffect">
                                  <p:stCondLst>
                                    <p:cond delay="0"/>
                                  </p:stCondLst>
                                  <p:iterate type="lt">
                                    <p:tmPct val="10000"/>
                                  </p:iterate>
                                  <p:childTnLst>
                                    <p:set>
                                      <p:cBhvr>
                                        <p:cTn id="13" dur="641" fill="hold">
                                          <p:stCondLst>
                                            <p:cond delay="1"/>
                                          </p:stCondLst>
                                        </p:cTn>
                                        <p:tgtEl>
                                          <p:spTgt spid="8"/>
                                        </p:tgtEl>
                                        <p:attrNameLst>
                                          <p:attrName>style.visibility</p:attrName>
                                        </p:attrNameLst>
                                      </p:cBhvr>
                                      <p:to>
                                        <p:strVal val="visible"/>
                                      </p:to>
                                    </p:set>
                                    <p:anim to="" calcmode="lin" valueType="num">
                                      <p:cBhvr>
                                        <p:cTn id="14" dur="1" fill="hold">
                                          <p:stCondLst>
                                            <p:cond delay="0"/>
                                          </p:stCondLst>
                                        </p:cTn>
                                        <p:tgtEl>
                                          <p:spTgt spid="8"/>
                                        </p:tgtEl>
                                        <p:attrNameLst>
                                          <p:attrName>ppt_x</p:attrName>
                                        </p:attrNameLst>
                                      </p:cBhvr>
                                      <p:tavLst>
                                        <p:tav tm="0">
                                          <p:val>
                                            <p:strVal val="#ppt_x"/>
                                          </p:val>
                                        </p:tav>
                                        <p:tav tm="100000">
                                          <p:val>
                                            <p:strVal val="#ppt_x+0.15*sin(rand(0-360)+0)+2"/>
                                          </p:val>
                                        </p:tav>
                                      </p:tavLst>
                                    </p:anim>
                                    <p:anim to="" calcmode="lin" valueType="num">
                                      <p:cBhvr>
                                        <p:cTn id="15" dur="1" fill="hold">
                                          <p:stCondLst>
                                            <p:cond delay="0"/>
                                          </p:stCondLst>
                                        </p:cTn>
                                        <p:tgtEl>
                                          <p:spTgt spid="8"/>
                                        </p:tgtEl>
                                        <p:attrNameLst>
                                          <p:attrName>ppt_y</p:attrName>
                                        </p:attrNameLst>
                                      </p:cBhvr>
                                      <p:tavLst>
                                        <p:tav tm="0">
                                          <p:val>
                                            <p:strVal val="#ppt_y"/>
                                          </p:val>
                                        </p:tav>
                                        <p:tav tm="100000">
                                          <p:val>
                                            <p:strVal val="#ppt_y+0.15*sin(rand(0-360)+0)+2"/>
                                          </p:val>
                                        </p:tav>
                                      </p:tavLst>
                                    </p:anim>
                                    <p:anim to="" calcmode="lin" valueType="num">
                                      <p:cBhvr>
                                        <p:cTn id="16" dur="748" fill="hold">
                                          <p:stCondLst>
                                            <p:cond delay="2"/>
                                          </p:stCondLst>
                                        </p:cTn>
                                        <p:tgtEl>
                                          <p:spTgt spid="8"/>
                                        </p:tgtEl>
                                        <p:attrNameLst>
                                          <p:attrName>style.opacity</p:attrName>
                                        </p:attrNameLst>
                                      </p:cBhvr>
                                      <p:tavLst>
                                        <p:tav tm="0">
                                          <p:val>
                                            <p:fltVal val="0"/>
                                          </p:val>
                                        </p:tav>
                                        <p:tav tm="100000">
                                          <p:val>
                                            <p:fltVal val="1"/>
                                          </p:val>
                                        </p:tav>
                                      </p:tavLst>
                                    </p:anim>
                                    <p:animScale>
                                      <p:cBhvr>
                                        <p:cTn id="17" dur="748" fill="hold">
                                          <p:stCondLst>
                                            <p:cond delay="1"/>
                                          </p:stCondLst>
                                        </p:cTn>
                                        <p:tgtEl>
                                          <p:spTgt spid="8"/>
                                        </p:tgtEl>
                                      </p:cBhvr>
                                      <p:from x="500000" y="500000"/>
                                      <p:to x="100000" y="100000"/>
                                    </p:animScale>
                                    <p:anim to="" calcmode="lin" valueType="num">
                                      <p:cBhvr>
                                        <p:cTn id="18" dur="535" fill="hold">
                                          <p:stCondLst>
                                            <p:cond delay="215"/>
                                          </p:stCondLst>
                                        </p:cTn>
                                        <p:tgtEl>
                                          <p:spTgt spid="8"/>
                                        </p:tgtEl>
                                        <p:attrNameLst>
                                          <p:attrName>ppt_x</p:attrName>
                                        </p:attrNameLst>
                                      </p:cBhvr>
                                      <p:tavLst>
                                        <p:tav tm="0">
                                          <p:val>
                                            <p:strVal val="ppt_x-2"/>
                                          </p:val>
                                        </p:tav>
                                        <p:tav tm="100000">
                                          <p:val>
                                            <p:strVal val="#ppt_x"/>
                                          </p:val>
                                        </p:tav>
                                      </p:tavLst>
                                    </p:anim>
                                    <p:anim to="" calcmode="lin" valueType="num">
                                      <p:cBhvr>
                                        <p:cTn id="19" dur="535" fill="hold">
                                          <p:stCondLst>
                                            <p:cond delay="215"/>
                                          </p:stCondLst>
                                        </p:cTn>
                                        <p:tgtEl>
                                          <p:spTgt spid="8"/>
                                        </p:tgtEl>
                                        <p:attrNameLst>
                                          <p:attrName>ppt_y</p:attrName>
                                        </p:attrNameLst>
                                      </p:cBhvr>
                                      <p:tavLst>
                                        <p:tav tm="0">
                                          <p:val>
                                            <p:strVal val="ppt_y-2"/>
                                          </p:val>
                                        </p:tav>
                                        <p:tav tm="100000">
                                          <p:val>
                                            <p:strVal val="#ppt_y"/>
                                          </p:val>
                                        </p:tav>
                                      </p:tavLst>
                                    </p:anim>
                                  </p:childTnLst>
                                </p:cTn>
                              </p:par>
                            </p:childTnLst>
                          </p:cTn>
                        </p:par>
                        <p:par>
                          <p:cTn id="20" fill="hold">
                            <p:stCondLst>
                              <p:cond delay="1625"/>
                            </p:stCondLst>
                            <p:childTnLst>
                              <p:par>
                                <p:cTn id="21" presetID="22" presetClass="entr" presetSubtype="8"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par>
                          <p:cTn id="24" fill="hold">
                            <p:stCondLst>
                              <p:cond delay="2125"/>
                            </p:stCondLst>
                            <p:childTnLst>
                              <p:par>
                                <p:cTn id="25" presetID="42"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750"/>
                                        <p:tgtEl>
                                          <p:spTgt spid="11"/>
                                        </p:tgtEl>
                                      </p:cBhvr>
                                    </p:animEffect>
                                    <p:anim calcmode="lin" valueType="num">
                                      <p:cBhvr>
                                        <p:cTn id="28" dur="750" fill="hold"/>
                                        <p:tgtEl>
                                          <p:spTgt spid="11"/>
                                        </p:tgtEl>
                                        <p:attrNameLst>
                                          <p:attrName>ppt_x</p:attrName>
                                        </p:attrNameLst>
                                      </p:cBhvr>
                                      <p:tavLst>
                                        <p:tav tm="0">
                                          <p:val>
                                            <p:strVal val="#ppt_x"/>
                                          </p:val>
                                        </p:tav>
                                        <p:tav tm="100000">
                                          <p:val>
                                            <p:strVal val="#ppt_x"/>
                                          </p:val>
                                        </p:tav>
                                      </p:tavLst>
                                    </p:anim>
                                    <p:anim calcmode="lin" valueType="num">
                                      <p:cBhvr>
                                        <p:cTn id="29" dur="75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p:cTn id="34" dur="500" fill="hold"/>
                                        <p:tgtEl>
                                          <p:spTgt spid="23"/>
                                        </p:tgtEl>
                                        <p:attrNameLst>
                                          <p:attrName>ppt_w</p:attrName>
                                        </p:attrNameLst>
                                      </p:cBhvr>
                                      <p:tavLst>
                                        <p:tav tm="0">
                                          <p:val>
                                            <p:fltVal val="0"/>
                                          </p:val>
                                        </p:tav>
                                        <p:tav tm="100000">
                                          <p:val>
                                            <p:strVal val="#ppt_w"/>
                                          </p:val>
                                        </p:tav>
                                      </p:tavLst>
                                    </p:anim>
                                    <p:anim calcmode="lin" valueType="num">
                                      <p:cBhvr>
                                        <p:cTn id="35" dur="500" fill="hold"/>
                                        <p:tgtEl>
                                          <p:spTgt spid="23"/>
                                        </p:tgtEl>
                                        <p:attrNameLst>
                                          <p:attrName>ppt_h</p:attrName>
                                        </p:attrNameLst>
                                      </p:cBhvr>
                                      <p:tavLst>
                                        <p:tav tm="0">
                                          <p:val>
                                            <p:fltVal val="0"/>
                                          </p:val>
                                        </p:tav>
                                        <p:tav tm="100000">
                                          <p:val>
                                            <p:strVal val="#ppt_h"/>
                                          </p:val>
                                        </p:tav>
                                      </p:tavLst>
                                    </p:anim>
                                    <p:animEffect transition="in" filter="fade">
                                      <p:cBhvr>
                                        <p:cTn id="36" dur="500"/>
                                        <p:tgtEl>
                                          <p:spTgt spid="23"/>
                                        </p:tgtEl>
                                      </p:cBhvr>
                                    </p:animEffect>
                                  </p:childTnLst>
                                </p:cTn>
                              </p:par>
                              <p:par>
                                <p:cTn id="37" presetID="10" presetClass="entr" presetSubtype="0" fill="hold"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5" grpId="0" animBg="1"/>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1201480" y="1613557"/>
            <a:ext cx="3794823" cy="4416485"/>
            <a:chOff x="297712" y="1323036"/>
            <a:chExt cx="4554875" cy="5301047"/>
          </a:xfrm>
        </p:grpSpPr>
        <p:sp>
          <p:nvSpPr>
            <p:cNvPr id="12" name="矩形 11"/>
            <p:cNvSpPr/>
            <p:nvPr/>
          </p:nvSpPr>
          <p:spPr>
            <a:xfrm>
              <a:off x="297712" y="1323036"/>
              <a:ext cx="3763925" cy="5301047"/>
            </a:xfrm>
            <a:prstGeom prst="rect">
              <a:avLst/>
            </a:prstGeom>
            <a:solidFill>
              <a:srgbClr val="BEB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a:ea typeface="微软雅黑" panose="020B0503020204020204" pitchFamily="34" charset="-122"/>
                <a:sym typeface="Arial" panose="020B0604020202020204"/>
              </a:endParaRPr>
            </a:p>
          </p:txBody>
        </p:sp>
        <p:pic>
          <p:nvPicPr>
            <p:cNvPr id="13" name="图片占位符 8"/>
            <p:cNvPicPr>
              <a:picLocks noChangeAspect="1"/>
            </p:cNvPicPr>
            <p:nvPr/>
          </p:nvPicPr>
          <p:blipFill rotWithShape="1">
            <a:blip r:embed="rId1" cstate="print">
              <a:extLst>
                <a:ext uri="{28A0092B-C50C-407E-A947-70E740481C1C}">
                  <a14:useLocalDpi xmlns:a14="http://schemas.microsoft.com/office/drawing/2010/main" val="0"/>
                </a:ext>
              </a:extLst>
            </a:blip>
            <a:srcRect l="13133" t="3896" r="47514" b="11894"/>
            <a:stretch>
              <a:fillRect/>
            </a:stretch>
          </p:blipFill>
          <p:spPr>
            <a:xfrm>
              <a:off x="1023935" y="1716177"/>
              <a:ext cx="3381829" cy="4582718"/>
            </a:xfrm>
            <a:custGeom>
              <a:avLst/>
              <a:gdLst>
                <a:gd name="connsiteX0" fmla="*/ 0 w 3381829"/>
                <a:gd name="connsiteY0" fmla="*/ 0 h 6858000"/>
                <a:gd name="connsiteX1" fmla="*/ 3381829 w 3381829"/>
                <a:gd name="connsiteY1" fmla="*/ 0 h 6858000"/>
                <a:gd name="connsiteX2" fmla="*/ 3381829 w 3381829"/>
                <a:gd name="connsiteY2" fmla="*/ 6858000 h 6858000"/>
                <a:gd name="connsiteX3" fmla="*/ 0 w 338182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381829" h="6858000">
                  <a:moveTo>
                    <a:pt x="0" y="0"/>
                  </a:moveTo>
                  <a:lnTo>
                    <a:pt x="3381829" y="0"/>
                  </a:lnTo>
                  <a:lnTo>
                    <a:pt x="3381829" y="6858000"/>
                  </a:lnTo>
                  <a:lnTo>
                    <a:pt x="0" y="6858000"/>
                  </a:lnTo>
                  <a:close/>
                </a:path>
              </a:pathLst>
            </a:custGeom>
          </p:spPr>
        </p:pic>
        <p:sp>
          <p:nvSpPr>
            <p:cNvPr id="14" name="矩形 13"/>
            <p:cNvSpPr/>
            <p:nvPr/>
          </p:nvSpPr>
          <p:spPr>
            <a:xfrm>
              <a:off x="4184668" y="2657942"/>
              <a:ext cx="667919" cy="2760229"/>
            </a:xfrm>
            <a:prstGeom prst="rect">
              <a:avLst/>
            </a:prstGeom>
            <a:solidFill>
              <a:srgbClr val="F2CD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Arial" panose="020B0604020202020204"/>
                <a:ea typeface="微软雅黑" panose="020B0503020204020204" pitchFamily="34" charset="-122"/>
                <a:sym typeface="Arial" panose="020B0604020202020204"/>
              </a:endParaRPr>
            </a:p>
          </p:txBody>
        </p:sp>
      </p:grpSp>
      <p:sp>
        <p:nvSpPr>
          <p:cNvPr id="15" name="Rectangle 6"/>
          <p:cNvSpPr/>
          <p:nvPr/>
        </p:nvSpPr>
        <p:spPr>
          <a:xfrm>
            <a:off x="5368568" y="2494881"/>
            <a:ext cx="2331643" cy="461665"/>
          </a:xfrm>
          <a:prstGeom prst="rect">
            <a:avLst/>
          </a:prstGeom>
        </p:spPr>
        <p:txBody>
          <a:bodyPr wrap="square">
            <a:spAutoFit/>
          </a:bodyPr>
          <a:lstStyle/>
          <a:p>
            <a:r>
              <a:rPr lang="zh-CN" altLang="en-US" sz="2400" b="1" spc="300"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rPr>
              <a:t>点击添加标题</a:t>
            </a:r>
            <a:endParaRPr lang="zh-CN" altLang="en-US" sz="2400" b="1" spc="300"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endParaRPr>
          </a:p>
        </p:txBody>
      </p:sp>
      <p:sp>
        <p:nvSpPr>
          <p:cNvPr id="16" name="TextBox 7"/>
          <p:cNvSpPr txBox="1">
            <a:spLocks noChangeArrowheads="1"/>
          </p:cNvSpPr>
          <p:nvPr/>
        </p:nvSpPr>
        <p:spPr bwMode="auto">
          <a:xfrm>
            <a:off x="5368567" y="1374351"/>
            <a:ext cx="3360762" cy="839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dist">
              <a:lnSpc>
                <a:spcPts val="6500"/>
              </a:lnSpc>
              <a:spcBef>
                <a:spcPct val="0"/>
              </a:spcBef>
              <a:buNone/>
            </a:pPr>
            <a:r>
              <a:rPr lang="zh-CN" altLang="en-US" sz="4000" b="1" dirty="0">
                <a:solidFill>
                  <a:srgbClr val="222729"/>
                </a:solidFill>
                <a:latin typeface="Arial" panose="020B0604020202020204"/>
                <a:ea typeface="微软雅黑" panose="020B0503020204020204" pitchFamily="34" charset="-122"/>
                <a:cs typeface="+mn-ea"/>
                <a:sym typeface="Arial" panose="020B0604020202020204"/>
              </a:rPr>
              <a:t>点击添加标题</a:t>
            </a:r>
            <a:endParaRPr lang="zh-CN" altLang="en-US" sz="4000" b="1" dirty="0">
              <a:solidFill>
                <a:srgbClr val="222729"/>
              </a:solidFill>
              <a:latin typeface="Arial" panose="020B0604020202020204"/>
              <a:ea typeface="微软雅黑" panose="020B0503020204020204" pitchFamily="34" charset="-122"/>
              <a:cs typeface="+mn-ea"/>
              <a:sym typeface="Arial" panose="020B0604020202020204"/>
            </a:endParaRPr>
          </a:p>
        </p:txBody>
      </p:sp>
      <p:sp>
        <p:nvSpPr>
          <p:cNvPr id="17" name="矩形 16"/>
          <p:cNvSpPr/>
          <p:nvPr/>
        </p:nvSpPr>
        <p:spPr>
          <a:xfrm>
            <a:off x="5368568" y="4222246"/>
            <a:ext cx="2542902" cy="461665"/>
          </a:xfrm>
          <a:prstGeom prst="rect">
            <a:avLst/>
          </a:prstGeom>
        </p:spPr>
        <p:txBody>
          <a:bodyPr wrap="square">
            <a:spAutoFit/>
          </a:bodyPr>
          <a:lstStyle/>
          <a:p>
            <a:r>
              <a:rPr lang="zh-CN" altLang="en-US" sz="2400" b="1" spc="300"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rPr>
              <a:t>点击添加标题</a:t>
            </a:r>
            <a:endParaRPr lang="zh-CN" altLang="en-US" sz="2400" b="1" spc="300"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endParaRPr>
          </a:p>
        </p:txBody>
      </p:sp>
      <p:sp>
        <p:nvSpPr>
          <p:cNvPr id="18" name="矩形 17"/>
          <p:cNvSpPr/>
          <p:nvPr/>
        </p:nvSpPr>
        <p:spPr>
          <a:xfrm>
            <a:off x="5368567" y="4617668"/>
            <a:ext cx="5391581" cy="1200329"/>
          </a:xfrm>
          <a:prstGeom prst="rect">
            <a:avLst/>
          </a:prstGeom>
        </p:spPr>
        <p:txBody>
          <a:bodyPr wrap="square">
            <a:spAutoFit/>
          </a:bodyPr>
          <a:lstStyle/>
          <a:p>
            <a:pPr>
              <a:lnSpc>
                <a:spcPct val="150000"/>
              </a:lnSpc>
            </a:pPr>
            <a:r>
              <a:rPr lang="zh-CN" altLang="en-US" sz="1600" dirty="0">
                <a:solidFill>
                  <a:schemeClr val="tx1">
                    <a:lumMod val="65000"/>
                    <a:lumOff val="35000"/>
                  </a:schemeClr>
                </a:solidFill>
                <a:latin typeface="Arial" panose="020B0604020202020204"/>
                <a:ea typeface="微软雅黑" panose="020B0503020204020204" pitchFamily="34" charset="-122"/>
                <a:cs typeface="+mn-ea"/>
                <a:sym typeface="Arial" panose="020B0604020202020204"/>
              </a:rPr>
              <a:t>点击输入文本内容点击输入文本内容点击输入文本内容点击输入文本内容点击输入文本内容点击输入文本内容点击输入文本内容点击输入文本内容点击</a:t>
            </a:r>
            <a:endParaRPr lang="zh-CN" altLang="en-US" sz="1600" dirty="0">
              <a:solidFill>
                <a:schemeClr val="tx1">
                  <a:lumMod val="65000"/>
                  <a:lumOff val="35000"/>
                </a:schemeClr>
              </a:solidFill>
              <a:latin typeface="Arial" panose="020B0604020202020204"/>
              <a:ea typeface="微软雅黑" panose="020B0503020204020204" pitchFamily="34" charset="-122"/>
              <a:cs typeface="+mn-ea"/>
              <a:sym typeface="Arial" panose="020B0604020202020204"/>
            </a:endParaRPr>
          </a:p>
        </p:txBody>
      </p:sp>
      <p:sp>
        <p:nvSpPr>
          <p:cNvPr id="19" name="矩形 18"/>
          <p:cNvSpPr/>
          <p:nvPr/>
        </p:nvSpPr>
        <p:spPr>
          <a:xfrm>
            <a:off x="5368568" y="2885110"/>
            <a:ext cx="5484210" cy="1200329"/>
          </a:xfrm>
          <a:prstGeom prst="rect">
            <a:avLst/>
          </a:prstGeom>
        </p:spPr>
        <p:txBody>
          <a:bodyPr wrap="square">
            <a:spAutoFit/>
          </a:bodyPr>
          <a:lstStyle/>
          <a:p>
            <a:pPr>
              <a:lnSpc>
                <a:spcPct val="150000"/>
              </a:lnSpc>
            </a:pPr>
            <a:r>
              <a:rPr lang="zh-CN" altLang="en-US" sz="1600" dirty="0">
                <a:solidFill>
                  <a:schemeClr val="tx1">
                    <a:lumMod val="65000"/>
                    <a:lumOff val="35000"/>
                  </a:schemeClr>
                </a:solidFill>
                <a:latin typeface="Arial" panose="020B0604020202020204"/>
                <a:ea typeface="微软雅黑" panose="020B0503020204020204" pitchFamily="34" charset="-122"/>
                <a:cs typeface="+mn-ea"/>
                <a:sym typeface="Arial" panose="020B0604020202020204"/>
              </a:rPr>
              <a:t>点击输入文本内容点击输入文本内容点击输入文本内容点击输入文本内容点击输入文本内容点击输入文本内容点击输入文本内容点击输入文本</a:t>
            </a:r>
            <a:endParaRPr lang="zh-CN" altLang="en-US" sz="1600" dirty="0">
              <a:solidFill>
                <a:schemeClr val="tx1">
                  <a:lumMod val="65000"/>
                  <a:lumOff val="35000"/>
                </a:schemeClr>
              </a:solidFill>
              <a:latin typeface="Arial" panose="020B0604020202020204"/>
              <a:ea typeface="微软雅黑" panose="020B0503020204020204" pitchFamily="34" charset="-122"/>
              <a:cs typeface="+mn-ea"/>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spd="slow" p14:dur="1500" advTm="3000">
        <p:split orient="vert"/>
      </p:transition>
    </mc:Choice>
    <mc:Fallback>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500"/>
                                        <p:tgtEl>
                                          <p:spTgt spid="16"/>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down)">
                                      <p:cBhvr>
                                        <p:cTn id="18" dur="500"/>
                                        <p:tgtEl>
                                          <p:spTgt spid="17"/>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down)">
                                      <p:cBhvr>
                                        <p:cTn id="21" dur="500"/>
                                        <p:tgtEl>
                                          <p:spTgt spid="18"/>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down)">
                                      <p:cBhvr>
                                        <p:cTn id="2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61919" y="1846987"/>
            <a:ext cx="4859909" cy="1584448"/>
            <a:chOff x="1061919" y="1846987"/>
            <a:chExt cx="4859909" cy="1584448"/>
          </a:xfrm>
        </p:grpSpPr>
        <p:grpSp>
          <p:nvGrpSpPr>
            <p:cNvPr id="3" name="组合 2"/>
            <p:cNvGrpSpPr/>
            <p:nvPr/>
          </p:nvGrpSpPr>
          <p:grpSpPr>
            <a:xfrm>
              <a:off x="1061919" y="1868484"/>
              <a:ext cx="828794" cy="828794"/>
              <a:chOff x="5767769" y="2815110"/>
              <a:chExt cx="828794" cy="828794"/>
            </a:xfrm>
          </p:grpSpPr>
          <p:sp>
            <p:nvSpPr>
              <p:cNvPr id="7" name="椭圆 6"/>
              <p:cNvSpPr/>
              <p:nvPr/>
            </p:nvSpPr>
            <p:spPr>
              <a:xfrm>
                <a:off x="5767769" y="2815110"/>
                <a:ext cx="828794" cy="828794"/>
              </a:xfrm>
              <a:prstGeom prst="ellipse">
                <a:avLst/>
              </a:prstGeom>
              <a:solidFill>
                <a:srgbClr val="BEBFFF"/>
              </a:solidFill>
              <a:ln w="12700" cap="flat" cmpd="sng" algn="ctr">
                <a:noFill/>
                <a:prstDash val="solid"/>
                <a:miter lim="800000"/>
              </a:ln>
              <a:effectLst>
                <a:outerShdw blurRad="50800"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Arial" panose="020B0604020202020204"/>
                  <a:ea typeface="微软雅黑" panose="020B0503020204020204" pitchFamily="34" charset="-122"/>
                  <a:cs typeface="+mn-ea"/>
                  <a:sym typeface="Arial" panose="020B0604020202020204"/>
                </a:endParaRPr>
              </a:p>
            </p:txBody>
          </p:sp>
          <p:grpSp>
            <p:nvGrpSpPr>
              <p:cNvPr id="8" name="图形 18" descr="条形图"/>
              <p:cNvGrpSpPr/>
              <p:nvPr/>
            </p:nvGrpSpPr>
            <p:grpSpPr>
              <a:xfrm>
                <a:off x="6030972" y="3063770"/>
                <a:ext cx="302387" cy="331473"/>
                <a:chOff x="5772150" y="3105150"/>
                <a:chExt cx="647700" cy="647701"/>
              </a:xfrm>
              <a:solidFill>
                <a:sysClr val="window" lastClr="FFFFFF"/>
              </a:solidFill>
            </p:grpSpPr>
            <p:sp>
              <p:nvSpPr>
                <p:cNvPr id="9" name="任意多边形: 形状 37"/>
                <p:cNvSpPr/>
                <p:nvPr/>
              </p:nvSpPr>
              <p:spPr>
                <a:xfrm>
                  <a:off x="5772150" y="3105150"/>
                  <a:ext cx="647700" cy="647701"/>
                </a:xfrm>
                <a:custGeom>
                  <a:avLst/>
                  <a:gdLst>
                    <a:gd name="connsiteX0" fmla="*/ 57150 w 647700"/>
                    <a:gd name="connsiteY0" fmla="*/ 0 h 647700"/>
                    <a:gd name="connsiteX1" fmla="*/ 0 w 647700"/>
                    <a:gd name="connsiteY1" fmla="*/ 0 h 647700"/>
                    <a:gd name="connsiteX2" fmla="*/ 0 w 647700"/>
                    <a:gd name="connsiteY2" fmla="*/ 647700 h 647700"/>
                    <a:gd name="connsiteX3" fmla="*/ 647700 w 647700"/>
                    <a:gd name="connsiteY3" fmla="*/ 647700 h 647700"/>
                    <a:gd name="connsiteX4" fmla="*/ 647700 w 647700"/>
                    <a:gd name="connsiteY4" fmla="*/ 590550 h 647700"/>
                    <a:gd name="connsiteX5" fmla="*/ 57150 w 647700"/>
                    <a:gd name="connsiteY5" fmla="*/ 59055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7700" h="647700">
                      <a:moveTo>
                        <a:pt x="57150" y="0"/>
                      </a:moveTo>
                      <a:lnTo>
                        <a:pt x="0" y="0"/>
                      </a:lnTo>
                      <a:lnTo>
                        <a:pt x="0" y="647700"/>
                      </a:lnTo>
                      <a:lnTo>
                        <a:pt x="647700" y="647700"/>
                      </a:lnTo>
                      <a:lnTo>
                        <a:pt x="647700" y="590550"/>
                      </a:lnTo>
                      <a:lnTo>
                        <a:pt x="57150" y="590550"/>
                      </a:ln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Arial" panose="020B0604020202020204"/>
                    <a:ea typeface="微软雅黑" panose="020B0503020204020204" pitchFamily="34" charset="-122"/>
                    <a:cs typeface="+mn-ea"/>
                    <a:sym typeface="Arial" panose="020B0604020202020204"/>
                  </a:endParaRPr>
                </a:p>
              </p:txBody>
            </p:sp>
            <p:sp>
              <p:nvSpPr>
                <p:cNvPr id="10" name="任意多边形: 形状 38"/>
                <p:cNvSpPr/>
                <p:nvPr/>
              </p:nvSpPr>
              <p:spPr>
                <a:xfrm>
                  <a:off x="5886450" y="3305175"/>
                  <a:ext cx="104775" cy="333375"/>
                </a:xfrm>
                <a:custGeom>
                  <a:avLst/>
                  <a:gdLst>
                    <a:gd name="connsiteX0" fmla="*/ 0 w 104775"/>
                    <a:gd name="connsiteY0" fmla="*/ 0 h 333375"/>
                    <a:gd name="connsiteX1" fmla="*/ 104775 w 104775"/>
                    <a:gd name="connsiteY1" fmla="*/ 0 h 333375"/>
                    <a:gd name="connsiteX2" fmla="*/ 104775 w 104775"/>
                    <a:gd name="connsiteY2" fmla="*/ 333375 h 333375"/>
                    <a:gd name="connsiteX3" fmla="*/ 0 w 104775"/>
                    <a:gd name="connsiteY3" fmla="*/ 333375 h 333375"/>
                  </a:gdLst>
                  <a:ahLst/>
                  <a:cxnLst>
                    <a:cxn ang="0">
                      <a:pos x="connsiteX0" y="connsiteY0"/>
                    </a:cxn>
                    <a:cxn ang="0">
                      <a:pos x="connsiteX1" y="connsiteY1"/>
                    </a:cxn>
                    <a:cxn ang="0">
                      <a:pos x="connsiteX2" y="connsiteY2"/>
                    </a:cxn>
                    <a:cxn ang="0">
                      <a:pos x="connsiteX3" y="connsiteY3"/>
                    </a:cxn>
                  </a:cxnLst>
                  <a:rect l="l" t="t" r="r" b="b"/>
                  <a:pathLst>
                    <a:path w="104775" h="333375">
                      <a:moveTo>
                        <a:pt x="0" y="0"/>
                      </a:moveTo>
                      <a:lnTo>
                        <a:pt x="104775" y="0"/>
                      </a:lnTo>
                      <a:lnTo>
                        <a:pt x="104775" y="333375"/>
                      </a:lnTo>
                      <a:lnTo>
                        <a:pt x="0" y="333375"/>
                      </a:ln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Arial" panose="020B0604020202020204"/>
                    <a:ea typeface="微软雅黑" panose="020B0503020204020204" pitchFamily="34" charset="-122"/>
                    <a:cs typeface="+mn-ea"/>
                    <a:sym typeface="Arial" panose="020B0604020202020204"/>
                  </a:endParaRPr>
                </a:p>
              </p:txBody>
            </p:sp>
            <p:sp>
              <p:nvSpPr>
                <p:cNvPr id="11" name="任意多边形: 形状 39"/>
                <p:cNvSpPr/>
                <p:nvPr/>
              </p:nvSpPr>
              <p:spPr>
                <a:xfrm>
                  <a:off x="6029325" y="3105150"/>
                  <a:ext cx="104775" cy="533400"/>
                </a:xfrm>
                <a:custGeom>
                  <a:avLst/>
                  <a:gdLst>
                    <a:gd name="connsiteX0" fmla="*/ 0 w 104775"/>
                    <a:gd name="connsiteY0" fmla="*/ 0 h 533400"/>
                    <a:gd name="connsiteX1" fmla="*/ 104775 w 104775"/>
                    <a:gd name="connsiteY1" fmla="*/ 0 h 533400"/>
                    <a:gd name="connsiteX2" fmla="*/ 104775 w 104775"/>
                    <a:gd name="connsiteY2" fmla="*/ 533400 h 533400"/>
                    <a:gd name="connsiteX3" fmla="*/ 0 w 104775"/>
                    <a:gd name="connsiteY3" fmla="*/ 533400 h 533400"/>
                  </a:gdLst>
                  <a:ahLst/>
                  <a:cxnLst>
                    <a:cxn ang="0">
                      <a:pos x="connsiteX0" y="connsiteY0"/>
                    </a:cxn>
                    <a:cxn ang="0">
                      <a:pos x="connsiteX1" y="connsiteY1"/>
                    </a:cxn>
                    <a:cxn ang="0">
                      <a:pos x="connsiteX2" y="connsiteY2"/>
                    </a:cxn>
                    <a:cxn ang="0">
                      <a:pos x="connsiteX3" y="connsiteY3"/>
                    </a:cxn>
                  </a:cxnLst>
                  <a:rect l="l" t="t" r="r" b="b"/>
                  <a:pathLst>
                    <a:path w="104775" h="533400">
                      <a:moveTo>
                        <a:pt x="0" y="0"/>
                      </a:moveTo>
                      <a:lnTo>
                        <a:pt x="104775" y="0"/>
                      </a:lnTo>
                      <a:lnTo>
                        <a:pt x="104775" y="533400"/>
                      </a:lnTo>
                      <a:lnTo>
                        <a:pt x="0" y="533400"/>
                      </a:ln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Arial" panose="020B0604020202020204"/>
                    <a:ea typeface="微软雅黑" panose="020B0503020204020204" pitchFamily="34" charset="-122"/>
                    <a:cs typeface="+mn-ea"/>
                    <a:sym typeface="Arial" panose="020B0604020202020204"/>
                  </a:endParaRPr>
                </a:p>
              </p:txBody>
            </p:sp>
            <p:sp>
              <p:nvSpPr>
                <p:cNvPr id="12" name="任意多边形: 形状 40"/>
                <p:cNvSpPr/>
                <p:nvPr/>
              </p:nvSpPr>
              <p:spPr>
                <a:xfrm>
                  <a:off x="6172200" y="3305175"/>
                  <a:ext cx="104775" cy="333375"/>
                </a:xfrm>
                <a:custGeom>
                  <a:avLst/>
                  <a:gdLst>
                    <a:gd name="connsiteX0" fmla="*/ 0 w 104775"/>
                    <a:gd name="connsiteY0" fmla="*/ 0 h 333375"/>
                    <a:gd name="connsiteX1" fmla="*/ 104775 w 104775"/>
                    <a:gd name="connsiteY1" fmla="*/ 0 h 333375"/>
                    <a:gd name="connsiteX2" fmla="*/ 104775 w 104775"/>
                    <a:gd name="connsiteY2" fmla="*/ 333375 h 333375"/>
                    <a:gd name="connsiteX3" fmla="*/ 0 w 104775"/>
                    <a:gd name="connsiteY3" fmla="*/ 333375 h 333375"/>
                  </a:gdLst>
                  <a:ahLst/>
                  <a:cxnLst>
                    <a:cxn ang="0">
                      <a:pos x="connsiteX0" y="connsiteY0"/>
                    </a:cxn>
                    <a:cxn ang="0">
                      <a:pos x="connsiteX1" y="connsiteY1"/>
                    </a:cxn>
                    <a:cxn ang="0">
                      <a:pos x="connsiteX2" y="connsiteY2"/>
                    </a:cxn>
                    <a:cxn ang="0">
                      <a:pos x="connsiteX3" y="connsiteY3"/>
                    </a:cxn>
                  </a:cxnLst>
                  <a:rect l="l" t="t" r="r" b="b"/>
                  <a:pathLst>
                    <a:path w="104775" h="333375">
                      <a:moveTo>
                        <a:pt x="0" y="0"/>
                      </a:moveTo>
                      <a:lnTo>
                        <a:pt x="104775" y="0"/>
                      </a:lnTo>
                      <a:lnTo>
                        <a:pt x="104775" y="333375"/>
                      </a:lnTo>
                      <a:lnTo>
                        <a:pt x="0" y="333375"/>
                      </a:ln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Arial" panose="020B0604020202020204"/>
                    <a:ea typeface="微软雅黑" panose="020B0503020204020204" pitchFamily="34" charset="-122"/>
                    <a:cs typeface="+mn-ea"/>
                    <a:sym typeface="Arial" panose="020B0604020202020204"/>
                  </a:endParaRPr>
                </a:p>
              </p:txBody>
            </p:sp>
            <p:sp>
              <p:nvSpPr>
                <p:cNvPr id="13" name="任意多边形: 形状 41"/>
                <p:cNvSpPr/>
                <p:nvPr/>
              </p:nvSpPr>
              <p:spPr>
                <a:xfrm>
                  <a:off x="6315075" y="3467100"/>
                  <a:ext cx="104775" cy="171450"/>
                </a:xfrm>
                <a:custGeom>
                  <a:avLst/>
                  <a:gdLst>
                    <a:gd name="connsiteX0" fmla="*/ 0 w 104775"/>
                    <a:gd name="connsiteY0" fmla="*/ 0 h 171450"/>
                    <a:gd name="connsiteX1" fmla="*/ 104775 w 104775"/>
                    <a:gd name="connsiteY1" fmla="*/ 0 h 171450"/>
                    <a:gd name="connsiteX2" fmla="*/ 104775 w 104775"/>
                    <a:gd name="connsiteY2" fmla="*/ 171450 h 171450"/>
                    <a:gd name="connsiteX3" fmla="*/ 0 w 104775"/>
                    <a:gd name="connsiteY3" fmla="*/ 171450 h 171450"/>
                  </a:gdLst>
                  <a:ahLst/>
                  <a:cxnLst>
                    <a:cxn ang="0">
                      <a:pos x="connsiteX0" y="connsiteY0"/>
                    </a:cxn>
                    <a:cxn ang="0">
                      <a:pos x="connsiteX1" y="connsiteY1"/>
                    </a:cxn>
                    <a:cxn ang="0">
                      <a:pos x="connsiteX2" y="connsiteY2"/>
                    </a:cxn>
                    <a:cxn ang="0">
                      <a:pos x="connsiteX3" y="connsiteY3"/>
                    </a:cxn>
                  </a:cxnLst>
                  <a:rect l="l" t="t" r="r" b="b"/>
                  <a:pathLst>
                    <a:path w="104775" h="171450">
                      <a:moveTo>
                        <a:pt x="0" y="0"/>
                      </a:moveTo>
                      <a:lnTo>
                        <a:pt x="104775" y="0"/>
                      </a:lnTo>
                      <a:lnTo>
                        <a:pt x="104775" y="171450"/>
                      </a:lnTo>
                      <a:lnTo>
                        <a:pt x="0" y="171450"/>
                      </a:ln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Arial" panose="020B0604020202020204"/>
                    <a:ea typeface="微软雅黑" panose="020B0503020204020204" pitchFamily="34" charset="-122"/>
                    <a:cs typeface="+mn-ea"/>
                    <a:sym typeface="Arial" panose="020B0604020202020204"/>
                  </a:endParaRPr>
                </a:p>
              </p:txBody>
            </p:sp>
          </p:grpSp>
        </p:grpSp>
        <p:grpSp>
          <p:nvGrpSpPr>
            <p:cNvPr id="4" name="组合 3"/>
            <p:cNvGrpSpPr/>
            <p:nvPr/>
          </p:nvGrpSpPr>
          <p:grpSpPr>
            <a:xfrm>
              <a:off x="2125013" y="1846987"/>
              <a:ext cx="3796815" cy="1584448"/>
              <a:chOff x="640354" y="2447662"/>
              <a:chExt cx="3796815" cy="1584448"/>
            </a:xfrm>
          </p:grpSpPr>
          <p:sp>
            <p:nvSpPr>
              <p:cNvPr id="5" name="文本框 4"/>
              <p:cNvSpPr txBox="1"/>
              <p:nvPr/>
            </p:nvSpPr>
            <p:spPr>
              <a:xfrm>
                <a:off x="640355" y="2447662"/>
                <a:ext cx="1482810"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chemeClr val="tx1">
                        <a:lumMod val="85000"/>
                        <a:lumOff val="15000"/>
                      </a:schemeClr>
                    </a:solidFill>
                    <a:effectLst/>
                    <a:uLnTx/>
                    <a:uFillTx/>
                    <a:latin typeface="Arial" panose="020B0604020202020204"/>
                    <a:ea typeface="微软雅黑" panose="020B0503020204020204" pitchFamily="34" charset="-122"/>
                    <a:cs typeface="+mn-ea"/>
                    <a:sym typeface="Arial" panose="020B0604020202020204"/>
                  </a:rPr>
                  <a:t>添加标题</a:t>
                </a:r>
                <a:endParaRPr kumimoji="0" lang="zh-CN" altLang="en-US" sz="2400" b="1" i="0" u="none" strike="noStrike" kern="0" cap="none" spc="0" normalizeH="0" baseline="0" noProof="0" dirty="0">
                  <a:ln>
                    <a:noFill/>
                  </a:ln>
                  <a:solidFill>
                    <a:schemeClr val="tx1">
                      <a:lumMod val="85000"/>
                      <a:lumOff val="15000"/>
                    </a:schemeClr>
                  </a:solidFill>
                  <a:effectLst/>
                  <a:uLnTx/>
                  <a:uFillTx/>
                  <a:latin typeface="Arial" panose="020B0604020202020204"/>
                  <a:ea typeface="微软雅黑" panose="020B0503020204020204" pitchFamily="34" charset="-122"/>
                  <a:cs typeface="+mn-ea"/>
                  <a:sym typeface="Arial" panose="020B0604020202020204"/>
                </a:endParaRPr>
              </a:p>
            </p:txBody>
          </p:sp>
          <p:sp>
            <p:nvSpPr>
              <p:cNvPr id="6" name="文本框 5"/>
              <p:cNvSpPr txBox="1"/>
              <p:nvPr/>
            </p:nvSpPr>
            <p:spPr>
              <a:xfrm>
                <a:off x="640354" y="2831781"/>
                <a:ext cx="3796815" cy="1200329"/>
              </a:xfrm>
              <a:prstGeom prst="rect">
                <a:avLst/>
              </a:prstGeom>
              <a:noFill/>
            </p:spPr>
            <p:txBody>
              <a:bodyPr wrap="square" rtlCol="0">
                <a:spAutoFit/>
              </a:bodyPr>
              <a:lstStyle/>
              <a:p>
                <a:pPr>
                  <a:lnSpc>
                    <a:spcPct val="150000"/>
                  </a:lnSpc>
                  <a:defRPr/>
                </a:pPr>
                <a:r>
                  <a:rPr lang="zh-CN" altLang="en-US" sz="1600" dirty="0">
                    <a:solidFill>
                      <a:schemeClr val="tx1">
                        <a:lumMod val="85000"/>
                        <a:lumOff val="15000"/>
                      </a:schemeClr>
                    </a:solidFill>
                    <a:latin typeface="Arial" panose="020B0604020202020204"/>
                    <a:ea typeface="微软雅黑" panose="020B0503020204020204" pitchFamily="34" charset="-122"/>
                    <a:sym typeface="Arial" panose="020B0604020202020204"/>
                  </a:rPr>
                  <a:t>点击输入文本内容点击输入文本内容点击输入文本内容点击输入文本内容点击输入文本内容点击</a:t>
                </a:r>
                <a:endParaRPr lang="zh-CN" altLang="en-US" sz="1600" dirty="0">
                  <a:solidFill>
                    <a:schemeClr val="tx1">
                      <a:lumMod val="85000"/>
                      <a:lumOff val="15000"/>
                    </a:schemeClr>
                  </a:solidFill>
                  <a:latin typeface="Arial" panose="020B0604020202020204"/>
                  <a:ea typeface="微软雅黑" panose="020B0503020204020204" pitchFamily="34" charset="-122"/>
                  <a:sym typeface="Arial" panose="020B0604020202020204"/>
                </a:endParaRPr>
              </a:p>
            </p:txBody>
          </p:sp>
        </p:grpSp>
      </p:grpSp>
      <p:grpSp>
        <p:nvGrpSpPr>
          <p:cNvPr id="14" name="组合 13"/>
          <p:cNvGrpSpPr/>
          <p:nvPr/>
        </p:nvGrpSpPr>
        <p:grpSpPr>
          <a:xfrm>
            <a:off x="1061919" y="3997895"/>
            <a:ext cx="4743795" cy="1619343"/>
            <a:chOff x="1061919" y="3997895"/>
            <a:chExt cx="4743795" cy="1619343"/>
          </a:xfrm>
        </p:grpSpPr>
        <p:grpSp>
          <p:nvGrpSpPr>
            <p:cNvPr id="15" name="组合 14"/>
            <p:cNvGrpSpPr/>
            <p:nvPr/>
          </p:nvGrpSpPr>
          <p:grpSpPr>
            <a:xfrm>
              <a:off x="1061919" y="3997895"/>
              <a:ext cx="828794" cy="828794"/>
              <a:chOff x="7823932" y="4142516"/>
              <a:chExt cx="828794" cy="828794"/>
            </a:xfrm>
          </p:grpSpPr>
          <p:sp>
            <p:nvSpPr>
              <p:cNvPr id="19" name="椭圆 18"/>
              <p:cNvSpPr/>
              <p:nvPr/>
            </p:nvSpPr>
            <p:spPr>
              <a:xfrm>
                <a:off x="7823932" y="4142516"/>
                <a:ext cx="828794" cy="828794"/>
              </a:xfrm>
              <a:prstGeom prst="ellipse">
                <a:avLst/>
              </a:prstGeom>
              <a:solidFill>
                <a:srgbClr val="F2CDFF"/>
              </a:solidFill>
              <a:ln w="12700" cap="flat" cmpd="sng" algn="ctr">
                <a:noFill/>
                <a:prstDash val="solid"/>
                <a:miter lim="800000"/>
              </a:ln>
              <a:effectLst>
                <a:outerShdw blurRad="50800"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Arial" panose="020B0604020202020204"/>
                  <a:ea typeface="微软雅黑" panose="020B0503020204020204" pitchFamily="34" charset="-122"/>
                  <a:cs typeface="+mn-ea"/>
                  <a:sym typeface="Arial" panose="020B0604020202020204"/>
                </a:endParaRPr>
              </a:p>
            </p:txBody>
          </p:sp>
          <p:sp>
            <p:nvSpPr>
              <p:cNvPr id="20" name="图形 71" descr="聊天气泡"/>
              <p:cNvSpPr/>
              <p:nvPr/>
            </p:nvSpPr>
            <p:spPr>
              <a:xfrm>
                <a:off x="8072796" y="4433901"/>
                <a:ext cx="331065" cy="296128"/>
              </a:xfrm>
              <a:custGeom>
                <a:avLst/>
                <a:gdLst>
                  <a:gd name="connsiteX0" fmla="*/ 615316 w 647701"/>
                  <a:gd name="connsiteY0" fmla="*/ 0 h 590550"/>
                  <a:gd name="connsiteX1" fmla="*/ 32386 w 647701"/>
                  <a:gd name="connsiteY1" fmla="*/ 0 h 590550"/>
                  <a:gd name="connsiteX2" fmla="*/ 1 w 647701"/>
                  <a:gd name="connsiteY2" fmla="*/ 32765 h 590550"/>
                  <a:gd name="connsiteX3" fmla="*/ 1 w 647701"/>
                  <a:gd name="connsiteY3" fmla="*/ 32766 h 590550"/>
                  <a:gd name="connsiteX4" fmla="*/ 1 w 647701"/>
                  <a:gd name="connsiteY4" fmla="*/ 426530 h 590550"/>
                  <a:gd name="connsiteX5" fmla="*/ 32385 w 647701"/>
                  <a:gd name="connsiteY5" fmla="*/ 459296 h 590550"/>
                  <a:gd name="connsiteX6" fmla="*/ 32386 w 647701"/>
                  <a:gd name="connsiteY6" fmla="*/ 459296 h 590550"/>
                  <a:gd name="connsiteX7" fmla="*/ 388621 w 647701"/>
                  <a:gd name="connsiteY7" fmla="*/ 459296 h 590550"/>
                  <a:gd name="connsiteX8" fmla="*/ 518161 w 647701"/>
                  <a:gd name="connsiteY8" fmla="*/ 590550 h 590550"/>
                  <a:gd name="connsiteX9" fmla="*/ 518161 w 647701"/>
                  <a:gd name="connsiteY9" fmla="*/ 459296 h 590550"/>
                  <a:gd name="connsiteX10" fmla="*/ 615316 w 647701"/>
                  <a:gd name="connsiteY10" fmla="*/ 459296 h 590550"/>
                  <a:gd name="connsiteX11" fmla="*/ 647701 w 647701"/>
                  <a:gd name="connsiteY11" fmla="*/ 426530 h 590550"/>
                  <a:gd name="connsiteX12" fmla="*/ 647701 w 647701"/>
                  <a:gd name="connsiteY12" fmla="*/ 426530 h 590550"/>
                  <a:gd name="connsiteX13" fmla="*/ 647701 w 647701"/>
                  <a:gd name="connsiteY13" fmla="*/ 32766 h 590550"/>
                  <a:gd name="connsiteX14" fmla="*/ 615317 w 647701"/>
                  <a:gd name="connsiteY14" fmla="*/ 0 h 590550"/>
                  <a:gd name="connsiteX15" fmla="*/ 615316 w 647701"/>
                  <a:gd name="connsiteY15" fmla="*/ 0 h 590550"/>
                  <a:gd name="connsiteX16" fmla="*/ 171451 w 647701"/>
                  <a:gd name="connsiteY16" fmla="*/ 276225 h 590550"/>
                  <a:gd name="connsiteX17" fmla="*/ 123826 w 647701"/>
                  <a:gd name="connsiteY17" fmla="*/ 228600 h 590550"/>
                  <a:gd name="connsiteX18" fmla="*/ 171451 w 647701"/>
                  <a:gd name="connsiteY18" fmla="*/ 180975 h 590550"/>
                  <a:gd name="connsiteX19" fmla="*/ 219076 w 647701"/>
                  <a:gd name="connsiteY19" fmla="*/ 228600 h 590550"/>
                  <a:gd name="connsiteX20" fmla="*/ 171451 w 647701"/>
                  <a:gd name="connsiteY20" fmla="*/ 276225 h 590550"/>
                  <a:gd name="connsiteX21" fmla="*/ 323851 w 647701"/>
                  <a:gd name="connsiteY21" fmla="*/ 276225 h 590550"/>
                  <a:gd name="connsiteX22" fmla="*/ 276226 w 647701"/>
                  <a:gd name="connsiteY22" fmla="*/ 228600 h 590550"/>
                  <a:gd name="connsiteX23" fmla="*/ 323851 w 647701"/>
                  <a:gd name="connsiteY23" fmla="*/ 180975 h 590550"/>
                  <a:gd name="connsiteX24" fmla="*/ 371476 w 647701"/>
                  <a:gd name="connsiteY24" fmla="*/ 228600 h 590550"/>
                  <a:gd name="connsiteX25" fmla="*/ 323851 w 647701"/>
                  <a:gd name="connsiteY25" fmla="*/ 276225 h 590550"/>
                  <a:gd name="connsiteX26" fmla="*/ 476251 w 647701"/>
                  <a:gd name="connsiteY26" fmla="*/ 276225 h 590550"/>
                  <a:gd name="connsiteX27" fmla="*/ 428626 w 647701"/>
                  <a:gd name="connsiteY27" fmla="*/ 228600 h 590550"/>
                  <a:gd name="connsiteX28" fmla="*/ 476251 w 647701"/>
                  <a:gd name="connsiteY28" fmla="*/ 180975 h 590550"/>
                  <a:gd name="connsiteX29" fmla="*/ 523876 w 647701"/>
                  <a:gd name="connsiteY29" fmla="*/ 228600 h 590550"/>
                  <a:gd name="connsiteX30" fmla="*/ 476251 w 647701"/>
                  <a:gd name="connsiteY30" fmla="*/ 276225 h 59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47701" h="590550">
                    <a:moveTo>
                      <a:pt x="615316" y="0"/>
                    </a:moveTo>
                    <a:lnTo>
                      <a:pt x="32386" y="0"/>
                    </a:lnTo>
                    <a:cubicBezTo>
                      <a:pt x="14395" y="105"/>
                      <a:pt x="-104" y="14774"/>
                      <a:pt x="1" y="32765"/>
                    </a:cubicBezTo>
                    <a:cubicBezTo>
                      <a:pt x="1" y="32765"/>
                      <a:pt x="1" y="32766"/>
                      <a:pt x="1" y="32766"/>
                    </a:cubicBezTo>
                    <a:lnTo>
                      <a:pt x="1" y="426530"/>
                    </a:lnTo>
                    <a:cubicBezTo>
                      <a:pt x="-105" y="444520"/>
                      <a:pt x="14394" y="459190"/>
                      <a:pt x="32385" y="459296"/>
                    </a:cubicBezTo>
                    <a:cubicBezTo>
                      <a:pt x="32385" y="459296"/>
                      <a:pt x="32386" y="459296"/>
                      <a:pt x="32386" y="459296"/>
                    </a:cubicBezTo>
                    <a:lnTo>
                      <a:pt x="388621" y="459296"/>
                    </a:lnTo>
                    <a:lnTo>
                      <a:pt x="518161" y="590550"/>
                    </a:lnTo>
                    <a:lnTo>
                      <a:pt x="518161" y="459296"/>
                    </a:lnTo>
                    <a:lnTo>
                      <a:pt x="615316" y="459296"/>
                    </a:lnTo>
                    <a:cubicBezTo>
                      <a:pt x="633306" y="459191"/>
                      <a:pt x="647805" y="444521"/>
                      <a:pt x="647701" y="426530"/>
                    </a:cubicBezTo>
                    <a:cubicBezTo>
                      <a:pt x="647701" y="426530"/>
                      <a:pt x="647701" y="426530"/>
                      <a:pt x="647701" y="426530"/>
                    </a:cubicBezTo>
                    <a:lnTo>
                      <a:pt x="647701" y="32766"/>
                    </a:lnTo>
                    <a:cubicBezTo>
                      <a:pt x="647806" y="14775"/>
                      <a:pt x="633307" y="106"/>
                      <a:pt x="615317" y="0"/>
                    </a:cubicBezTo>
                    <a:cubicBezTo>
                      <a:pt x="615317" y="0"/>
                      <a:pt x="615316" y="0"/>
                      <a:pt x="615316" y="0"/>
                    </a:cubicBezTo>
                    <a:close/>
                    <a:moveTo>
                      <a:pt x="171451" y="276225"/>
                    </a:moveTo>
                    <a:cubicBezTo>
                      <a:pt x="145148" y="276225"/>
                      <a:pt x="123826" y="254902"/>
                      <a:pt x="123826" y="228600"/>
                    </a:cubicBezTo>
                    <a:cubicBezTo>
                      <a:pt x="123826" y="202298"/>
                      <a:pt x="145148" y="180975"/>
                      <a:pt x="171451" y="180975"/>
                    </a:cubicBezTo>
                    <a:cubicBezTo>
                      <a:pt x="197753" y="180975"/>
                      <a:pt x="219076" y="202298"/>
                      <a:pt x="219076" y="228600"/>
                    </a:cubicBezTo>
                    <a:cubicBezTo>
                      <a:pt x="219076" y="254902"/>
                      <a:pt x="197753" y="276225"/>
                      <a:pt x="171451" y="276225"/>
                    </a:cubicBezTo>
                    <a:close/>
                    <a:moveTo>
                      <a:pt x="323851" y="276225"/>
                    </a:moveTo>
                    <a:cubicBezTo>
                      <a:pt x="297548" y="276225"/>
                      <a:pt x="276226" y="254902"/>
                      <a:pt x="276226" y="228600"/>
                    </a:cubicBezTo>
                    <a:cubicBezTo>
                      <a:pt x="276226" y="202298"/>
                      <a:pt x="297548" y="180975"/>
                      <a:pt x="323851" y="180975"/>
                    </a:cubicBezTo>
                    <a:cubicBezTo>
                      <a:pt x="350153" y="180975"/>
                      <a:pt x="371476" y="202298"/>
                      <a:pt x="371476" y="228600"/>
                    </a:cubicBezTo>
                    <a:cubicBezTo>
                      <a:pt x="371476" y="254902"/>
                      <a:pt x="350153" y="276225"/>
                      <a:pt x="323851" y="276225"/>
                    </a:cubicBezTo>
                    <a:close/>
                    <a:moveTo>
                      <a:pt x="476251" y="276225"/>
                    </a:moveTo>
                    <a:cubicBezTo>
                      <a:pt x="449948" y="276225"/>
                      <a:pt x="428626" y="254902"/>
                      <a:pt x="428626" y="228600"/>
                    </a:cubicBezTo>
                    <a:cubicBezTo>
                      <a:pt x="428626" y="202298"/>
                      <a:pt x="449948" y="180975"/>
                      <a:pt x="476251" y="180975"/>
                    </a:cubicBezTo>
                    <a:cubicBezTo>
                      <a:pt x="502553" y="180975"/>
                      <a:pt x="523876" y="202298"/>
                      <a:pt x="523876" y="228600"/>
                    </a:cubicBezTo>
                    <a:cubicBezTo>
                      <a:pt x="523876" y="254902"/>
                      <a:pt x="502553" y="276225"/>
                      <a:pt x="476251" y="276225"/>
                    </a:cubicBez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Arial" panose="020B0604020202020204"/>
                  <a:ea typeface="微软雅黑" panose="020B0503020204020204" pitchFamily="34" charset="-122"/>
                  <a:cs typeface="+mn-ea"/>
                  <a:sym typeface="Arial" panose="020B0604020202020204"/>
                </a:endParaRPr>
              </a:p>
            </p:txBody>
          </p:sp>
        </p:grpSp>
        <p:grpSp>
          <p:nvGrpSpPr>
            <p:cNvPr id="16" name="组合 15"/>
            <p:cNvGrpSpPr/>
            <p:nvPr/>
          </p:nvGrpSpPr>
          <p:grpSpPr>
            <a:xfrm>
              <a:off x="2125014" y="4032790"/>
              <a:ext cx="3680700" cy="1584448"/>
              <a:chOff x="640355" y="2447662"/>
              <a:chExt cx="3680700" cy="1584448"/>
            </a:xfrm>
          </p:grpSpPr>
          <p:sp>
            <p:nvSpPr>
              <p:cNvPr id="17" name="文本框 16"/>
              <p:cNvSpPr txBox="1"/>
              <p:nvPr/>
            </p:nvSpPr>
            <p:spPr>
              <a:xfrm>
                <a:off x="640355" y="2447662"/>
                <a:ext cx="1482810" cy="461665"/>
              </a:xfrm>
              <a:prstGeom prst="rect">
                <a:avLst/>
              </a:prstGeom>
              <a:noFill/>
            </p:spPr>
            <p:txBody>
              <a:bodyPr wrap="square" rtlCol="0">
                <a:spAutoFit/>
              </a:bodyPr>
              <a:lstStyle/>
              <a:p>
                <a:pPr lvl="0">
                  <a:defRPr/>
                </a:pPr>
                <a:r>
                  <a:rPr lang="zh-CN" altLang="en-US" sz="2400" b="1" kern="0"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rPr>
                  <a:t>添加标题</a:t>
                </a:r>
                <a:endParaRPr lang="zh-CN" altLang="en-US" sz="2400" b="1" kern="0"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endParaRPr>
              </a:p>
            </p:txBody>
          </p:sp>
          <p:sp>
            <p:nvSpPr>
              <p:cNvPr id="18" name="文本框 17"/>
              <p:cNvSpPr txBox="1"/>
              <p:nvPr/>
            </p:nvSpPr>
            <p:spPr>
              <a:xfrm>
                <a:off x="640355" y="2831781"/>
                <a:ext cx="3680700" cy="1200329"/>
              </a:xfrm>
              <a:prstGeom prst="rect">
                <a:avLst/>
              </a:prstGeom>
              <a:noFill/>
            </p:spPr>
            <p:txBody>
              <a:bodyPr wrap="square" rtlCol="0">
                <a:spAutoFit/>
              </a:bodyPr>
              <a:lstStyle/>
              <a:p>
                <a:pPr>
                  <a:lnSpc>
                    <a:spcPct val="150000"/>
                  </a:lnSpc>
                  <a:defRPr/>
                </a:pPr>
                <a:r>
                  <a:rPr lang="zh-CN" altLang="en-US" sz="1600" dirty="0">
                    <a:solidFill>
                      <a:schemeClr val="tx1">
                        <a:lumMod val="85000"/>
                        <a:lumOff val="15000"/>
                      </a:schemeClr>
                    </a:solidFill>
                    <a:latin typeface="Arial" panose="020B0604020202020204"/>
                    <a:ea typeface="微软雅黑" panose="020B0503020204020204" pitchFamily="34" charset="-122"/>
                    <a:sym typeface="Arial" panose="020B0604020202020204"/>
                  </a:rPr>
                  <a:t>点击输入文本内容点击输入文本内容点击输入文本内容点击输入文本内容点击输入文本内容点击输入文本</a:t>
                </a:r>
                <a:endParaRPr lang="zh-CN" altLang="en-US" sz="1600" dirty="0">
                  <a:solidFill>
                    <a:schemeClr val="tx1">
                      <a:lumMod val="85000"/>
                      <a:lumOff val="15000"/>
                    </a:schemeClr>
                  </a:solidFill>
                  <a:latin typeface="Arial" panose="020B0604020202020204"/>
                  <a:ea typeface="微软雅黑" panose="020B0503020204020204" pitchFamily="34" charset="-122"/>
                  <a:sym typeface="Arial" panose="020B0604020202020204"/>
                </a:endParaRPr>
              </a:p>
            </p:txBody>
          </p:sp>
        </p:grpSp>
      </p:grpSp>
      <p:grpSp>
        <p:nvGrpSpPr>
          <p:cNvPr id="21" name="组合 20"/>
          <p:cNvGrpSpPr/>
          <p:nvPr/>
        </p:nvGrpSpPr>
        <p:grpSpPr>
          <a:xfrm>
            <a:off x="6466966" y="1846987"/>
            <a:ext cx="4767091" cy="1171642"/>
            <a:chOff x="6466966" y="1846987"/>
            <a:chExt cx="4767091" cy="1171642"/>
          </a:xfrm>
        </p:grpSpPr>
        <p:grpSp>
          <p:nvGrpSpPr>
            <p:cNvPr id="22" name="组合 21"/>
            <p:cNvGrpSpPr/>
            <p:nvPr/>
          </p:nvGrpSpPr>
          <p:grpSpPr>
            <a:xfrm>
              <a:off x="6466966" y="1868484"/>
              <a:ext cx="828794" cy="828794"/>
              <a:chOff x="5595128" y="4093161"/>
              <a:chExt cx="828794" cy="828794"/>
            </a:xfrm>
          </p:grpSpPr>
          <p:sp>
            <p:nvSpPr>
              <p:cNvPr id="26" name="椭圆 25"/>
              <p:cNvSpPr/>
              <p:nvPr/>
            </p:nvSpPr>
            <p:spPr>
              <a:xfrm>
                <a:off x="5595128" y="4093161"/>
                <a:ext cx="828794" cy="828794"/>
              </a:xfrm>
              <a:prstGeom prst="ellipse">
                <a:avLst/>
              </a:prstGeom>
              <a:solidFill>
                <a:srgbClr val="F2CDFF"/>
              </a:solidFill>
              <a:ln w="12700" cap="flat" cmpd="sng" algn="ctr">
                <a:noFill/>
                <a:prstDash val="solid"/>
                <a:miter lim="800000"/>
              </a:ln>
              <a:effectLst>
                <a:outerShdw blurRad="50800"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Arial" panose="020B0604020202020204"/>
                  <a:ea typeface="微软雅黑" panose="020B0503020204020204" pitchFamily="34" charset="-122"/>
                  <a:cs typeface="+mn-ea"/>
                  <a:sym typeface="Arial" panose="020B0604020202020204"/>
                </a:endParaRPr>
              </a:p>
            </p:txBody>
          </p:sp>
          <p:grpSp>
            <p:nvGrpSpPr>
              <p:cNvPr id="27" name="图形 38" descr="盒子"/>
              <p:cNvGrpSpPr/>
              <p:nvPr/>
            </p:nvGrpSpPr>
            <p:grpSpPr>
              <a:xfrm>
                <a:off x="5829429" y="4310139"/>
                <a:ext cx="360192" cy="394838"/>
                <a:chOff x="5931675" y="3203715"/>
                <a:chExt cx="628650" cy="750570"/>
              </a:xfrm>
              <a:solidFill>
                <a:sysClr val="window" lastClr="FFFFFF"/>
              </a:solidFill>
            </p:grpSpPr>
            <p:sp>
              <p:nvSpPr>
                <p:cNvPr id="28" name="任意多边形: 形状 25"/>
                <p:cNvSpPr/>
                <p:nvPr/>
              </p:nvSpPr>
              <p:spPr>
                <a:xfrm>
                  <a:off x="5931675" y="3307537"/>
                  <a:ext cx="457200" cy="277177"/>
                </a:xfrm>
                <a:custGeom>
                  <a:avLst/>
                  <a:gdLst>
                    <a:gd name="connsiteX0" fmla="*/ 142875 w 457200"/>
                    <a:gd name="connsiteY0" fmla="*/ 0 h 277177"/>
                    <a:gd name="connsiteX1" fmla="*/ 0 w 457200"/>
                    <a:gd name="connsiteY1" fmla="*/ 86678 h 277177"/>
                    <a:gd name="connsiteX2" fmla="*/ 314325 w 457200"/>
                    <a:gd name="connsiteY2" fmla="*/ 277178 h 277177"/>
                    <a:gd name="connsiteX3" fmla="*/ 457200 w 457200"/>
                    <a:gd name="connsiteY3" fmla="*/ 190500 h 277177"/>
                  </a:gdLst>
                  <a:ahLst/>
                  <a:cxnLst>
                    <a:cxn ang="0">
                      <a:pos x="connsiteX0" y="connsiteY0"/>
                    </a:cxn>
                    <a:cxn ang="0">
                      <a:pos x="connsiteX1" y="connsiteY1"/>
                    </a:cxn>
                    <a:cxn ang="0">
                      <a:pos x="connsiteX2" y="connsiteY2"/>
                    </a:cxn>
                    <a:cxn ang="0">
                      <a:pos x="connsiteX3" y="connsiteY3"/>
                    </a:cxn>
                  </a:cxnLst>
                  <a:rect l="l" t="t" r="r" b="b"/>
                  <a:pathLst>
                    <a:path w="457200" h="277177">
                      <a:moveTo>
                        <a:pt x="142875" y="0"/>
                      </a:moveTo>
                      <a:lnTo>
                        <a:pt x="0" y="86678"/>
                      </a:lnTo>
                      <a:lnTo>
                        <a:pt x="314325" y="277178"/>
                      </a:lnTo>
                      <a:lnTo>
                        <a:pt x="457200" y="190500"/>
                      </a:ln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Arial" panose="020B0604020202020204"/>
                    <a:ea typeface="微软雅黑" panose="020B0503020204020204" pitchFamily="34" charset="-122"/>
                    <a:cs typeface="+mn-ea"/>
                    <a:sym typeface="Arial" panose="020B0604020202020204"/>
                  </a:endParaRPr>
                </a:p>
              </p:txBody>
            </p:sp>
            <p:sp>
              <p:nvSpPr>
                <p:cNvPr id="29" name="任意多边形: 形状 26"/>
                <p:cNvSpPr/>
                <p:nvPr/>
              </p:nvSpPr>
              <p:spPr>
                <a:xfrm>
                  <a:off x="6110744" y="3203715"/>
                  <a:ext cx="449580" cy="272415"/>
                </a:xfrm>
                <a:custGeom>
                  <a:avLst/>
                  <a:gdLst>
                    <a:gd name="connsiteX0" fmla="*/ 449580 w 449580"/>
                    <a:gd name="connsiteY0" fmla="*/ 190500 h 272415"/>
                    <a:gd name="connsiteX1" fmla="*/ 135255 w 449580"/>
                    <a:gd name="connsiteY1" fmla="*/ 0 h 272415"/>
                    <a:gd name="connsiteX2" fmla="*/ 0 w 449580"/>
                    <a:gd name="connsiteY2" fmla="*/ 81915 h 272415"/>
                    <a:gd name="connsiteX3" fmla="*/ 314325 w 449580"/>
                    <a:gd name="connsiteY3" fmla="*/ 272415 h 272415"/>
                  </a:gdLst>
                  <a:ahLst/>
                  <a:cxnLst>
                    <a:cxn ang="0">
                      <a:pos x="connsiteX0" y="connsiteY0"/>
                    </a:cxn>
                    <a:cxn ang="0">
                      <a:pos x="connsiteX1" y="connsiteY1"/>
                    </a:cxn>
                    <a:cxn ang="0">
                      <a:pos x="connsiteX2" y="connsiteY2"/>
                    </a:cxn>
                    <a:cxn ang="0">
                      <a:pos x="connsiteX3" y="connsiteY3"/>
                    </a:cxn>
                  </a:cxnLst>
                  <a:rect l="l" t="t" r="r" b="b"/>
                  <a:pathLst>
                    <a:path w="449580" h="272415">
                      <a:moveTo>
                        <a:pt x="449580" y="190500"/>
                      </a:moveTo>
                      <a:lnTo>
                        <a:pt x="135255" y="0"/>
                      </a:lnTo>
                      <a:lnTo>
                        <a:pt x="0" y="81915"/>
                      </a:lnTo>
                      <a:lnTo>
                        <a:pt x="314325" y="272415"/>
                      </a:ln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Arial" panose="020B0604020202020204"/>
                    <a:ea typeface="微软雅黑" panose="020B0503020204020204" pitchFamily="34" charset="-122"/>
                    <a:cs typeface="+mn-ea"/>
                    <a:sym typeface="Arial" panose="020B0604020202020204"/>
                  </a:endParaRPr>
                </a:p>
              </p:txBody>
            </p:sp>
            <p:sp>
              <p:nvSpPr>
                <p:cNvPr id="30" name="任意多边形: 形状 27"/>
                <p:cNvSpPr/>
                <p:nvPr/>
              </p:nvSpPr>
              <p:spPr>
                <a:xfrm>
                  <a:off x="5931675" y="3438982"/>
                  <a:ext cx="295275" cy="515302"/>
                </a:xfrm>
                <a:custGeom>
                  <a:avLst/>
                  <a:gdLst>
                    <a:gd name="connsiteX0" fmla="*/ 0 w 295275"/>
                    <a:gd name="connsiteY0" fmla="*/ 31432 h 515302"/>
                    <a:gd name="connsiteX1" fmla="*/ 0 w 295275"/>
                    <a:gd name="connsiteY1" fmla="*/ 336233 h 515302"/>
                    <a:gd name="connsiteX2" fmla="*/ 295275 w 295275"/>
                    <a:gd name="connsiteY2" fmla="*/ 515303 h 515302"/>
                    <a:gd name="connsiteX3" fmla="*/ 295275 w 295275"/>
                    <a:gd name="connsiteY3" fmla="*/ 179070 h 515302"/>
                    <a:gd name="connsiteX4" fmla="*/ 0 w 295275"/>
                    <a:gd name="connsiteY4" fmla="*/ 0 h 515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275" h="515302">
                      <a:moveTo>
                        <a:pt x="0" y="31432"/>
                      </a:moveTo>
                      <a:lnTo>
                        <a:pt x="0" y="336233"/>
                      </a:lnTo>
                      <a:lnTo>
                        <a:pt x="295275" y="515303"/>
                      </a:lnTo>
                      <a:lnTo>
                        <a:pt x="295275" y="179070"/>
                      </a:lnTo>
                      <a:lnTo>
                        <a:pt x="0" y="0"/>
                      </a:ln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Arial" panose="020B0604020202020204"/>
                    <a:ea typeface="微软雅黑" panose="020B0503020204020204" pitchFamily="34" charset="-122"/>
                    <a:cs typeface="+mn-ea"/>
                    <a:sym typeface="Arial" panose="020B0604020202020204"/>
                  </a:endParaRPr>
                </a:p>
              </p:txBody>
            </p:sp>
            <p:sp>
              <p:nvSpPr>
                <p:cNvPr id="31" name="任意多边形: 形状 28"/>
                <p:cNvSpPr/>
                <p:nvPr/>
              </p:nvSpPr>
              <p:spPr>
                <a:xfrm>
                  <a:off x="6265050" y="3438982"/>
                  <a:ext cx="295275" cy="515302"/>
                </a:xfrm>
                <a:custGeom>
                  <a:avLst/>
                  <a:gdLst>
                    <a:gd name="connsiteX0" fmla="*/ 104775 w 295275"/>
                    <a:gd name="connsiteY0" fmla="*/ 231458 h 515302"/>
                    <a:gd name="connsiteX1" fmla="*/ 38100 w 295275"/>
                    <a:gd name="connsiteY1" fmla="*/ 269558 h 515302"/>
                    <a:gd name="connsiteX2" fmla="*/ 38100 w 295275"/>
                    <a:gd name="connsiteY2" fmla="*/ 202883 h 515302"/>
                    <a:gd name="connsiteX3" fmla="*/ 104775 w 295275"/>
                    <a:gd name="connsiteY3" fmla="*/ 164783 h 515302"/>
                    <a:gd name="connsiteX4" fmla="*/ 104775 w 295275"/>
                    <a:gd name="connsiteY4" fmla="*/ 231458 h 515302"/>
                    <a:gd name="connsiteX5" fmla="*/ 0 w 295275"/>
                    <a:gd name="connsiteY5" fmla="*/ 179070 h 515302"/>
                    <a:gd name="connsiteX6" fmla="*/ 0 w 295275"/>
                    <a:gd name="connsiteY6" fmla="*/ 515303 h 515302"/>
                    <a:gd name="connsiteX7" fmla="*/ 295275 w 295275"/>
                    <a:gd name="connsiteY7" fmla="*/ 336233 h 515302"/>
                    <a:gd name="connsiteX8" fmla="*/ 295275 w 295275"/>
                    <a:gd name="connsiteY8" fmla="*/ 0 h 515302"/>
                    <a:gd name="connsiteX9" fmla="*/ 0 w 295275"/>
                    <a:gd name="connsiteY9" fmla="*/ 179070 h 51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515302">
                      <a:moveTo>
                        <a:pt x="104775" y="231458"/>
                      </a:moveTo>
                      <a:lnTo>
                        <a:pt x="38100" y="269558"/>
                      </a:lnTo>
                      <a:lnTo>
                        <a:pt x="38100" y="202883"/>
                      </a:lnTo>
                      <a:lnTo>
                        <a:pt x="104775" y="164783"/>
                      </a:lnTo>
                      <a:lnTo>
                        <a:pt x="104775" y="231458"/>
                      </a:lnTo>
                      <a:close/>
                      <a:moveTo>
                        <a:pt x="0" y="179070"/>
                      </a:moveTo>
                      <a:lnTo>
                        <a:pt x="0" y="515303"/>
                      </a:lnTo>
                      <a:lnTo>
                        <a:pt x="295275" y="336233"/>
                      </a:lnTo>
                      <a:lnTo>
                        <a:pt x="295275" y="0"/>
                      </a:lnTo>
                      <a:lnTo>
                        <a:pt x="0" y="179070"/>
                      </a:ln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Arial" panose="020B0604020202020204"/>
                    <a:ea typeface="微软雅黑" panose="020B0503020204020204" pitchFamily="34" charset="-122"/>
                    <a:cs typeface="+mn-ea"/>
                    <a:sym typeface="Arial" panose="020B0604020202020204"/>
                  </a:endParaRPr>
                </a:p>
              </p:txBody>
            </p:sp>
          </p:grpSp>
        </p:grpSp>
        <p:grpSp>
          <p:nvGrpSpPr>
            <p:cNvPr id="23" name="组合 22"/>
            <p:cNvGrpSpPr/>
            <p:nvPr/>
          </p:nvGrpSpPr>
          <p:grpSpPr>
            <a:xfrm>
              <a:off x="7513265" y="1846987"/>
              <a:ext cx="3720792" cy="1171642"/>
              <a:chOff x="640354" y="2447662"/>
              <a:chExt cx="3720792" cy="1171642"/>
            </a:xfrm>
          </p:grpSpPr>
          <p:sp>
            <p:nvSpPr>
              <p:cNvPr id="24" name="文本框 23"/>
              <p:cNvSpPr txBox="1"/>
              <p:nvPr/>
            </p:nvSpPr>
            <p:spPr>
              <a:xfrm>
                <a:off x="640355" y="2447662"/>
                <a:ext cx="1482810" cy="461665"/>
              </a:xfrm>
              <a:prstGeom prst="rect">
                <a:avLst/>
              </a:prstGeom>
              <a:noFill/>
            </p:spPr>
            <p:txBody>
              <a:bodyPr wrap="square" rtlCol="0">
                <a:spAutoFit/>
              </a:bodyPr>
              <a:lstStyle/>
              <a:p>
                <a:pPr lvl="0">
                  <a:defRPr/>
                </a:pPr>
                <a:r>
                  <a:rPr lang="zh-CN" altLang="en-US" sz="2400" b="1" kern="0"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rPr>
                  <a:t>添加标题</a:t>
                </a:r>
                <a:endParaRPr lang="zh-CN" altLang="en-US" sz="2400" b="1" kern="0"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endParaRPr>
              </a:p>
            </p:txBody>
          </p:sp>
          <p:sp>
            <p:nvSpPr>
              <p:cNvPr id="25" name="文本框 24"/>
              <p:cNvSpPr txBox="1"/>
              <p:nvPr/>
            </p:nvSpPr>
            <p:spPr>
              <a:xfrm>
                <a:off x="640354" y="2831781"/>
                <a:ext cx="3720792" cy="787523"/>
              </a:xfrm>
              <a:prstGeom prst="rect">
                <a:avLst/>
              </a:prstGeom>
              <a:noFill/>
            </p:spPr>
            <p:txBody>
              <a:bodyPr wrap="square" rtlCol="0">
                <a:spAutoFit/>
              </a:bodyPr>
              <a:lstStyle/>
              <a:p>
                <a:pPr>
                  <a:lnSpc>
                    <a:spcPct val="150000"/>
                  </a:lnSpc>
                  <a:defRPr/>
                </a:pPr>
                <a:r>
                  <a:rPr lang="zh-CN" altLang="en-US" sz="1600" dirty="0">
                    <a:solidFill>
                      <a:schemeClr val="tx1">
                        <a:lumMod val="85000"/>
                        <a:lumOff val="15000"/>
                      </a:schemeClr>
                    </a:solidFill>
                    <a:latin typeface="Arial" panose="020B0604020202020204"/>
                    <a:ea typeface="微软雅黑" panose="020B0503020204020204" pitchFamily="34" charset="-122"/>
                    <a:sym typeface="Arial" panose="020B0604020202020204"/>
                  </a:rPr>
                  <a:t>点击输入文本内容点击输入文本内容点击输入文本内容点击输入文本内容</a:t>
                </a:r>
                <a:endParaRPr lang="zh-CN" altLang="en-US" sz="1600" dirty="0">
                  <a:solidFill>
                    <a:schemeClr val="tx1">
                      <a:lumMod val="85000"/>
                      <a:lumOff val="15000"/>
                    </a:schemeClr>
                  </a:solidFill>
                  <a:latin typeface="Arial" panose="020B0604020202020204"/>
                  <a:ea typeface="微软雅黑" panose="020B0503020204020204" pitchFamily="34" charset="-122"/>
                  <a:sym typeface="Arial" panose="020B0604020202020204"/>
                </a:endParaRPr>
              </a:p>
            </p:txBody>
          </p:sp>
        </p:grpSp>
      </p:grpSp>
      <p:grpSp>
        <p:nvGrpSpPr>
          <p:cNvPr id="32" name="组合 31"/>
          <p:cNvGrpSpPr/>
          <p:nvPr/>
        </p:nvGrpSpPr>
        <p:grpSpPr>
          <a:xfrm>
            <a:off x="6466966" y="3997895"/>
            <a:ext cx="4781604" cy="1988674"/>
            <a:chOff x="6466966" y="3997895"/>
            <a:chExt cx="4781604" cy="1988674"/>
          </a:xfrm>
        </p:grpSpPr>
        <p:grpSp>
          <p:nvGrpSpPr>
            <p:cNvPr id="33" name="组合 32"/>
            <p:cNvGrpSpPr/>
            <p:nvPr/>
          </p:nvGrpSpPr>
          <p:grpSpPr>
            <a:xfrm>
              <a:off x="6466966" y="3997895"/>
              <a:ext cx="828794" cy="828794"/>
              <a:chOff x="10052736" y="4093161"/>
              <a:chExt cx="828794" cy="828794"/>
            </a:xfrm>
          </p:grpSpPr>
          <p:sp>
            <p:nvSpPr>
              <p:cNvPr id="37" name="椭圆 36"/>
              <p:cNvSpPr/>
              <p:nvPr/>
            </p:nvSpPr>
            <p:spPr>
              <a:xfrm>
                <a:off x="10052736" y="4093161"/>
                <a:ext cx="828794" cy="828794"/>
              </a:xfrm>
              <a:prstGeom prst="ellipse">
                <a:avLst/>
              </a:prstGeom>
              <a:solidFill>
                <a:srgbClr val="BEBFFF"/>
              </a:solidFill>
              <a:ln w="12700" cap="flat" cmpd="sng" algn="ctr">
                <a:noFill/>
                <a:prstDash val="solid"/>
                <a:miter lim="800000"/>
              </a:ln>
              <a:effectLst>
                <a:outerShdw blurRad="50800"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Arial" panose="020B0604020202020204"/>
                  <a:ea typeface="微软雅黑" panose="020B0503020204020204" pitchFamily="34" charset="-122"/>
                  <a:cs typeface="+mn-ea"/>
                  <a:sym typeface="Arial" panose="020B0604020202020204"/>
                </a:endParaRPr>
              </a:p>
            </p:txBody>
          </p:sp>
          <p:grpSp>
            <p:nvGrpSpPr>
              <p:cNvPr id="38" name="图形 73" descr="毕业帽"/>
              <p:cNvGrpSpPr/>
              <p:nvPr/>
            </p:nvGrpSpPr>
            <p:grpSpPr>
              <a:xfrm>
                <a:off x="10250372" y="4269948"/>
                <a:ext cx="433522" cy="475221"/>
                <a:chOff x="6088800" y="3421800"/>
                <a:chExt cx="914400" cy="914400"/>
              </a:xfrm>
              <a:solidFill>
                <a:sysClr val="window" lastClr="FFFFFF"/>
              </a:solidFill>
            </p:grpSpPr>
            <p:sp>
              <p:nvSpPr>
                <p:cNvPr id="39" name="任意多边形: 形状 19"/>
                <p:cNvSpPr/>
                <p:nvPr/>
              </p:nvSpPr>
              <p:spPr>
                <a:xfrm>
                  <a:off x="6279300" y="3891382"/>
                  <a:ext cx="533400" cy="216217"/>
                </a:xfrm>
                <a:custGeom>
                  <a:avLst/>
                  <a:gdLst>
                    <a:gd name="connsiteX0" fmla="*/ 0 w 533400"/>
                    <a:gd name="connsiteY0" fmla="*/ 0 h 216217"/>
                    <a:gd name="connsiteX1" fmla="*/ 0 w 533400"/>
                    <a:gd name="connsiteY1" fmla="*/ 111443 h 216217"/>
                    <a:gd name="connsiteX2" fmla="*/ 266700 w 533400"/>
                    <a:gd name="connsiteY2" fmla="*/ 216218 h 216217"/>
                    <a:gd name="connsiteX3" fmla="*/ 533400 w 533400"/>
                    <a:gd name="connsiteY3" fmla="*/ 111443 h 216217"/>
                    <a:gd name="connsiteX4" fmla="*/ 533400 w 533400"/>
                    <a:gd name="connsiteY4" fmla="*/ 0 h 216217"/>
                    <a:gd name="connsiteX5" fmla="*/ 266700 w 533400"/>
                    <a:gd name="connsiteY5" fmla="*/ 94298 h 216217"/>
                    <a:gd name="connsiteX6" fmla="*/ 0 w 533400"/>
                    <a:gd name="connsiteY6" fmla="*/ 0 h 216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3400" h="216217">
                      <a:moveTo>
                        <a:pt x="0" y="0"/>
                      </a:moveTo>
                      <a:lnTo>
                        <a:pt x="0" y="111443"/>
                      </a:lnTo>
                      <a:cubicBezTo>
                        <a:pt x="0" y="163830"/>
                        <a:pt x="119063" y="216218"/>
                        <a:pt x="266700" y="216218"/>
                      </a:cubicBezTo>
                      <a:cubicBezTo>
                        <a:pt x="414338" y="216218"/>
                        <a:pt x="533400" y="163830"/>
                        <a:pt x="533400" y="111443"/>
                      </a:cubicBezTo>
                      <a:lnTo>
                        <a:pt x="533400" y="0"/>
                      </a:lnTo>
                      <a:lnTo>
                        <a:pt x="266700" y="94298"/>
                      </a:lnTo>
                      <a:lnTo>
                        <a:pt x="0" y="0"/>
                      </a:ln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Arial" panose="020B0604020202020204"/>
                    <a:ea typeface="微软雅黑" panose="020B0503020204020204" pitchFamily="34" charset="-122"/>
                    <a:cs typeface="+mn-ea"/>
                    <a:sym typeface="Arial" panose="020B0604020202020204"/>
                  </a:endParaRPr>
                </a:p>
              </p:txBody>
            </p:sp>
            <p:sp>
              <p:nvSpPr>
                <p:cNvPr id="40" name="任意多边形: 形状 20"/>
                <p:cNvSpPr/>
                <p:nvPr/>
              </p:nvSpPr>
              <p:spPr>
                <a:xfrm>
                  <a:off x="6130710" y="3650400"/>
                  <a:ext cx="830579" cy="361950"/>
                </a:xfrm>
                <a:custGeom>
                  <a:avLst/>
                  <a:gdLst>
                    <a:gd name="connsiteX0" fmla="*/ 415290 w 830579"/>
                    <a:gd name="connsiteY0" fmla="*/ 294323 h 361950"/>
                    <a:gd name="connsiteX1" fmla="*/ 830580 w 830579"/>
                    <a:gd name="connsiteY1" fmla="*/ 148590 h 361950"/>
                    <a:gd name="connsiteX2" fmla="*/ 415290 w 830579"/>
                    <a:gd name="connsiteY2" fmla="*/ 0 h 361950"/>
                    <a:gd name="connsiteX3" fmla="*/ 0 w 830579"/>
                    <a:gd name="connsiteY3" fmla="*/ 148590 h 361950"/>
                    <a:gd name="connsiteX4" fmla="*/ 53340 w 830579"/>
                    <a:gd name="connsiteY4" fmla="*/ 167640 h 361950"/>
                    <a:gd name="connsiteX5" fmla="*/ 53340 w 830579"/>
                    <a:gd name="connsiteY5" fmla="*/ 342900 h 361950"/>
                    <a:gd name="connsiteX6" fmla="*/ 72390 w 830579"/>
                    <a:gd name="connsiteY6" fmla="*/ 361950 h 361950"/>
                    <a:gd name="connsiteX7" fmla="*/ 91440 w 830579"/>
                    <a:gd name="connsiteY7" fmla="*/ 342900 h 361950"/>
                    <a:gd name="connsiteX8" fmla="*/ 91440 w 830579"/>
                    <a:gd name="connsiteY8" fmla="*/ 180975 h 361950"/>
                    <a:gd name="connsiteX9" fmla="*/ 415290 w 830579"/>
                    <a:gd name="connsiteY9" fmla="*/ 294323 h 361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0579" h="361950">
                      <a:moveTo>
                        <a:pt x="415290" y="294323"/>
                      </a:moveTo>
                      <a:lnTo>
                        <a:pt x="830580" y="148590"/>
                      </a:lnTo>
                      <a:lnTo>
                        <a:pt x="415290" y="0"/>
                      </a:lnTo>
                      <a:lnTo>
                        <a:pt x="0" y="148590"/>
                      </a:lnTo>
                      <a:lnTo>
                        <a:pt x="53340" y="167640"/>
                      </a:lnTo>
                      <a:lnTo>
                        <a:pt x="53340" y="342900"/>
                      </a:lnTo>
                      <a:cubicBezTo>
                        <a:pt x="53340" y="353378"/>
                        <a:pt x="61912" y="361950"/>
                        <a:pt x="72390" y="361950"/>
                      </a:cubicBezTo>
                      <a:cubicBezTo>
                        <a:pt x="82868" y="361950"/>
                        <a:pt x="91440" y="353378"/>
                        <a:pt x="91440" y="342900"/>
                      </a:cubicBezTo>
                      <a:lnTo>
                        <a:pt x="91440" y="180975"/>
                      </a:lnTo>
                      <a:lnTo>
                        <a:pt x="415290" y="294323"/>
                      </a:ln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Arial" panose="020B0604020202020204"/>
                    <a:ea typeface="微软雅黑" panose="020B0503020204020204" pitchFamily="34" charset="-122"/>
                    <a:cs typeface="+mn-ea"/>
                    <a:sym typeface="Arial" panose="020B0604020202020204"/>
                  </a:endParaRPr>
                </a:p>
              </p:txBody>
            </p:sp>
          </p:grpSp>
        </p:grpSp>
        <p:grpSp>
          <p:nvGrpSpPr>
            <p:cNvPr id="34" name="组合 33"/>
            <p:cNvGrpSpPr/>
            <p:nvPr/>
          </p:nvGrpSpPr>
          <p:grpSpPr>
            <a:xfrm>
              <a:off x="7513265" y="4032790"/>
              <a:ext cx="3735305" cy="1953779"/>
              <a:chOff x="640354" y="2447662"/>
              <a:chExt cx="3735305" cy="1953779"/>
            </a:xfrm>
          </p:grpSpPr>
          <p:sp>
            <p:nvSpPr>
              <p:cNvPr id="35" name="文本框 34"/>
              <p:cNvSpPr txBox="1"/>
              <p:nvPr/>
            </p:nvSpPr>
            <p:spPr>
              <a:xfrm>
                <a:off x="640355" y="2447662"/>
                <a:ext cx="1482810" cy="461665"/>
              </a:xfrm>
              <a:prstGeom prst="rect">
                <a:avLst/>
              </a:prstGeom>
              <a:noFill/>
            </p:spPr>
            <p:txBody>
              <a:bodyPr wrap="square" rtlCol="0">
                <a:spAutoFit/>
              </a:bodyPr>
              <a:lstStyle/>
              <a:p>
                <a:pPr lvl="0">
                  <a:defRPr/>
                </a:pPr>
                <a:r>
                  <a:rPr lang="zh-CN" altLang="en-US" sz="2400" b="1" kern="0"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rPr>
                  <a:t>添加标题</a:t>
                </a:r>
                <a:endParaRPr lang="zh-CN" altLang="en-US" sz="2400" b="1" kern="0"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endParaRPr>
              </a:p>
            </p:txBody>
          </p:sp>
          <p:sp>
            <p:nvSpPr>
              <p:cNvPr id="36" name="文本框 35"/>
              <p:cNvSpPr txBox="1"/>
              <p:nvPr/>
            </p:nvSpPr>
            <p:spPr>
              <a:xfrm>
                <a:off x="640354" y="2831781"/>
                <a:ext cx="3735305" cy="1569660"/>
              </a:xfrm>
              <a:prstGeom prst="rect">
                <a:avLst/>
              </a:prstGeom>
              <a:noFill/>
            </p:spPr>
            <p:txBody>
              <a:bodyPr wrap="square" rtlCol="0">
                <a:spAutoFit/>
              </a:bodyPr>
              <a:lstStyle/>
              <a:p>
                <a:pPr>
                  <a:lnSpc>
                    <a:spcPct val="150000"/>
                  </a:lnSpc>
                  <a:defRPr/>
                </a:pPr>
                <a:r>
                  <a:rPr lang="zh-CN" altLang="en-US" sz="1600" dirty="0">
                    <a:solidFill>
                      <a:schemeClr val="tx1">
                        <a:lumMod val="85000"/>
                        <a:lumOff val="15000"/>
                      </a:schemeClr>
                    </a:solidFill>
                    <a:latin typeface="Arial" panose="020B0604020202020204"/>
                    <a:ea typeface="微软雅黑" panose="020B0503020204020204" pitchFamily="34" charset="-122"/>
                    <a:sym typeface="Arial" panose="020B0604020202020204"/>
                  </a:rPr>
                  <a:t>点击输入文本内容点击输入文本内容点击输入文本内容点击输入文本内容点击输入文本内容点击输入文本内容点击输入文本内容</a:t>
                </a:r>
                <a:endParaRPr lang="zh-CN" altLang="en-US" sz="1600" dirty="0">
                  <a:solidFill>
                    <a:schemeClr val="tx1">
                      <a:lumMod val="85000"/>
                      <a:lumOff val="15000"/>
                    </a:schemeClr>
                  </a:solidFill>
                  <a:latin typeface="Arial" panose="020B0604020202020204"/>
                  <a:ea typeface="微软雅黑" panose="020B0503020204020204" pitchFamily="34" charset="-122"/>
                  <a:sym typeface="Arial" panose="020B0604020202020204"/>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advTm="3000">
        <p:split orient="vert"/>
      </p:transition>
    </mc:Choice>
    <mc:Fallback>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1+#ppt_w/2"/>
                                          </p:val>
                                        </p:tav>
                                        <p:tav tm="100000">
                                          <p:val>
                                            <p:strVal val="#ppt_x"/>
                                          </p:val>
                                        </p:tav>
                                      </p:tavLst>
                                    </p:anim>
                                    <p:anim calcmode="lin" valueType="num">
                                      <p:cBhvr additive="base">
                                        <p:cTn id="8" dur="1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500" fill="hold"/>
                                        <p:tgtEl>
                                          <p:spTgt spid="14"/>
                                        </p:tgtEl>
                                        <p:attrNameLst>
                                          <p:attrName>ppt_x</p:attrName>
                                        </p:attrNameLst>
                                      </p:cBhvr>
                                      <p:tavLst>
                                        <p:tav tm="0">
                                          <p:val>
                                            <p:strVal val="1+#ppt_w/2"/>
                                          </p:val>
                                        </p:tav>
                                        <p:tav tm="100000">
                                          <p:val>
                                            <p:strVal val="#ppt_x"/>
                                          </p:val>
                                        </p:tav>
                                      </p:tavLst>
                                    </p:anim>
                                    <p:anim calcmode="lin" valueType="num">
                                      <p:cBhvr additive="base">
                                        <p:cTn id="12" dur="150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1500" fill="hold"/>
                                        <p:tgtEl>
                                          <p:spTgt spid="21"/>
                                        </p:tgtEl>
                                        <p:attrNameLst>
                                          <p:attrName>ppt_x</p:attrName>
                                        </p:attrNameLst>
                                      </p:cBhvr>
                                      <p:tavLst>
                                        <p:tav tm="0">
                                          <p:val>
                                            <p:strVal val="0-#ppt_w/2"/>
                                          </p:val>
                                        </p:tav>
                                        <p:tav tm="100000">
                                          <p:val>
                                            <p:strVal val="#ppt_x"/>
                                          </p:val>
                                        </p:tav>
                                      </p:tavLst>
                                    </p:anim>
                                    <p:anim calcmode="lin" valueType="num">
                                      <p:cBhvr additive="base">
                                        <p:cTn id="16" dur="1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decel="100000" fill="hold"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1500" fill="hold"/>
                                        <p:tgtEl>
                                          <p:spTgt spid="32"/>
                                        </p:tgtEl>
                                        <p:attrNameLst>
                                          <p:attrName>ppt_x</p:attrName>
                                        </p:attrNameLst>
                                      </p:cBhvr>
                                      <p:tavLst>
                                        <p:tav tm="0">
                                          <p:val>
                                            <p:strVal val="0-#ppt_w/2"/>
                                          </p:val>
                                        </p:tav>
                                        <p:tav tm="100000">
                                          <p:val>
                                            <p:strVal val="#ppt_x"/>
                                          </p:val>
                                        </p:tav>
                                      </p:tavLst>
                                    </p:anim>
                                    <p:anim calcmode="lin" valueType="num">
                                      <p:cBhvr additive="base">
                                        <p:cTn id="20" dur="1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3"/>
          <p:cNvSpPr/>
          <p:nvPr/>
        </p:nvSpPr>
        <p:spPr>
          <a:xfrm>
            <a:off x="1057776" y="1941207"/>
            <a:ext cx="1733826" cy="1617263"/>
          </a:xfrm>
          <a:prstGeom prst="rect">
            <a:avLst/>
          </a:prstGeom>
          <a:solidFill>
            <a:srgbClr val="F2C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rial" panose="020B0604020202020204"/>
              <a:ea typeface="微软雅黑" panose="020B0503020204020204" pitchFamily="34" charset="-122"/>
              <a:cs typeface="+mn-ea"/>
              <a:sym typeface="Arial" panose="020B0604020202020204"/>
            </a:endParaRPr>
          </a:p>
        </p:txBody>
      </p:sp>
      <p:sp>
        <p:nvSpPr>
          <p:cNvPr id="18" name="Rectangle 29"/>
          <p:cNvSpPr/>
          <p:nvPr/>
        </p:nvSpPr>
        <p:spPr>
          <a:xfrm>
            <a:off x="2921909" y="2392938"/>
            <a:ext cx="3631824" cy="1118255"/>
          </a:xfrm>
          <a:prstGeom prst="rect">
            <a:avLst/>
          </a:prstGeom>
        </p:spPr>
        <p:txBody>
          <a:bodyPr wrap="square">
            <a:spAutoFit/>
          </a:bodyPr>
          <a:lstStyle/>
          <a:p>
            <a:pPr lvl="0">
              <a:lnSpc>
                <a:spcPts val="2000"/>
              </a:lnSpc>
              <a:defRPr/>
            </a:pPr>
            <a:r>
              <a:rPr lang="zh-CN" altLang="en-US" sz="1600" dirty="0">
                <a:solidFill>
                  <a:schemeClr val="tx1">
                    <a:lumMod val="65000"/>
                    <a:lumOff val="35000"/>
                  </a:schemeClr>
                </a:solidFill>
                <a:latin typeface="Arial" panose="020B0604020202020204"/>
                <a:ea typeface="微软雅黑" panose="020B0503020204020204" pitchFamily="34" charset="-122"/>
                <a:sym typeface="Arial" panose="020B0604020202020204"/>
              </a:rPr>
              <a:t>点击输入文本内容点击输入文本内容点击输入文本内容点击输入文本内容点击输入文本内容点击输入文本内容点击输入文本内容</a:t>
            </a:r>
            <a:endParaRPr lang="zh-CN" altLang="en-US" sz="1600" dirty="0">
              <a:solidFill>
                <a:schemeClr val="tx1">
                  <a:lumMod val="65000"/>
                  <a:lumOff val="35000"/>
                </a:schemeClr>
              </a:solidFill>
              <a:latin typeface="Arial" panose="020B0604020202020204"/>
              <a:ea typeface="微软雅黑" panose="020B0503020204020204" pitchFamily="34" charset="-122"/>
              <a:cs typeface="+mn-ea"/>
              <a:sym typeface="Arial" panose="020B0604020202020204"/>
            </a:endParaRPr>
          </a:p>
        </p:txBody>
      </p:sp>
      <p:sp>
        <p:nvSpPr>
          <p:cNvPr id="19" name="Rectangle 30"/>
          <p:cNvSpPr/>
          <p:nvPr/>
        </p:nvSpPr>
        <p:spPr>
          <a:xfrm>
            <a:off x="2921909" y="1931273"/>
            <a:ext cx="2473028" cy="461665"/>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defRPr/>
            </a:pPr>
            <a:r>
              <a:rPr lang="zh-CN" altLang="en-US" sz="2400" b="1" noProof="0" dirty="0">
                <a:ln>
                  <a:noFill/>
                </a:ln>
                <a:solidFill>
                  <a:schemeClr val="tx1">
                    <a:lumMod val="75000"/>
                    <a:lumOff val="25000"/>
                  </a:schemeClr>
                </a:solidFill>
                <a:effectLst/>
                <a:uLnTx/>
                <a:uFillTx/>
                <a:latin typeface="Arial" panose="020B0604020202020204"/>
                <a:ea typeface="微软雅黑" panose="020B0503020204020204" pitchFamily="34" charset="-122"/>
                <a:cs typeface="+mn-ea"/>
                <a:sym typeface="Arial" panose="020B0604020202020204"/>
              </a:rPr>
              <a:t>添加标题</a:t>
            </a:r>
            <a:endParaRPr kumimoji="0" lang="zh-CN" altLang="en-US" sz="2400" b="1" i="0" u="none" strike="noStrike" kern="1200" cap="none" spc="0" normalizeH="0" baseline="0" noProof="0" dirty="0">
              <a:ln>
                <a:noFill/>
              </a:ln>
              <a:solidFill>
                <a:schemeClr val="tx1">
                  <a:lumMod val="75000"/>
                  <a:lumOff val="25000"/>
                </a:schemeClr>
              </a:solidFill>
              <a:effectLst/>
              <a:uLnTx/>
              <a:uFillTx/>
              <a:latin typeface="Arial" panose="020B0604020202020204"/>
              <a:ea typeface="微软雅黑" panose="020B0503020204020204" pitchFamily="34" charset="-122"/>
              <a:cs typeface="+mn-ea"/>
              <a:sym typeface="Arial" panose="020B0604020202020204"/>
            </a:endParaRPr>
          </a:p>
        </p:txBody>
      </p:sp>
      <p:sp>
        <p:nvSpPr>
          <p:cNvPr id="20" name="Rectangle 29"/>
          <p:cNvSpPr/>
          <p:nvPr/>
        </p:nvSpPr>
        <p:spPr>
          <a:xfrm>
            <a:off x="5294712" y="4831674"/>
            <a:ext cx="3631824" cy="1118255"/>
          </a:xfrm>
          <a:prstGeom prst="rect">
            <a:avLst/>
          </a:prstGeom>
        </p:spPr>
        <p:txBody>
          <a:bodyPr wrap="square">
            <a:spAutoFit/>
          </a:bodyPr>
          <a:lstStyle/>
          <a:p>
            <a:pPr lvl="0" algn="r">
              <a:lnSpc>
                <a:spcPts val="2000"/>
              </a:lnSpc>
              <a:defRPr/>
            </a:pPr>
            <a:r>
              <a:rPr lang="zh-CN" altLang="en-US" sz="1600" dirty="0">
                <a:solidFill>
                  <a:schemeClr val="tx1">
                    <a:lumMod val="65000"/>
                    <a:lumOff val="35000"/>
                  </a:schemeClr>
                </a:solidFill>
                <a:latin typeface="Arial" panose="020B0604020202020204"/>
                <a:ea typeface="微软雅黑" panose="020B0503020204020204" pitchFamily="34" charset="-122"/>
                <a:sym typeface="Arial" panose="020B0604020202020204"/>
              </a:rPr>
              <a:t>点击输入文本内容点击输入文本内容点击输入文本内容点击输入文本内容点击输入文本内容点击输入文本内容点击输入文本内容文本内容</a:t>
            </a:r>
            <a:endParaRPr lang="zh-CN" altLang="en-US" sz="1600" dirty="0">
              <a:solidFill>
                <a:schemeClr val="tx1">
                  <a:lumMod val="65000"/>
                  <a:lumOff val="35000"/>
                </a:schemeClr>
              </a:solidFill>
              <a:latin typeface="Arial" panose="020B0604020202020204"/>
              <a:ea typeface="微软雅黑" panose="020B0503020204020204" pitchFamily="34" charset="-122"/>
              <a:cs typeface="+mn-ea"/>
              <a:sym typeface="Arial" panose="020B0604020202020204"/>
            </a:endParaRPr>
          </a:p>
        </p:txBody>
      </p:sp>
      <p:sp>
        <p:nvSpPr>
          <p:cNvPr id="21" name="Rectangle 30"/>
          <p:cNvSpPr/>
          <p:nvPr/>
        </p:nvSpPr>
        <p:spPr>
          <a:xfrm>
            <a:off x="7430321" y="4360533"/>
            <a:ext cx="2473028" cy="461665"/>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defRPr/>
            </a:pPr>
            <a:r>
              <a:rPr lang="zh-CN" altLang="en-US" sz="2400" b="1" noProof="0" dirty="0">
                <a:ln>
                  <a:noFill/>
                </a:ln>
                <a:solidFill>
                  <a:schemeClr val="tx1">
                    <a:lumMod val="75000"/>
                    <a:lumOff val="25000"/>
                  </a:schemeClr>
                </a:solidFill>
                <a:effectLst/>
                <a:uLnTx/>
                <a:uFillTx/>
                <a:latin typeface="Arial" panose="020B0604020202020204"/>
                <a:ea typeface="微软雅黑" panose="020B0503020204020204" pitchFamily="34" charset="-122"/>
                <a:cs typeface="+mn-ea"/>
                <a:sym typeface="Arial" panose="020B0604020202020204"/>
              </a:rPr>
              <a:t>添加标题</a:t>
            </a:r>
            <a:endParaRPr kumimoji="0" lang="zh-CN" altLang="en-US" sz="2400" b="1" i="0" u="none" strike="noStrike" kern="1200" cap="none" spc="0" normalizeH="0" baseline="0" noProof="0" dirty="0">
              <a:ln>
                <a:noFill/>
              </a:ln>
              <a:solidFill>
                <a:schemeClr val="tx1">
                  <a:lumMod val="75000"/>
                  <a:lumOff val="25000"/>
                </a:schemeClr>
              </a:solidFill>
              <a:effectLst/>
              <a:uLnTx/>
              <a:uFillTx/>
              <a:latin typeface="Arial" panose="020B0604020202020204"/>
              <a:ea typeface="微软雅黑" panose="020B0503020204020204" pitchFamily="34" charset="-122"/>
              <a:cs typeface="+mn-ea"/>
              <a:sym typeface="Arial" panose="020B0604020202020204"/>
            </a:endParaRPr>
          </a:p>
        </p:txBody>
      </p:sp>
      <p:sp>
        <p:nvSpPr>
          <p:cNvPr id="22" name="Rectangle 13"/>
          <p:cNvSpPr/>
          <p:nvPr/>
        </p:nvSpPr>
        <p:spPr>
          <a:xfrm>
            <a:off x="8926536" y="4288855"/>
            <a:ext cx="1733826" cy="1617263"/>
          </a:xfrm>
          <a:prstGeom prst="rect">
            <a:avLst/>
          </a:prstGeom>
          <a:solidFill>
            <a:srgbClr val="BEB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rial" panose="020B0604020202020204"/>
              <a:ea typeface="微软雅黑" panose="020B0503020204020204" pitchFamily="34" charset="-122"/>
              <a:cs typeface="+mn-ea"/>
              <a:sym typeface="Arial" panose="020B0604020202020204"/>
            </a:endParaRPr>
          </a:p>
        </p:txBody>
      </p:sp>
      <p:grpSp>
        <p:nvGrpSpPr>
          <p:cNvPr id="23" name="Group 47"/>
          <p:cNvGrpSpPr/>
          <p:nvPr/>
        </p:nvGrpSpPr>
        <p:grpSpPr>
          <a:xfrm>
            <a:off x="1431793" y="2259588"/>
            <a:ext cx="996062" cy="993470"/>
            <a:chOff x="101600" y="1588"/>
            <a:chExt cx="1220787" cy="1217612"/>
          </a:xfrm>
          <a:solidFill>
            <a:schemeClr val="bg1"/>
          </a:solidFill>
        </p:grpSpPr>
        <p:sp>
          <p:nvSpPr>
            <p:cNvPr id="24" name="Freeform 9"/>
            <p:cNvSpPr>
              <a:spLocks noEditPoints="1"/>
            </p:cNvSpPr>
            <p:nvPr/>
          </p:nvSpPr>
          <p:spPr bwMode="auto">
            <a:xfrm>
              <a:off x="101600" y="1588"/>
              <a:ext cx="1220787" cy="1217612"/>
            </a:xfrm>
            <a:custGeom>
              <a:avLst/>
              <a:gdLst>
                <a:gd name="T0" fmla="*/ 245 w 392"/>
                <a:gd name="T1" fmla="*/ 0 h 391"/>
                <a:gd name="T2" fmla="*/ 98 w 392"/>
                <a:gd name="T3" fmla="*/ 147 h 391"/>
                <a:gd name="T4" fmla="*/ 115 w 392"/>
                <a:gd name="T5" fmla="*/ 215 h 391"/>
                <a:gd name="T6" fmla="*/ 13 w 392"/>
                <a:gd name="T7" fmla="*/ 317 h 391"/>
                <a:gd name="T8" fmla="*/ 13 w 392"/>
                <a:gd name="T9" fmla="*/ 317 h 391"/>
                <a:gd name="T10" fmla="*/ 0 w 392"/>
                <a:gd name="T11" fmla="*/ 348 h 391"/>
                <a:gd name="T12" fmla="*/ 43 w 392"/>
                <a:gd name="T13" fmla="*/ 391 h 391"/>
                <a:gd name="T14" fmla="*/ 74 w 392"/>
                <a:gd name="T15" fmla="*/ 379 h 391"/>
                <a:gd name="T16" fmla="*/ 74 w 392"/>
                <a:gd name="T17" fmla="*/ 379 h 391"/>
                <a:gd name="T18" fmla="*/ 176 w 392"/>
                <a:gd name="T19" fmla="*/ 276 h 391"/>
                <a:gd name="T20" fmla="*/ 245 w 392"/>
                <a:gd name="T21" fmla="*/ 294 h 391"/>
                <a:gd name="T22" fmla="*/ 392 w 392"/>
                <a:gd name="T23" fmla="*/ 147 h 391"/>
                <a:gd name="T24" fmla="*/ 245 w 392"/>
                <a:gd name="T25" fmla="*/ 0 h 391"/>
                <a:gd name="T26" fmla="*/ 59 w 392"/>
                <a:gd name="T27" fmla="*/ 363 h 391"/>
                <a:gd name="T28" fmla="*/ 43 w 392"/>
                <a:gd name="T29" fmla="*/ 370 h 391"/>
                <a:gd name="T30" fmla="*/ 22 w 392"/>
                <a:gd name="T31" fmla="*/ 348 h 391"/>
                <a:gd name="T32" fmla="*/ 28 w 392"/>
                <a:gd name="T33" fmla="*/ 333 h 391"/>
                <a:gd name="T34" fmla="*/ 28 w 392"/>
                <a:gd name="T35" fmla="*/ 333 h 391"/>
                <a:gd name="T36" fmla="*/ 127 w 392"/>
                <a:gd name="T37" fmla="*/ 234 h 391"/>
                <a:gd name="T38" fmla="*/ 158 w 392"/>
                <a:gd name="T39" fmla="*/ 264 h 391"/>
                <a:gd name="T40" fmla="*/ 59 w 392"/>
                <a:gd name="T41" fmla="*/ 363 h 391"/>
                <a:gd name="T42" fmla="*/ 245 w 392"/>
                <a:gd name="T43" fmla="*/ 269 h 391"/>
                <a:gd name="T44" fmla="*/ 123 w 392"/>
                <a:gd name="T45" fmla="*/ 147 h 391"/>
                <a:gd name="T46" fmla="*/ 245 w 392"/>
                <a:gd name="T47" fmla="*/ 24 h 391"/>
                <a:gd name="T48" fmla="*/ 367 w 392"/>
                <a:gd name="T49" fmla="*/ 147 h 391"/>
                <a:gd name="T50" fmla="*/ 245 w 392"/>
                <a:gd name="T51" fmla="*/ 269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92" h="391">
                  <a:moveTo>
                    <a:pt x="245" y="0"/>
                  </a:moveTo>
                  <a:cubicBezTo>
                    <a:pt x="164" y="0"/>
                    <a:pt x="98" y="65"/>
                    <a:pt x="98" y="147"/>
                  </a:cubicBezTo>
                  <a:cubicBezTo>
                    <a:pt x="98" y="171"/>
                    <a:pt x="104" y="195"/>
                    <a:pt x="115" y="215"/>
                  </a:cubicBezTo>
                  <a:cubicBezTo>
                    <a:pt x="13" y="317"/>
                    <a:pt x="13" y="317"/>
                    <a:pt x="13" y="317"/>
                  </a:cubicBezTo>
                  <a:cubicBezTo>
                    <a:pt x="13" y="317"/>
                    <a:pt x="13" y="317"/>
                    <a:pt x="13" y="317"/>
                  </a:cubicBezTo>
                  <a:cubicBezTo>
                    <a:pt x="5" y="325"/>
                    <a:pt x="0" y="336"/>
                    <a:pt x="0" y="348"/>
                  </a:cubicBezTo>
                  <a:cubicBezTo>
                    <a:pt x="0" y="372"/>
                    <a:pt x="19" y="391"/>
                    <a:pt x="43" y="391"/>
                  </a:cubicBezTo>
                  <a:cubicBezTo>
                    <a:pt x="55" y="391"/>
                    <a:pt x="66" y="387"/>
                    <a:pt x="74" y="379"/>
                  </a:cubicBezTo>
                  <a:cubicBezTo>
                    <a:pt x="74" y="379"/>
                    <a:pt x="74" y="379"/>
                    <a:pt x="74" y="379"/>
                  </a:cubicBezTo>
                  <a:cubicBezTo>
                    <a:pt x="176" y="276"/>
                    <a:pt x="176" y="276"/>
                    <a:pt x="176" y="276"/>
                  </a:cubicBezTo>
                  <a:cubicBezTo>
                    <a:pt x="197" y="287"/>
                    <a:pt x="220" y="294"/>
                    <a:pt x="245" y="294"/>
                  </a:cubicBezTo>
                  <a:cubicBezTo>
                    <a:pt x="326" y="294"/>
                    <a:pt x="392" y="228"/>
                    <a:pt x="392" y="147"/>
                  </a:cubicBezTo>
                  <a:cubicBezTo>
                    <a:pt x="392" y="65"/>
                    <a:pt x="326" y="0"/>
                    <a:pt x="245" y="0"/>
                  </a:cubicBezTo>
                  <a:close/>
                  <a:moveTo>
                    <a:pt x="59" y="363"/>
                  </a:moveTo>
                  <a:cubicBezTo>
                    <a:pt x="55" y="367"/>
                    <a:pt x="49" y="370"/>
                    <a:pt x="43" y="370"/>
                  </a:cubicBezTo>
                  <a:cubicBezTo>
                    <a:pt x="31" y="370"/>
                    <a:pt x="22" y="360"/>
                    <a:pt x="22" y="348"/>
                  </a:cubicBezTo>
                  <a:cubicBezTo>
                    <a:pt x="22" y="342"/>
                    <a:pt x="24" y="337"/>
                    <a:pt x="28" y="333"/>
                  </a:cubicBezTo>
                  <a:cubicBezTo>
                    <a:pt x="28" y="333"/>
                    <a:pt x="28" y="333"/>
                    <a:pt x="28" y="333"/>
                  </a:cubicBezTo>
                  <a:cubicBezTo>
                    <a:pt x="127" y="234"/>
                    <a:pt x="127" y="234"/>
                    <a:pt x="127" y="234"/>
                  </a:cubicBezTo>
                  <a:cubicBezTo>
                    <a:pt x="136" y="246"/>
                    <a:pt x="146" y="256"/>
                    <a:pt x="158" y="264"/>
                  </a:cubicBezTo>
                  <a:lnTo>
                    <a:pt x="59" y="363"/>
                  </a:lnTo>
                  <a:close/>
                  <a:moveTo>
                    <a:pt x="245" y="269"/>
                  </a:moveTo>
                  <a:cubicBezTo>
                    <a:pt x="177" y="269"/>
                    <a:pt x="123" y="214"/>
                    <a:pt x="123" y="147"/>
                  </a:cubicBezTo>
                  <a:cubicBezTo>
                    <a:pt x="123" y="79"/>
                    <a:pt x="177" y="24"/>
                    <a:pt x="245" y="24"/>
                  </a:cubicBezTo>
                  <a:cubicBezTo>
                    <a:pt x="313" y="24"/>
                    <a:pt x="367" y="79"/>
                    <a:pt x="367" y="147"/>
                  </a:cubicBezTo>
                  <a:cubicBezTo>
                    <a:pt x="367" y="214"/>
                    <a:pt x="313" y="269"/>
                    <a:pt x="245" y="269"/>
                  </a:cubicBezTo>
                  <a:close/>
                </a:path>
              </a:pathLst>
            </a:custGeom>
            <a:grpFill/>
            <a:ln>
              <a:noFill/>
            </a:ln>
          </p:spPr>
          <p:txBody>
            <a:bodyPr vert="horz" wrap="square" lIns="91440" tIns="45720" rIns="91440" bIns="45720" numCol="1" anchor="t" anchorCtr="0" compatLnSpc="1"/>
            <a:lstStyle/>
            <a:p>
              <a:endParaRPr lang="id-ID">
                <a:solidFill>
                  <a:schemeClr val="bg1">
                    <a:lumMod val="95000"/>
                  </a:schemeClr>
                </a:solidFill>
                <a:latin typeface="Arial" panose="020B0604020202020204"/>
                <a:ea typeface="微软雅黑" panose="020B0503020204020204" pitchFamily="34" charset="-122"/>
                <a:cs typeface="+mn-ea"/>
                <a:sym typeface="Arial" panose="020B0604020202020204"/>
              </a:endParaRPr>
            </a:p>
          </p:txBody>
        </p:sp>
        <p:sp>
          <p:nvSpPr>
            <p:cNvPr id="25" name="Freeform 10"/>
            <p:cNvSpPr/>
            <p:nvPr/>
          </p:nvSpPr>
          <p:spPr bwMode="auto">
            <a:xfrm>
              <a:off x="596900" y="192088"/>
              <a:ext cx="285750" cy="285750"/>
            </a:xfrm>
            <a:custGeom>
              <a:avLst/>
              <a:gdLst>
                <a:gd name="T0" fmla="*/ 86 w 92"/>
                <a:gd name="T1" fmla="*/ 0 h 92"/>
                <a:gd name="T2" fmla="*/ 0 w 92"/>
                <a:gd name="T3" fmla="*/ 86 h 92"/>
                <a:gd name="T4" fmla="*/ 6 w 92"/>
                <a:gd name="T5" fmla="*/ 92 h 92"/>
                <a:gd name="T6" fmla="*/ 13 w 92"/>
                <a:gd name="T7" fmla="*/ 86 h 92"/>
                <a:gd name="T8" fmla="*/ 86 w 92"/>
                <a:gd name="T9" fmla="*/ 12 h 92"/>
                <a:gd name="T10" fmla="*/ 92 w 92"/>
                <a:gd name="T11" fmla="*/ 6 h 92"/>
                <a:gd name="T12" fmla="*/ 86 w 92"/>
                <a:gd name="T13" fmla="*/ 0 h 92"/>
              </a:gdLst>
              <a:ahLst/>
              <a:cxnLst>
                <a:cxn ang="0">
                  <a:pos x="T0" y="T1"/>
                </a:cxn>
                <a:cxn ang="0">
                  <a:pos x="T2" y="T3"/>
                </a:cxn>
                <a:cxn ang="0">
                  <a:pos x="T4" y="T5"/>
                </a:cxn>
                <a:cxn ang="0">
                  <a:pos x="T6" y="T7"/>
                </a:cxn>
                <a:cxn ang="0">
                  <a:pos x="T8" y="T9"/>
                </a:cxn>
                <a:cxn ang="0">
                  <a:pos x="T10" y="T11"/>
                </a:cxn>
                <a:cxn ang="0">
                  <a:pos x="T12" y="T13"/>
                </a:cxn>
              </a:cxnLst>
              <a:rect l="0" t="0" r="r" b="b"/>
              <a:pathLst>
                <a:path w="92" h="92">
                  <a:moveTo>
                    <a:pt x="86" y="0"/>
                  </a:moveTo>
                  <a:cubicBezTo>
                    <a:pt x="39" y="0"/>
                    <a:pt x="0" y="38"/>
                    <a:pt x="0" y="86"/>
                  </a:cubicBezTo>
                  <a:cubicBezTo>
                    <a:pt x="0" y="89"/>
                    <a:pt x="3" y="92"/>
                    <a:pt x="6" y="92"/>
                  </a:cubicBezTo>
                  <a:cubicBezTo>
                    <a:pt x="10" y="92"/>
                    <a:pt x="13" y="89"/>
                    <a:pt x="13" y="86"/>
                  </a:cubicBezTo>
                  <a:cubicBezTo>
                    <a:pt x="13" y="45"/>
                    <a:pt x="45" y="12"/>
                    <a:pt x="86" y="12"/>
                  </a:cubicBezTo>
                  <a:cubicBezTo>
                    <a:pt x="89" y="12"/>
                    <a:pt x="92" y="9"/>
                    <a:pt x="92" y="6"/>
                  </a:cubicBezTo>
                  <a:cubicBezTo>
                    <a:pt x="92" y="3"/>
                    <a:pt x="89" y="0"/>
                    <a:pt x="86" y="0"/>
                  </a:cubicBezTo>
                  <a:close/>
                </a:path>
              </a:pathLst>
            </a:custGeom>
            <a:grpFill/>
            <a:ln>
              <a:noFill/>
            </a:ln>
          </p:spPr>
          <p:txBody>
            <a:bodyPr vert="horz" wrap="square" lIns="91440" tIns="45720" rIns="91440" bIns="45720" numCol="1" anchor="t" anchorCtr="0" compatLnSpc="1"/>
            <a:lstStyle/>
            <a:p>
              <a:endParaRPr lang="id-ID">
                <a:solidFill>
                  <a:schemeClr val="bg1">
                    <a:lumMod val="95000"/>
                  </a:schemeClr>
                </a:solidFill>
                <a:latin typeface="Arial" panose="020B0604020202020204"/>
                <a:ea typeface="微软雅黑" panose="020B0503020204020204" pitchFamily="34" charset="-122"/>
                <a:cs typeface="+mn-ea"/>
                <a:sym typeface="Arial" panose="020B0604020202020204"/>
              </a:endParaRPr>
            </a:p>
          </p:txBody>
        </p:sp>
      </p:grpSp>
      <p:grpSp>
        <p:nvGrpSpPr>
          <p:cNvPr id="26" name="组合 25"/>
          <p:cNvGrpSpPr/>
          <p:nvPr/>
        </p:nvGrpSpPr>
        <p:grpSpPr>
          <a:xfrm>
            <a:off x="9357878" y="4622744"/>
            <a:ext cx="923978" cy="914642"/>
            <a:chOff x="3373438" y="4559300"/>
            <a:chExt cx="314326" cy="311150"/>
          </a:xfrm>
          <a:solidFill>
            <a:schemeClr val="bg1"/>
          </a:solidFill>
        </p:grpSpPr>
        <p:sp>
          <p:nvSpPr>
            <p:cNvPr id="27" name="Freeform 71"/>
            <p:cNvSpPr>
              <a:spLocks noEditPoints="1"/>
            </p:cNvSpPr>
            <p:nvPr/>
          </p:nvSpPr>
          <p:spPr bwMode="auto">
            <a:xfrm>
              <a:off x="3373438" y="4559300"/>
              <a:ext cx="314325" cy="311150"/>
            </a:xfrm>
            <a:custGeom>
              <a:avLst/>
              <a:gdLst>
                <a:gd name="T0" fmla="*/ 74 w 74"/>
                <a:gd name="T1" fmla="*/ 40 h 73"/>
                <a:gd name="T2" fmla="*/ 74 w 74"/>
                <a:gd name="T3" fmla="*/ 40 h 73"/>
                <a:gd name="T4" fmla="*/ 70 w 74"/>
                <a:gd name="T5" fmla="*/ 37 h 73"/>
                <a:gd name="T6" fmla="*/ 37 w 74"/>
                <a:gd name="T7" fmla="*/ 37 h 73"/>
                <a:gd name="T8" fmla="*/ 37 w 74"/>
                <a:gd name="T9" fmla="*/ 4 h 73"/>
                <a:gd name="T10" fmla="*/ 33 w 74"/>
                <a:gd name="T11" fmla="*/ 0 h 73"/>
                <a:gd name="T12" fmla="*/ 33 w 74"/>
                <a:gd name="T13" fmla="*/ 0 h 73"/>
                <a:gd name="T14" fmla="*/ 33 w 74"/>
                <a:gd name="T15" fmla="*/ 0 h 73"/>
                <a:gd name="T16" fmla="*/ 0 w 74"/>
                <a:gd name="T17" fmla="*/ 37 h 73"/>
                <a:gd name="T18" fmla="*/ 37 w 74"/>
                <a:gd name="T19" fmla="*/ 73 h 73"/>
                <a:gd name="T20" fmla="*/ 74 w 74"/>
                <a:gd name="T21" fmla="*/ 40 h 73"/>
                <a:gd name="T22" fmla="*/ 37 w 74"/>
                <a:gd name="T23" fmla="*/ 66 h 73"/>
                <a:gd name="T24" fmla="*/ 8 w 74"/>
                <a:gd name="T25" fmla="*/ 37 h 73"/>
                <a:gd name="T26" fmla="*/ 30 w 74"/>
                <a:gd name="T27" fmla="*/ 8 h 73"/>
                <a:gd name="T28" fmla="*/ 30 w 74"/>
                <a:gd name="T29" fmla="*/ 40 h 73"/>
                <a:gd name="T30" fmla="*/ 33 w 74"/>
                <a:gd name="T31" fmla="*/ 44 h 73"/>
                <a:gd name="T32" fmla="*/ 66 w 74"/>
                <a:gd name="T33" fmla="*/ 44 h 73"/>
                <a:gd name="T34" fmla="*/ 37 w 74"/>
                <a:gd name="T35" fmla="*/ 66 h 73"/>
                <a:gd name="T36" fmla="*/ 37 w 74"/>
                <a:gd name="T37" fmla="*/ 66 h 73"/>
                <a:gd name="T38" fmla="*/ 37 w 74"/>
                <a:gd name="T39" fmla="*/ 6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4" h="73">
                  <a:moveTo>
                    <a:pt x="74" y="40"/>
                  </a:moveTo>
                  <a:cubicBezTo>
                    <a:pt x="74" y="40"/>
                    <a:pt x="74" y="40"/>
                    <a:pt x="74" y="40"/>
                  </a:cubicBezTo>
                  <a:cubicBezTo>
                    <a:pt x="74" y="38"/>
                    <a:pt x="72" y="37"/>
                    <a:pt x="70" y="37"/>
                  </a:cubicBezTo>
                  <a:cubicBezTo>
                    <a:pt x="37" y="37"/>
                    <a:pt x="37" y="37"/>
                    <a:pt x="37" y="37"/>
                  </a:cubicBezTo>
                  <a:cubicBezTo>
                    <a:pt x="37" y="4"/>
                    <a:pt x="37" y="4"/>
                    <a:pt x="37" y="4"/>
                  </a:cubicBezTo>
                  <a:cubicBezTo>
                    <a:pt x="37" y="2"/>
                    <a:pt x="35" y="0"/>
                    <a:pt x="33" y="0"/>
                  </a:cubicBezTo>
                  <a:cubicBezTo>
                    <a:pt x="33" y="0"/>
                    <a:pt x="33" y="0"/>
                    <a:pt x="33" y="0"/>
                  </a:cubicBezTo>
                  <a:cubicBezTo>
                    <a:pt x="33" y="0"/>
                    <a:pt x="33" y="0"/>
                    <a:pt x="33" y="0"/>
                  </a:cubicBezTo>
                  <a:cubicBezTo>
                    <a:pt x="14" y="2"/>
                    <a:pt x="0" y="18"/>
                    <a:pt x="0" y="37"/>
                  </a:cubicBezTo>
                  <a:cubicBezTo>
                    <a:pt x="0" y="57"/>
                    <a:pt x="17" y="73"/>
                    <a:pt x="37" y="73"/>
                  </a:cubicBezTo>
                  <a:cubicBezTo>
                    <a:pt x="56" y="73"/>
                    <a:pt x="72" y="59"/>
                    <a:pt x="74" y="40"/>
                  </a:cubicBezTo>
                  <a:close/>
                  <a:moveTo>
                    <a:pt x="37" y="66"/>
                  </a:moveTo>
                  <a:cubicBezTo>
                    <a:pt x="21" y="66"/>
                    <a:pt x="8" y="53"/>
                    <a:pt x="8" y="37"/>
                  </a:cubicBezTo>
                  <a:cubicBezTo>
                    <a:pt x="8" y="23"/>
                    <a:pt x="17" y="11"/>
                    <a:pt x="30" y="8"/>
                  </a:cubicBezTo>
                  <a:cubicBezTo>
                    <a:pt x="30" y="40"/>
                    <a:pt x="30" y="40"/>
                    <a:pt x="30" y="40"/>
                  </a:cubicBezTo>
                  <a:cubicBezTo>
                    <a:pt x="30" y="42"/>
                    <a:pt x="31" y="44"/>
                    <a:pt x="33" y="44"/>
                  </a:cubicBezTo>
                  <a:cubicBezTo>
                    <a:pt x="66" y="44"/>
                    <a:pt x="66" y="44"/>
                    <a:pt x="66" y="44"/>
                  </a:cubicBezTo>
                  <a:cubicBezTo>
                    <a:pt x="62" y="57"/>
                    <a:pt x="51" y="66"/>
                    <a:pt x="37" y="66"/>
                  </a:cubicBezTo>
                  <a:close/>
                  <a:moveTo>
                    <a:pt x="37" y="66"/>
                  </a:moveTo>
                  <a:cubicBezTo>
                    <a:pt x="37" y="66"/>
                    <a:pt x="37" y="66"/>
                    <a:pt x="37" y="66"/>
                  </a:cubicBezTo>
                </a:path>
              </a:pathLst>
            </a:custGeom>
            <a:grpFill/>
            <a:ln>
              <a:noFill/>
            </a:ln>
          </p:spPr>
          <p:txBody>
            <a:bodyPr vert="horz" wrap="square" lIns="91440" tIns="45720" rIns="91440" bIns="45720" numCol="1" anchor="t" anchorCtr="0" compatLnSpc="1"/>
            <a:lstStyle/>
            <a:p>
              <a:endParaRPr lang="zh-CN" altLang="en-US">
                <a:latin typeface="Arial" panose="020B0604020202020204"/>
                <a:ea typeface="微软雅黑" panose="020B0503020204020204" pitchFamily="34" charset="-122"/>
                <a:sym typeface="Arial" panose="020B0604020202020204"/>
              </a:endParaRPr>
            </a:p>
          </p:txBody>
        </p:sp>
        <p:sp>
          <p:nvSpPr>
            <p:cNvPr id="28" name="Freeform 72"/>
            <p:cNvSpPr>
              <a:spLocks noEditPoints="1"/>
            </p:cNvSpPr>
            <p:nvPr/>
          </p:nvSpPr>
          <p:spPr bwMode="auto">
            <a:xfrm>
              <a:off x="3556001" y="4559300"/>
              <a:ext cx="131763" cy="128588"/>
            </a:xfrm>
            <a:custGeom>
              <a:avLst/>
              <a:gdLst>
                <a:gd name="T0" fmla="*/ 3 w 31"/>
                <a:gd name="T1" fmla="*/ 30 h 30"/>
                <a:gd name="T2" fmla="*/ 27 w 31"/>
                <a:gd name="T3" fmla="*/ 30 h 30"/>
                <a:gd name="T4" fmla="*/ 30 w 31"/>
                <a:gd name="T5" fmla="*/ 27 h 30"/>
                <a:gd name="T6" fmla="*/ 30 w 31"/>
                <a:gd name="T7" fmla="*/ 27 h 30"/>
                <a:gd name="T8" fmla="*/ 31 w 31"/>
                <a:gd name="T9" fmla="*/ 27 h 30"/>
                <a:gd name="T10" fmla="*/ 31 w 31"/>
                <a:gd name="T11" fmla="*/ 26 h 30"/>
                <a:gd name="T12" fmla="*/ 31 w 31"/>
                <a:gd name="T13" fmla="*/ 26 h 30"/>
                <a:gd name="T14" fmla="*/ 31 w 31"/>
                <a:gd name="T15" fmla="*/ 25 h 30"/>
                <a:gd name="T16" fmla="*/ 6 w 31"/>
                <a:gd name="T17" fmla="*/ 0 h 30"/>
                <a:gd name="T18" fmla="*/ 3 w 31"/>
                <a:gd name="T19" fmla="*/ 0 h 30"/>
                <a:gd name="T20" fmla="*/ 3 w 31"/>
                <a:gd name="T21" fmla="*/ 0 h 30"/>
                <a:gd name="T22" fmla="*/ 0 w 31"/>
                <a:gd name="T23" fmla="*/ 4 h 30"/>
                <a:gd name="T24" fmla="*/ 0 w 31"/>
                <a:gd name="T25" fmla="*/ 26 h 30"/>
                <a:gd name="T26" fmla="*/ 0 w 31"/>
                <a:gd name="T27" fmla="*/ 26 h 30"/>
                <a:gd name="T28" fmla="*/ 0 w 31"/>
                <a:gd name="T29" fmla="*/ 26 h 30"/>
                <a:gd name="T30" fmla="*/ 3 w 31"/>
                <a:gd name="T31" fmla="*/ 30 h 30"/>
                <a:gd name="T32" fmla="*/ 7 w 31"/>
                <a:gd name="T33" fmla="*/ 7 h 30"/>
                <a:gd name="T34" fmla="*/ 23 w 31"/>
                <a:gd name="T35" fmla="*/ 23 h 30"/>
                <a:gd name="T36" fmla="*/ 7 w 31"/>
                <a:gd name="T37" fmla="*/ 23 h 30"/>
                <a:gd name="T38" fmla="*/ 7 w 31"/>
                <a:gd name="T39" fmla="*/ 7 h 30"/>
                <a:gd name="T40" fmla="*/ 7 w 31"/>
                <a:gd name="T41" fmla="*/ 7 h 30"/>
                <a:gd name="T42" fmla="*/ 7 w 31"/>
                <a:gd name="T43" fmla="*/ 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30">
                  <a:moveTo>
                    <a:pt x="3" y="30"/>
                  </a:moveTo>
                  <a:cubicBezTo>
                    <a:pt x="27" y="30"/>
                    <a:pt x="27" y="30"/>
                    <a:pt x="27" y="30"/>
                  </a:cubicBezTo>
                  <a:cubicBezTo>
                    <a:pt x="29" y="30"/>
                    <a:pt x="30" y="29"/>
                    <a:pt x="30" y="27"/>
                  </a:cubicBezTo>
                  <a:cubicBezTo>
                    <a:pt x="30" y="27"/>
                    <a:pt x="30" y="27"/>
                    <a:pt x="30" y="27"/>
                  </a:cubicBezTo>
                  <a:cubicBezTo>
                    <a:pt x="31" y="27"/>
                    <a:pt x="31" y="27"/>
                    <a:pt x="31" y="27"/>
                  </a:cubicBezTo>
                  <a:cubicBezTo>
                    <a:pt x="31" y="26"/>
                    <a:pt x="31" y="26"/>
                    <a:pt x="31" y="26"/>
                  </a:cubicBezTo>
                  <a:cubicBezTo>
                    <a:pt x="31" y="26"/>
                    <a:pt x="31" y="26"/>
                    <a:pt x="31" y="26"/>
                  </a:cubicBezTo>
                  <a:cubicBezTo>
                    <a:pt x="31" y="26"/>
                    <a:pt x="31" y="25"/>
                    <a:pt x="31" y="25"/>
                  </a:cubicBezTo>
                  <a:cubicBezTo>
                    <a:pt x="31" y="11"/>
                    <a:pt x="20" y="0"/>
                    <a:pt x="6" y="0"/>
                  </a:cubicBezTo>
                  <a:cubicBezTo>
                    <a:pt x="5" y="0"/>
                    <a:pt x="4" y="0"/>
                    <a:pt x="3" y="0"/>
                  </a:cubicBezTo>
                  <a:cubicBezTo>
                    <a:pt x="3" y="0"/>
                    <a:pt x="3" y="0"/>
                    <a:pt x="3" y="0"/>
                  </a:cubicBezTo>
                  <a:cubicBezTo>
                    <a:pt x="1" y="0"/>
                    <a:pt x="0" y="2"/>
                    <a:pt x="0" y="4"/>
                  </a:cubicBezTo>
                  <a:cubicBezTo>
                    <a:pt x="0" y="26"/>
                    <a:pt x="0" y="26"/>
                    <a:pt x="0" y="26"/>
                  </a:cubicBezTo>
                  <a:cubicBezTo>
                    <a:pt x="0" y="26"/>
                    <a:pt x="0" y="26"/>
                    <a:pt x="0" y="26"/>
                  </a:cubicBezTo>
                  <a:cubicBezTo>
                    <a:pt x="0" y="26"/>
                    <a:pt x="0" y="26"/>
                    <a:pt x="0" y="26"/>
                  </a:cubicBezTo>
                  <a:cubicBezTo>
                    <a:pt x="0" y="28"/>
                    <a:pt x="1" y="30"/>
                    <a:pt x="3" y="30"/>
                  </a:cubicBezTo>
                  <a:close/>
                  <a:moveTo>
                    <a:pt x="7" y="7"/>
                  </a:moveTo>
                  <a:cubicBezTo>
                    <a:pt x="15" y="8"/>
                    <a:pt x="22" y="15"/>
                    <a:pt x="23" y="23"/>
                  </a:cubicBezTo>
                  <a:cubicBezTo>
                    <a:pt x="7" y="23"/>
                    <a:pt x="7" y="23"/>
                    <a:pt x="7" y="23"/>
                  </a:cubicBezTo>
                  <a:lnTo>
                    <a:pt x="7" y="7"/>
                  </a:lnTo>
                  <a:close/>
                  <a:moveTo>
                    <a:pt x="7" y="7"/>
                  </a:moveTo>
                  <a:cubicBezTo>
                    <a:pt x="7" y="7"/>
                    <a:pt x="7" y="7"/>
                    <a:pt x="7" y="7"/>
                  </a:cubicBezTo>
                </a:path>
              </a:pathLst>
            </a:custGeom>
            <a:grpFill/>
            <a:ln>
              <a:noFill/>
            </a:ln>
          </p:spPr>
          <p:txBody>
            <a:bodyPr vert="horz" wrap="square" lIns="91440" tIns="45720" rIns="91440" bIns="45720" numCol="1" anchor="t" anchorCtr="0" compatLnSpc="1"/>
            <a:lstStyle/>
            <a:p>
              <a:endParaRPr lang="zh-CN" altLang="en-US">
                <a:latin typeface="Arial" panose="020B0604020202020204"/>
                <a:ea typeface="微软雅黑" panose="020B0503020204020204" pitchFamily="34" charset="-122"/>
                <a:sym typeface="Arial" panose="020B0604020202020204"/>
              </a:endParaRPr>
            </a:p>
          </p:txBody>
        </p:sp>
      </p:grpSp>
      <p:pic>
        <p:nvPicPr>
          <p:cNvPr id="29" name="图片 28"/>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a:xfrm>
            <a:off x="6816307" y="1560096"/>
            <a:ext cx="3735699" cy="2360028"/>
          </a:xfrm>
          <a:prstGeom prst="rect">
            <a:avLst/>
          </a:prstGeom>
        </p:spPr>
      </p:pic>
      <p:pic>
        <p:nvPicPr>
          <p:cNvPr id="30" name="图片 29"/>
          <p:cNvPicPr>
            <a:picLocks noChangeAspect="1"/>
          </p:cNvPicPr>
          <p:nvPr/>
        </p:nvPicPr>
        <p:blipFill rotWithShape="1">
          <a:blip r:embed="rId2" cstate="print">
            <a:extLst>
              <a:ext uri="{28A0092B-C50C-407E-A947-70E740481C1C}">
                <a14:useLocalDpi xmlns:a14="http://schemas.microsoft.com/office/drawing/2010/main" val="0"/>
              </a:ext>
            </a:extLst>
          </a:blip>
          <a:srcRect l="9163" r="-1" b="21047"/>
          <a:stretch>
            <a:fillRect/>
          </a:stretch>
        </p:blipFill>
        <p:spPr>
          <a:xfrm>
            <a:off x="1057777" y="3870053"/>
            <a:ext cx="3595074" cy="209942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split orient="vert"/>
      </p:transition>
    </mc:Choice>
    <mc:Fallback>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down)">
                                      <p:cBhvr>
                                        <p:cTn id="10" dur="500"/>
                                        <p:tgtEl>
                                          <p:spTgt spid="18"/>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down)">
                                      <p:cBhvr>
                                        <p:cTn id="13" dur="500"/>
                                        <p:tgtEl>
                                          <p:spTgt spid="19"/>
                                        </p:tgtEl>
                                      </p:cBhvr>
                                    </p:animEffect>
                                  </p:childTnLst>
                                </p:cTn>
                              </p:par>
                              <p:par>
                                <p:cTn id="14" presetID="22" presetClass="entr" presetSubtype="4" fill="hold"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wipe(down)">
                                      <p:cBhvr>
                                        <p:cTn id="16" dur="500"/>
                                        <p:tgtEl>
                                          <p:spTgt spid="23"/>
                                        </p:tgtEl>
                                      </p:cBhvr>
                                    </p:animEffect>
                                  </p:childTnLst>
                                </p:cTn>
                              </p:par>
                              <p:par>
                                <p:cTn id="17" presetID="22" presetClass="entr" presetSubtype="4" fill="hold"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down)">
                                      <p:cBhvr>
                                        <p:cTn id="19" dur="500"/>
                                        <p:tgtEl>
                                          <p:spTgt spid="2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down)">
                                      <p:cBhvr>
                                        <p:cTn id="24" dur="500"/>
                                        <p:tgtEl>
                                          <p:spTgt spid="20"/>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down)">
                                      <p:cBhvr>
                                        <p:cTn id="27" dur="500"/>
                                        <p:tgtEl>
                                          <p:spTgt spid="21"/>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wipe(down)">
                                      <p:cBhvr>
                                        <p:cTn id="30" dur="500"/>
                                        <p:tgtEl>
                                          <p:spTgt spid="22"/>
                                        </p:tgtEl>
                                      </p:cBhvr>
                                    </p:animEffect>
                                  </p:childTnLst>
                                </p:cTn>
                              </p:par>
                              <p:par>
                                <p:cTn id="31" presetID="22" presetClass="entr" presetSubtype="4" fill="hold" nodeType="with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wipe(down)">
                                      <p:cBhvr>
                                        <p:cTn id="33" dur="500"/>
                                        <p:tgtEl>
                                          <p:spTgt spid="26"/>
                                        </p:tgtEl>
                                      </p:cBhvr>
                                    </p:animEffect>
                                  </p:childTnLst>
                                </p:cTn>
                              </p:par>
                              <p:par>
                                <p:cTn id="34" presetID="22" presetClass="entr" presetSubtype="4" fill="hold" nodeType="with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down)">
                                      <p:cBhvr>
                                        <p:cTn id="3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19" grpId="0"/>
      <p:bldP spid="20" grpId="0"/>
      <p:bldP spid="21" grpId="0"/>
      <p:bldP spid="2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114"/>
          <p:cNvGrpSpPr/>
          <p:nvPr/>
        </p:nvGrpSpPr>
        <p:grpSpPr>
          <a:xfrm>
            <a:off x="9846379" y="1839299"/>
            <a:ext cx="1146233" cy="1146233"/>
            <a:chOff x="5778674" y="2410782"/>
            <a:chExt cx="1282536" cy="1282536"/>
          </a:xfrm>
        </p:grpSpPr>
        <p:sp>
          <p:nvSpPr>
            <p:cNvPr id="61" name="弧形 60"/>
            <p:cNvSpPr/>
            <p:nvPr/>
          </p:nvSpPr>
          <p:spPr>
            <a:xfrm rot="12256011" flipH="1">
              <a:off x="5778674" y="2410782"/>
              <a:ext cx="1282536" cy="1282536"/>
            </a:xfrm>
            <a:prstGeom prst="arc">
              <a:avLst>
                <a:gd name="adj1" fmla="val 8011347"/>
                <a:gd name="adj2" fmla="val 7470536"/>
              </a:avLst>
            </a:prstGeom>
            <a:noFill/>
            <a:ln w="88900" cap="rnd" cmpd="sng" algn="ctr">
              <a:solidFill>
                <a:sysClr val="window" lastClr="FFFFFF">
                  <a:lumMod val="9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pitchFamily="34" charset="-122"/>
                <a:cs typeface="+mn-ea"/>
                <a:sym typeface="Arial" panose="020B0604020202020204"/>
              </a:endParaRPr>
            </a:p>
          </p:txBody>
        </p:sp>
        <p:sp>
          <p:nvSpPr>
            <p:cNvPr id="62" name="弧形 1"/>
            <p:cNvSpPr/>
            <p:nvPr/>
          </p:nvSpPr>
          <p:spPr>
            <a:xfrm flipH="1">
              <a:off x="5778674" y="2410782"/>
              <a:ext cx="1282536" cy="1282536"/>
            </a:xfrm>
            <a:prstGeom prst="arc">
              <a:avLst>
                <a:gd name="adj1" fmla="val 16113500"/>
                <a:gd name="adj2" fmla="val 8786391"/>
              </a:avLst>
            </a:prstGeom>
            <a:noFill/>
            <a:ln w="88900" cap="rnd" cmpd="sng" algn="ctr">
              <a:solidFill>
                <a:srgbClr val="BEB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pitchFamily="34" charset="-122"/>
                <a:cs typeface="+mn-ea"/>
                <a:sym typeface="Arial" panose="020B0604020202020204"/>
              </a:endParaRPr>
            </a:p>
          </p:txBody>
        </p:sp>
        <p:sp>
          <p:nvSpPr>
            <p:cNvPr id="63" name="文本框6"/>
            <p:cNvSpPr txBox="1"/>
            <p:nvPr/>
          </p:nvSpPr>
          <p:spPr>
            <a:xfrm>
              <a:off x="5930464" y="2829566"/>
              <a:ext cx="978955" cy="52322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pitchFamily="34" charset="-122"/>
                  <a:cs typeface="+mn-ea"/>
                  <a:sym typeface="Arial" panose="020B0604020202020204"/>
                </a:rPr>
                <a:t>64%</a:t>
              </a:r>
              <a:endParaRPr kumimoji="0" lang="en-US" altLang="zh-CN" sz="2400" b="1" i="0" u="none" strike="noStrike" kern="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pitchFamily="34" charset="-122"/>
                <a:cs typeface="+mn-ea"/>
                <a:sym typeface="Arial" panose="020B0604020202020204"/>
              </a:endParaRPr>
            </a:p>
          </p:txBody>
        </p:sp>
      </p:grpSp>
      <p:grpSp>
        <p:nvGrpSpPr>
          <p:cNvPr id="64" name="组合 63"/>
          <p:cNvGrpSpPr/>
          <p:nvPr/>
        </p:nvGrpSpPr>
        <p:grpSpPr>
          <a:xfrm>
            <a:off x="9823998" y="4140965"/>
            <a:ext cx="1146233" cy="1146233"/>
            <a:chOff x="9807955" y="4888073"/>
            <a:chExt cx="1146233" cy="1146233"/>
          </a:xfrm>
        </p:grpSpPr>
        <p:sp>
          <p:nvSpPr>
            <p:cNvPr id="65" name="弧形 2"/>
            <p:cNvSpPr/>
            <p:nvPr/>
          </p:nvSpPr>
          <p:spPr>
            <a:xfrm rot="12256011" flipH="1">
              <a:off x="9807955" y="4888073"/>
              <a:ext cx="1146233" cy="1146233"/>
            </a:xfrm>
            <a:prstGeom prst="arc">
              <a:avLst>
                <a:gd name="adj1" fmla="val 15026240"/>
                <a:gd name="adj2" fmla="val 7470536"/>
              </a:avLst>
            </a:prstGeom>
            <a:noFill/>
            <a:ln w="88900" cap="rnd" cmpd="sng" algn="ctr">
              <a:solidFill>
                <a:sysClr val="window" lastClr="FFFFFF">
                  <a:lumMod val="9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pitchFamily="34" charset="-122"/>
                <a:cs typeface="+mn-ea"/>
                <a:sym typeface="Arial" panose="020B0604020202020204"/>
              </a:endParaRPr>
            </a:p>
          </p:txBody>
        </p:sp>
        <p:sp>
          <p:nvSpPr>
            <p:cNvPr id="66" name="弧形 1"/>
            <p:cNvSpPr/>
            <p:nvPr/>
          </p:nvSpPr>
          <p:spPr>
            <a:xfrm flipH="1">
              <a:off x="9807955" y="4888073"/>
              <a:ext cx="1146233" cy="1146233"/>
            </a:xfrm>
            <a:prstGeom prst="arc">
              <a:avLst>
                <a:gd name="adj1" fmla="val 16113500"/>
                <a:gd name="adj2" fmla="val 10678446"/>
              </a:avLst>
            </a:prstGeom>
            <a:noFill/>
            <a:ln w="88900" cap="rnd" cmpd="sng" algn="ctr">
              <a:solidFill>
                <a:srgbClr val="F2CD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pitchFamily="34" charset="-122"/>
                <a:cs typeface="+mn-ea"/>
                <a:sym typeface="Arial" panose="020B0604020202020204"/>
              </a:endParaRPr>
            </a:p>
          </p:txBody>
        </p:sp>
        <p:sp>
          <p:nvSpPr>
            <p:cNvPr id="67" name="文本框6"/>
            <p:cNvSpPr txBox="1"/>
            <p:nvPr/>
          </p:nvSpPr>
          <p:spPr>
            <a:xfrm>
              <a:off x="9943613" y="5262350"/>
              <a:ext cx="874915" cy="467614"/>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pitchFamily="34" charset="-122"/>
                  <a:cs typeface="+mn-ea"/>
                  <a:sym typeface="Arial" panose="020B0604020202020204"/>
                </a:rPr>
                <a:t>75%</a:t>
              </a:r>
              <a:endParaRPr kumimoji="0" lang="en-US" altLang="zh-CN" sz="2400" b="1" i="0" u="none" strike="noStrike" kern="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pitchFamily="34" charset="-122"/>
                <a:cs typeface="+mn-ea"/>
                <a:sym typeface="Arial" panose="020B0604020202020204"/>
              </a:endParaRPr>
            </a:p>
          </p:txBody>
        </p:sp>
      </p:grpSp>
      <p:grpSp>
        <p:nvGrpSpPr>
          <p:cNvPr id="68" name="组合 67"/>
          <p:cNvGrpSpPr/>
          <p:nvPr/>
        </p:nvGrpSpPr>
        <p:grpSpPr>
          <a:xfrm>
            <a:off x="1168664" y="3911666"/>
            <a:ext cx="7730742" cy="1762339"/>
            <a:chOff x="1248874" y="3767288"/>
            <a:chExt cx="7730742" cy="1762339"/>
          </a:xfrm>
        </p:grpSpPr>
        <p:grpSp>
          <p:nvGrpSpPr>
            <p:cNvPr id="69" name="组合 68"/>
            <p:cNvGrpSpPr/>
            <p:nvPr/>
          </p:nvGrpSpPr>
          <p:grpSpPr>
            <a:xfrm>
              <a:off x="1248874" y="3767288"/>
              <a:ext cx="828794" cy="828794"/>
              <a:chOff x="1152621" y="4982624"/>
              <a:chExt cx="828794" cy="828794"/>
            </a:xfrm>
          </p:grpSpPr>
          <p:sp>
            <p:nvSpPr>
              <p:cNvPr id="72" name="椭圆 71"/>
              <p:cNvSpPr/>
              <p:nvPr/>
            </p:nvSpPr>
            <p:spPr>
              <a:xfrm>
                <a:off x="1152621" y="4982624"/>
                <a:ext cx="828794" cy="828794"/>
              </a:xfrm>
              <a:prstGeom prst="ellipse">
                <a:avLst/>
              </a:prstGeom>
              <a:solidFill>
                <a:srgbClr val="F2CDFF"/>
              </a:solidFill>
              <a:ln w="12700" cap="flat" cmpd="sng" algn="ctr">
                <a:noFill/>
                <a:prstDash val="solid"/>
                <a:miter lim="800000"/>
              </a:ln>
              <a:effectLst>
                <a:outerShdw blurRad="50800"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Arial" panose="020B0604020202020204"/>
                  <a:ea typeface="微软雅黑" panose="020B0503020204020204" pitchFamily="34" charset="-122"/>
                  <a:cs typeface="+mn-ea"/>
                  <a:sym typeface="Arial" panose="020B0604020202020204"/>
                </a:endParaRPr>
              </a:p>
            </p:txBody>
          </p:sp>
          <p:sp>
            <p:nvSpPr>
              <p:cNvPr id="73" name="任意多边形: 形状 19"/>
              <p:cNvSpPr/>
              <p:nvPr/>
            </p:nvSpPr>
            <p:spPr bwMode="auto">
              <a:xfrm>
                <a:off x="1386922" y="5199602"/>
                <a:ext cx="360192" cy="394838"/>
              </a:xfrm>
              <a:custGeom>
                <a:avLst/>
                <a:gdLst>
                  <a:gd name="T0" fmla="*/ 1160 w 1187"/>
                  <a:gd name="T1" fmla="*/ 0 h 1303"/>
                  <a:gd name="T2" fmla="*/ 1098 w 1187"/>
                  <a:gd name="T3" fmla="*/ 0 h 1303"/>
                  <a:gd name="T4" fmla="*/ 1071 w 1187"/>
                  <a:gd name="T5" fmla="*/ 27 h 1303"/>
                  <a:gd name="T6" fmla="*/ 1071 w 1187"/>
                  <a:gd name="T7" fmla="*/ 1187 h 1303"/>
                  <a:gd name="T8" fmla="*/ 342 w 1187"/>
                  <a:gd name="T9" fmla="*/ 1187 h 1303"/>
                  <a:gd name="T10" fmla="*/ 246 w 1187"/>
                  <a:gd name="T11" fmla="*/ 1091 h 1303"/>
                  <a:gd name="T12" fmla="*/ 342 w 1187"/>
                  <a:gd name="T13" fmla="*/ 994 h 1303"/>
                  <a:gd name="T14" fmla="*/ 911 w 1187"/>
                  <a:gd name="T15" fmla="*/ 994 h 1303"/>
                  <a:gd name="T16" fmla="*/ 938 w 1187"/>
                  <a:gd name="T17" fmla="*/ 968 h 1303"/>
                  <a:gd name="T18" fmla="*/ 938 w 1187"/>
                  <a:gd name="T19" fmla="*/ 27 h 1303"/>
                  <a:gd name="T20" fmla="*/ 911 w 1187"/>
                  <a:gd name="T21" fmla="*/ 0 h 1303"/>
                  <a:gd name="T22" fmla="*/ 306 w 1187"/>
                  <a:gd name="T23" fmla="*/ 0 h 1303"/>
                  <a:gd name="T24" fmla="*/ 0 w 1187"/>
                  <a:gd name="T25" fmla="*/ 306 h 1303"/>
                  <a:gd name="T26" fmla="*/ 0 w 1187"/>
                  <a:gd name="T27" fmla="*/ 996 h 1303"/>
                  <a:gd name="T28" fmla="*/ 307 w 1187"/>
                  <a:gd name="T29" fmla="*/ 1303 h 1303"/>
                  <a:gd name="T30" fmla="*/ 1160 w 1187"/>
                  <a:gd name="T31" fmla="*/ 1303 h 1303"/>
                  <a:gd name="T32" fmla="*/ 1187 w 1187"/>
                  <a:gd name="T33" fmla="*/ 1276 h 1303"/>
                  <a:gd name="T34" fmla="*/ 1187 w 1187"/>
                  <a:gd name="T35" fmla="*/ 27 h 1303"/>
                  <a:gd name="T36" fmla="*/ 1160 w 1187"/>
                  <a:gd name="T37" fmla="*/ 0 h 1303"/>
                  <a:gd name="T38" fmla="*/ 331 w 1187"/>
                  <a:gd name="T39" fmla="*/ 134 h 1303"/>
                  <a:gd name="T40" fmla="*/ 378 w 1187"/>
                  <a:gd name="T41" fmla="*/ 87 h 1303"/>
                  <a:gd name="T42" fmla="*/ 425 w 1187"/>
                  <a:gd name="T43" fmla="*/ 134 h 1303"/>
                  <a:gd name="T44" fmla="*/ 425 w 1187"/>
                  <a:gd name="T45" fmla="*/ 860 h 1303"/>
                  <a:gd name="T46" fmla="*/ 378 w 1187"/>
                  <a:gd name="T47" fmla="*/ 907 h 1303"/>
                  <a:gd name="T48" fmla="*/ 331 w 1187"/>
                  <a:gd name="T49" fmla="*/ 860 h 1303"/>
                  <a:gd name="T50" fmla="*/ 331 w 1187"/>
                  <a:gd name="T51" fmla="*/ 134 h 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7" h="1303">
                    <a:moveTo>
                      <a:pt x="1160" y="0"/>
                    </a:moveTo>
                    <a:lnTo>
                      <a:pt x="1098" y="0"/>
                    </a:lnTo>
                    <a:cubicBezTo>
                      <a:pt x="1083" y="0"/>
                      <a:pt x="1071" y="12"/>
                      <a:pt x="1071" y="27"/>
                    </a:cubicBezTo>
                    <a:lnTo>
                      <a:pt x="1071" y="1187"/>
                    </a:lnTo>
                    <a:lnTo>
                      <a:pt x="342" y="1187"/>
                    </a:lnTo>
                    <a:cubicBezTo>
                      <a:pt x="289" y="1187"/>
                      <a:pt x="246" y="1144"/>
                      <a:pt x="246" y="1091"/>
                    </a:cubicBezTo>
                    <a:cubicBezTo>
                      <a:pt x="246" y="1037"/>
                      <a:pt x="289" y="994"/>
                      <a:pt x="342" y="994"/>
                    </a:cubicBezTo>
                    <a:lnTo>
                      <a:pt x="911" y="994"/>
                    </a:lnTo>
                    <a:cubicBezTo>
                      <a:pt x="926" y="994"/>
                      <a:pt x="938" y="982"/>
                      <a:pt x="938" y="968"/>
                    </a:cubicBezTo>
                    <a:lnTo>
                      <a:pt x="938" y="27"/>
                    </a:lnTo>
                    <a:cubicBezTo>
                      <a:pt x="938" y="12"/>
                      <a:pt x="926" y="0"/>
                      <a:pt x="911" y="0"/>
                    </a:cubicBezTo>
                    <a:lnTo>
                      <a:pt x="306" y="0"/>
                    </a:lnTo>
                    <a:cubicBezTo>
                      <a:pt x="138" y="0"/>
                      <a:pt x="0" y="137"/>
                      <a:pt x="0" y="306"/>
                    </a:cubicBezTo>
                    <a:lnTo>
                      <a:pt x="0" y="996"/>
                    </a:lnTo>
                    <a:cubicBezTo>
                      <a:pt x="0" y="1165"/>
                      <a:pt x="138" y="1303"/>
                      <a:pt x="307" y="1303"/>
                    </a:cubicBezTo>
                    <a:lnTo>
                      <a:pt x="1160" y="1303"/>
                    </a:lnTo>
                    <a:cubicBezTo>
                      <a:pt x="1175" y="1303"/>
                      <a:pt x="1187" y="1291"/>
                      <a:pt x="1187" y="1276"/>
                    </a:cubicBezTo>
                    <a:lnTo>
                      <a:pt x="1187" y="27"/>
                    </a:lnTo>
                    <a:cubicBezTo>
                      <a:pt x="1187" y="12"/>
                      <a:pt x="1175" y="0"/>
                      <a:pt x="1160" y="0"/>
                    </a:cubicBezTo>
                    <a:close/>
                    <a:moveTo>
                      <a:pt x="331" y="134"/>
                    </a:moveTo>
                    <a:cubicBezTo>
                      <a:pt x="331" y="108"/>
                      <a:pt x="352" y="87"/>
                      <a:pt x="378" y="87"/>
                    </a:cubicBezTo>
                    <a:cubicBezTo>
                      <a:pt x="404" y="87"/>
                      <a:pt x="425" y="108"/>
                      <a:pt x="425" y="134"/>
                    </a:cubicBezTo>
                    <a:lnTo>
                      <a:pt x="425" y="860"/>
                    </a:lnTo>
                    <a:cubicBezTo>
                      <a:pt x="425" y="886"/>
                      <a:pt x="404" y="907"/>
                      <a:pt x="378" y="907"/>
                    </a:cubicBezTo>
                    <a:cubicBezTo>
                      <a:pt x="352" y="907"/>
                      <a:pt x="331" y="886"/>
                      <a:pt x="331" y="860"/>
                    </a:cubicBezTo>
                    <a:lnTo>
                      <a:pt x="331" y="134"/>
                    </a:lnTo>
                    <a:close/>
                  </a:path>
                </a:pathLst>
              </a:custGeom>
              <a:solidFill>
                <a:sysClr val="window" lastClr="FFFFFF"/>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Arial" panose="020B0604020202020204"/>
                  <a:ea typeface="微软雅黑" panose="020B0503020204020204" pitchFamily="34" charset="-122"/>
                  <a:cs typeface="+mn-ea"/>
                  <a:sym typeface="Arial" panose="020B0604020202020204"/>
                </a:endParaRPr>
              </a:p>
            </p:txBody>
          </p:sp>
        </p:grpSp>
        <p:sp>
          <p:nvSpPr>
            <p:cNvPr id="70" name="矩形: 圆角 16"/>
            <p:cNvSpPr/>
            <p:nvPr/>
          </p:nvSpPr>
          <p:spPr>
            <a:xfrm>
              <a:off x="2496073" y="3812794"/>
              <a:ext cx="1584000" cy="504000"/>
            </a:xfrm>
            <a:prstGeom prst="roundRect">
              <a:avLst>
                <a:gd name="adj" fmla="val 50000"/>
              </a:avLst>
            </a:prstGeom>
            <a:solidFill>
              <a:srgbClr val="F2CDFF"/>
            </a:solidFill>
            <a:ln w="19050" cap="flat" cmpd="sng" algn="ctr">
              <a:solidFill>
                <a:sysClr val="window" lastClr="FFFFFF"/>
              </a:solidFill>
              <a:prstDash val="solid"/>
              <a:miter lim="800000"/>
            </a:ln>
            <a:effectLst/>
          </p:spPr>
          <p:txBody>
            <a:bodyPr rtlCol="0" anchor="ctr"/>
            <a:lstStyle/>
            <a:p>
              <a:pPr algn="ctr">
                <a:defRPr/>
              </a:pPr>
              <a:r>
                <a:rPr lang="zh-CN" altLang="en-US" sz="2000" b="1" kern="0" dirty="0">
                  <a:solidFill>
                    <a:prstClr val="white"/>
                  </a:solidFill>
                  <a:latin typeface="Arial" panose="020B0604020202020204"/>
                  <a:ea typeface="微软雅黑" panose="020B0503020204020204" pitchFamily="34" charset="-122"/>
                  <a:cs typeface="+mn-ea"/>
                  <a:sym typeface="Arial" panose="020B0604020202020204"/>
                </a:rPr>
                <a:t>添加标题</a:t>
              </a:r>
              <a:endParaRPr lang="zh-CN" altLang="en-US" sz="2000" b="1" kern="0" dirty="0">
                <a:solidFill>
                  <a:prstClr val="white"/>
                </a:solidFill>
                <a:latin typeface="Arial" panose="020B0604020202020204"/>
                <a:ea typeface="微软雅黑" panose="020B0503020204020204" pitchFamily="34" charset="-122"/>
                <a:cs typeface="+mn-ea"/>
                <a:sym typeface="Arial" panose="020B0604020202020204"/>
              </a:endParaRPr>
            </a:p>
          </p:txBody>
        </p:sp>
        <p:sp>
          <p:nvSpPr>
            <p:cNvPr id="71" name="文本框 70"/>
            <p:cNvSpPr txBox="1"/>
            <p:nvPr/>
          </p:nvSpPr>
          <p:spPr>
            <a:xfrm>
              <a:off x="2496074" y="4329298"/>
              <a:ext cx="6483542" cy="1200329"/>
            </a:xfrm>
            <a:prstGeom prst="rect">
              <a:avLst/>
            </a:prstGeom>
            <a:noFill/>
          </p:spPr>
          <p:txBody>
            <a:bodyPr wrap="square">
              <a:spAutoFit/>
            </a:bodyPr>
            <a:lstStyle/>
            <a:p>
              <a:pPr hangingPunct="0">
                <a:lnSpc>
                  <a:spcPct val="150000"/>
                </a:lnSpc>
                <a:defRPr/>
              </a:pPr>
              <a:r>
                <a:rPr lang="zh-CN" altLang="en-US" sz="1600" kern="0" dirty="0">
                  <a:solidFill>
                    <a:prstClr val="black">
                      <a:lumMod val="65000"/>
                      <a:lumOff val="35000"/>
                    </a:prstClr>
                  </a:solidFill>
                  <a:latin typeface="Arial" panose="020B0604020202020204"/>
                  <a:ea typeface="微软雅黑" panose="020B0503020204020204" pitchFamily="34" charset="-122"/>
                  <a:cs typeface="+mn-ea"/>
                  <a:sym typeface="Arial" panose="020B0604020202020204"/>
                </a:rPr>
                <a:t>点击输入文本内容点击输入文本内容点击输入文本内容点击输入文本内容点击输入文本内容点击输入文本内容点击输入文本内容点击输入文本内容点击输入文本内容点击输入文本内容点击输入文本内容</a:t>
              </a:r>
              <a:endParaRPr lang="zh-CN" altLang="en-US" sz="1600" kern="0" dirty="0">
                <a:solidFill>
                  <a:prstClr val="black">
                    <a:lumMod val="65000"/>
                    <a:lumOff val="35000"/>
                  </a:prstClr>
                </a:solidFill>
                <a:latin typeface="Arial" panose="020B0604020202020204"/>
                <a:ea typeface="微软雅黑" panose="020B0503020204020204" pitchFamily="34" charset="-122"/>
                <a:cs typeface="+mn-ea"/>
                <a:sym typeface="Arial" panose="020B0604020202020204"/>
              </a:endParaRPr>
            </a:p>
          </p:txBody>
        </p:sp>
      </p:grpSp>
      <p:grpSp>
        <p:nvGrpSpPr>
          <p:cNvPr id="74" name="组合 73"/>
          <p:cNvGrpSpPr/>
          <p:nvPr/>
        </p:nvGrpSpPr>
        <p:grpSpPr>
          <a:xfrm>
            <a:off x="1168664" y="1834588"/>
            <a:ext cx="7730742" cy="1762339"/>
            <a:chOff x="1248874" y="1690210"/>
            <a:chExt cx="7730742" cy="1762339"/>
          </a:xfrm>
        </p:grpSpPr>
        <p:grpSp>
          <p:nvGrpSpPr>
            <p:cNvPr id="75" name="组合 74"/>
            <p:cNvGrpSpPr/>
            <p:nvPr/>
          </p:nvGrpSpPr>
          <p:grpSpPr>
            <a:xfrm>
              <a:off x="1248874" y="1690210"/>
              <a:ext cx="828794" cy="828794"/>
              <a:chOff x="1152621" y="2919289"/>
              <a:chExt cx="828794" cy="828794"/>
            </a:xfrm>
          </p:grpSpPr>
          <p:sp>
            <p:nvSpPr>
              <p:cNvPr id="78" name="椭圆 77"/>
              <p:cNvSpPr/>
              <p:nvPr/>
            </p:nvSpPr>
            <p:spPr>
              <a:xfrm>
                <a:off x="1152621" y="2919289"/>
                <a:ext cx="828794" cy="828794"/>
              </a:xfrm>
              <a:prstGeom prst="ellipse">
                <a:avLst/>
              </a:prstGeom>
              <a:solidFill>
                <a:srgbClr val="BEBFFF"/>
              </a:solidFill>
              <a:ln w="12700" cap="flat" cmpd="sng" algn="ctr">
                <a:noFill/>
                <a:prstDash val="solid"/>
                <a:miter lim="800000"/>
              </a:ln>
              <a:effectLst>
                <a:outerShdw blurRad="50800"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Arial" panose="020B0604020202020204"/>
                  <a:ea typeface="微软雅黑" panose="020B0503020204020204" pitchFamily="34" charset="-122"/>
                  <a:cs typeface="+mn-ea"/>
                  <a:sym typeface="Arial" panose="020B0604020202020204"/>
                </a:endParaRPr>
              </a:p>
            </p:txBody>
          </p:sp>
          <p:sp>
            <p:nvSpPr>
              <p:cNvPr id="79" name="任意多边形: 形状 98"/>
              <p:cNvSpPr/>
              <p:nvPr/>
            </p:nvSpPr>
            <p:spPr bwMode="auto">
              <a:xfrm>
                <a:off x="1386922" y="3136267"/>
                <a:ext cx="360192" cy="394838"/>
              </a:xfrm>
              <a:custGeom>
                <a:avLst/>
                <a:gdLst>
                  <a:gd name="T0" fmla="*/ 334 w 4334"/>
                  <a:gd name="T1" fmla="*/ 0 h 5200"/>
                  <a:gd name="T2" fmla="*/ 334 w 4334"/>
                  <a:gd name="T3" fmla="*/ 400 h 5200"/>
                  <a:gd name="T4" fmla="*/ 0 w 4334"/>
                  <a:gd name="T5" fmla="*/ 400 h 5200"/>
                  <a:gd name="T6" fmla="*/ 0 w 4334"/>
                  <a:gd name="T7" fmla="*/ 800 h 5200"/>
                  <a:gd name="T8" fmla="*/ 334 w 4334"/>
                  <a:gd name="T9" fmla="*/ 800 h 5200"/>
                  <a:gd name="T10" fmla="*/ 334 w 4334"/>
                  <a:gd name="T11" fmla="*/ 1733 h 5200"/>
                  <a:gd name="T12" fmla="*/ 0 w 4334"/>
                  <a:gd name="T13" fmla="*/ 1733 h 5200"/>
                  <a:gd name="T14" fmla="*/ 0 w 4334"/>
                  <a:gd name="T15" fmla="*/ 2133 h 5200"/>
                  <a:gd name="T16" fmla="*/ 334 w 4334"/>
                  <a:gd name="T17" fmla="*/ 2133 h 5200"/>
                  <a:gd name="T18" fmla="*/ 334 w 4334"/>
                  <a:gd name="T19" fmla="*/ 3067 h 5200"/>
                  <a:gd name="T20" fmla="*/ 0 w 4334"/>
                  <a:gd name="T21" fmla="*/ 3067 h 5200"/>
                  <a:gd name="T22" fmla="*/ 0 w 4334"/>
                  <a:gd name="T23" fmla="*/ 3467 h 5200"/>
                  <a:gd name="T24" fmla="*/ 334 w 4334"/>
                  <a:gd name="T25" fmla="*/ 3467 h 5200"/>
                  <a:gd name="T26" fmla="*/ 334 w 4334"/>
                  <a:gd name="T27" fmla="*/ 4400 h 5200"/>
                  <a:gd name="T28" fmla="*/ 0 w 4334"/>
                  <a:gd name="T29" fmla="*/ 4400 h 5200"/>
                  <a:gd name="T30" fmla="*/ 0 w 4334"/>
                  <a:gd name="T31" fmla="*/ 4800 h 5200"/>
                  <a:gd name="T32" fmla="*/ 334 w 4334"/>
                  <a:gd name="T33" fmla="*/ 4800 h 5200"/>
                  <a:gd name="T34" fmla="*/ 334 w 4334"/>
                  <a:gd name="T35" fmla="*/ 5200 h 5200"/>
                  <a:gd name="T36" fmla="*/ 4334 w 4334"/>
                  <a:gd name="T37" fmla="*/ 5200 h 5200"/>
                  <a:gd name="T38" fmla="*/ 4334 w 4334"/>
                  <a:gd name="T39" fmla="*/ 0 h 5200"/>
                  <a:gd name="T40" fmla="*/ 334 w 4334"/>
                  <a:gd name="T41" fmla="*/ 0 h 5200"/>
                  <a:gd name="T42" fmla="*/ 2663 w 4334"/>
                  <a:gd name="T43" fmla="*/ 1800 h 5200"/>
                  <a:gd name="T44" fmla="*/ 2334 w 4334"/>
                  <a:gd name="T45" fmla="*/ 1627 h 5200"/>
                  <a:gd name="T46" fmla="*/ 2004 w 4334"/>
                  <a:gd name="T47" fmla="*/ 1800 h 5200"/>
                  <a:gd name="T48" fmla="*/ 2067 w 4334"/>
                  <a:gd name="T49" fmla="*/ 1433 h 5200"/>
                  <a:gd name="T50" fmla="*/ 1800 w 4334"/>
                  <a:gd name="T51" fmla="*/ 1173 h 5200"/>
                  <a:gd name="T52" fmla="*/ 2169 w 4334"/>
                  <a:gd name="T53" fmla="*/ 1119 h 5200"/>
                  <a:gd name="T54" fmla="*/ 2334 w 4334"/>
                  <a:gd name="T55" fmla="*/ 786 h 5200"/>
                  <a:gd name="T56" fmla="*/ 2498 w 4334"/>
                  <a:gd name="T57" fmla="*/ 1119 h 5200"/>
                  <a:gd name="T58" fmla="*/ 2867 w 4334"/>
                  <a:gd name="T59" fmla="*/ 1173 h 5200"/>
                  <a:gd name="T60" fmla="*/ 2600 w 4334"/>
                  <a:gd name="T61" fmla="*/ 1433 h 5200"/>
                  <a:gd name="T62" fmla="*/ 2663 w 4334"/>
                  <a:gd name="T63" fmla="*/ 1800 h 5200"/>
                  <a:gd name="T64" fmla="*/ 3534 w 4334"/>
                  <a:gd name="T65" fmla="*/ 2200 h 5200"/>
                  <a:gd name="T66" fmla="*/ 3534 w 4334"/>
                  <a:gd name="T67" fmla="*/ 2600 h 5200"/>
                  <a:gd name="T68" fmla="*/ 1134 w 4334"/>
                  <a:gd name="T69" fmla="*/ 2600 h 5200"/>
                  <a:gd name="T70" fmla="*/ 1134 w 4334"/>
                  <a:gd name="T71" fmla="*/ 2200 h 5200"/>
                  <a:gd name="T72" fmla="*/ 3534 w 4334"/>
                  <a:gd name="T73" fmla="*/ 2200 h 5200"/>
                  <a:gd name="T74" fmla="*/ 3534 w 4334"/>
                  <a:gd name="T75" fmla="*/ 3000 h 5200"/>
                  <a:gd name="T76" fmla="*/ 3534 w 4334"/>
                  <a:gd name="T77" fmla="*/ 3400 h 5200"/>
                  <a:gd name="T78" fmla="*/ 1134 w 4334"/>
                  <a:gd name="T79" fmla="*/ 3400 h 5200"/>
                  <a:gd name="T80" fmla="*/ 1134 w 4334"/>
                  <a:gd name="T81" fmla="*/ 3000 h 5200"/>
                  <a:gd name="T82" fmla="*/ 3534 w 4334"/>
                  <a:gd name="T83" fmla="*/ 3000 h 5200"/>
                  <a:gd name="T84" fmla="*/ 3534 w 4334"/>
                  <a:gd name="T85" fmla="*/ 3800 h 5200"/>
                  <a:gd name="T86" fmla="*/ 3534 w 4334"/>
                  <a:gd name="T87" fmla="*/ 4200 h 5200"/>
                  <a:gd name="T88" fmla="*/ 1134 w 4334"/>
                  <a:gd name="T89" fmla="*/ 4200 h 5200"/>
                  <a:gd name="T90" fmla="*/ 1134 w 4334"/>
                  <a:gd name="T91" fmla="*/ 3800 h 5200"/>
                  <a:gd name="T92" fmla="*/ 3534 w 4334"/>
                  <a:gd name="T93" fmla="*/ 3800 h 5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34" h="5200">
                    <a:moveTo>
                      <a:pt x="334" y="0"/>
                    </a:moveTo>
                    <a:lnTo>
                      <a:pt x="334" y="400"/>
                    </a:lnTo>
                    <a:lnTo>
                      <a:pt x="0" y="400"/>
                    </a:lnTo>
                    <a:lnTo>
                      <a:pt x="0" y="800"/>
                    </a:lnTo>
                    <a:lnTo>
                      <a:pt x="334" y="800"/>
                    </a:lnTo>
                    <a:lnTo>
                      <a:pt x="334" y="1733"/>
                    </a:lnTo>
                    <a:lnTo>
                      <a:pt x="0" y="1733"/>
                    </a:lnTo>
                    <a:lnTo>
                      <a:pt x="0" y="2133"/>
                    </a:lnTo>
                    <a:lnTo>
                      <a:pt x="334" y="2133"/>
                    </a:lnTo>
                    <a:lnTo>
                      <a:pt x="334" y="3067"/>
                    </a:lnTo>
                    <a:lnTo>
                      <a:pt x="0" y="3067"/>
                    </a:lnTo>
                    <a:lnTo>
                      <a:pt x="0" y="3467"/>
                    </a:lnTo>
                    <a:lnTo>
                      <a:pt x="334" y="3467"/>
                    </a:lnTo>
                    <a:lnTo>
                      <a:pt x="334" y="4400"/>
                    </a:lnTo>
                    <a:lnTo>
                      <a:pt x="0" y="4400"/>
                    </a:lnTo>
                    <a:lnTo>
                      <a:pt x="0" y="4800"/>
                    </a:lnTo>
                    <a:lnTo>
                      <a:pt x="334" y="4800"/>
                    </a:lnTo>
                    <a:lnTo>
                      <a:pt x="334" y="5200"/>
                    </a:lnTo>
                    <a:lnTo>
                      <a:pt x="4334" y="5200"/>
                    </a:lnTo>
                    <a:lnTo>
                      <a:pt x="4334" y="0"/>
                    </a:lnTo>
                    <a:lnTo>
                      <a:pt x="334" y="0"/>
                    </a:lnTo>
                    <a:close/>
                    <a:moveTo>
                      <a:pt x="2663" y="1800"/>
                    </a:moveTo>
                    <a:lnTo>
                      <a:pt x="2334" y="1627"/>
                    </a:lnTo>
                    <a:lnTo>
                      <a:pt x="2004" y="1800"/>
                    </a:lnTo>
                    <a:lnTo>
                      <a:pt x="2067" y="1433"/>
                    </a:lnTo>
                    <a:lnTo>
                      <a:pt x="1800" y="1173"/>
                    </a:lnTo>
                    <a:lnTo>
                      <a:pt x="2169" y="1119"/>
                    </a:lnTo>
                    <a:lnTo>
                      <a:pt x="2334" y="786"/>
                    </a:lnTo>
                    <a:lnTo>
                      <a:pt x="2498" y="1119"/>
                    </a:lnTo>
                    <a:lnTo>
                      <a:pt x="2867" y="1173"/>
                    </a:lnTo>
                    <a:lnTo>
                      <a:pt x="2600" y="1433"/>
                    </a:lnTo>
                    <a:lnTo>
                      <a:pt x="2663" y="1800"/>
                    </a:lnTo>
                    <a:close/>
                    <a:moveTo>
                      <a:pt x="3534" y="2200"/>
                    </a:moveTo>
                    <a:lnTo>
                      <a:pt x="3534" y="2600"/>
                    </a:lnTo>
                    <a:lnTo>
                      <a:pt x="1134" y="2600"/>
                    </a:lnTo>
                    <a:lnTo>
                      <a:pt x="1134" y="2200"/>
                    </a:lnTo>
                    <a:lnTo>
                      <a:pt x="3534" y="2200"/>
                    </a:lnTo>
                    <a:close/>
                    <a:moveTo>
                      <a:pt x="3534" y="3000"/>
                    </a:moveTo>
                    <a:lnTo>
                      <a:pt x="3534" y="3400"/>
                    </a:lnTo>
                    <a:lnTo>
                      <a:pt x="1134" y="3400"/>
                    </a:lnTo>
                    <a:lnTo>
                      <a:pt x="1134" y="3000"/>
                    </a:lnTo>
                    <a:lnTo>
                      <a:pt x="3534" y="3000"/>
                    </a:lnTo>
                    <a:close/>
                    <a:moveTo>
                      <a:pt x="3534" y="3800"/>
                    </a:moveTo>
                    <a:lnTo>
                      <a:pt x="3534" y="4200"/>
                    </a:lnTo>
                    <a:lnTo>
                      <a:pt x="1134" y="4200"/>
                    </a:lnTo>
                    <a:lnTo>
                      <a:pt x="1134" y="3800"/>
                    </a:lnTo>
                    <a:lnTo>
                      <a:pt x="3534" y="3800"/>
                    </a:lnTo>
                    <a:close/>
                  </a:path>
                </a:pathLst>
              </a:custGeom>
              <a:solidFill>
                <a:sysClr val="window" lastClr="FFFFFF"/>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Arial" panose="020B0604020202020204"/>
                  <a:ea typeface="微软雅黑" panose="020B0503020204020204" pitchFamily="34" charset="-122"/>
                  <a:cs typeface="+mn-ea"/>
                  <a:sym typeface="Arial" panose="020B0604020202020204"/>
                </a:endParaRPr>
              </a:p>
            </p:txBody>
          </p:sp>
        </p:grpSp>
        <p:sp>
          <p:nvSpPr>
            <p:cNvPr id="76" name="矩形: 圆角 22"/>
            <p:cNvSpPr/>
            <p:nvPr/>
          </p:nvSpPr>
          <p:spPr>
            <a:xfrm>
              <a:off x="2496073" y="1735716"/>
              <a:ext cx="1584000" cy="504000"/>
            </a:xfrm>
            <a:prstGeom prst="roundRect">
              <a:avLst>
                <a:gd name="adj" fmla="val 50000"/>
              </a:avLst>
            </a:prstGeom>
            <a:solidFill>
              <a:srgbClr val="BEBFFF"/>
            </a:solidFill>
            <a:ln w="1905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solidFill>
                    <a:prstClr val="white"/>
                  </a:solidFill>
                  <a:effectLst/>
                  <a:uLnTx/>
                  <a:uFillTx/>
                  <a:latin typeface="Arial" panose="020B0604020202020204"/>
                  <a:ea typeface="微软雅黑" panose="020B0503020204020204" pitchFamily="34" charset="-122"/>
                  <a:cs typeface="+mn-ea"/>
                  <a:sym typeface="Arial" panose="020B0604020202020204"/>
                </a:rPr>
                <a:t>添加标题</a:t>
              </a:r>
              <a:endParaRPr kumimoji="0" lang="zh-CN" altLang="en-US" sz="2000" b="1" i="0" u="none" strike="noStrike" kern="0" cap="none" spc="0" normalizeH="0" baseline="0" noProof="0" dirty="0">
                <a:ln>
                  <a:noFill/>
                </a:ln>
                <a:solidFill>
                  <a:prstClr val="white"/>
                </a:solidFill>
                <a:effectLst/>
                <a:uLnTx/>
                <a:uFillTx/>
                <a:latin typeface="Arial" panose="020B0604020202020204"/>
                <a:ea typeface="微软雅黑" panose="020B0503020204020204" pitchFamily="34" charset="-122"/>
                <a:cs typeface="+mn-ea"/>
                <a:sym typeface="Arial" panose="020B0604020202020204"/>
              </a:endParaRPr>
            </a:p>
          </p:txBody>
        </p:sp>
        <p:sp>
          <p:nvSpPr>
            <p:cNvPr id="77" name="文本框 76"/>
            <p:cNvSpPr txBox="1"/>
            <p:nvPr/>
          </p:nvSpPr>
          <p:spPr>
            <a:xfrm>
              <a:off x="2496074" y="2252220"/>
              <a:ext cx="6483542" cy="1200329"/>
            </a:xfrm>
            <a:prstGeom prst="rect">
              <a:avLst/>
            </a:prstGeom>
            <a:noFill/>
          </p:spPr>
          <p:txBody>
            <a:bodyPr wrap="square">
              <a:spAutoFit/>
            </a:bodyPr>
            <a:lstStyle/>
            <a:p>
              <a:pPr hangingPunct="0">
                <a:lnSpc>
                  <a:spcPct val="150000"/>
                </a:lnSpc>
                <a:defRPr/>
              </a:pPr>
              <a:r>
                <a:rPr lang="zh-CN" altLang="en-US" sz="1600" kern="0" dirty="0">
                  <a:solidFill>
                    <a:prstClr val="black">
                      <a:lumMod val="65000"/>
                      <a:lumOff val="35000"/>
                    </a:prstClr>
                  </a:solidFill>
                  <a:latin typeface="Arial" panose="020B0604020202020204"/>
                  <a:ea typeface="微软雅黑" panose="020B0503020204020204" pitchFamily="34" charset="-122"/>
                  <a:cs typeface="+mn-ea"/>
                  <a:sym typeface="Arial" panose="020B0604020202020204"/>
                </a:rPr>
                <a:t>点击输入文本内容点击输入文本内容点击输入文本内容点击输入文本内容点击输入文本内容点击输入文本内容点击输入文本内容点击输入文本内容点击输入文本内容点击输入文本内容点击输入文本内容</a:t>
              </a:r>
              <a:endParaRPr lang="zh-CN" altLang="en-US" sz="1600" kern="0" dirty="0">
                <a:solidFill>
                  <a:prstClr val="black">
                    <a:lumMod val="65000"/>
                    <a:lumOff val="35000"/>
                  </a:prstClr>
                </a:solidFill>
                <a:latin typeface="Arial" panose="020B0604020202020204"/>
                <a:ea typeface="微软雅黑" panose="020B0503020204020204" pitchFamily="34" charset="-122"/>
                <a:cs typeface="+mn-ea"/>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split orient="vert"/>
      </p:transition>
    </mc:Choice>
    <mc:Fallback>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additive="base">
                                        <p:cTn id="7" dur="1500" fill="hold"/>
                                        <p:tgtEl>
                                          <p:spTgt spid="74"/>
                                        </p:tgtEl>
                                        <p:attrNameLst>
                                          <p:attrName>ppt_x</p:attrName>
                                        </p:attrNameLst>
                                      </p:cBhvr>
                                      <p:tavLst>
                                        <p:tav tm="0">
                                          <p:val>
                                            <p:strVal val="0-#ppt_w/2"/>
                                          </p:val>
                                        </p:tav>
                                        <p:tav tm="100000">
                                          <p:val>
                                            <p:strVal val="#ppt_x"/>
                                          </p:val>
                                        </p:tav>
                                      </p:tavLst>
                                    </p:anim>
                                    <p:anim calcmode="lin" valueType="num">
                                      <p:cBhvr additive="base">
                                        <p:cTn id="8" dur="1500" fill="hold"/>
                                        <p:tgtEl>
                                          <p:spTgt spid="74"/>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0"/>
                                  </p:stCondLst>
                                  <p:childTnLst>
                                    <p:set>
                                      <p:cBhvr>
                                        <p:cTn id="10" dur="1" fill="hold">
                                          <p:stCondLst>
                                            <p:cond delay="0"/>
                                          </p:stCondLst>
                                        </p:cTn>
                                        <p:tgtEl>
                                          <p:spTgt spid="68"/>
                                        </p:tgtEl>
                                        <p:attrNameLst>
                                          <p:attrName>style.visibility</p:attrName>
                                        </p:attrNameLst>
                                      </p:cBhvr>
                                      <p:to>
                                        <p:strVal val="visible"/>
                                      </p:to>
                                    </p:set>
                                    <p:anim calcmode="lin" valueType="num">
                                      <p:cBhvr additive="base">
                                        <p:cTn id="11" dur="1500" fill="hold"/>
                                        <p:tgtEl>
                                          <p:spTgt spid="68"/>
                                        </p:tgtEl>
                                        <p:attrNameLst>
                                          <p:attrName>ppt_x</p:attrName>
                                        </p:attrNameLst>
                                      </p:cBhvr>
                                      <p:tavLst>
                                        <p:tav tm="0">
                                          <p:val>
                                            <p:strVal val="0-#ppt_w/2"/>
                                          </p:val>
                                        </p:tav>
                                        <p:tav tm="100000">
                                          <p:val>
                                            <p:strVal val="#ppt_x"/>
                                          </p:val>
                                        </p:tav>
                                      </p:tavLst>
                                    </p:anim>
                                    <p:anim calcmode="lin" valueType="num">
                                      <p:cBhvr additive="base">
                                        <p:cTn id="12" dur="1500" fill="hold"/>
                                        <p:tgtEl>
                                          <p:spTgt spid="68"/>
                                        </p:tgtEl>
                                        <p:attrNameLst>
                                          <p:attrName>ppt_y</p:attrName>
                                        </p:attrNameLst>
                                      </p:cBhvr>
                                      <p:tavLst>
                                        <p:tav tm="0">
                                          <p:val>
                                            <p:strVal val="#ppt_y"/>
                                          </p:val>
                                        </p:tav>
                                        <p:tav tm="100000">
                                          <p:val>
                                            <p:strVal val="#ppt_y"/>
                                          </p:val>
                                        </p:tav>
                                      </p:tavLst>
                                    </p:anim>
                                  </p:childTnLst>
                                </p:cTn>
                              </p:par>
                              <p:par>
                                <p:cTn id="13" presetID="21" presetClass="entr" presetSubtype="1" fill="hold" nodeType="withEffect">
                                  <p:stCondLst>
                                    <p:cond delay="0"/>
                                  </p:stCondLst>
                                  <p:childTnLst>
                                    <p:set>
                                      <p:cBhvr>
                                        <p:cTn id="14" dur="1" fill="hold">
                                          <p:stCondLst>
                                            <p:cond delay="0"/>
                                          </p:stCondLst>
                                        </p:cTn>
                                        <p:tgtEl>
                                          <p:spTgt spid="60"/>
                                        </p:tgtEl>
                                        <p:attrNameLst>
                                          <p:attrName>style.visibility</p:attrName>
                                        </p:attrNameLst>
                                      </p:cBhvr>
                                      <p:to>
                                        <p:strVal val="visible"/>
                                      </p:to>
                                    </p:set>
                                    <p:animEffect transition="in" filter="wheel(1)">
                                      <p:cBhvr>
                                        <p:cTn id="15" dur="1250"/>
                                        <p:tgtEl>
                                          <p:spTgt spid="60"/>
                                        </p:tgtEl>
                                      </p:cBhvr>
                                    </p:animEffect>
                                  </p:childTnLst>
                                </p:cTn>
                              </p:par>
                              <p:par>
                                <p:cTn id="16" presetID="21" presetClass="entr" presetSubtype="1" fill="hold" nodeType="withEffect">
                                  <p:stCondLst>
                                    <p:cond delay="0"/>
                                  </p:stCondLst>
                                  <p:childTnLst>
                                    <p:set>
                                      <p:cBhvr>
                                        <p:cTn id="17" dur="1" fill="hold">
                                          <p:stCondLst>
                                            <p:cond delay="0"/>
                                          </p:stCondLst>
                                        </p:cTn>
                                        <p:tgtEl>
                                          <p:spTgt spid="64"/>
                                        </p:tgtEl>
                                        <p:attrNameLst>
                                          <p:attrName>style.visibility</p:attrName>
                                        </p:attrNameLst>
                                      </p:cBhvr>
                                      <p:to>
                                        <p:strVal val="visible"/>
                                      </p:to>
                                    </p:set>
                                    <p:animEffect transition="in" filter="wheel(1)">
                                      <p:cBhvr>
                                        <p:cTn id="18" dur="125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r="2813"/>
          <a:stretch>
            <a:fillRect/>
          </a:stretch>
        </p:blipFill>
        <p:spPr>
          <a:xfrm>
            <a:off x="0" y="0"/>
            <a:ext cx="12192000" cy="6857999"/>
          </a:xfrm>
          <a:prstGeom prst="rect">
            <a:avLst/>
          </a:prstGeom>
        </p:spPr>
      </p:pic>
      <p:sp>
        <p:nvSpPr>
          <p:cNvPr id="8" name="PA-文本框 59"/>
          <p:cNvSpPr txBox="1"/>
          <p:nvPr>
            <p:custDataLst>
              <p:tags r:id="rId2"/>
            </p:custDataLst>
          </p:nvPr>
        </p:nvSpPr>
        <p:spPr>
          <a:xfrm>
            <a:off x="4057599" y="2327361"/>
            <a:ext cx="6294104" cy="1200329"/>
          </a:xfrm>
          <a:prstGeom prst="rect">
            <a:avLst/>
          </a:prstGeom>
          <a:noFill/>
        </p:spPr>
        <p:txBody>
          <a:bodyPr wrap="square" rtlCol="0">
            <a:spAutoFit/>
          </a:bodyPr>
          <a:lstStyle>
            <a:defPPr>
              <a:defRPr lang="zh-CN"/>
            </a:defPPr>
            <a:lvl1pPr algn="dist">
              <a:defRPr sz="7200" b="1">
                <a:solidFill>
                  <a:schemeClr val="tx1">
                    <a:lumMod val="65000"/>
                    <a:lumOff val="35000"/>
                  </a:schemeClr>
                </a:solidFill>
                <a:latin typeface="Arial" panose="020B0604020202020204"/>
                <a:ea typeface="微软雅黑" panose="020B0503020204020204" pitchFamily="34" charset="-122"/>
              </a:defRPr>
            </a:lvl1pPr>
          </a:lstStyle>
          <a:p>
            <a:r>
              <a:rPr lang="zh-CN" altLang="en-US" dirty="0">
                <a:sym typeface="Arial" panose="020B0604020202020204"/>
              </a:rPr>
              <a:t>输入您的内容</a:t>
            </a:r>
            <a:endParaRPr lang="en-US" altLang="zh-CN" dirty="0">
              <a:sym typeface="Arial" panose="020B0604020202020204"/>
            </a:endParaRPr>
          </a:p>
        </p:txBody>
      </p:sp>
      <p:sp>
        <p:nvSpPr>
          <p:cNvPr id="11" name="文本框 10"/>
          <p:cNvSpPr txBox="1"/>
          <p:nvPr/>
        </p:nvSpPr>
        <p:spPr>
          <a:xfrm>
            <a:off x="4110788" y="3608569"/>
            <a:ext cx="6172199" cy="1013098"/>
          </a:xfrm>
          <a:prstGeom prst="rect">
            <a:avLst/>
          </a:prstGeom>
          <a:noFill/>
        </p:spPr>
        <p:txBody>
          <a:bodyPr wrap="square" rtlCol="0">
            <a:spAutoFit/>
          </a:bodyPr>
          <a:lstStyle/>
          <a:p>
            <a:pPr>
              <a:lnSpc>
                <a:spcPct val="200000"/>
              </a:lnSpc>
            </a:pPr>
            <a:r>
              <a:rPr lang="en-US" altLang="zh-CN" sz="1050" dirty="0">
                <a:solidFill>
                  <a:schemeClr val="tx1">
                    <a:lumMod val="75000"/>
                    <a:lumOff val="25000"/>
                  </a:schemeClr>
                </a:solidFill>
                <a:latin typeface="Arial" panose="020B0604020202020204"/>
                <a:ea typeface="微软雅黑" panose="020B0503020204020204" pitchFamily="34" charset="-122"/>
                <a:sym typeface="Arial" panose="020B0604020202020204"/>
              </a:rPr>
              <a:t>The average person is always waiting for an opportunity to come The average person is always waiting for an The average person is always waiting for an The average always waiting for an The average</a:t>
            </a:r>
            <a:endParaRPr lang="zh-CN" altLang="en-US" sz="1050" dirty="0">
              <a:solidFill>
                <a:schemeClr val="tx1">
                  <a:lumMod val="75000"/>
                  <a:lumOff val="25000"/>
                </a:schemeClr>
              </a:solidFill>
              <a:latin typeface="Arial" panose="020B0604020202020204"/>
              <a:ea typeface="微软雅黑" panose="020B0503020204020204" pitchFamily="34" charset="-122"/>
              <a:sym typeface="Arial" panose="020B0604020202020204"/>
            </a:endParaRPr>
          </a:p>
        </p:txBody>
      </p:sp>
      <p:grpSp>
        <p:nvGrpSpPr>
          <p:cNvPr id="23" name="组合 22"/>
          <p:cNvGrpSpPr/>
          <p:nvPr/>
        </p:nvGrpSpPr>
        <p:grpSpPr>
          <a:xfrm>
            <a:off x="7841795" y="4950185"/>
            <a:ext cx="2405721" cy="562863"/>
            <a:chOff x="8002215" y="4819411"/>
            <a:chExt cx="2405721" cy="562863"/>
          </a:xfrm>
        </p:grpSpPr>
        <p:sp>
          <p:nvSpPr>
            <p:cNvPr id="13" name="矩形: 圆角 12"/>
            <p:cNvSpPr/>
            <p:nvPr/>
          </p:nvSpPr>
          <p:spPr>
            <a:xfrm>
              <a:off x="8002215" y="4819411"/>
              <a:ext cx="2405721" cy="562863"/>
            </a:xfrm>
            <a:prstGeom prst="roundRect">
              <a:avLst>
                <a:gd name="adj" fmla="val 50000"/>
              </a:avLst>
            </a:prstGeom>
            <a:solidFill>
              <a:srgbClr val="A6ABFF"/>
            </a:solidFill>
            <a:ln>
              <a:noFill/>
            </a:ln>
            <a:effectLst>
              <a:outerShdw blurRad="152400" dist="76200" dir="8100000" sx="101000" sy="101000" algn="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4" name="PA-文本框 59"/>
            <p:cNvSpPr txBox="1"/>
            <p:nvPr>
              <p:custDataLst>
                <p:tags r:id="rId3"/>
              </p:custDataLst>
            </p:nvPr>
          </p:nvSpPr>
          <p:spPr>
            <a:xfrm>
              <a:off x="8183517" y="4947607"/>
              <a:ext cx="2043116" cy="338554"/>
            </a:xfrm>
            <a:prstGeom prst="rect">
              <a:avLst/>
            </a:prstGeom>
            <a:solidFill>
              <a:srgbClr val="A6ABFF"/>
            </a:solidFill>
          </p:spPr>
          <p:txBody>
            <a:bodyPr wrap="square" rtlCol="0">
              <a:spAutoFit/>
            </a:bodyPr>
            <a:lstStyle/>
            <a:p>
              <a:pPr algn="dist"/>
              <a:r>
                <a:rPr lang="en-US" altLang="zh-CN" sz="1600" dirty="0">
                  <a:solidFill>
                    <a:schemeClr val="bg1"/>
                  </a:solidFill>
                  <a:latin typeface="Arial" panose="020B0604020202020204"/>
                  <a:ea typeface="微软雅黑" panose="020B0503020204020204" pitchFamily="34" charset="-122"/>
                  <a:sym typeface="Arial" panose="020B0604020202020204"/>
                </a:rPr>
                <a:t>ENTER</a:t>
              </a:r>
              <a:r>
                <a:rPr lang="zh-CN" altLang="en-US" sz="1600" dirty="0">
                  <a:solidFill>
                    <a:schemeClr val="bg1"/>
                  </a:solidFill>
                  <a:latin typeface="Arial" panose="020B0604020202020204"/>
                  <a:ea typeface="微软雅黑" panose="020B0503020204020204" pitchFamily="34" charset="-122"/>
                  <a:sym typeface="Arial" panose="020B0604020202020204"/>
                </a:rPr>
                <a:t> </a:t>
              </a:r>
              <a:r>
                <a:rPr lang="en-US" altLang="zh-CN" sz="1600" dirty="0">
                  <a:solidFill>
                    <a:schemeClr val="bg1"/>
                  </a:solidFill>
                  <a:latin typeface="Arial" panose="020B0604020202020204"/>
                  <a:ea typeface="微软雅黑" panose="020B0503020204020204" pitchFamily="34" charset="-122"/>
                  <a:sym typeface="Arial" panose="020B0604020202020204"/>
                </a:rPr>
                <a:t>CONTANT</a:t>
              </a:r>
              <a:endParaRPr lang="en-US" altLang="zh-CN" sz="1600" dirty="0">
                <a:solidFill>
                  <a:schemeClr val="bg1"/>
                </a:solidFill>
                <a:latin typeface="Arial" panose="020B0604020202020204"/>
                <a:ea typeface="微软雅黑" panose="020B0503020204020204" pitchFamily="34" charset="-122"/>
                <a:sym typeface="Arial" panose="020B0604020202020204"/>
              </a:endParaRPr>
            </a:p>
          </p:txBody>
        </p:sp>
      </p:grpSp>
      <p:sp>
        <p:nvSpPr>
          <p:cNvPr id="15" name="椭圆 14"/>
          <p:cNvSpPr/>
          <p:nvPr/>
        </p:nvSpPr>
        <p:spPr>
          <a:xfrm rot="19800000">
            <a:off x="1147345" y="2052024"/>
            <a:ext cx="2722315" cy="2722315"/>
          </a:xfrm>
          <a:prstGeom prst="ellipse">
            <a:avLst/>
          </a:prstGeom>
          <a:gradFill>
            <a:gsLst>
              <a:gs pos="0">
                <a:schemeClr val="bg1"/>
              </a:gs>
              <a:gs pos="100000">
                <a:srgbClr val="A6ABFF">
                  <a:alpha val="89000"/>
                </a:srgbClr>
              </a:gs>
            </a:gsLst>
            <a:lin ang="5400000" scaled="1"/>
          </a:gradFill>
          <a:ln>
            <a:noFill/>
          </a:ln>
          <a:effectLst>
            <a:outerShdw blurRad="114300" dist="38100" dir="2700000" algn="tl" rotWithShape="0">
              <a:srgbClr val="A6ABFF">
                <a:alpha val="30000"/>
              </a:srgb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文本框 3"/>
          <p:cNvSpPr txBox="1"/>
          <p:nvPr/>
        </p:nvSpPr>
        <p:spPr>
          <a:xfrm>
            <a:off x="1406677" y="2507689"/>
            <a:ext cx="2318395" cy="1862048"/>
          </a:xfrm>
          <a:prstGeom prst="rect">
            <a:avLst/>
          </a:prstGeom>
          <a:noFill/>
        </p:spPr>
        <p:txBody>
          <a:bodyPr wrap="square" rtlCol="0">
            <a:spAutoFit/>
          </a:bodyPr>
          <a:lstStyle/>
          <a:p>
            <a:pPr algn="ctr"/>
            <a:r>
              <a:rPr lang="en-US" altLang="zh-CN" sz="11500" dirty="0">
                <a:gradFill>
                  <a:gsLst>
                    <a:gs pos="100000">
                      <a:schemeClr val="bg1"/>
                    </a:gs>
                    <a:gs pos="40000">
                      <a:srgbClr val="A6ABFF">
                        <a:alpha val="89000"/>
                      </a:srgbClr>
                    </a:gs>
                  </a:gsLst>
                  <a:lin ang="5400000" scaled="0"/>
                </a:gradFill>
                <a:latin typeface="Arial" panose="020B0604020202020204"/>
                <a:ea typeface="微软雅黑" panose="020B0503020204020204" pitchFamily="34" charset="-122"/>
                <a:sym typeface="Arial" panose="020B0604020202020204"/>
              </a:rPr>
              <a:t>O2</a:t>
            </a:r>
            <a:endParaRPr lang="zh-CN" altLang="en-US" sz="11500" dirty="0">
              <a:gradFill>
                <a:gsLst>
                  <a:gs pos="100000">
                    <a:schemeClr val="bg1"/>
                  </a:gs>
                  <a:gs pos="40000">
                    <a:srgbClr val="A6ABFF">
                      <a:alpha val="89000"/>
                    </a:srgbClr>
                  </a:gs>
                </a:gsLst>
                <a:lin ang="5400000" scaled="0"/>
              </a:gradFill>
              <a:latin typeface="Arial" panose="020B0604020202020204"/>
              <a:ea typeface="微软雅黑" panose="020B0503020204020204" pitchFamily="34" charset="-122"/>
              <a:sym typeface="Arial" panose="020B0604020202020204"/>
            </a:endParaRPr>
          </a:p>
        </p:txBody>
      </p:sp>
      <p:cxnSp>
        <p:nvCxnSpPr>
          <p:cNvPr id="18" name="直接连接符 17"/>
          <p:cNvCxnSpPr/>
          <p:nvPr/>
        </p:nvCxnSpPr>
        <p:spPr>
          <a:xfrm>
            <a:off x="4190998" y="3543732"/>
            <a:ext cx="5899485" cy="0"/>
          </a:xfrm>
          <a:prstGeom prst="line">
            <a:avLst/>
          </a:prstGeom>
          <a:ln>
            <a:gradFill>
              <a:gsLst>
                <a:gs pos="0">
                  <a:schemeClr val="bg1">
                    <a:alpha val="86000"/>
                  </a:schemeClr>
                </a:gs>
                <a:gs pos="41000">
                  <a:srgbClr val="A6ABFF"/>
                </a:gs>
                <a:gs pos="100000">
                  <a:srgbClr val="FE76F3">
                    <a:alpha val="46000"/>
                  </a:srgbClr>
                </a:gs>
              </a:gsLst>
              <a:lin ang="4800000" scaled="0"/>
            </a:gra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390407" y="425541"/>
            <a:ext cx="2148108" cy="860874"/>
            <a:chOff x="224148" y="548463"/>
            <a:chExt cx="2148108" cy="860874"/>
          </a:xfrm>
        </p:grpSpPr>
        <p:sp>
          <p:nvSpPr>
            <p:cNvPr id="20" name="矩形 19"/>
            <p:cNvSpPr/>
            <p:nvPr/>
          </p:nvSpPr>
          <p:spPr>
            <a:xfrm rot="16200000" flipV="1">
              <a:off x="469557" y="411826"/>
              <a:ext cx="45719" cy="318994"/>
            </a:xfrm>
            <a:prstGeom prst="rect">
              <a:avLst/>
            </a:prstGeom>
            <a:solidFill>
              <a:schemeClr val="tx1">
                <a:lumMod val="50000"/>
                <a:lumOff val="5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rial" panose="020B0604020202020204"/>
                <a:ea typeface="微软雅黑" panose="020B0503020204020204" pitchFamily="34" charset="-122"/>
                <a:sym typeface="Arial" panose="020B0604020202020204"/>
              </a:endParaRPr>
            </a:p>
          </p:txBody>
        </p:sp>
        <p:sp>
          <p:nvSpPr>
            <p:cNvPr id="21" name="PA-矩形 44"/>
            <p:cNvSpPr/>
            <p:nvPr>
              <p:custDataLst>
                <p:tags r:id="rId4"/>
              </p:custDataLst>
            </p:nvPr>
          </p:nvSpPr>
          <p:spPr>
            <a:xfrm>
              <a:off x="224148" y="649849"/>
              <a:ext cx="1653814" cy="275070"/>
            </a:xfrm>
            <a:prstGeom prst="rect">
              <a:avLst/>
            </a:prstGeom>
          </p:spPr>
          <p:txBody>
            <a:bodyPr wrap="square">
              <a:spAutoFit/>
            </a:bodyPr>
            <a:lstStyle/>
            <a:p>
              <a:pPr lvl="0" algn="dist">
                <a:defRPr/>
              </a:pPr>
              <a:r>
                <a:rPr lang="zh-CN" altLang="en-US" sz="1200" dirty="0">
                  <a:solidFill>
                    <a:schemeClr val="tx1">
                      <a:lumMod val="75000"/>
                      <a:lumOff val="25000"/>
                    </a:schemeClr>
                  </a:solidFill>
                  <a:latin typeface="Arial" panose="020B0604020202020204"/>
                  <a:ea typeface="微软雅黑" panose="020B0503020204020204" pitchFamily="34" charset="-122"/>
                  <a:cs typeface="+mn-ea"/>
                  <a:sym typeface="Arial" panose="020B0604020202020204"/>
                </a:rPr>
                <a:t>熊猫科技有限公司</a:t>
              </a:r>
              <a:endParaRPr lang="en-US" altLang="zh-CN" sz="1200" dirty="0">
                <a:solidFill>
                  <a:schemeClr val="tx1">
                    <a:lumMod val="75000"/>
                    <a:lumOff val="25000"/>
                  </a:schemeClr>
                </a:solidFill>
                <a:latin typeface="Arial" panose="020B0604020202020204"/>
                <a:ea typeface="微软雅黑" panose="020B0503020204020204" pitchFamily="34" charset="-122"/>
                <a:cs typeface="+mn-ea"/>
                <a:sym typeface="Arial" panose="020B0604020202020204"/>
              </a:endParaRPr>
            </a:p>
          </p:txBody>
        </p:sp>
        <p:sp>
          <p:nvSpPr>
            <p:cNvPr id="22" name="PA-矩形 44"/>
            <p:cNvSpPr/>
            <p:nvPr>
              <p:custDataLst>
                <p:tags r:id="rId5"/>
              </p:custDataLst>
            </p:nvPr>
          </p:nvSpPr>
          <p:spPr>
            <a:xfrm>
              <a:off x="227674" y="901506"/>
              <a:ext cx="2144582" cy="507831"/>
            </a:xfrm>
            <a:prstGeom prst="rect">
              <a:avLst/>
            </a:prstGeom>
          </p:spPr>
          <p:txBody>
            <a:bodyPr wrap="square">
              <a:spAutoFit/>
            </a:bodyPr>
            <a:lstStyle/>
            <a:p>
              <a:pPr>
                <a:lnSpc>
                  <a:spcPct val="150000"/>
                </a:lnSpc>
                <a:defRPr/>
              </a:pPr>
              <a:r>
                <a:rPr lang="en-US" altLang="zh-CN" sz="600" dirty="0">
                  <a:solidFill>
                    <a:schemeClr val="tx1">
                      <a:lumMod val="75000"/>
                      <a:lumOff val="25000"/>
                    </a:schemeClr>
                  </a:solidFill>
                  <a:latin typeface="Arial" panose="020B0604020202020204"/>
                  <a:ea typeface="微软雅黑" panose="020B0503020204020204" pitchFamily="34" charset="-122"/>
                  <a:cs typeface="+mn-ea"/>
                  <a:sym typeface="Arial" panose="020B0604020202020204"/>
                </a:rPr>
                <a:t>DI YI KE JI YOU XIAN GONG SI  DI YI KE JI YOU XIAN GONG SI </a:t>
              </a:r>
              <a:endParaRPr lang="en-US" altLang="zh-CN" sz="600" dirty="0">
                <a:solidFill>
                  <a:schemeClr val="tx1">
                    <a:lumMod val="75000"/>
                    <a:lumOff val="25000"/>
                  </a:schemeClr>
                </a:solidFill>
                <a:latin typeface="Arial" panose="020B0604020202020204"/>
                <a:ea typeface="微软雅黑" panose="020B0503020204020204" pitchFamily="34" charset="-122"/>
                <a:cs typeface="+mn-ea"/>
                <a:sym typeface="Arial" panose="020B0604020202020204"/>
              </a:endParaRPr>
            </a:p>
            <a:p>
              <a:pPr lvl="0">
                <a:lnSpc>
                  <a:spcPct val="150000"/>
                </a:lnSpc>
                <a:defRPr/>
              </a:pPr>
              <a:endParaRPr lang="en-US" altLang="zh-CN" sz="600" dirty="0">
                <a:solidFill>
                  <a:schemeClr val="tx1">
                    <a:lumMod val="75000"/>
                    <a:lumOff val="25000"/>
                  </a:schemeClr>
                </a:solidFill>
                <a:latin typeface="Arial" panose="020B0604020202020204"/>
                <a:ea typeface="微软雅黑" panose="020B0503020204020204" pitchFamily="34" charset="-122"/>
                <a:cs typeface="+mn-ea"/>
                <a:sym typeface="Arial" panose="020B0604020202020204"/>
              </a:endParaRPr>
            </a:p>
          </p:txBody>
        </p:sp>
      </p:grpSp>
    </p:spTree>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par>
                          <p:cTn id="11" fill="hold">
                            <p:stCondLst>
                              <p:cond delay="500"/>
                            </p:stCondLst>
                            <p:childTnLst>
                              <p:par>
                                <p:cTn id="12" presetID="0" presetClass="entr" presetSubtype="0" decel="70000" fill="hold" grpId="0" nodeType="afterEffect">
                                  <p:stCondLst>
                                    <p:cond delay="0"/>
                                  </p:stCondLst>
                                  <p:iterate type="lt">
                                    <p:tmPct val="10000"/>
                                  </p:iterate>
                                  <p:childTnLst>
                                    <p:set>
                                      <p:cBhvr>
                                        <p:cTn id="13" dur="641" fill="hold">
                                          <p:stCondLst>
                                            <p:cond delay="1"/>
                                          </p:stCondLst>
                                        </p:cTn>
                                        <p:tgtEl>
                                          <p:spTgt spid="8"/>
                                        </p:tgtEl>
                                        <p:attrNameLst>
                                          <p:attrName>style.visibility</p:attrName>
                                        </p:attrNameLst>
                                      </p:cBhvr>
                                      <p:to>
                                        <p:strVal val="visible"/>
                                      </p:to>
                                    </p:set>
                                    <p:anim to="" calcmode="lin" valueType="num">
                                      <p:cBhvr>
                                        <p:cTn id="14" dur="1" fill="hold">
                                          <p:stCondLst>
                                            <p:cond delay="0"/>
                                          </p:stCondLst>
                                        </p:cTn>
                                        <p:tgtEl>
                                          <p:spTgt spid="8"/>
                                        </p:tgtEl>
                                        <p:attrNameLst>
                                          <p:attrName>ppt_x</p:attrName>
                                        </p:attrNameLst>
                                      </p:cBhvr>
                                      <p:tavLst>
                                        <p:tav tm="0">
                                          <p:val>
                                            <p:strVal val="#ppt_x"/>
                                          </p:val>
                                        </p:tav>
                                        <p:tav tm="100000">
                                          <p:val>
                                            <p:strVal val="#ppt_x+0.15*sin(rand(0-360)+0)+2"/>
                                          </p:val>
                                        </p:tav>
                                      </p:tavLst>
                                    </p:anim>
                                    <p:anim to="" calcmode="lin" valueType="num">
                                      <p:cBhvr>
                                        <p:cTn id="15" dur="1" fill="hold">
                                          <p:stCondLst>
                                            <p:cond delay="0"/>
                                          </p:stCondLst>
                                        </p:cTn>
                                        <p:tgtEl>
                                          <p:spTgt spid="8"/>
                                        </p:tgtEl>
                                        <p:attrNameLst>
                                          <p:attrName>ppt_y</p:attrName>
                                        </p:attrNameLst>
                                      </p:cBhvr>
                                      <p:tavLst>
                                        <p:tav tm="0">
                                          <p:val>
                                            <p:strVal val="#ppt_y"/>
                                          </p:val>
                                        </p:tav>
                                        <p:tav tm="100000">
                                          <p:val>
                                            <p:strVal val="#ppt_y+0.15*sin(rand(0-360)+0)+2"/>
                                          </p:val>
                                        </p:tav>
                                      </p:tavLst>
                                    </p:anim>
                                    <p:anim to="" calcmode="lin" valueType="num">
                                      <p:cBhvr>
                                        <p:cTn id="16" dur="748" fill="hold">
                                          <p:stCondLst>
                                            <p:cond delay="2"/>
                                          </p:stCondLst>
                                        </p:cTn>
                                        <p:tgtEl>
                                          <p:spTgt spid="8"/>
                                        </p:tgtEl>
                                        <p:attrNameLst>
                                          <p:attrName>style.opacity</p:attrName>
                                        </p:attrNameLst>
                                      </p:cBhvr>
                                      <p:tavLst>
                                        <p:tav tm="0">
                                          <p:val>
                                            <p:fltVal val="0"/>
                                          </p:val>
                                        </p:tav>
                                        <p:tav tm="100000">
                                          <p:val>
                                            <p:fltVal val="1"/>
                                          </p:val>
                                        </p:tav>
                                      </p:tavLst>
                                    </p:anim>
                                    <p:animScale>
                                      <p:cBhvr>
                                        <p:cTn id="17" dur="748" fill="hold">
                                          <p:stCondLst>
                                            <p:cond delay="1"/>
                                          </p:stCondLst>
                                        </p:cTn>
                                        <p:tgtEl>
                                          <p:spTgt spid="8"/>
                                        </p:tgtEl>
                                      </p:cBhvr>
                                      <p:from x="500000" y="500000"/>
                                      <p:to x="100000" y="100000"/>
                                    </p:animScale>
                                    <p:anim to="" calcmode="lin" valueType="num">
                                      <p:cBhvr>
                                        <p:cTn id="18" dur="535" fill="hold">
                                          <p:stCondLst>
                                            <p:cond delay="215"/>
                                          </p:stCondLst>
                                        </p:cTn>
                                        <p:tgtEl>
                                          <p:spTgt spid="8"/>
                                        </p:tgtEl>
                                        <p:attrNameLst>
                                          <p:attrName>ppt_x</p:attrName>
                                        </p:attrNameLst>
                                      </p:cBhvr>
                                      <p:tavLst>
                                        <p:tav tm="0">
                                          <p:val>
                                            <p:strVal val="ppt_x-2"/>
                                          </p:val>
                                        </p:tav>
                                        <p:tav tm="100000">
                                          <p:val>
                                            <p:strVal val="#ppt_x"/>
                                          </p:val>
                                        </p:tav>
                                      </p:tavLst>
                                    </p:anim>
                                    <p:anim to="" calcmode="lin" valueType="num">
                                      <p:cBhvr>
                                        <p:cTn id="19" dur="535" fill="hold">
                                          <p:stCondLst>
                                            <p:cond delay="215"/>
                                          </p:stCondLst>
                                        </p:cTn>
                                        <p:tgtEl>
                                          <p:spTgt spid="8"/>
                                        </p:tgtEl>
                                        <p:attrNameLst>
                                          <p:attrName>ppt_y</p:attrName>
                                        </p:attrNameLst>
                                      </p:cBhvr>
                                      <p:tavLst>
                                        <p:tav tm="0">
                                          <p:val>
                                            <p:strVal val="ppt_y-2"/>
                                          </p:val>
                                        </p:tav>
                                        <p:tav tm="100000">
                                          <p:val>
                                            <p:strVal val="#ppt_y"/>
                                          </p:val>
                                        </p:tav>
                                      </p:tavLst>
                                    </p:anim>
                                  </p:childTnLst>
                                </p:cTn>
                              </p:par>
                            </p:childTnLst>
                          </p:cTn>
                        </p:par>
                        <p:par>
                          <p:cTn id="20" fill="hold">
                            <p:stCondLst>
                              <p:cond delay="1625"/>
                            </p:stCondLst>
                            <p:childTnLst>
                              <p:par>
                                <p:cTn id="21" presetID="22" presetClass="entr" presetSubtype="8"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par>
                          <p:cTn id="24" fill="hold">
                            <p:stCondLst>
                              <p:cond delay="2125"/>
                            </p:stCondLst>
                            <p:childTnLst>
                              <p:par>
                                <p:cTn id="25" presetID="42"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750"/>
                                        <p:tgtEl>
                                          <p:spTgt spid="11"/>
                                        </p:tgtEl>
                                      </p:cBhvr>
                                    </p:animEffect>
                                    <p:anim calcmode="lin" valueType="num">
                                      <p:cBhvr>
                                        <p:cTn id="28" dur="750" fill="hold"/>
                                        <p:tgtEl>
                                          <p:spTgt spid="11"/>
                                        </p:tgtEl>
                                        <p:attrNameLst>
                                          <p:attrName>ppt_x</p:attrName>
                                        </p:attrNameLst>
                                      </p:cBhvr>
                                      <p:tavLst>
                                        <p:tav tm="0">
                                          <p:val>
                                            <p:strVal val="#ppt_x"/>
                                          </p:val>
                                        </p:tav>
                                        <p:tav tm="100000">
                                          <p:val>
                                            <p:strVal val="#ppt_x"/>
                                          </p:val>
                                        </p:tav>
                                      </p:tavLst>
                                    </p:anim>
                                    <p:anim calcmode="lin" valueType="num">
                                      <p:cBhvr>
                                        <p:cTn id="29" dur="75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p:cTn id="34" dur="500" fill="hold"/>
                                        <p:tgtEl>
                                          <p:spTgt spid="23"/>
                                        </p:tgtEl>
                                        <p:attrNameLst>
                                          <p:attrName>ppt_w</p:attrName>
                                        </p:attrNameLst>
                                      </p:cBhvr>
                                      <p:tavLst>
                                        <p:tav tm="0">
                                          <p:val>
                                            <p:fltVal val="0"/>
                                          </p:val>
                                        </p:tav>
                                        <p:tav tm="100000">
                                          <p:val>
                                            <p:strVal val="#ppt_w"/>
                                          </p:val>
                                        </p:tav>
                                      </p:tavLst>
                                    </p:anim>
                                    <p:anim calcmode="lin" valueType="num">
                                      <p:cBhvr>
                                        <p:cTn id="35" dur="500" fill="hold"/>
                                        <p:tgtEl>
                                          <p:spTgt spid="23"/>
                                        </p:tgtEl>
                                        <p:attrNameLst>
                                          <p:attrName>ppt_h</p:attrName>
                                        </p:attrNameLst>
                                      </p:cBhvr>
                                      <p:tavLst>
                                        <p:tav tm="0">
                                          <p:val>
                                            <p:fltVal val="0"/>
                                          </p:val>
                                        </p:tav>
                                        <p:tav tm="100000">
                                          <p:val>
                                            <p:strVal val="#ppt_h"/>
                                          </p:val>
                                        </p:tav>
                                      </p:tavLst>
                                    </p:anim>
                                    <p:animEffect transition="in" filter="fade">
                                      <p:cBhvr>
                                        <p:cTn id="36" dur="500"/>
                                        <p:tgtEl>
                                          <p:spTgt spid="23"/>
                                        </p:tgtEl>
                                      </p:cBhvr>
                                    </p:animEffect>
                                  </p:childTnLst>
                                </p:cTn>
                              </p:par>
                              <p:par>
                                <p:cTn id="37" presetID="10" presetClass="entr" presetSubtype="0" fill="hold"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5" grpId="0" animBg="1"/>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直接连接符 13"/>
          <p:cNvCxnSpPr/>
          <p:nvPr/>
        </p:nvCxnSpPr>
        <p:spPr>
          <a:xfrm>
            <a:off x="3546764" y="1902145"/>
            <a:ext cx="0" cy="93518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6096000" y="1902145"/>
            <a:ext cx="0" cy="93518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8645236" y="1902145"/>
            <a:ext cx="0" cy="93518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9379527" y="1829409"/>
            <a:ext cx="1080654" cy="1080654"/>
            <a:chOff x="9379527" y="2112819"/>
            <a:chExt cx="1080654" cy="1080654"/>
          </a:xfrm>
        </p:grpSpPr>
        <p:sp>
          <p:nvSpPr>
            <p:cNvPr id="25" name="Rectangle: Rounded Corners 1"/>
            <p:cNvSpPr/>
            <p:nvPr/>
          </p:nvSpPr>
          <p:spPr>
            <a:xfrm>
              <a:off x="9379527" y="2112819"/>
              <a:ext cx="1080654" cy="1080654"/>
            </a:xfrm>
            <a:prstGeom prst="roundRect">
              <a:avLst>
                <a:gd name="adj" fmla="val 15377"/>
              </a:avLst>
            </a:prstGeom>
            <a:solidFill>
              <a:srgbClr val="F2CDFF"/>
            </a:solidFill>
            <a:ln w="12700" cap="flat" cmpd="sng" algn="ctr">
              <a:noFill/>
              <a:prstDash val="solid"/>
              <a:miter lim="800000"/>
            </a:ln>
            <a:effectLst>
              <a:outerShdw blurRad="749300" dist="38100" dir="2700000" algn="tl" rotWithShape="0">
                <a:prstClr val="black">
                  <a:alpha val="1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sym typeface="Arial" panose="020B0604020202020204"/>
              </a:endParaRPr>
            </a:p>
          </p:txBody>
        </p:sp>
        <p:sp>
          <p:nvSpPr>
            <p:cNvPr id="32" name="Freeform 98"/>
            <p:cNvSpPr>
              <a:spLocks noChangeArrowheads="1"/>
            </p:cNvSpPr>
            <p:nvPr/>
          </p:nvSpPr>
          <p:spPr bwMode="auto">
            <a:xfrm>
              <a:off x="9694431" y="2463110"/>
              <a:ext cx="478738" cy="446344"/>
            </a:xfrm>
            <a:custGeom>
              <a:avLst/>
              <a:gdLst>
                <a:gd name="T0" fmla="*/ 2147483646 w 588"/>
                <a:gd name="T1" fmla="*/ 2147483646 h 545"/>
                <a:gd name="T2" fmla="*/ 2147483646 w 588"/>
                <a:gd name="T3" fmla="*/ 2147483646 h 545"/>
                <a:gd name="T4" fmla="*/ 2147483646 w 588"/>
                <a:gd name="T5" fmla="*/ 2147483646 h 545"/>
                <a:gd name="T6" fmla="*/ 2147483646 w 588"/>
                <a:gd name="T7" fmla="*/ 2147483646 h 545"/>
                <a:gd name="T8" fmla="*/ 2147483646 w 588"/>
                <a:gd name="T9" fmla="*/ 2147483646 h 545"/>
                <a:gd name="T10" fmla="*/ 2147483646 w 588"/>
                <a:gd name="T11" fmla="*/ 2147483646 h 545"/>
                <a:gd name="T12" fmla="*/ 2147483646 w 588"/>
                <a:gd name="T13" fmla="*/ 2147483646 h 545"/>
                <a:gd name="T14" fmla="*/ 2147483646 w 588"/>
                <a:gd name="T15" fmla="*/ 2147483646 h 545"/>
                <a:gd name="T16" fmla="*/ 0 w 588"/>
                <a:gd name="T17" fmla="*/ 2147483646 h 545"/>
                <a:gd name="T18" fmla="*/ 2147483646 w 588"/>
                <a:gd name="T19" fmla="*/ 2147483646 h 545"/>
                <a:gd name="T20" fmla="*/ 2147483646 w 588"/>
                <a:gd name="T21" fmla="*/ 2147483646 h 545"/>
                <a:gd name="T22" fmla="*/ 2147483646 w 588"/>
                <a:gd name="T23" fmla="*/ 0 h 545"/>
                <a:gd name="T24" fmla="*/ 2147483646 w 588"/>
                <a:gd name="T25" fmla="*/ 2147483646 h 545"/>
                <a:gd name="T26" fmla="*/ 2147483646 w 588"/>
                <a:gd name="T27" fmla="*/ 2147483646 h 545"/>
                <a:gd name="T28" fmla="*/ 2147483646 w 588"/>
                <a:gd name="T29" fmla="*/ 2147483646 h 545"/>
                <a:gd name="T30" fmla="*/ 2147483646 w 588"/>
                <a:gd name="T31" fmla="*/ 2147483646 h 545"/>
                <a:gd name="T32" fmla="*/ 2147483646 w 588"/>
                <a:gd name="T33" fmla="*/ 2147483646 h 545"/>
                <a:gd name="T34" fmla="*/ 2147483646 w 588"/>
                <a:gd name="T35" fmla="*/ 2147483646 h 545"/>
                <a:gd name="T36" fmla="*/ 2147483646 w 588"/>
                <a:gd name="T37" fmla="*/ 2147483646 h 545"/>
                <a:gd name="T38" fmla="*/ 2147483646 w 588"/>
                <a:gd name="T39" fmla="*/ 2147483646 h 545"/>
                <a:gd name="T40" fmla="*/ 2147483646 w 588"/>
                <a:gd name="T41" fmla="*/ 2147483646 h 545"/>
                <a:gd name="T42" fmla="*/ 2147483646 w 588"/>
                <a:gd name="T43" fmla="*/ 2147483646 h 545"/>
                <a:gd name="T44" fmla="*/ 2147483646 w 588"/>
                <a:gd name="T45" fmla="*/ 2147483646 h 545"/>
                <a:gd name="T46" fmla="*/ 2147483646 w 588"/>
                <a:gd name="T47" fmla="*/ 2147483646 h 545"/>
                <a:gd name="T48" fmla="*/ 2147483646 w 588"/>
                <a:gd name="T49" fmla="*/ 2147483646 h 545"/>
                <a:gd name="T50" fmla="*/ 2147483646 w 588"/>
                <a:gd name="T51" fmla="*/ 2147483646 h 545"/>
                <a:gd name="T52" fmla="*/ 2147483646 w 588"/>
                <a:gd name="T53" fmla="*/ 2147483646 h 545"/>
                <a:gd name="T54" fmla="*/ 2147483646 w 588"/>
                <a:gd name="T55" fmla="*/ 2147483646 h 545"/>
                <a:gd name="T56" fmla="*/ 2147483646 w 588"/>
                <a:gd name="T57" fmla="*/ 2147483646 h 545"/>
                <a:gd name="T58" fmla="*/ 2147483646 w 588"/>
                <a:gd name="T59" fmla="*/ 2147483646 h 545"/>
                <a:gd name="T60" fmla="*/ 2147483646 w 588"/>
                <a:gd name="T61" fmla="*/ 2147483646 h 545"/>
                <a:gd name="T62" fmla="*/ 2147483646 w 588"/>
                <a:gd name="T63" fmla="*/ 2147483646 h 545"/>
                <a:gd name="T64" fmla="*/ 2147483646 w 588"/>
                <a:gd name="T65" fmla="*/ 2147483646 h 545"/>
                <a:gd name="T66" fmla="*/ 2147483646 w 588"/>
                <a:gd name="T67" fmla="*/ 2147483646 h 54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588" h="545">
                  <a:moveTo>
                    <a:pt x="509" y="155"/>
                  </a:moveTo>
                  <a:lnTo>
                    <a:pt x="509" y="155"/>
                  </a:lnTo>
                  <a:cubicBezTo>
                    <a:pt x="417" y="84"/>
                    <a:pt x="417" y="84"/>
                    <a:pt x="417" y="84"/>
                  </a:cubicBezTo>
                  <a:cubicBezTo>
                    <a:pt x="417" y="282"/>
                    <a:pt x="417" y="282"/>
                    <a:pt x="417" y="282"/>
                  </a:cubicBezTo>
                  <a:cubicBezTo>
                    <a:pt x="396" y="289"/>
                    <a:pt x="375" y="297"/>
                    <a:pt x="361" y="318"/>
                  </a:cubicBezTo>
                  <a:cubicBezTo>
                    <a:pt x="361" y="77"/>
                    <a:pt x="361" y="77"/>
                    <a:pt x="361" y="77"/>
                  </a:cubicBezTo>
                  <a:cubicBezTo>
                    <a:pt x="205" y="155"/>
                    <a:pt x="205" y="155"/>
                    <a:pt x="205" y="155"/>
                  </a:cubicBezTo>
                  <a:cubicBezTo>
                    <a:pt x="205" y="473"/>
                    <a:pt x="205" y="473"/>
                    <a:pt x="205" y="473"/>
                  </a:cubicBezTo>
                  <a:cubicBezTo>
                    <a:pt x="311" y="417"/>
                    <a:pt x="311" y="417"/>
                    <a:pt x="311" y="417"/>
                  </a:cubicBezTo>
                  <a:lnTo>
                    <a:pt x="311" y="424"/>
                  </a:lnTo>
                  <a:cubicBezTo>
                    <a:pt x="311" y="438"/>
                    <a:pt x="311" y="459"/>
                    <a:pt x="318" y="473"/>
                  </a:cubicBezTo>
                  <a:cubicBezTo>
                    <a:pt x="191" y="544"/>
                    <a:pt x="191" y="544"/>
                    <a:pt x="191" y="544"/>
                  </a:cubicBezTo>
                  <a:cubicBezTo>
                    <a:pt x="191" y="544"/>
                    <a:pt x="184" y="544"/>
                    <a:pt x="177" y="544"/>
                  </a:cubicBezTo>
                  <a:cubicBezTo>
                    <a:pt x="170" y="544"/>
                    <a:pt x="170" y="544"/>
                    <a:pt x="163" y="544"/>
                  </a:cubicBezTo>
                  <a:cubicBezTo>
                    <a:pt x="14" y="431"/>
                    <a:pt x="14" y="431"/>
                    <a:pt x="14" y="431"/>
                  </a:cubicBezTo>
                  <a:cubicBezTo>
                    <a:pt x="7" y="424"/>
                    <a:pt x="0" y="417"/>
                    <a:pt x="0" y="402"/>
                  </a:cubicBezTo>
                  <a:cubicBezTo>
                    <a:pt x="0" y="28"/>
                    <a:pt x="0" y="28"/>
                    <a:pt x="0" y="28"/>
                  </a:cubicBezTo>
                  <a:cubicBezTo>
                    <a:pt x="0" y="14"/>
                    <a:pt x="14" y="0"/>
                    <a:pt x="28" y="0"/>
                  </a:cubicBezTo>
                  <a:cubicBezTo>
                    <a:pt x="35" y="0"/>
                    <a:pt x="43" y="0"/>
                    <a:pt x="43" y="7"/>
                  </a:cubicBezTo>
                  <a:cubicBezTo>
                    <a:pt x="184" y="106"/>
                    <a:pt x="184" y="106"/>
                    <a:pt x="184" y="106"/>
                  </a:cubicBezTo>
                  <a:cubicBezTo>
                    <a:pt x="375" y="0"/>
                    <a:pt x="375" y="0"/>
                    <a:pt x="375" y="0"/>
                  </a:cubicBezTo>
                  <a:cubicBezTo>
                    <a:pt x="375" y="0"/>
                    <a:pt x="382" y="0"/>
                    <a:pt x="389" y="0"/>
                  </a:cubicBezTo>
                  <a:cubicBezTo>
                    <a:pt x="396" y="0"/>
                    <a:pt x="396" y="0"/>
                    <a:pt x="403" y="7"/>
                  </a:cubicBezTo>
                  <a:cubicBezTo>
                    <a:pt x="551" y="120"/>
                    <a:pt x="551" y="120"/>
                    <a:pt x="551" y="120"/>
                  </a:cubicBezTo>
                  <a:cubicBezTo>
                    <a:pt x="558" y="127"/>
                    <a:pt x="566" y="134"/>
                    <a:pt x="566" y="141"/>
                  </a:cubicBezTo>
                  <a:cubicBezTo>
                    <a:pt x="566" y="318"/>
                    <a:pt x="566" y="318"/>
                    <a:pt x="566" y="318"/>
                  </a:cubicBezTo>
                  <a:cubicBezTo>
                    <a:pt x="551" y="297"/>
                    <a:pt x="530" y="289"/>
                    <a:pt x="509" y="282"/>
                  </a:cubicBezTo>
                  <a:lnTo>
                    <a:pt x="509" y="155"/>
                  </a:lnTo>
                  <a:close/>
                  <a:moveTo>
                    <a:pt x="148" y="155"/>
                  </a:moveTo>
                  <a:lnTo>
                    <a:pt x="148" y="155"/>
                  </a:lnTo>
                  <a:cubicBezTo>
                    <a:pt x="57" y="84"/>
                    <a:pt x="57" y="84"/>
                    <a:pt x="57" y="84"/>
                  </a:cubicBezTo>
                  <a:cubicBezTo>
                    <a:pt x="57" y="388"/>
                    <a:pt x="57" y="388"/>
                    <a:pt x="57" y="388"/>
                  </a:cubicBezTo>
                  <a:cubicBezTo>
                    <a:pt x="148" y="459"/>
                    <a:pt x="148" y="459"/>
                    <a:pt x="148" y="459"/>
                  </a:cubicBezTo>
                  <a:lnTo>
                    <a:pt x="148" y="155"/>
                  </a:lnTo>
                  <a:close/>
                  <a:moveTo>
                    <a:pt x="459" y="304"/>
                  </a:moveTo>
                  <a:lnTo>
                    <a:pt x="459" y="304"/>
                  </a:lnTo>
                  <a:cubicBezTo>
                    <a:pt x="530" y="304"/>
                    <a:pt x="587" y="353"/>
                    <a:pt x="587" y="424"/>
                  </a:cubicBezTo>
                  <a:cubicBezTo>
                    <a:pt x="587" y="495"/>
                    <a:pt x="530" y="544"/>
                    <a:pt x="459" y="544"/>
                  </a:cubicBezTo>
                  <a:cubicBezTo>
                    <a:pt x="396" y="544"/>
                    <a:pt x="339" y="495"/>
                    <a:pt x="339" y="424"/>
                  </a:cubicBezTo>
                  <a:cubicBezTo>
                    <a:pt x="339" y="353"/>
                    <a:pt x="396" y="304"/>
                    <a:pt x="459" y="304"/>
                  </a:cubicBezTo>
                  <a:close/>
                  <a:moveTo>
                    <a:pt x="403" y="445"/>
                  </a:moveTo>
                  <a:lnTo>
                    <a:pt x="403" y="445"/>
                  </a:lnTo>
                  <a:cubicBezTo>
                    <a:pt x="396" y="445"/>
                    <a:pt x="396" y="452"/>
                    <a:pt x="396" y="459"/>
                  </a:cubicBezTo>
                  <a:cubicBezTo>
                    <a:pt x="396" y="480"/>
                    <a:pt x="410" y="487"/>
                    <a:pt x="424" y="487"/>
                  </a:cubicBezTo>
                  <a:cubicBezTo>
                    <a:pt x="431" y="487"/>
                    <a:pt x="438" y="487"/>
                    <a:pt x="445" y="480"/>
                  </a:cubicBezTo>
                  <a:cubicBezTo>
                    <a:pt x="459" y="466"/>
                    <a:pt x="459" y="466"/>
                    <a:pt x="459" y="466"/>
                  </a:cubicBezTo>
                  <a:cubicBezTo>
                    <a:pt x="481" y="480"/>
                    <a:pt x="481" y="480"/>
                    <a:pt x="481" y="480"/>
                  </a:cubicBezTo>
                  <a:cubicBezTo>
                    <a:pt x="488" y="487"/>
                    <a:pt x="495" y="487"/>
                    <a:pt x="502" y="487"/>
                  </a:cubicBezTo>
                  <a:cubicBezTo>
                    <a:pt x="516" y="487"/>
                    <a:pt x="530" y="480"/>
                    <a:pt x="530" y="459"/>
                  </a:cubicBezTo>
                  <a:cubicBezTo>
                    <a:pt x="530" y="452"/>
                    <a:pt x="523" y="445"/>
                    <a:pt x="516" y="445"/>
                  </a:cubicBezTo>
                  <a:cubicBezTo>
                    <a:pt x="502" y="424"/>
                    <a:pt x="502" y="424"/>
                    <a:pt x="502" y="424"/>
                  </a:cubicBezTo>
                  <a:cubicBezTo>
                    <a:pt x="516" y="402"/>
                    <a:pt x="516" y="402"/>
                    <a:pt x="516" y="402"/>
                  </a:cubicBezTo>
                  <a:cubicBezTo>
                    <a:pt x="523" y="402"/>
                    <a:pt x="530" y="395"/>
                    <a:pt x="530" y="388"/>
                  </a:cubicBezTo>
                  <a:cubicBezTo>
                    <a:pt x="530" y="367"/>
                    <a:pt x="516" y="360"/>
                    <a:pt x="502" y="360"/>
                  </a:cubicBezTo>
                  <a:cubicBezTo>
                    <a:pt x="495" y="360"/>
                    <a:pt x="488" y="360"/>
                    <a:pt x="481" y="367"/>
                  </a:cubicBezTo>
                  <a:cubicBezTo>
                    <a:pt x="459" y="381"/>
                    <a:pt x="459" y="381"/>
                    <a:pt x="459" y="381"/>
                  </a:cubicBezTo>
                  <a:cubicBezTo>
                    <a:pt x="445" y="367"/>
                    <a:pt x="445" y="367"/>
                    <a:pt x="445" y="367"/>
                  </a:cubicBezTo>
                  <a:cubicBezTo>
                    <a:pt x="438" y="360"/>
                    <a:pt x="431" y="360"/>
                    <a:pt x="424" y="360"/>
                  </a:cubicBezTo>
                  <a:cubicBezTo>
                    <a:pt x="410" y="360"/>
                    <a:pt x="396" y="367"/>
                    <a:pt x="396" y="388"/>
                  </a:cubicBezTo>
                  <a:cubicBezTo>
                    <a:pt x="396" y="395"/>
                    <a:pt x="396" y="402"/>
                    <a:pt x="403" y="402"/>
                  </a:cubicBezTo>
                  <a:cubicBezTo>
                    <a:pt x="424" y="424"/>
                    <a:pt x="424" y="424"/>
                    <a:pt x="424" y="424"/>
                  </a:cubicBezTo>
                  <a:lnTo>
                    <a:pt x="403" y="445"/>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2400">
                <a:latin typeface="Arial" panose="020B0604020202020204"/>
                <a:ea typeface="微软雅黑" panose="020B0503020204020204" pitchFamily="34" charset="-122"/>
                <a:cs typeface="+mn-ea"/>
                <a:sym typeface="Arial" panose="020B0604020202020204"/>
              </a:endParaRPr>
            </a:p>
          </p:txBody>
        </p:sp>
      </p:grpSp>
      <p:grpSp>
        <p:nvGrpSpPr>
          <p:cNvPr id="20" name="组合 19"/>
          <p:cNvGrpSpPr/>
          <p:nvPr/>
        </p:nvGrpSpPr>
        <p:grpSpPr>
          <a:xfrm>
            <a:off x="6830291" y="1829409"/>
            <a:ext cx="1080654" cy="1080654"/>
            <a:chOff x="6830291" y="2112819"/>
            <a:chExt cx="1080654" cy="1080654"/>
          </a:xfrm>
        </p:grpSpPr>
        <p:sp>
          <p:nvSpPr>
            <p:cNvPr id="24" name="Rectangle: Rounded Corners 1"/>
            <p:cNvSpPr/>
            <p:nvPr/>
          </p:nvSpPr>
          <p:spPr>
            <a:xfrm>
              <a:off x="6830291" y="2112819"/>
              <a:ext cx="1080654" cy="1080654"/>
            </a:xfrm>
            <a:prstGeom prst="roundRect">
              <a:avLst>
                <a:gd name="adj" fmla="val 15377"/>
              </a:avLst>
            </a:prstGeom>
            <a:solidFill>
              <a:srgbClr val="BEBFFF"/>
            </a:solidFill>
            <a:ln w="12700" cap="flat" cmpd="sng" algn="ctr">
              <a:noFill/>
              <a:prstDash val="solid"/>
              <a:miter lim="800000"/>
            </a:ln>
            <a:effectLst>
              <a:outerShdw blurRad="749300" dist="38100" dir="2700000" algn="tl" rotWithShape="0">
                <a:prstClr val="black">
                  <a:alpha val="1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sym typeface="Arial" panose="020B0604020202020204"/>
              </a:endParaRPr>
            </a:p>
          </p:txBody>
        </p:sp>
        <p:sp>
          <p:nvSpPr>
            <p:cNvPr id="33" name="Freeform 99"/>
            <p:cNvSpPr>
              <a:spLocks noChangeArrowheads="1"/>
            </p:cNvSpPr>
            <p:nvPr/>
          </p:nvSpPr>
          <p:spPr bwMode="auto">
            <a:xfrm>
              <a:off x="7140424" y="2463110"/>
              <a:ext cx="475139" cy="446344"/>
            </a:xfrm>
            <a:custGeom>
              <a:avLst/>
              <a:gdLst>
                <a:gd name="T0" fmla="*/ 2147483646 w 581"/>
                <a:gd name="T1" fmla="*/ 2147483646 h 545"/>
                <a:gd name="T2" fmla="*/ 2147483646 w 581"/>
                <a:gd name="T3" fmla="*/ 2147483646 h 545"/>
                <a:gd name="T4" fmla="*/ 2147483646 w 581"/>
                <a:gd name="T5" fmla="*/ 2147483646 h 545"/>
                <a:gd name="T6" fmla="*/ 2147483646 w 581"/>
                <a:gd name="T7" fmla="*/ 2147483646 h 545"/>
                <a:gd name="T8" fmla="*/ 2147483646 w 581"/>
                <a:gd name="T9" fmla="*/ 2147483646 h 545"/>
                <a:gd name="T10" fmla="*/ 2147483646 w 581"/>
                <a:gd name="T11" fmla="*/ 2147483646 h 545"/>
                <a:gd name="T12" fmla="*/ 2147483646 w 581"/>
                <a:gd name="T13" fmla="*/ 2147483646 h 545"/>
                <a:gd name="T14" fmla="*/ 2147483646 w 581"/>
                <a:gd name="T15" fmla="*/ 2147483646 h 545"/>
                <a:gd name="T16" fmla="*/ 2147483646 w 581"/>
                <a:gd name="T17" fmla="*/ 2147483646 h 545"/>
                <a:gd name="T18" fmla="*/ 2147483646 w 581"/>
                <a:gd name="T19" fmla="*/ 2147483646 h 545"/>
                <a:gd name="T20" fmla="*/ 2147483646 w 581"/>
                <a:gd name="T21" fmla="*/ 2147483646 h 545"/>
                <a:gd name="T22" fmla="*/ 2147483646 w 581"/>
                <a:gd name="T23" fmla="*/ 2147483646 h 545"/>
                <a:gd name="T24" fmla="*/ 2147483646 w 581"/>
                <a:gd name="T25" fmla="*/ 2147483646 h 545"/>
                <a:gd name="T26" fmla="*/ 2147483646 w 581"/>
                <a:gd name="T27" fmla="*/ 2147483646 h 545"/>
                <a:gd name="T28" fmla="*/ 2147483646 w 581"/>
                <a:gd name="T29" fmla="*/ 2147483646 h 545"/>
                <a:gd name="T30" fmla="*/ 2147483646 w 581"/>
                <a:gd name="T31" fmla="*/ 2147483646 h 545"/>
                <a:gd name="T32" fmla="*/ 0 w 581"/>
                <a:gd name="T33" fmla="*/ 2147483646 h 545"/>
                <a:gd name="T34" fmla="*/ 0 w 581"/>
                <a:gd name="T35" fmla="*/ 2147483646 h 545"/>
                <a:gd name="T36" fmla="*/ 2147483646 w 581"/>
                <a:gd name="T37" fmla="*/ 0 h 545"/>
                <a:gd name="T38" fmla="*/ 2147483646 w 581"/>
                <a:gd name="T39" fmla="*/ 2147483646 h 545"/>
                <a:gd name="T40" fmla="*/ 2147483646 w 581"/>
                <a:gd name="T41" fmla="*/ 2147483646 h 545"/>
                <a:gd name="T42" fmla="*/ 2147483646 w 581"/>
                <a:gd name="T43" fmla="*/ 2147483646 h 545"/>
                <a:gd name="T44" fmla="*/ 2147483646 w 581"/>
                <a:gd name="T45" fmla="*/ 0 h 545"/>
                <a:gd name="T46" fmla="*/ 2147483646 w 581"/>
                <a:gd name="T47" fmla="*/ 0 h 545"/>
                <a:gd name="T48" fmla="*/ 2147483646 w 581"/>
                <a:gd name="T49" fmla="*/ 0 h 545"/>
                <a:gd name="T50" fmla="*/ 2147483646 w 581"/>
                <a:gd name="T51" fmla="*/ 2147483646 h 545"/>
                <a:gd name="T52" fmla="*/ 2147483646 w 581"/>
                <a:gd name="T53" fmla="*/ 2147483646 h 545"/>
                <a:gd name="T54" fmla="*/ 2147483646 w 581"/>
                <a:gd name="T55" fmla="*/ 2147483646 h 545"/>
                <a:gd name="T56" fmla="*/ 2147483646 w 581"/>
                <a:gd name="T57" fmla="*/ 2147483646 h 545"/>
                <a:gd name="T58" fmla="*/ 2147483646 w 581"/>
                <a:gd name="T59" fmla="*/ 2147483646 h 545"/>
                <a:gd name="T60" fmla="*/ 2147483646 w 581"/>
                <a:gd name="T61" fmla="*/ 2147483646 h 545"/>
                <a:gd name="T62" fmla="*/ 2147483646 w 581"/>
                <a:gd name="T63" fmla="*/ 2147483646 h 545"/>
                <a:gd name="T64" fmla="*/ 2147483646 w 581"/>
                <a:gd name="T65" fmla="*/ 2147483646 h 545"/>
                <a:gd name="T66" fmla="*/ 2147483646 w 581"/>
                <a:gd name="T67" fmla="*/ 2147483646 h 545"/>
                <a:gd name="T68" fmla="*/ 2147483646 w 581"/>
                <a:gd name="T69" fmla="*/ 2147483646 h 545"/>
                <a:gd name="T70" fmla="*/ 2147483646 w 581"/>
                <a:gd name="T71" fmla="*/ 2147483646 h 545"/>
                <a:gd name="T72" fmla="*/ 2147483646 w 581"/>
                <a:gd name="T73" fmla="*/ 2147483646 h 545"/>
                <a:gd name="T74" fmla="*/ 2147483646 w 581"/>
                <a:gd name="T75" fmla="*/ 2147483646 h 545"/>
                <a:gd name="T76" fmla="*/ 2147483646 w 581"/>
                <a:gd name="T77" fmla="*/ 2147483646 h 545"/>
                <a:gd name="T78" fmla="*/ 2147483646 w 581"/>
                <a:gd name="T79" fmla="*/ 2147483646 h 545"/>
                <a:gd name="T80" fmla="*/ 2147483646 w 581"/>
                <a:gd name="T81" fmla="*/ 2147483646 h 545"/>
                <a:gd name="T82" fmla="*/ 2147483646 w 581"/>
                <a:gd name="T83" fmla="*/ 2147483646 h 545"/>
                <a:gd name="T84" fmla="*/ 2147483646 w 581"/>
                <a:gd name="T85" fmla="*/ 2147483646 h 545"/>
                <a:gd name="T86" fmla="*/ 2147483646 w 581"/>
                <a:gd name="T87" fmla="*/ 2147483646 h 545"/>
                <a:gd name="T88" fmla="*/ 2147483646 w 581"/>
                <a:gd name="T89" fmla="*/ 2147483646 h 545"/>
                <a:gd name="T90" fmla="*/ 2147483646 w 581"/>
                <a:gd name="T91" fmla="*/ 2147483646 h 545"/>
                <a:gd name="T92" fmla="*/ 2147483646 w 581"/>
                <a:gd name="T93" fmla="*/ 2147483646 h 545"/>
                <a:gd name="T94" fmla="*/ 2147483646 w 581"/>
                <a:gd name="T95" fmla="*/ 2147483646 h 545"/>
                <a:gd name="T96" fmla="*/ 2147483646 w 581"/>
                <a:gd name="T97" fmla="*/ 2147483646 h 545"/>
                <a:gd name="T98" fmla="*/ 2147483646 w 581"/>
                <a:gd name="T99" fmla="*/ 2147483646 h 545"/>
                <a:gd name="T100" fmla="*/ 2147483646 w 581"/>
                <a:gd name="T101" fmla="*/ 2147483646 h 545"/>
                <a:gd name="T102" fmla="*/ 2147483646 w 581"/>
                <a:gd name="T103" fmla="*/ 2147483646 h 545"/>
                <a:gd name="T104" fmla="*/ 2147483646 w 581"/>
                <a:gd name="T105" fmla="*/ 2147483646 h 545"/>
                <a:gd name="T106" fmla="*/ 2147483646 w 581"/>
                <a:gd name="T107" fmla="*/ 2147483646 h 545"/>
                <a:gd name="T108" fmla="*/ 2147483646 w 581"/>
                <a:gd name="T109" fmla="*/ 2147483646 h 545"/>
                <a:gd name="T110" fmla="*/ 2147483646 w 581"/>
                <a:gd name="T111" fmla="*/ 2147483646 h 545"/>
                <a:gd name="T112" fmla="*/ 2147483646 w 581"/>
                <a:gd name="T113" fmla="*/ 2147483646 h 545"/>
                <a:gd name="T114" fmla="*/ 2147483646 w 581"/>
                <a:gd name="T115" fmla="*/ 2147483646 h 545"/>
                <a:gd name="T116" fmla="*/ 2147483646 w 581"/>
                <a:gd name="T117" fmla="*/ 2147483646 h 545"/>
                <a:gd name="T118" fmla="*/ 2147483646 w 581"/>
                <a:gd name="T119" fmla="*/ 2147483646 h 545"/>
                <a:gd name="T120" fmla="*/ 2147483646 w 581"/>
                <a:gd name="T121" fmla="*/ 2147483646 h 54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81" h="545">
                  <a:moveTo>
                    <a:pt x="509" y="155"/>
                  </a:moveTo>
                  <a:lnTo>
                    <a:pt x="509" y="155"/>
                  </a:lnTo>
                  <a:cubicBezTo>
                    <a:pt x="410" y="84"/>
                    <a:pt x="410" y="84"/>
                    <a:pt x="410" y="84"/>
                  </a:cubicBezTo>
                  <a:cubicBezTo>
                    <a:pt x="410" y="282"/>
                    <a:pt x="410" y="282"/>
                    <a:pt x="410" y="282"/>
                  </a:cubicBezTo>
                  <a:cubicBezTo>
                    <a:pt x="389" y="289"/>
                    <a:pt x="375" y="297"/>
                    <a:pt x="353" y="318"/>
                  </a:cubicBezTo>
                  <a:cubicBezTo>
                    <a:pt x="353" y="77"/>
                    <a:pt x="353" y="77"/>
                    <a:pt x="353" y="77"/>
                  </a:cubicBezTo>
                  <a:cubicBezTo>
                    <a:pt x="205" y="155"/>
                    <a:pt x="205" y="155"/>
                    <a:pt x="205" y="155"/>
                  </a:cubicBezTo>
                  <a:cubicBezTo>
                    <a:pt x="205" y="473"/>
                    <a:pt x="205" y="473"/>
                    <a:pt x="205" y="473"/>
                  </a:cubicBezTo>
                  <a:cubicBezTo>
                    <a:pt x="311" y="417"/>
                    <a:pt x="311" y="417"/>
                    <a:pt x="311" y="417"/>
                  </a:cubicBezTo>
                  <a:lnTo>
                    <a:pt x="311" y="424"/>
                  </a:lnTo>
                  <a:cubicBezTo>
                    <a:pt x="311" y="438"/>
                    <a:pt x="311" y="459"/>
                    <a:pt x="318" y="473"/>
                  </a:cubicBezTo>
                  <a:cubicBezTo>
                    <a:pt x="191" y="544"/>
                    <a:pt x="191" y="544"/>
                    <a:pt x="191" y="544"/>
                  </a:cubicBezTo>
                  <a:cubicBezTo>
                    <a:pt x="184" y="544"/>
                    <a:pt x="184" y="544"/>
                    <a:pt x="177" y="544"/>
                  </a:cubicBezTo>
                  <a:cubicBezTo>
                    <a:pt x="170" y="544"/>
                    <a:pt x="163" y="544"/>
                    <a:pt x="163" y="544"/>
                  </a:cubicBezTo>
                  <a:cubicBezTo>
                    <a:pt x="7" y="431"/>
                    <a:pt x="7" y="431"/>
                    <a:pt x="7" y="431"/>
                  </a:cubicBezTo>
                  <a:cubicBezTo>
                    <a:pt x="0" y="424"/>
                    <a:pt x="0" y="417"/>
                    <a:pt x="0" y="402"/>
                  </a:cubicBezTo>
                  <a:cubicBezTo>
                    <a:pt x="0" y="28"/>
                    <a:pt x="0" y="28"/>
                    <a:pt x="0" y="28"/>
                  </a:cubicBezTo>
                  <a:cubicBezTo>
                    <a:pt x="0" y="14"/>
                    <a:pt x="7" y="0"/>
                    <a:pt x="28" y="0"/>
                  </a:cubicBezTo>
                  <a:cubicBezTo>
                    <a:pt x="35" y="0"/>
                    <a:pt x="35" y="0"/>
                    <a:pt x="42" y="7"/>
                  </a:cubicBezTo>
                  <a:cubicBezTo>
                    <a:pt x="177" y="106"/>
                    <a:pt x="177" y="106"/>
                    <a:pt x="177" y="106"/>
                  </a:cubicBezTo>
                  <a:cubicBezTo>
                    <a:pt x="375" y="0"/>
                    <a:pt x="375" y="0"/>
                    <a:pt x="375" y="0"/>
                  </a:cubicBezTo>
                  <a:lnTo>
                    <a:pt x="382" y="0"/>
                  </a:lnTo>
                  <a:cubicBezTo>
                    <a:pt x="389" y="0"/>
                    <a:pt x="396" y="0"/>
                    <a:pt x="403" y="7"/>
                  </a:cubicBezTo>
                  <a:cubicBezTo>
                    <a:pt x="551" y="120"/>
                    <a:pt x="551" y="120"/>
                    <a:pt x="551" y="120"/>
                  </a:cubicBezTo>
                  <a:cubicBezTo>
                    <a:pt x="558" y="127"/>
                    <a:pt x="565" y="134"/>
                    <a:pt x="565" y="141"/>
                  </a:cubicBezTo>
                  <a:cubicBezTo>
                    <a:pt x="565" y="318"/>
                    <a:pt x="565" y="318"/>
                    <a:pt x="565" y="318"/>
                  </a:cubicBezTo>
                  <a:cubicBezTo>
                    <a:pt x="544" y="297"/>
                    <a:pt x="530" y="289"/>
                    <a:pt x="509" y="282"/>
                  </a:cubicBezTo>
                  <a:lnTo>
                    <a:pt x="509" y="155"/>
                  </a:lnTo>
                  <a:close/>
                  <a:moveTo>
                    <a:pt x="148" y="155"/>
                  </a:moveTo>
                  <a:lnTo>
                    <a:pt x="148" y="155"/>
                  </a:lnTo>
                  <a:cubicBezTo>
                    <a:pt x="57" y="84"/>
                    <a:pt x="57" y="84"/>
                    <a:pt x="57" y="84"/>
                  </a:cubicBezTo>
                  <a:cubicBezTo>
                    <a:pt x="57" y="388"/>
                    <a:pt x="57" y="388"/>
                    <a:pt x="57" y="388"/>
                  </a:cubicBezTo>
                  <a:cubicBezTo>
                    <a:pt x="148" y="459"/>
                    <a:pt x="148" y="459"/>
                    <a:pt x="148" y="459"/>
                  </a:cubicBezTo>
                  <a:lnTo>
                    <a:pt x="148" y="155"/>
                  </a:lnTo>
                  <a:close/>
                  <a:moveTo>
                    <a:pt x="459" y="304"/>
                  </a:moveTo>
                  <a:lnTo>
                    <a:pt x="459" y="304"/>
                  </a:lnTo>
                  <a:cubicBezTo>
                    <a:pt x="530" y="304"/>
                    <a:pt x="580" y="353"/>
                    <a:pt x="580" y="424"/>
                  </a:cubicBezTo>
                  <a:cubicBezTo>
                    <a:pt x="580" y="495"/>
                    <a:pt x="530" y="544"/>
                    <a:pt x="459" y="544"/>
                  </a:cubicBezTo>
                  <a:cubicBezTo>
                    <a:pt x="389" y="544"/>
                    <a:pt x="339" y="495"/>
                    <a:pt x="339" y="424"/>
                  </a:cubicBezTo>
                  <a:cubicBezTo>
                    <a:pt x="339" y="353"/>
                    <a:pt x="389" y="304"/>
                    <a:pt x="459" y="304"/>
                  </a:cubicBezTo>
                  <a:close/>
                  <a:moveTo>
                    <a:pt x="382" y="452"/>
                  </a:moveTo>
                  <a:lnTo>
                    <a:pt x="382" y="452"/>
                  </a:lnTo>
                  <a:cubicBezTo>
                    <a:pt x="424" y="487"/>
                    <a:pt x="424" y="487"/>
                    <a:pt x="424" y="487"/>
                  </a:cubicBezTo>
                  <a:cubicBezTo>
                    <a:pt x="424" y="495"/>
                    <a:pt x="431" y="502"/>
                    <a:pt x="438" y="502"/>
                  </a:cubicBezTo>
                  <a:cubicBezTo>
                    <a:pt x="445" y="502"/>
                    <a:pt x="452" y="495"/>
                    <a:pt x="459" y="487"/>
                  </a:cubicBezTo>
                  <a:cubicBezTo>
                    <a:pt x="537" y="417"/>
                    <a:pt x="537" y="417"/>
                    <a:pt x="537" y="417"/>
                  </a:cubicBezTo>
                  <a:cubicBezTo>
                    <a:pt x="544" y="410"/>
                    <a:pt x="544" y="402"/>
                    <a:pt x="544" y="395"/>
                  </a:cubicBezTo>
                  <a:cubicBezTo>
                    <a:pt x="544" y="381"/>
                    <a:pt x="530" y="367"/>
                    <a:pt x="516" y="367"/>
                  </a:cubicBezTo>
                  <a:cubicBezTo>
                    <a:pt x="509" y="367"/>
                    <a:pt x="502" y="367"/>
                    <a:pt x="495" y="374"/>
                  </a:cubicBezTo>
                  <a:cubicBezTo>
                    <a:pt x="438" y="431"/>
                    <a:pt x="438" y="431"/>
                    <a:pt x="438" y="431"/>
                  </a:cubicBezTo>
                  <a:cubicBezTo>
                    <a:pt x="424" y="417"/>
                    <a:pt x="424" y="417"/>
                    <a:pt x="424" y="417"/>
                  </a:cubicBezTo>
                  <a:cubicBezTo>
                    <a:pt x="417" y="410"/>
                    <a:pt x="410" y="402"/>
                    <a:pt x="403" y="402"/>
                  </a:cubicBezTo>
                  <a:cubicBezTo>
                    <a:pt x="389" y="402"/>
                    <a:pt x="375" y="417"/>
                    <a:pt x="375" y="431"/>
                  </a:cubicBezTo>
                  <a:cubicBezTo>
                    <a:pt x="375" y="438"/>
                    <a:pt x="375" y="445"/>
                    <a:pt x="382" y="45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2400">
                <a:latin typeface="Arial" panose="020B0604020202020204"/>
                <a:ea typeface="微软雅黑" panose="020B0503020204020204" pitchFamily="34" charset="-122"/>
                <a:cs typeface="+mn-ea"/>
                <a:sym typeface="Arial" panose="020B0604020202020204"/>
              </a:endParaRPr>
            </a:p>
          </p:txBody>
        </p:sp>
      </p:grpSp>
      <p:grpSp>
        <p:nvGrpSpPr>
          <p:cNvPr id="26" name="组合 25"/>
          <p:cNvGrpSpPr/>
          <p:nvPr/>
        </p:nvGrpSpPr>
        <p:grpSpPr>
          <a:xfrm>
            <a:off x="4281055" y="1829409"/>
            <a:ext cx="1080654" cy="1080654"/>
            <a:chOff x="4281055" y="2112819"/>
            <a:chExt cx="1080654" cy="1080654"/>
          </a:xfrm>
        </p:grpSpPr>
        <p:sp>
          <p:nvSpPr>
            <p:cNvPr id="23" name="Rectangle: Rounded Corners 1"/>
            <p:cNvSpPr/>
            <p:nvPr/>
          </p:nvSpPr>
          <p:spPr>
            <a:xfrm>
              <a:off x="4281055" y="2112819"/>
              <a:ext cx="1080654" cy="1080654"/>
            </a:xfrm>
            <a:prstGeom prst="roundRect">
              <a:avLst>
                <a:gd name="adj" fmla="val 15377"/>
              </a:avLst>
            </a:prstGeom>
            <a:solidFill>
              <a:srgbClr val="F2CDFF"/>
            </a:solidFill>
            <a:ln w="12700" cap="flat" cmpd="sng" algn="ctr">
              <a:noFill/>
              <a:prstDash val="solid"/>
              <a:miter lim="800000"/>
            </a:ln>
            <a:effectLst>
              <a:outerShdw blurRad="749300" dist="38100" dir="2700000" algn="tl" rotWithShape="0">
                <a:prstClr val="black">
                  <a:alpha val="1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sym typeface="Arial" panose="020B0604020202020204"/>
              </a:endParaRPr>
            </a:p>
          </p:txBody>
        </p:sp>
        <p:sp>
          <p:nvSpPr>
            <p:cNvPr id="34" name="Freeform 100"/>
            <p:cNvSpPr>
              <a:spLocks noChangeArrowheads="1"/>
            </p:cNvSpPr>
            <p:nvPr/>
          </p:nvSpPr>
          <p:spPr bwMode="auto">
            <a:xfrm>
              <a:off x="4613987" y="2463110"/>
              <a:ext cx="478740" cy="446344"/>
            </a:xfrm>
            <a:custGeom>
              <a:avLst/>
              <a:gdLst>
                <a:gd name="T0" fmla="*/ 2147483646 w 587"/>
                <a:gd name="T1" fmla="*/ 2147483646 h 545"/>
                <a:gd name="T2" fmla="*/ 2147483646 w 587"/>
                <a:gd name="T3" fmla="*/ 2147483646 h 545"/>
                <a:gd name="T4" fmla="*/ 2147483646 w 587"/>
                <a:gd name="T5" fmla="*/ 2147483646 h 545"/>
                <a:gd name="T6" fmla="*/ 2147483646 w 587"/>
                <a:gd name="T7" fmla="*/ 2147483646 h 545"/>
                <a:gd name="T8" fmla="*/ 2147483646 w 587"/>
                <a:gd name="T9" fmla="*/ 2147483646 h 545"/>
                <a:gd name="T10" fmla="*/ 2147483646 w 587"/>
                <a:gd name="T11" fmla="*/ 2147483646 h 545"/>
                <a:gd name="T12" fmla="*/ 2147483646 w 587"/>
                <a:gd name="T13" fmla="*/ 2147483646 h 545"/>
                <a:gd name="T14" fmla="*/ 2147483646 w 587"/>
                <a:gd name="T15" fmla="*/ 2147483646 h 545"/>
                <a:gd name="T16" fmla="*/ 2147483646 w 587"/>
                <a:gd name="T17" fmla="*/ 2147483646 h 545"/>
                <a:gd name="T18" fmla="*/ 2147483646 w 587"/>
                <a:gd name="T19" fmla="*/ 2147483646 h 545"/>
                <a:gd name="T20" fmla="*/ 2147483646 w 587"/>
                <a:gd name="T21" fmla="*/ 2147483646 h 545"/>
                <a:gd name="T22" fmla="*/ 2147483646 w 587"/>
                <a:gd name="T23" fmla="*/ 2147483646 h 545"/>
                <a:gd name="T24" fmla="*/ 2147483646 w 587"/>
                <a:gd name="T25" fmla="*/ 2147483646 h 545"/>
                <a:gd name="T26" fmla="*/ 2147483646 w 587"/>
                <a:gd name="T27" fmla="*/ 2147483646 h 545"/>
                <a:gd name="T28" fmla="*/ 2147483646 w 587"/>
                <a:gd name="T29" fmla="*/ 2147483646 h 545"/>
                <a:gd name="T30" fmla="*/ 2147483646 w 587"/>
                <a:gd name="T31" fmla="*/ 2147483646 h 545"/>
                <a:gd name="T32" fmla="*/ 0 w 587"/>
                <a:gd name="T33" fmla="*/ 2147483646 h 545"/>
                <a:gd name="T34" fmla="*/ 0 w 587"/>
                <a:gd name="T35" fmla="*/ 2147483646 h 545"/>
                <a:gd name="T36" fmla="*/ 2147483646 w 587"/>
                <a:gd name="T37" fmla="*/ 0 h 545"/>
                <a:gd name="T38" fmla="*/ 2147483646 w 587"/>
                <a:gd name="T39" fmla="*/ 2147483646 h 545"/>
                <a:gd name="T40" fmla="*/ 2147483646 w 587"/>
                <a:gd name="T41" fmla="*/ 2147483646 h 545"/>
                <a:gd name="T42" fmla="*/ 2147483646 w 587"/>
                <a:gd name="T43" fmla="*/ 2147483646 h 545"/>
                <a:gd name="T44" fmla="*/ 2147483646 w 587"/>
                <a:gd name="T45" fmla="*/ 0 h 545"/>
                <a:gd name="T46" fmla="*/ 2147483646 w 587"/>
                <a:gd name="T47" fmla="*/ 0 h 545"/>
                <a:gd name="T48" fmla="*/ 2147483646 w 587"/>
                <a:gd name="T49" fmla="*/ 0 h 545"/>
                <a:gd name="T50" fmla="*/ 2147483646 w 587"/>
                <a:gd name="T51" fmla="*/ 2147483646 h 545"/>
                <a:gd name="T52" fmla="*/ 2147483646 w 587"/>
                <a:gd name="T53" fmla="*/ 2147483646 h 545"/>
                <a:gd name="T54" fmla="*/ 2147483646 w 587"/>
                <a:gd name="T55" fmla="*/ 2147483646 h 545"/>
                <a:gd name="T56" fmla="*/ 2147483646 w 587"/>
                <a:gd name="T57" fmla="*/ 2147483646 h 545"/>
                <a:gd name="T58" fmla="*/ 2147483646 w 587"/>
                <a:gd name="T59" fmla="*/ 2147483646 h 545"/>
                <a:gd name="T60" fmla="*/ 2147483646 w 587"/>
                <a:gd name="T61" fmla="*/ 2147483646 h 545"/>
                <a:gd name="T62" fmla="*/ 2147483646 w 587"/>
                <a:gd name="T63" fmla="*/ 2147483646 h 545"/>
                <a:gd name="T64" fmla="*/ 2147483646 w 587"/>
                <a:gd name="T65" fmla="*/ 2147483646 h 545"/>
                <a:gd name="T66" fmla="*/ 2147483646 w 587"/>
                <a:gd name="T67" fmla="*/ 2147483646 h 545"/>
                <a:gd name="T68" fmla="*/ 2147483646 w 587"/>
                <a:gd name="T69" fmla="*/ 2147483646 h 545"/>
                <a:gd name="T70" fmla="*/ 2147483646 w 587"/>
                <a:gd name="T71" fmla="*/ 2147483646 h 545"/>
                <a:gd name="T72" fmla="*/ 2147483646 w 587"/>
                <a:gd name="T73" fmla="*/ 2147483646 h 545"/>
                <a:gd name="T74" fmla="*/ 2147483646 w 587"/>
                <a:gd name="T75" fmla="*/ 2147483646 h 545"/>
                <a:gd name="T76" fmla="*/ 2147483646 w 587"/>
                <a:gd name="T77" fmla="*/ 2147483646 h 545"/>
                <a:gd name="T78" fmla="*/ 2147483646 w 587"/>
                <a:gd name="T79" fmla="*/ 2147483646 h 545"/>
                <a:gd name="T80" fmla="*/ 2147483646 w 587"/>
                <a:gd name="T81" fmla="*/ 2147483646 h 545"/>
                <a:gd name="T82" fmla="*/ 2147483646 w 587"/>
                <a:gd name="T83" fmla="*/ 2147483646 h 545"/>
                <a:gd name="T84" fmla="*/ 2147483646 w 587"/>
                <a:gd name="T85" fmla="*/ 2147483646 h 545"/>
                <a:gd name="T86" fmla="*/ 2147483646 w 587"/>
                <a:gd name="T87" fmla="*/ 2147483646 h 545"/>
                <a:gd name="T88" fmla="*/ 2147483646 w 587"/>
                <a:gd name="T89" fmla="*/ 2147483646 h 545"/>
                <a:gd name="T90" fmla="*/ 2147483646 w 587"/>
                <a:gd name="T91" fmla="*/ 2147483646 h 545"/>
                <a:gd name="T92" fmla="*/ 2147483646 w 587"/>
                <a:gd name="T93" fmla="*/ 2147483646 h 545"/>
                <a:gd name="T94" fmla="*/ 2147483646 w 587"/>
                <a:gd name="T95" fmla="*/ 2147483646 h 545"/>
                <a:gd name="T96" fmla="*/ 2147483646 w 587"/>
                <a:gd name="T97" fmla="*/ 2147483646 h 545"/>
                <a:gd name="T98" fmla="*/ 2147483646 w 587"/>
                <a:gd name="T99" fmla="*/ 2147483646 h 545"/>
                <a:gd name="T100" fmla="*/ 2147483646 w 587"/>
                <a:gd name="T101" fmla="*/ 2147483646 h 545"/>
                <a:gd name="T102" fmla="*/ 2147483646 w 587"/>
                <a:gd name="T103" fmla="*/ 2147483646 h 545"/>
                <a:gd name="T104" fmla="*/ 2147483646 w 587"/>
                <a:gd name="T105" fmla="*/ 2147483646 h 545"/>
                <a:gd name="T106" fmla="*/ 2147483646 w 587"/>
                <a:gd name="T107" fmla="*/ 2147483646 h 545"/>
                <a:gd name="T108" fmla="*/ 2147483646 w 587"/>
                <a:gd name="T109" fmla="*/ 2147483646 h 54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87" h="545">
                  <a:moveTo>
                    <a:pt x="509" y="155"/>
                  </a:moveTo>
                  <a:lnTo>
                    <a:pt x="509" y="155"/>
                  </a:lnTo>
                  <a:cubicBezTo>
                    <a:pt x="417" y="84"/>
                    <a:pt x="417" y="84"/>
                    <a:pt x="417" y="84"/>
                  </a:cubicBezTo>
                  <a:cubicBezTo>
                    <a:pt x="417" y="282"/>
                    <a:pt x="417" y="282"/>
                    <a:pt x="417" y="282"/>
                  </a:cubicBezTo>
                  <a:cubicBezTo>
                    <a:pt x="396" y="289"/>
                    <a:pt x="375" y="297"/>
                    <a:pt x="360" y="318"/>
                  </a:cubicBezTo>
                  <a:cubicBezTo>
                    <a:pt x="360" y="77"/>
                    <a:pt x="360" y="77"/>
                    <a:pt x="360" y="77"/>
                  </a:cubicBezTo>
                  <a:cubicBezTo>
                    <a:pt x="212" y="155"/>
                    <a:pt x="212" y="155"/>
                    <a:pt x="212" y="155"/>
                  </a:cubicBezTo>
                  <a:cubicBezTo>
                    <a:pt x="212" y="473"/>
                    <a:pt x="212" y="473"/>
                    <a:pt x="212" y="473"/>
                  </a:cubicBezTo>
                  <a:cubicBezTo>
                    <a:pt x="311" y="417"/>
                    <a:pt x="311" y="417"/>
                    <a:pt x="311" y="417"/>
                  </a:cubicBezTo>
                  <a:lnTo>
                    <a:pt x="311" y="424"/>
                  </a:lnTo>
                  <a:cubicBezTo>
                    <a:pt x="311" y="438"/>
                    <a:pt x="318" y="459"/>
                    <a:pt x="325" y="473"/>
                  </a:cubicBezTo>
                  <a:cubicBezTo>
                    <a:pt x="198" y="544"/>
                    <a:pt x="198" y="544"/>
                    <a:pt x="198" y="544"/>
                  </a:cubicBezTo>
                  <a:cubicBezTo>
                    <a:pt x="191" y="544"/>
                    <a:pt x="184" y="544"/>
                    <a:pt x="184" y="544"/>
                  </a:cubicBezTo>
                  <a:cubicBezTo>
                    <a:pt x="177" y="544"/>
                    <a:pt x="169" y="544"/>
                    <a:pt x="162" y="544"/>
                  </a:cubicBezTo>
                  <a:cubicBezTo>
                    <a:pt x="14" y="431"/>
                    <a:pt x="14" y="431"/>
                    <a:pt x="14" y="431"/>
                  </a:cubicBezTo>
                  <a:cubicBezTo>
                    <a:pt x="7" y="424"/>
                    <a:pt x="0" y="417"/>
                    <a:pt x="0" y="402"/>
                  </a:cubicBezTo>
                  <a:cubicBezTo>
                    <a:pt x="0" y="28"/>
                    <a:pt x="0" y="28"/>
                    <a:pt x="0" y="28"/>
                  </a:cubicBezTo>
                  <a:cubicBezTo>
                    <a:pt x="0" y="14"/>
                    <a:pt x="14" y="0"/>
                    <a:pt x="28" y="0"/>
                  </a:cubicBezTo>
                  <a:cubicBezTo>
                    <a:pt x="35" y="0"/>
                    <a:pt x="42" y="0"/>
                    <a:pt x="49" y="7"/>
                  </a:cubicBezTo>
                  <a:cubicBezTo>
                    <a:pt x="184" y="106"/>
                    <a:pt x="184" y="106"/>
                    <a:pt x="184" y="106"/>
                  </a:cubicBezTo>
                  <a:cubicBezTo>
                    <a:pt x="375" y="0"/>
                    <a:pt x="375" y="0"/>
                    <a:pt x="375" y="0"/>
                  </a:cubicBezTo>
                  <a:cubicBezTo>
                    <a:pt x="382" y="0"/>
                    <a:pt x="382" y="0"/>
                    <a:pt x="389" y="0"/>
                  </a:cubicBezTo>
                  <a:cubicBezTo>
                    <a:pt x="396" y="0"/>
                    <a:pt x="403" y="0"/>
                    <a:pt x="403" y="7"/>
                  </a:cubicBezTo>
                  <a:cubicBezTo>
                    <a:pt x="551" y="120"/>
                    <a:pt x="551" y="120"/>
                    <a:pt x="551" y="120"/>
                  </a:cubicBezTo>
                  <a:cubicBezTo>
                    <a:pt x="558" y="120"/>
                    <a:pt x="558" y="120"/>
                    <a:pt x="558" y="120"/>
                  </a:cubicBezTo>
                  <a:cubicBezTo>
                    <a:pt x="565" y="127"/>
                    <a:pt x="565" y="134"/>
                    <a:pt x="565" y="141"/>
                  </a:cubicBezTo>
                  <a:cubicBezTo>
                    <a:pt x="565" y="318"/>
                    <a:pt x="565" y="318"/>
                    <a:pt x="565" y="318"/>
                  </a:cubicBezTo>
                  <a:cubicBezTo>
                    <a:pt x="551" y="297"/>
                    <a:pt x="530" y="289"/>
                    <a:pt x="509" y="282"/>
                  </a:cubicBezTo>
                  <a:lnTo>
                    <a:pt x="509" y="155"/>
                  </a:lnTo>
                  <a:close/>
                  <a:moveTo>
                    <a:pt x="155" y="155"/>
                  </a:moveTo>
                  <a:lnTo>
                    <a:pt x="155" y="155"/>
                  </a:lnTo>
                  <a:cubicBezTo>
                    <a:pt x="56" y="84"/>
                    <a:pt x="56" y="84"/>
                    <a:pt x="56" y="84"/>
                  </a:cubicBezTo>
                  <a:cubicBezTo>
                    <a:pt x="56" y="388"/>
                    <a:pt x="56" y="388"/>
                    <a:pt x="56" y="388"/>
                  </a:cubicBezTo>
                  <a:cubicBezTo>
                    <a:pt x="155" y="459"/>
                    <a:pt x="155" y="459"/>
                    <a:pt x="155" y="459"/>
                  </a:cubicBezTo>
                  <a:lnTo>
                    <a:pt x="155" y="155"/>
                  </a:lnTo>
                  <a:close/>
                  <a:moveTo>
                    <a:pt x="466" y="304"/>
                  </a:moveTo>
                  <a:lnTo>
                    <a:pt x="466" y="304"/>
                  </a:lnTo>
                  <a:cubicBezTo>
                    <a:pt x="530" y="304"/>
                    <a:pt x="586" y="353"/>
                    <a:pt x="586" y="424"/>
                  </a:cubicBezTo>
                  <a:cubicBezTo>
                    <a:pt x="586" y="495"/>
                    <a:pt x="530" y="544"/>
                    <a:pt x="466" y="544"/>
                  </a:cubicBezTo>
                  <a:cubicBezTo>
                    <a:pt x="396" y="544"/>
                    <a:pt x="339" y="495"/>
                    <a:pt x="339" y="424"/>
                  </a:cubicBezTo>
                  <a:cubicBezTo>
                    <a:pt x="339" y="353"/>
                    <a:pt x="396" y="304"/>
                    <a:pt x="466" y="304"/>
                  </a:cubicBezTo>
                  <a:close/>
                  <a:moveTo>
                    <a:pt x="410" y="452"/>
                  </a:moveTo>
                  <a:lnTo>
                    <a:pt x="410" y="452"/>
                  </a:lnTo>
                  <a:cubicBezTo>
                    <a:pt x="523" y="452"/>
                    <a:pt x="523" y="452"/>
                    <a:pt x="523" y="452"/>
                  </a:cubicBezTo>
                  <a:cubicBezTo>
                    <a:pt x="537" y="452"/>
                    <a:pt x="551" y="438"/>
                    <a:pt x="551" y="424"/>
                  </a:cubicBezTo>
                  <a:cubicBezTo>
                    <a:pt x="551" y="410"/>
                    <a:pt x="537" y="395"/>
                    <a:pt x="523" y="395"/>
                  </a:cubicBezTo>
                  <a:cubicBezTo>
                    <a:pt x="410" y="395"/>
                    <a:pt x="410" y="395"/>
                    <a:pt x="410" y="395"/>
                  </a:cubicBezTo>
                  <a:cubicBezTo>
                    <a:pt x="389" y="395"/>
                    <a:pt x="382" y="410"/>
                    <a:pt x="382" y="424"/>
                  </a:cubicBezTo>
                  <a:cubicBezTo>
                    <a:pt x="382" y="438"/>
                    <a:pt x="389" y="452"/>
                    <a:pt x="410" y="45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2400">
                <a:latin typeface="Arial" panose="020B0604020202020204"/>
                <a:ea typeface="微软雅黑" panose="020B0503020204020204" pitchFamily="34" charset="-122"/>
                <a:cs typeface="+mn-ea"/>
                <a:sym typeface="Arial" panose="020B0604020202020204"/>
              </a:endParaRPr>
            </a:p>
          </p:txBody>
        </p:sp>
      </p:grpSp>
      <p:grpSp>
        <p:nvGrpSpPr>
          <p:cNvPr id="31" name="组合 30"/>
          <p:cNvGrpSpPr/>
          <p:nvPr/>
        </p:nvGrpSpPr>
        <p:grpSpPr>
          <a:xfrm>
            <a:off x="1731819" y="1829409"/>
            <a:ext cx="1080654" cy="1080654"/>
            <a:chOff x="1731819" y="2112819"/>
            <a:chExt cx="1080654" cy="1080654"/>
          </a:xfrm>
        </p:grpSpPr>
        <p:sp>
          <p:nvSpPr>
            <p:cNvPr id="21" name="Rectangle: Rounded Corners 1"/>
            <p:cNvSpPr/>
            <p:nvPr/>
          </p:nvSpPr>
          <p:spPr>
            <a:xfrm>
              <a:off x="1731819" y="2112819"/>
              <a:ext cx="1080654" cy="1080654"/>
            </a:xfrm>
            <a:prstGeom prst="roundRect">
              <a:avLst>
                <a:gd name="adj" fmla="val 15377"/>
              </a:avLst>
            </a:prstGeom>
            <a:solidFill>
              <a:srgbClr val="BEBFFF"/>
            </a:solidFill>
            <a:ln w="12700" cap="flat" cmpd="sng" algn="ctr">
              <a:noFill/>
              <a:prstDash val="solid"/>
              <a:miter lim="800000"/>
            </a:ln>
            <a:effectLst>
              <a:outerShdw blurRad="749300" dist="38100" dir="2700000" algn="tl" rotWithShape="0">
                <a:prstClr val="black">
                  <a:alpha val="1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sym typeface="Arial" panose="020B0604020202020204"/>
              </a:endParaRPr>
            </a:p>
          </p:txBody>
        </p:sp>
        <p:sp>
          <p:nvSpPr>
            <p:cNvPr id="35" name="Freeform 101"/>
            <p:cNvSpPr>
              <a:spLocks noChangeArrowheads="1"/>
            </p:cNvSpPr>
            <p:nvPr/>
          </p:nvSpPr>
          <p:spPr bwMode="auto">
            <a:xfrm>
              <a:off x="2035597" y="2463110"/>
              <a:ext cx="478738" cy="446344"/>
            </a:xfrm>
            <a:custGeom>
              <a:avLst/>
              <a:gdLst>
                <a:gd name="T0" fmla="*/ 2147483646 w 587"/>
                <a:gd name="T1" fmla="*/ 2147483646 h 545"/>
                <a:gd name="T2" fmla="*/ 2147483646 w 587"/>
                <a:gd name="T3" fmla="*/ 2147483646 h 545"/>
                <a:gd name="T4" fmla="*/ 2147483646 w 587"/>
                <a:gd name="T5" fmla="*/ 2147483646 h 545"/>
                <a:gd name="T6" fmla="*/ 2147483646 w 587"/>
                <a:gd name="T7" fmla="*/ 2147483646 h 545"/>
                <a:gd name="T8" fmla="*/ 2147483646 w 587"/>
                <a:gd name="T9" fmla="*/ 2147483646 h 545"/>
                <a:gd name="T10" fmla="*/ 2147483646 w 587"/>
                <a:gd name="T11" fmla="*/ 2147483646 h 545"/>
                <a:gd name="T12" fmla="*/ 2147483646 w 587"/>
                <a:gd name="T13" fmla="*/ 2147483646 h 545"/>
                <a:gd name="T14" fmla="*/ 2147483646 w 587"/>
                <a:gd name="T15" fmla="*/ 2147483646 h 545"/>
                <a:gd name="T16" fmla="*/ 0 w 587"/>
                <a:gd name="T17" fmla="*/ 2147483646 h 545"/>
                <a:gd name="T18" fmla="*/ 2147483646 w 587"/>
                <a:gd name="T19" fmla="*/ 2147483646 h 545"/>
                <a:gd name="T20" fmla="*/ 2147483646 w 587"/>
                <a:gd name="T21" fmla="*/ 2147483646 h 545"/>
                <a:gd name="T22" fmla="*/ 2147483646 w 587"/>
                <a:gd name="T23" fmla="*/ 0 h 545"/>
                <a:gd name="T24" fmla="*/ 2147483646 w 587"/>
                <a:gd name="T25" fmla="*/ 2147483646 h 545"/>
                <a:gd name="T26" fmla="*/ 2147483646 w 587"/>
                <a:gd name="T27" fmla="*/ 2147483646 h 545"/>
                <a:gd name="T28" fmla="*/ 2147483646 w 587"/>
                <a:gd name="T29" fmla="*/ 2147483646 h 545"/>
                <a:gd name="T30" fmla="*/ 2147483646 w 587"/>
                <a:gd name="T31" fmla="*/ 2147483646 h 545"/>
                <a:gd name="T32" fmla="*/ 2147483646 w 587"/>
                <a:gd name="T33" fmla="*/ 2147483646 h 545"/>
                <a:gd name="T34" fmla="*/ 2147483646 w 587"/>
                <a:gd name="T35" fmla="*/ 2147483646 h 545"/>
                <a:gd name="T36" fmla="*/ 2147483646 w 587"/>
                <a:gd name="T37" fmla="*/ 2147483646 h 545"/>
                <a:gd name="T38" fmla="*/ 2147483646 w 587"/>
                <a:gd name="T39" fmla="*/ 2147483646 h 545"/>
                <a:gd name="T40" fmla="*/ 2147483646 w 587"/>
                <a:gd name="T41" fmla="*/ 2147483646 h 545"/>
                <a:gd name="T42" fmla="*/ 2147483646 w 587"/>
                <a:gd name="T43" fmla="*/ 2147483646 h 545"/>
                <a:gd name="T44" fmla="*/ 2147483646 w 587"/>
                <a:gd name="T45" fmla="*/ 2147483646 h 545"/>
                <a:gd name="T46" fmla="*/ 2147483646 w 587"/>
                <a:gd name="T47" fmla="*/ 2147483646 h 545"/>
                <a:gd name="T48" fmla="*/ 2147483646 w 587"/>
                <a:gd name="T49" fmla="*/ 2147483646 h 545"/>
                <a:gd name="T50" fmla="*/ 2147483646 w 587"/>
                <a:gd name="T51" fmla="*/ 2147483646 h 545"/>
                <a:gd name="T52" fmla="*/ 2147483646 w 587"/>
                <a:gd name="T53" fmla="*/ 2147483646 h 545"/>
                <a:gd name="T54" fmla="*/ 2147483646 w 587"/>
                <a:gd name="T55" fmla="*/ 2147483646 h 545"/>
                <a:gd name="T56" fmla="*/ 2147483646 w 587"/>
                <a:gd name="T57" fmla="*/ 2147483646 h 545"/>
                <a:gd name="T58" fmla="*/ 2147483646 w 587"/>
                <a:gd name="T59" fmla="*/ 2147483646 h 545"/>
                <a:gd name="T60" fmla="*/ 2147483646 w 587"/>
                <a:gd name="T61" fmla="*/ 2147483646 h 545"/>
                <a:gd name="T62" fmla="*/ 2147483646 w 587"/>
                <a:gd name="T63" fmla="*/ 2147483646 h 54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87" h="545">
                  <a:moveTo>
                    <a:pt x="509" y="155"/>
                  </a:moveTo>
                  <a:lnTo>
                    <a:pt x="509" y="155"/>
                  </a:lnTo>
                  <a:cubicBezTo>
                    <a:pt x="417" y="84"/>
                    <a:pt x="417" y="84"/>
                    <a:pt x="417" y="84"/>
                  </a:cubicBezTo>
                  <a:cubicBezTo>
                    <a:pt x="417" y="282"/>
                    <a:pt x="417" y="282"/>
                    <a:pt x="417" y="282"/>
                  </a:cubicBezTo>
                  <a:cubicBezTo>
                    <a:pt x="396" y="289"/>
                    <a:pt x="374" y="297"/>
                    <a:pt x="360" y="318"/>
                  </a:cubicBezTo>
                  <a:cubicBezTo>
                    <a:pt x="360" y="77"/>
                    <a:pt x="360" y="77"/>
                    <a:pt x="360" y="77"/>
                  </a:cubicBezTo>
                  <a:cubicBezTo>
                    <a:pt x="205" y="155"/>
                    <a:pt x="205" y="155"/>
                    <a:pt x="205" y="155"/>
                  </a:cubicBezTo>
                  <a:cubicBezTo>
                    <a:pt x="205" y="473"/>
                    <a:pt x="205" y="473"/>
                    <a:pt x="205" y="473"/>
                  </a:cubicBezTo>
                  <a:cubicBezTo>
                    <a:pt x="311" y="417"/>
                    <a:pt x="311" y="417"/>
                    <a:pt x="311" y="417"/>
                  </a:cubicBezTo>
                  <a:lnTo>
                    <a:pt x="311" y="424"/>
                  </a:lnTo>
                  <a:cubicBezTo>
                    <a:pt x="311" y="438"/>
                    <a:pt x="311" y="459"/>
                    <a:pt x="318" y="473"/>
                  </a:cubicBezTo>
                  <a:cubicBezTo>
                    <a:pt x="191" y="544"/>
                    <a:pt x="191" y="544"/>
                    <a:pt x="191" y="544"/>
                  </a:cubicBezTo>
                  <a:cubicBezTo>
                    <a:pt x="191" y="544"/>
                    <a:pt x="184" y="544"/>
                    <a:pt x="176" y="544"/>
                  </a:cubicBezTo>
                  <a:cubicBezTo>
                    <a:pt x="169" y="544"/>
                    <a:pt x="169" y="544"/>
                    <a:pt x="162" y="544"/>
                  </a:cubicBezTo>
                  <a:cubicBezTo>
                    <a:pt x="14" y="431"/>
                    <a:pt x="14" y="431"/>
                    <a:pt x="14" y="431"/>
                  </a:cubicBezTo>
                  <a:cubicBezTo>
                    <a:pt x="7" y="424"/>
                    <a:pt x="0" y="417"/>
                    <a:pt x="0" y="402"/>
                  </a:cubicBezTo>
                  <a:cubicBezTo>
                    <a:pt x="0" y="28"/>
                    <a:pt x="0" y="28"/>
                    <a:pt x="0" y="28"/>
                  </a:cubicBezTo>
                  <a:cubicBezTo>
                    <a:pt x="0" y="14"/>
                    <a:pt x="14" y="0"/>
                    <a:pt x="28" y="0"/>
                  </a:cubicBezTo>
                  <a:cubicBezTo>
                    <a:pt x="35" y="0"/>
                    <a:pt x="42" y="0"/>
                    <a:pt x="42" y="7"/>
                  </a:cubicBezTo>
                  <a:cubicBezTo>
                    <a:pt x="184" y="106"/>
                    <a:pt x="184" y="106"/>
                    <a:pt x="184" y="106"/>
                  </a:cubicBezTo>
                  <a:cubicBezTo>
                    <a:pt x="374" y="0"/>
                    <a:pt x="374" y="0"/>
                    <a:pt x="374" y="0"/>
                  </a:cubicBezTo>
                  <a:cubicBezTo>
                    <a:pt x="374" y="0"/>
                    <a:pt x="382" y="0"/>
                    <a:pt x="389" y="0"/>
                  </a:cubicBezTo>
                  <a:cubicBezTo>
                    <a:pt x="396" y="0"/>
                    <a:pt x="396" y="0"/>
                    <a:pt x="403" y="7"/>
                  </a:cubicBezTo>
                  <a:cubicBezTo>
                    <a:pt x="551" y="120"/>
                    <a:pt x="551" y="120"/>
                    <a:pt x="551" y="120"/>
                  </a:cubicBezTo>
                  <a:cubicBezTo>
                    <a:pt x="558" y="127"/>
                    <a:pt x="565" y="134"/>
                    <a:pt x="565" y="141"/>
                  </a:cubicBezTo>
                  <a:cubicBezTo>
                    <a:pt x="565" y="318"/>
                    <a:pt x="565" y="318"/>
                    <a:pt x="565" y="318"/>
                  </a:cubicBezTo>
                  <a:cubicBezTo>
                    <a:pt x="551" y="297"/>
                    <a:pt x="530" y="289"/>
                    <a:pt x="509" y="282"/>
                  </a:cubicBezTo>
                  <a:lnTo>
                    <a:pt x="509" y="155"/>
                  </a:lnTo>
                  <a:close/>
                  <a:moveTo>
                    <a:pt x="148" y="155"/>
                  </a:moveTo>
                  <a:lnTo>
                    <a:pt x="148" y="155"/>
                  </a:lnTo>
                  <a:cubicBezTo>
                    <a:pt x="56" y="84"/>
                    <a:pt x="56" y="84"/>
                    <a:pt x="56" y="84"/>
                  </a:cubicBezTo>
                  <a:cubicBezTo>
                    <a:pt x="56" y="388"/>
                    <a:pt x="56" y="388"/>
                    <a:pt x="56" y="388"/>
                  </a:cubicBezTo>
                  <a:cubicBezTo>
                    <a:pt x="148" y="459"/>
                    <a:pt x="148" y="459"/>
                    <a:pt x="148" y="459"/>
                  </a:cubicBezTo>
                  <a:lnTo>
                    <a:pt x="148" y="155"/>
                  </a:lnTo>
                  <a:close/>
                  <a:moveTo>
                    <a:pt x="459" y="304"/>
                  </a:moveTo>
                  <a:lnTo>
                    <a:pt x="459" y="304"/>
                  </a:lnTo>
                  <a:cubicBezTo>
                    <a:pt x="530" y="304"/>
                    <a:pt x="586" y="353"/>
                    <a:pt x="586" y="424"/>
                  </a:cubicBezTo>
                  <a:cubicBezTo>
                    <a:pt x="586" y="495"/>
                    <a:pt x="530" y="544"/>
                    <a:pt x="459" y="544"/>
                  </a:cubicBezTo>
                  <a:cubicBezTo>
                    <a:pt x="396" y="544"/>
                    <a:pt x="339" y="495"/>
                    <a:pt x="339" y="424"/>
                  </a:cubicBezTo>
                  <a:cubicBezTo>
                    <a:pt x="339" y="353"/>
                    <a:pt x="396" y="304"/>
                    <a:pt x="459" y="304"/>
                  </a:cubicBezTo>
                  <a:close/>
                  <a:moveTo>
                    <a:pt x="403" y="452"/>
                  </a:moveTo>
                  <a:lnTo>
                    <a:pt x="403" y="452"/>
                  </a:lnTo>
                  <a:cubicBezTo>
                    <a:pt x="431" y="452"/>
                    <a:pt x="431" y="452"/>
                    <a:pt x="431" y="452"/>
                  </a:cubicBezTo>
                  <a:cubicBezTo>
                    <a:pt x="431" y="480"/>
                    <a:pt x="431" y="480"/>
                    <a:pt x="431" y="480"/>
                  </a:cubicBezTo>
                  <a:cubicBezTo>
                    <a:pt x="431" y="495"/>
                    <a:pt x="445" y="509"/>
                    <a:pt x="459" y="509"/>
                  </a:cubicBezTo>
                  <a:cubicBezTo>
                    <a:pt x="480" y="509"/>
                    <a:pt x="487" y="495"/>
                    <a:pt x="487" y="480"/>
                  </a:cubicBezTo>
                  <a:cubicBezTo>
                    <a:pt x="487" y="452"/>
                    <a:pt x="487" y="452"/>
                    <a:pt x="487" y="452"/>
                  </a:cubicBezTo>
                  <a:cubicBezTo>
                    <a:pt x="516" y="452"/>
                    <a:pt x="516" y="452"/>
                    <a:pt x="516" y="452"/>
                  </a:cubicBezTo>
                  <a:cubicBezTo>
                    <a:pt x="537" y="452"/>
                    <a:pt x="544" y="438"/>
                    <a:pt x="544" y="424"/>
                  </a:cubicBezTo>
                  <a:cubicBezTo>
                    <a:pt x="544" y="410"/>
                    <a:pt x="537" y="395"/>
                    <a:pt x="516" y="395"/>
                  </a:cubicBezTo>
                  <a:cubicBezTo>
                    <a:pt x="487" y="395"/>
                    <a:pt x="487" y="395"/>
                    <a:pt x="487" y="395"/>
                  </a:cubicBezTo>
                  <a:cubicBezTo>
                    <a:pt x="487" y="367"/>
                    <a:pt x="487" y="367"/>
                    <a:pt x="487" y="367"/>
                  </a:cubicBezTo>
                  <a:cubicBezTo>
                    <a:pt x="487" y="353"/>
                    <a:pt x="480" y="339"/>
                    <a:pt x="459" y="339"/>
                  </a:cubicBezTo>
                  <a:cubicBezTo>
                    <a:pt x="445" y="339"/>
                    <a:pt x="431" y="353"/>
                    <a:pt x="431" y="367"/>
                  </a:cubicBezTo>
                  <a:cubicBezTo>
                    <a:pt x="431" y="395"/>
                    <a:pt x="431" y="395"/>
                    <a:pt x="431" y="395"/>
                  </a:cubicBezTo>
                  <a:cubicBezTo>
                    <a:pt x="403" y="395"/>
                    <a:pt x="403" y="395"/>
                    <a:pt x="403" y="395"/>
                  </a:cubicBezTo>
                  <a:cubicBezTo>
                    <a:pt x="389" y="395"/>
                    <a:pt x="374" y="410"/>
                    <a:pt x="374" y="424"/>
                  </a:cubicBezTo>
                  <a:cubicBezTo>
                    <a:pt x="374" y="438"/>
                    <a:pt x="389" y="452"/>
                    <a:pt x="403" y="45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2400">
                <a:latin typeface="Arial" panose="020B0604020202020204"/>
                <a:ea typeface="微软雅黑" panose="020B0503020204020204" pitchFamily="34" charset="-122"/>
                <a:cs typeface="+mn-ea"/>
                <a:sym typeface="Arial" panose="020B0604020202020204"/>
              </a:endParaRPr>
            </a:p>
          </p:txBody>
        </p:sp>
      </p:grpSp>
      <p:sp>
        <p:nvSpPr>
          <p:cNvPr id="41" name="矩形 3"/>
          <p:cNvSpPr>
            <a:spLocks noChangeArrowheads="1"/>
          </p:cNvSpPr>
          <p:nvPr/>
        </p:nvSpPr>
        <p:spPr bwMode="auto">
          <a:xfrm>
            <a:off x="1816170" y="3290642"/>
            <a:ext cx="9233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457200">
              <a:spcBef>
                <a:spcPct val="0"/>
              </a:spcBef>
            </a:pPr>
            <a:r>
              <a:rPr lang="zh-CN" altLang="en-US" sz="2400" b="1" dirty="0">
                <a:solidFill>
                  <a:schemeClr val="tx1">
                    <a:lumMod val="75000"/>
                    <a:lumOff val="25000"/>
                  </a:schemeClr>
                </a:solidFill>
                <a:latin typeface="Arial" panose="020B0604020202020204"/>
                <a:ea typeface="微软雅黑" panose="020B0503020204020204" pitchFamily="34" charset="-122"/>
                <a:cs typeface="OPPOSans B" panose="00020600040101010101" pitchFamily="18" charset="-122"/>
                <a:sym typeface="Arial" panose="020B0604020202020204"/>
              </a:rPr>
              <a:t>小标题</a:t>
            </a:r>
            <a:endParaRPr lang="zh-CN" altLang="en-US" sz="2400" b="1" dirty="0">
              <a:solidFill>
                <a:schemeClr val="tx1">
                  <a:lumMod val="75000"/>
                  <a:lumOff val="25000"/>
                </a:schemeClr>
              </a:solidFill>
              <a:latin typeface="Arial" panose="020B0604020202020204"/>
              <a:ea typeface="微软雅黑" panose="020B0503020204020204" pitchFamily="34" charset="-122"/>
              <a:cs typeface="OPPOSans B" panose="00020600040101010101" pitchFamily="18" charset="-122"/>
              <a:sym typeface="Arial" panose="020B0604020202020204"/>
            </a:endParaRPr>
          </a:p>
        </p:txBody>
      </p:sp>
      <p:sp>
        <p:nvSpPr>
          <p:cNvPr id="42" name="文本框 41"/>
          <p:cNvSpPr txBox="1"/>
          <p:nvPr/>
        </p:nvSpPr>
        <p:spPr>
          <a:xfrm>
            <a:off x="1239982" y="3755986"/>
            <a:ext cx="2001980" cy="2215991"/>
          </a:xfrm>
          <a:prstGeom prst="rect">
            <a:avLst/>
          </a:prstGeom>
          <a:noFill/>
        </p:spPr>
        <p:txBody>
          <a:bodyPr wrap="square" lIns="0" tIns="0" rIns="0" bIns="0">
            <a:spAutoFit/>
          </a:bodyPr>
          <a:lstStyle/>
          <a:p>
            <a:pPr algn="just" defTabSz="987425" fontAlgn="base">
              <a:lnSpc>
                <a:spcPct val="150000"/>
              </a:lnSpc>
              <a:spcBef>
                <a:spcPct val="0"/>
              </a:spcBef>
              <a:spcAft>
                <a:spcPct val="0"/>
              </a:spcAft>
              <a:defRPr/>
            </a:pPr>
            <a:r>
              <a:rPr lang="zh-CN" altLang="en-US" sz="1600" dirty="0">
                <a:solidFill>
                  <a:schemeClr val="tx1">
                    <a:lumMod val="65000"/>
                    <a:lumOff val="35000"/>
                  </a:schemeClr>
                </a:solidFill>
                <a:latin typeface="Arial" panose="020B0604020202020204"/>
                <a:ea typeface="微软雅黑" panose="020B0503020204020204" pitchFamily="34" charset="-122"/>
                <a:cs typeface="Open Sans" panose="020B0606030504020204" pitchFamily="34" charset="0"/>
                <a:sym typeface="Arial" panose="020B0604020202020204"/>
              </a:rPr>
              <a:t>可根据实际情况调整文本框大小，或者字体的大小。语言尽可能精炼，可根据实际情况调整文本框大小，或者字体的大小。</a:t>
            </a:r>
            <a:endParaRPr lang="en-US" altLang="zh-CN" sz="1600" dirty="0">
              <a:solidFill>
                <a:schemeClr val="tx1">
                  <a:lumMod val="65000"/>
                  <a:lumOff val="35000"/>
                </a:schemeClr>
              </a:solidFill>
              <a:latin typeface="Arial" panose="020B0604020202020204"/>
              <a:ea typeface="微软雅黑" panose="020B0503020204020204" pitchFamily="34" charset="-122"/>
              <a:cs typeface="Open Sans" panose="020B0606030504020204" pitchFamily="34" charset="0"/>
              <a:sym typeface="Arial" panose="020B0604020202020204"/>
            </a:endParaRPr>
          </a:p>
        </p:txBody>
      </p:sp>
      <p:sp>
        <p:nvSpPr>
          <p:cNvPr id="45" name="矩形 3"/>
          <p:cNvSpPr>
            <a:spLocks noChangeArrowheads="1"/>
          </p:cNvSpPr>
          <p:nvPr/>
        </p:nvSpPr>
        <p:spPr bwMode="auto">
          <a:xfrm>
            <a:off x="4386189" y="3290642"/>
            <a:ext cx="9233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457200">
              <a:spcBef>
                <a:spcPct val="0"/>
              </a:spcBef>
            </a:pPr>
            <a:r>
              <a:rPr lang="zh-CN" altLang="en-US" sz="2400" b="1" dirty="0">
                <a:solidFill>
                  <a:schemeClr val="tx1">
                    <a:lumMod val="75000"/>
                    <a:lumOff val="25000"/>
                  </a:schemeClr>
                </a:solidFill>
                <a:latin typeface="Arial" panose="020B0604020202020204"/>
                <a:ea typeface="微软雅黑" panose="020B0503020204020204" pitchFamily="34" charset="-122"/>
                <a:cs typeface="OPPOSans B" panose="00020600040101010101" pitchFamily="18" charset="-122"/>
                <a:sym typeface="Arial" panose="020B0604020202020204"/>
              </a:rPr>
              <a:t>小标题</a:t>
            </a:r>
            <a:endParaRPr lang="zh-CN" altLang="en-US" sz="2400" b="1" dirty="0">
              <a:solidFill>
                <a:schemeClr val="tx1">
                  <a:lumMod val="75000"/>
                  <a:lumOff val="25000"/>
                </a:schemeClr>
              </a:solidFill>
              <a:latin typeface="Arial" panose="020B0604020202020204"/>
              <a:ea typeface="微软雅黑" panose="020B0503020204020204" pitchFamily="34" charset="-122"/>
              <a:cs typeface="OPPOSans B" panose="00020600040101010101" pitchFamily="18" charset="-122"/>
              <a:sym typeface="Arial" panose="020B0604020202020204"/>
            </a:endParaRPr>
          </a:p>
        </p:txBody>
      </p:sp>
      <p:sp>
        <p:nvSpPr>
          <p:cNvPr id="46" name="文本框 45"/>
          <p:cNvSpPr txBox="1"/>
          <p:nvPr/>
        </p:nvSpPr>
        <p:spPr>
          <a:xfrm>
            <a:off x="3810001" y="3755986"/>
            <a:ext cx="2001980" cy="1846659"/>
          </a:xfrm>
          <a:prstGeom prst="rect">
            <a:avLst/>
          </a:prstGeom>
          <a:noFill/>
        </p:spPr>
        <p:txBody>
          <a:bodyPr wrap="square" lIns="0" tIns="0" rIns="0" bIns="0">
            <a:spAutoFit/>
          </a:bodyPr>
          <a:lstStyle/>
          <a:p>
            <a:pPr algn="just" defTabSz="987425" fontAlgn="base">
              <a:lnSpc>
                <a:spcPct val="150000"/>
              </a:lnSpc>
              <a:spcBef>
                <a:spcPct val="0"/>
              </a:spcBef>
              <a:spcAft>
                <a:spcPct val="0"/>
              </a:spcAft>
              <a:defRPr/>
            </a:pPr>
            <a:r>
              <a:rPr lang="zh-CN" altLang="en-US" sz="1600" dirty="0">
                <a:solidFill>
                  <a:schemeClr val="tx1">
                    <a:lumMod val="65000"/>
                    <a:lumOff val="35000"/>
                  </a:schemeClr>
                </a:solidFill>
                <a:latin typeface="Arial" panose="020B0604020202020204"/>
                <a:ea typeface="微软雅黑" panose="020B0503020204020204" pitchFamily="34" charset="-122"/>
                <a:cs typeface="Open Sans" panose="020B0606030504020204" pitchFamily="34" charset="0"/>
                <a:sym typeface="Arial" panose="020B0604020202020204"/>
              </a:rPr>
              <a:t>或者字体的大小。语言尽可能精炼，可根据实际情况调整文本框大小，或者字体的大小。</a:t>
            </a:r>
            <a:endParaRPr lang="en-US" altLang="zh-CN" sz="1600" dirty="0">
              <a:solidFill>
                <a:schemeClr val="tx1">
                  <a:lumMod val="65000"/>
                  <a:lumOff val="35000"/>
                </a:schemeClr>
              </a:solidFill>
              <a:latin typeface="Arial" panose="020B0604020202020204"/>
              <a:ea typeface="微软雅黑" panose="020B0503020204020204" pitchFamily="34" charset="-122"/>
              <a:cs typeface="Open Sans" panose="020B0606030504020204" pitchFamily="34" charset="0"/>
              <a:sym typeface="Arial" panose="020B0604020202020204"/>
            </a:endParaRPr>
          </a:p>
        </p:txBody>
      </p:sp>
      <p:sp>
        <p:nvSpPr>
          <p:cNvPr id="48" name="矩形 3"/>
          <p:cNvSpPr>
            <a:spLocks noChangeArrowheads="1"/>
          </p:cNvSpPr>
          <p:nvPr/>
        </p:nvSpPr>
        <p:spPr bwMode="auto">
          <a:xfrm>
            <a:off x="6956208" y="3290642"/>
            <a:ext cx="9233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457200">
              <a:spcBef>
                <a:spcPct val="0"/>
              </a:spcBef>
            </a:pPr>
            <a:r>
              <a:rPr lang="zh-CN" altLang="en-US" sz="2400" b="1" dirty="0">
                <a:solidFill>
                  <a:schemeClr val="tx1">
                    <a:lumMod val="75000"/>
                    <a:lumOff val="25000"/>
                  </a:schemeClr>
                </a:solidFill>
                <a:latin typeface="Arial" panose="020B0604020202020204"/>
                <a:ea typeface="微软雅黑" panose="020B0503020204020204" pitchFamily="34" charset="-122"/>
                <a:cs typeface="OPPOSans B" panose="00020600040101010101" pitchFamily="18" charset="-122"/>
                <a:sym typeface="Arial" panose="020B0604020202020204"/>
              </a:rPr>
              <a:t>小标题</a:t>
            </a:r>
            <a:endParaRPr lang="zh-CN" altLang="en-US" sz="2400" b="1" dirty="0">
              <a:solidFill>
                <a:schemeClr val="tx1">
                  <a:lumMod val="75000"/>
                  <a:lumOff val="25000"/>
                </a:schemeClr>
              </a:solidFill>
              <a:latin typeface="Arial" panose="020B0604020202020204"/>
              <a:ea typeface="微软雅黑" panose="020B0503020204020204" pitchFamily="34" charset="-122"/>
              <a:cs typeface="OPPOSans B" panose="00020600040101010101" pitchFamily="18" charset="-122"/>
              <a:sym typeface="Arial" panose="020B0604020202020204"/>
            </a:endParaRPr>
          </a:p>
        </p:txBody>
      </p:sp>
      <p:sp>
        <p:nvSpPr>
          <p:cNvPr id="49" name="文本框 48"/>
          <p:cNvSpPr txBox="1"/>
          <p:nvPr/>
        </p:nvSpPr>
        <p:spPr>
          <a:xfrm>
            <a:off x="6380020" y="3755986"/>
            <a:ext cx="2001980" cy="2215991"/>
          </a:xfrm>
          <a:prstGeom prst="rect">
            <a:avLst/>
          </a:prstGeom>
          <a:noFill/>
        </p:spPr>
        <p:txBody>
          <a:bodyPr wrap="square" lIns="0" tIns="0" rIns="0" bIns="0">
            <a:spAutoFit/>
          </a:bodyPr>
          <a:lstStyle/>
          <a:p>
            <a:pPr algn="just" defTabSz="987425" fontAlgn="base">
              <a:lnSpc>
                <a:spcPct val="150000"/>
              </a:lnSpc>
              <a:spcBef>
                <a:spcPct val="0"/>
              </a:spcBef>
              <a:spcAft>
                <a:spcPct val="0"/>
              </a:spcAft>
              <a:defRPr/>
            </a:pPr>
            <a:r>
              <a:rPr lang="zh-CN" altLang="en-US" sz="1600" dirty="0">
                <a:solidFill>
                  <a:schemeClr val="tx1">
                    <a:lumMod val="65000"/>
                    <a:lumOff val="35000"/>
                  </a:schemeClr>
                </a:solidFill>
                <a:latin typeface="Arial" panose="020B0604020202020204"/>
                <a:ea typeface="微软雅黑" panose="020B0503020204020204" pitchFamily="34" charset="-122"/>
                <a:cs typeface="Open Sans" panose="020B0606030504020204" pitchFamily="34" charset="0"/>
                <a:sym typeface="Arial" panose="020B0604020202020204"/>
              </a:rPr>
              <a:t>可根据实际情况调整文本框大小，或者字体的大小。语言尽可能精炼，可根据实际情况调整文本框大小，或者字体的大小。</a:t>
            </a:r>
            <a:endParaRPr lang="en-US" altLang="zh-CN" sz="1600" dirty="0">
              <a:solidFill>
                <a:schemeClr val="tx1">
                  <a:lumMod val="65000"/>
                  <a:lumOff val="35000"/>
                </a:schemeClr>
              </a:solidFill>
              <a:latin typeface="Arial" panose="020B0604020202020204"/>
              <a:ea typeface="微软雅黑" panose="020B0503020204020204" pitchFamily="34" charset="-122"/>
              <a:cs typeface="Open Sans" panose="020B0606030504020204" pitchFamily="34" charset="0"/>
              <a:sym typeface="Arial" panose="020B0604020202020204"/>
            </a:endParaRPr>
          </a:p>
        </p:txBody>
      </p:sp>
      <p:sp>
        <p:nvSpPr>
          <p:cNvPr id="51" name="矩形 3"/>
          <p:cNvSpPr>
            <a:spLocks noChangeArrowheads="1"/>
          </p:cNvSpPr>
          <p:nvPr/>
        </p:nvSpPr>
        <p:spPr bwMode="auto">
          <a:xfrm>
            <a:off x="9526226" y="3290642"/>
            <a:ext cx="9233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457200">
              <a:spcBef>
                <a:spcPct val="0"/>
              </a:spcBef>
            </a:pPr>
            <a:r>
              <a:rPr lang="zh-CN" altLang="en-US" sz="2400" b="1" dirty="0">
                <a:solidFill>
                  <a:schemeClr val="tx1">
                    <a:lumMod val="75000"/>
                    <a:lumOff val="25000"/>
                  </a:schemeClr>
                </a:solidFill>
                <a:latin typeface="Arial" panose="020B0604020202020204"/>
                <a:ea typeface="微软雅黑" panose="020B0503020204020204" pitchFamily="34" charset="-122"/>
                <a:cs typeface="OPPOSans B" panose="00020600040101010101" pitchFamily="18" charset="-122"/>
                <a:sym typeface="Arial" panose="020B0604020202020204"/>
              </a:rPr>
              <a:t>小标题</a:t>
            </a:r>
            <a:endParaRPr lang="zh-CN" altLang="en-US" sz="2400" b="1" dirty="0">
              <a:solidFill>
                <a:schemeClr val="tx1">
                  <a:lumMod val="75000"/>
                  <a:lumOff val="25000"/>
                </a:schemeClr>
              </a:solidFill>
              <a:latin typeface="Arial" panose="020B0604020202020204"/>
              <a:ea typeface="微软雅黑" panose="020B0503020204020204" pitchFamily="34" charset="-122"/>
              <a:cs typeface="OPPOSans B" panose="00020600040101010101" pitchFamily="18" charset="-122"/>
              <a:sym typeface="Arial" panose="020B0604020202020204"/>
            </a:endParaRPr>
          </a:p>
        </p:txBody>
      </p:sp>
      <p:sp>
        <p:nvSpPr>
          <p:cNvPr id="57" name="文本框 56"/>
          <p:cNvSpPr txBox="1"/>
          <p:nvPr/>
        </p:nvSpPr>
        <p:spPr>
          <a:xfrm>
            <a:off x="8950038" y="3755986"/>
            <a:ext cx="2001980" cy="1846659"/>
          </a:xfrm>
          <a:prstGeom prst="rect">
            <a:avLst/>
          </a:prstGeom>
          <a:noFill/>
        </p:spPr>
        <p:txBody>
          <a:bodyPr wrap="square" lIns="0" tIns="0" rIns="0" bIns="0">
            <a:spAutoFit/>
          </a:bodyPr>
          <a:lstStyle/>
          <a:p>
            <a:pPr algn="just" defTabSz="987425" fontAlgn="base">
              <a:lnSpc>
                <a:spcPct val="150000"/>
              </a:lnSpc>
              <a:spcBef>
                <a:spcPct val="0"/>
              </a:spcBef>
              <a:spcAft>
                <a:spcPct val="0"/>
              </a:spcAft>
              <a:defRPr/>
            </a:pPr>
            <a:r>
              <a:rPr lang="zh-CN" altLang="en-US" sz="1600" dirty="0">
                <a:solidFill>
                  <a:schemeClr val="tx1">
                    <a:lumMod val="65000"/>
                    <a:lumOff val="35000"/>
                  </a:schemeClr>
                </a:solidFill>
                <a:latin typeface="Arial" panose="020B0604020202020204"/>
                <a:ea typeface="微软雅黑" panose="020B0503020204020204" pitchFamily="34" charset="-122"/>
                <a:cs typeface="Open Sans" panose="020B0606030504020204" pitchFamily="34" charset="0"/>
                <a:sym typeface="Arial" panose="020B0604020202020204"/>
              </a:rPr>
              <a:t>或者字体的大小。语言尽可能精炼，可根据实际情况调整文本框大小，或者字体的大小。</a:t>
            </a:r>
            <a:endParaRPr lang="en-US" altLang="zh-CN" sz="1600" dirty="0">
              <a:solidFill>
                <a:schemeClr val="tx1">
                  <a:lumMod val="65000"/>
                  <a:lumOff val="35000"/>
                </a:schemeClr>
              </a:solidFill>
              <a:latin typeface="Arial" panose="020B0604020202020204"/>
              <a:ea typeface="微软雅黑" panose="020B0503020204020204" pitchFamily="34" charset="-122"/>
              <a:cs typeface="Open Sans" panose="020B0606030504020204" pitchFamily="34" charset="0"/>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0" advTm="3000">
        <p:cut/>
      </p:transition>
    </mc:Choice>
    <mc:Fallback>
      <p:transition advTm="3000">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53" presetClass="entr" presetSubtype="16" fill="hold" nodeType="with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par>
                                <p:cTn id="15" presetID="53" presetClass="entr" presetSubtype="16" fill="hold" nodeType="with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animEffect transition="in" filter="fade">
                                      <p:cBhvr>
                                        <p:cTn id="19" dur="500"/>
                                        <p:tgtEl>
                                          <p:spTgt spid="30"/>
                                        </p:tgtEl>
                                      </p:cBhvr>
                                    </p:animEffect>
                                  </p:childTnLst>
                                </p:cTn>
                              </p:par>
                              <p:par>
                                <p:cTn id="20" presetID="53" presetClass="entr" presetSubtype="16"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500" fill="hold"/>
                                        <p:tgtEl>
                                          <p:spTgt spid="19"/>
                                        </p:tgtEl>
                                        <p:attrNameLst>
                                          <p:attrName>ppt_w</p:attrName>
                                        </p:attrNameLst>
                                      </p:cBhvr>
                                      <p:tavLst>
                                        <p:tav tm="0">
                                          <p:val>
                                            <p:fltVal val="0"/>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animEffect transition="in" filter="fade">
                                      <p:cBhvr>
                                        <p:cTn id="24" dur="500"/>
                                        <p:tgtEl>
                                          <p:spTgt spid="19"/>
                                        </p:tgtEl>
                                      </p:cBhvr>
                                    </p:animEffect>
                                  </p:childTnLst>
                                </p:cTn>
                              </p:par>
                              <p:par>
                                <p:cTn id="25" presetID="53" presetClass="entr" presetSubtype="16"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fltVal val="0"/>
                                          </p:val>
                                        </p:tav>
                                        <p:tav tm="100000">
                                          <p:val>
                                            <p:strVal val="#ppt_w"/>
                                          </p:val>
                                        </p:tav>
                                      </p:tavLst>
                                    </p:anim>
                                    <p:anim calcmode="lin" valueType="num">
                                      <p:cBhvr>
                                        <p:cTn id="28" dur="500" fill="hold"/>
                                        <p:tgtEl>
                                          <p:spTgt spid="20"/>
                                        </p:tgtEl>
                                        <p:attrNameLst>
                                          <p:attrName>ppt_h</p:attrName>
                                        </p:attrNameLst>
                                      </p:cBhvr>
                                      <p:tavLst>
                                        <p:tav tm="0">
                                          <p:val>
                                            <p:fltVal val="0"/>
                                          </p:val>
                                        </p:tav>
                                        <p:tav tm="100000">
                                          <p:val>
                                            <p:strVal val="#ppt_h"/>
                                          </p:val>
                                        </p:tav>
                                      </p:tavLst>
                                    </p:anim>
                                    <p:animEffect transition="in" filter="fade">
                                      <p:cBhvr>
                                        <p:cTn id="29" dur="500"/>
                                        <p:tgtEl>
                                          <p:spTgt spid="20"/>
                                        </p:tgtEl>
                                      </p:cBhvr>
                                    </p:animEffect>
                                  </p:childTnLst>
                                </p:cTn>
                              </p:par>
                              <p:par>
                                <p:cTn id="30" presetID="53" presetClass="entr" presetSubtype="16" fill="hold" nodeType="with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p:cTn id="32" dur="500" fill="hold"/>
                                        <p:tgtEl>
                                          <p:spTgt spid="26"/>
                                        </p:tgtEl>
                                        <p:attrNameLst>
                                          <p:attrName>ppt_w</p:attrName>
                                        </p:attrNameLst>
                                      </p:cBhvr>
                                      <p:tavLst>
                                        <p:tav tm="0">
                                          <p:val>
                                            <p:fltVal val="0"/>
                                          </p:val>
                                        </p:tav>
                                        <p:tav tm="100000">
                                          <p:val>
                                            <p:strVal val="#ppt_w"/>
                                          </p:val>
                                        </p:tav>
                                      </p:tavLst>
                                    </p:anim>
                                    <p:anim calcmode="lin" valueType="num">
                                      <p:cBhvr>
                                        <p:cTn id="33" dur="500" fill="hold"/>
                                        <p:tgtEl>
                                          <p:spTgt spid="26"/>
                                        </p:tgtEl>
                                        <p:attrNameLst>
                                          <p:attrName>ppt_h</p:attrName>
                                        </p:attrNameLst>
                                      </p:cBhvr>
                                      <p:tavLst>
                                        <p:tav tm="0">
                                          <p:val>
                                            <p:fltVal val="0"/>
                                          </p:val>
                                        </p:tav>
                                        <p:tav tm="100000">
                                          <p:val>
                                            <p:strVal val="#ppt_h"/>
                                          </p:val>
                                        </p:tav>
                                      </p:tavLst>
                                    </p:anim>
                                    <p:animEffect transition="in" filter="fade">
                                      <p:cBhvr>
                                        <p:cTn id="34" dur="500"/>
                                        <p:tgtEl>
                                          <p:spTgt spid="26"/>
                                        </p:tgtEl>
                                      </p:cBhvr>
                                    </p:animEffect>
                                  </p:childTnLst>
                                </p:cTn>
                              </p:par>
                              <p:par>
                                <p:cTn id="35" presetID="53" presetClass="entr" presetSubtype="16" fill="hold" nodeType="with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p:cTn id="37" dur="500" fill="hold"/>
                                        <p:tgtEl>
                                          <p:spTgt spid="31"/>
                                        </p:tgtEl>
                                        <p:attrNameLst>
                                          <p:attrName>ppt_w</p:attrName>
                                        </p:attrNameLst>
                                      </p:cBhvr>
                                      <p:tavLst>
                                        <p:tav tm="0">
                                          <p:val>
                                            <p:fltVal val="0"/>
                                          </p:val>
                                        </p:tav>
                                        <p:tav tm="100000">
                                          <p:val>
                                            <p:strVal val="#ppt_w"/>
                                          </p:val>
                                        </p:tav>
                                      </p:tavLst>
                                    </p:anim>
                                    <p:anim calcmode="lin" valueType="num">
                                      <p:cBhvr>
                                        <p:cTn id="38" dur="500" fill="hold"/>
                                        <p:tgtEl>
                                          <p:spTgt spid="31"/>
                                        </p:tgtEl>
                                        <p:attrNameLst>
                                          <p:attrName>ppt_h</p:attrName>
                                        </p:attrNameLst>
                                      </p:cBhvr>
                                      <p:tavLst>
                                        <p:tav tm="0">
                                          <p:val>
                                            <p:fltVal val="0"/>
                                          </p:val>
                                        </p:tav>
                                        <p:tav tm="100000">
                                          <p:val>
                                            <p:strVal val="#ppt_h"/>
                                          </p:val>
                                        </p:tav>
                                      </p:tavLst>
                                    </p:anim>
                                    <p:animEffect transition="in" filter="fade">
                                      <p:cBhvr>
                                        <p:cTn id="3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PA" val="v5.2.10"/>
  <p:tag name="RESOURCELIBID_ANIM" val="451"/>
</p:tagLst>
</file>

<file path=ppt/tags/tag10.xml><?xml version="1.0" encoding="utf-8"?>
<p:tagLst xmlns:p="http://schemas.openxmlformats.org/presentationml/2006/main">
  <p:tag name="PA" val="v5.2.10"/>
  <p:tag name="RESOURCELIBID_ANIM" val="462"/>
</p:tagLst>
</file>

<file path=ppt/tags/tag11.xml><?xml version="1.0" encoding="utf-8"?>
<p:tagLst xmlns:p="http://schemas.openxmlformats.org/presentationml/2006/main">
  <p:tag name="PA" val="v5.2.10"/>
  <p:tag name="RESOURCELIBID_ANIM" val="451"/>
</p:tagLst>
</file>

<file path=ppt/tags/tag12.xml><?xml version="1.0" encoding="utf-8"?>
<p:tagLst xmlns:p="http://schemas.openxmlformats.org/presentationml/2006/main">
  <p:tag name="PA" val="v5.2.10"/>
  <p:tag name="RESOURCELIBID_ANIM" val="462"/>
</p:tagLst>
</file>

<file path=ppt/tags/tag13.xml><?xml version="1.0" encoding="utf-8"?>
<p:tagLst xmlns:p="http://schemas.openxmlformats.org/presentationml/2006/main">
  <p:tag name="PA" val="v5.2.10"/>
  <p:tag name="RESOURCELIBID_ANIM" val="462"/>
</p:tagLst>
</file>

<file path=ppt/tags/tag14.xml><?xml version="1.0" encoding="utf-8"?>
<p:tagLst xmlns:p="http://schemas.openxmlformats.org/presentationml/2006/main">
  <p:tag name="MH" val="20180109163404"/>
  <p:tag name="MH_LIBRARY" val="GRAPHIC"/>
  <p:tag name="MH_TYPE" val="Other"/>
  <p:tag name="MH_ORDER" val="1"/>
</p:tagLst>
</file>

<file path=ppt/tags/tag15.xml><?xml version="1.0" encoding="utf-8"?>
<p:tagLst xmlns:p="http://schemas.openxmlformats.org/presentationml/2006/main">
  <p:tag name="MH" val="20180109163404"/>
  <p:tag name="MH_LIBRARY" val="GRAPHIC"/>
  <p:tag name="MH_TYPE" val="Other"/>
  <p:tag name="MH_ORDER" val="2"/>
</p:tagLst>
</file>

<file path=ppt/tags/tag16.xml><?xml version="1.0" encoding="utf-8"?>
<p:tagLst xmlns:p="http://schemas.openxmlformats.org/presentationml/2006/main">
  <p:tag name="MH" val="20180109163404"/>
  <p:tag name="MH_LIBRARY" val="GRAPHIC"/>
  <p:tag name="MH_TYPE" val="SubTitle"/>
  <p:tag name="MH_ORDER" val="1"/>
</p:tagLst>
</file>

<file path=ppt/tags/tag17.xml><?xml version="1.0" encoding="utf-8"?>
<p:tagLst xmlns:p="http://schemas.openxmlformats.org/presentationml/2006/main">
  <p:tag name="MH" val="20180109163404"/>
  <p:tag name="MH_LIBRARY" val="GRAPHIC"/>
  <p:tag name="MH_TYPE" val="Other"/>
  <p:tag name="MH_ORDER" val="3"/>
</p:tagLst>
</file>

<file path=ppt/tags/tag18.xml><?xml version="1.0" encoding="utf-8"?>
<p:tagLst xmlns:p="http://schemas.openxmlformats.org/presentationml/2006/main">
  <p:tag name="MH" val="20180109163404"/>
  <p:tag name="MH_LIBRARY" val="GRAPHIC"/>
  <p:tag name="MH_TYPE" val="Other"/>
  <p:tag name="MH_ORDER" val="4"/>
</p:tagLst>
</file>

<file path=ppt/tags/tag19.xml><?xml version="1.0" encoding="utf-8"?>
<p:tagLst xmlns:p="http://schemas.openxmlformats.org/presentationml/2006/main">
  <p:tag name="MH" val="20180109163404"/>
  <p:tag name="MH_LIBRARY" val="GRAPHIC"/>
  <p:tag name="MH_TYPE" val="SubTitle"/>
  <p:tag name="MH_ORDER" val="2"/>
</p:tagLst>
</file>

<file path=ppt/tags/tag2.xml><?xml version="1.0" encoding="utf-8"?>
<p:tagLst xmlns:p="http://schemas.openxmlformats.org/presentationml/2006/main">
  <p:tag name="PA" val="v5.2.10"/>
  <p:tag name="RESOURCELIBID_ANIM" val="451"/>
</p:tagLst>
</file>

<file path=ppt/tags/tag20.xml><?xml version="1.0" encoding="utf-8"?>
<p:tagLst xmlns:p="http://schemas.openxmlformats.org/presentationml/2006/main">
  <p:tag name="MH" val="20180109163404"/>
  <p:tag name="MH_LIBRARY" val="GRAPHIC"/>
  <p:tag name="MH_TYPE" val="Other"/>
  <p:tag name="MH_ORDER" val="5"/>
</p:tagLst>
</file>

<file path=ppt/tags/tag21.xml><?xml version="1.0" encoding="utf-8"?>
<p:tagLst xmlns:p="http://schemas.openxmlformats.org/presentationml/2006/main">
  <p:tag name="MH" val="20180109163404"/>
  <p:tag name="MH_LIBRARY" val="GRAPHIC"/>
  <p:tag name="MH_TYPE" val="Other"/>
  <p:tag name="MH_ORDER" val="6"/>
</p:tagLst>
</file>

<file path=ppt/tags/tag22.xml><?xml version="1.0" encoding="utf-8"?>
<p:tagLst xmlns:p="http://schemas.openxmlformats.org/presentationml/2006/main">
  <p:tag name="MH" val="20180109163404"/>
  <p:tag name="MH_LIBRARY" val="GRAPHIC"/>
  <p:tag name="MH_TYPE" val="SubTitle"/>
  <p:tag name="MH_ORDER" val="3"/>
</p:tagLst>
</file>

<file path=ppt/tags/tag23.xml><?xml version="1.0" encoding="utf-8"?>
<p:tagLst xmlns:p="http://schemas.openxmlformats.org/presentationml/2006/main">
  <p:tag name="MH" val="20180109163404"/>
  <p:tag name="MH_LIBRARY" val="GRAPHIC"/>
  <p:tag name="MH_TYPE" val="Other"/>
  <p:tag name="MH_ORDER" val="7"/>
</p:tagLst>
</file>

<file path=ppt/tags/tag24.xml><?xml version="1.0" encoding="utf-8"?>
<p:tagLst xmlns:p="http://schemas.openxmlformats.org/presentationml/2006/main">
  <p:tag name="MH" val="20180109163404"/>
  <p:tag name="MH_LIBRARY" val="GRAPHIC"/>
  <p:tag name="MH_TYPE" val="Other"/>
  <p:tag name="MH_ORDER" val="8"/>
</p:tagLst>
</file>

<file path=ppt/tags/tag25.xml><?xml version="1.0" encoding="utf-8"?>
<p:tagLst xmlns:p="http://schemas.openxmlformats.org/presentationml/2006/main">
  <p:tag name="MH" val="20180109163404"/>
  <p:tag name="MH_LIBRARY" val="GRAPHIC"/>
  <p:tag name="MH_TYPE" val="SubTitle"/>
  <p:tag name="MH_ORDER" val="4"/>
</p:tagLst>
</file>

<file path=ppt/tags/tag26.xml><?xml version="1.0" encoding="utf-8"?>
<p:tagLst xmlns:p="http://schemas.openxmlformats.org/presentationml/2006/main">
  <p:tag name="MH" val="20180109163404"/>
  <p:tag name="MH_LIBRARY" val="GRAPHIC"/>
  <p:tag name="MH_TYPE" val="Other"/>
  <p:tag name="MH_ORDER" val="9"/>
</p:tagLst>
</file>

<file path=ppt/tags/tag27.xml><?xml version="1.0" encoding="utf-8"?>
<p:tagLst xmlns:p="http://schemas.openxmlformats.org/presentationml/2006/main">
  <p:tag name="MH" val="20180109163404"/>
  <p:tag name="MH_LIBRARY" val="GRAPHIC"/>
  <p:tag name="MH_TYPE" val="Other"/>
  <p:tag name="MH_ORDER" val="10"/>
</p:tagLst>
</file>

<file path=ppt/tags/tag28.xml><?xml version="1.0" encoding="utf-8"?>
<p:tagLst xmlns:p="http://schemas.openxmlformats.org/presentationml/2006/main">
  <p:tag name="MH" val="20180109163404"/>
  <p:tag name="MH_LIBRARY" val="GRAPHIC"/>
  <p:tag name="MH_TYPE" val="SubTitle"/>
  <p:tag name="MH_ORDER" val="5"/>
</p:tagLst>
</file>

<file path=ppt/tags/tag29.xml><?xml version="1.0" encoding="utf-8"?>
<p:tagLst xmlns:p="http://schemas.openxmlformats.org/presentationml/2006/main">
  <p:tag name="PA" val="v5.2.10"/>
  <p:tag name="RESOURCELIBID_ANIM" val="462"/>
</p:tagLst>
</file>

<file path=ppt/tags/tag3.xml><?xml version="1.0" encoding="utf-8"?>
<p:tagLst xmlns:p="http://schemas.openxmlformats.org/presentationml/2006/main">
  <p:tag name="PA" val="v5.2.10"/>
  <p:tag name="RESOURCELIBID_ANIM" val="462"/>
</p:tagLst>
</file>

<file path=ppt/tags/tag30.xml><?xml version="1.0" encoding="utf-8"?>
<p:tagLst xmlns:p="http://schemas.openxmlformats.org/presentationml/2006/main">
  <p:tag name="PA" val="v5.2.10"/>
  <p:tag name="RESOURCELIBID_ANIM" val="451"/>
</p:tagLst>
</file>

<file path=ppt/tags/tag31.xml><?xml version="1.0" encoding="utf-8"?>
<p:tagLst xmlns:p="http://schemas.openxmlformats.org/presentationml/2006/main">
  <p:tag name="PA" val="v5.2.10"/>
  <p:tag name="RESOURCELIBID_ANIM" val="462"/>
</p:tagLst>
</file>

<file path=ppt/tags/tag32.xml><?xml version="1.0" encoding="utf-8"?>
<p:tagLst xmlns:p="http://schemas.openxmlformats.org/presentationml/2006/main">
  <p:tag name="PA" val="v5.2.10"/>
  <p:tag name="RESOURCELIBID_ANIM" val="462"/>
</p:tagLst>
</file>

<file path=ppt/tags/tag33.xml><?xml version="1.0" encoding="utf-8"?>
<p:tagLst xmlns:p="http://schemas.openxmlformats.org/presentationml/2006/main">
  <p:tag name="PA" val="v5.2.10"/>
  <p:tag name="RESOURCELIBID_ANIM" val="462"/>
</p:tagLst>
</file>

<file path=ppt/tags/tag34.xml><?xml version="1.0" encoding="utf-8"?>
<p:tagLst xmlns:p="http://schemas.openxmlformats.org/presentationml/2006/main">
  <p:tag name="PA" val="v5.2.10"/>
  <p:tag name="RESOURCELIBID_ANIM" val="451"/>
</p:tagLst>
</file>

<file path=ppt/tags/tag35.xml><?xml version="1.0" encoding="utf-8"?>
<p:tagLst xmlns:p="http://schemas.openxmlformats.org/presentationml/2006/main">
  <p:tag name="PA" val="v5.2.10"/>
  <p:tag name="RESOURCELIBID_ANIM" val="462"/>
</p:tagLst>
</file>

<file path=ppt/tags/tag36.xml><?xml version="1.0" encoding="utf-8"?>
<p:tagLst xmlns:p="http://schemas.openxmlformats.org/presentationml/2006/main">
  <p:tag name="PA" val="v5.2.10"/>
  <p:tag name="RESOURCELIBID_ANIM" val="462"/>
</p:tagLst>
</file>

<file path=ppt/tags/tag37.xml><?xml version="1.0" encoding="utf-8"?>
<p:tagLst xmlns:p="http://schemas.openxmlformats.org/presentationml/2006/main">
  <p:tag name="ISLIDE.ICON" val="#398660;"/>
</p:tagLst>
</file>

<file path=ppt/tags/tag38.xml><?xml version="1.0" encoding="utf-8"?>
<p:tagLst xmlns:p="http://schemas.openxmlformats.org/presentationml/2006/main">
  <p:tag name="ISLIDE.ICON" val="#398660;"/>
</p:tagLst>
</file>

<file path=ppt/tags/tag39.xml><?xml version="1.0" encoding="utf-8"?>
<p:tagLst xmlns:p="http://schemas.openxmlformats.org/presentationml/2006/main">
  <p:tag name="ISLIDE.ICON" val="#398660;"/>
</p:tagLst>
</file>

<file path=ppt/tags/tag4.xml><?xml version="1.0" encoding="utf-8"?>
<p:tagLst xmlns:p="http://schemas.openxmlformats.org/presentationml/2006/main">
  <p:tag name="PA" val="v5.2.11"/>
</p:tagLst>
</file>

<file path=ppt/tags/tag40.xml><?xml version="1.0" encoding="utf-8"?>
<p:tagLst xmlns:p="http://schemas.openxmlformats.org/presentationml/2006/main">
  <p:tag name="PA" val="v5.2.10"/>
  <p:tag name="RESOURCELIBID_ANIM" val="451"/>
</p:tagLst>
</file>

<file path=ppt/tags/tag41.xml><?xml version="1.0" encoding="utf-8"?>
<p:tagLst xmlns:p="http://schemas.openxmlformats.org/presentationml/2006/main">
  <p:tag name="PA" val="v5.2.10"/>
  <p:tag name="RESOURCELIBID_ANIM" val="451"/>
</p:tagLst>
</file>

<file path=ppt/tags/tag42.xml><?xml version="1.0" encoding="utf-8"?>
<p:tagLst xmlns:p="http://schemas.openxmlformats.org/presentationml/2006/main">
  <p:tag name="PA" val="v5.2.10"/>
  <p:tag name="RESOURCELIBID_ANIM" val="462"/>
</p:tagLst>
</file>

<file path=ppt/tags/tag43.xml><?xml version="1.0" encoding="utf-8"?>
<p:tagLst xmlns:p="http://schemas.openxmlformats.org/presentationml/2006/main">
  <p:tag name="PA" val="v5.2.11"/>
</p:tagLst>
</file>

<file path=ppt/tags/tag44.xml><?xml version="1.0" encoding="utf-8"?>
<p:tagLst xmlns:p="http://schemas.openxmlformats.org/presentationml/2006/main">
  <p:tag name="commondata" val="eyJoZGlkIjoiMDljZjBlNDg5MjVmNzcyYjVhOTJmMTVkOGM0Y2Q4ZjcifQ=="/>
</p:tagLst>
</file>

<file path=ppt/tags/tag5.xml><?xml version="1.0" encoding="utf-8"?>
<p:tagLst xmlns:p="http://schemas.openxmlformats.org/presentationml/2006/main">
  <p:tag name="PA" val="v5.2.10"/>
  <p:tag name="RESOURCELIBID_ANIM" val="451"/>
</p:tagLst>
</file>

<file path=ppt/tags/tag6.xml><?xml version="1.0" encoding="utf-8"?>
<p:tagLst xmlns:p="http://schemas.openxmlformats.org/presentationml/2006/main">
  <p:tag name="PA" val="v5.2.10"/>
  <p:tag name="RESOURCELIBID_ANIM" val="462"/>
</p:tagLst>
</file>

<file path=ppt/tags/tag7.xml><?xml version="1.0" encoding="utf-8"?>
<p:tagLst xmlns:p="http://schemas.openxmlformats.org/presentationml/2006/main">
  <p:tag name="PA" val="v5.2.10"/>
  <p:tag name="RESOURCELIBID_ANIM" val="451"/>
</p:tagLst>
</file>

<file path=ppt/tags/tag8.xml><?xml version="1.0" encoding="utf-8"?>
<p:tagLst xmlns:p="http://schemas.openxmlformats.org/presentationml/2006/main">
  <p:tag name="PA" val="v5.2.10"/>
  <p:tag name="RESOURCELIBID_ANIM" val="462"/>
</p:tagLst>
</file>

<file path=ppt/tags/tag9.xml><?xml version="1.0" encoding="utf-8"?>
<p:tagLst xmlns:p="http://schemas.openxmlformats.org/presentationml/2006/main">
  <p:tag name="PA" val="v5.2.10"/>
  <p:tag name="RESOURCELIBID_ANIM" val="462"/>
</p:tagLst>
</file>

<file path=ppt/theme/theme1.xml><?xml version="1.0" encoding="utf-8"?>
<a:theme xmlns:a="http://schemas.openxmlformats.org/drawingml/2006/main" name="第一PPT，www.1ppt.com">
  <a:themeElements>
    <a:clrScheme name="自定义 313">
      <a:dk1>
        <a:srgbClr val="000000"/>
      </a:dk1>
      <a:lt1>
        <a:srgbClr val="FFFFFF"/>
      </a:lt1>
      <a:dk2>
        <a:srgbClr val="000000"/>
      </a:dk2>
      <a:lt2>
        <a:srgbClr val="FFFFFF"/>
      </a:lt2>
      <a:accent1>
        <a:srgbClr val="41A54D"/>
      </a:accent1>
      <a:accent2>
        <a:srgbClr val="62C06D"/>
      </a:accent2>
      <a:accent3>
        <a:srgbClr val="41A54D"/>
      </a:accent3>
      <a:accent4>
        <a:srgbClr val="62C06D"/>
      </a:accent4>
      <a:accent5>
        <a:srgbClr val="41A54D"/>
      </a:accent5>
      <a:accent6>
        <a:srgbClr val="62C06D"/>
      </a:accent6>
      <a:hlink>
        <a:srgbClr val="41A54D"/>
      </a:hlink>
      <a:folHlink>
        <a:srgbClr val="62C06D"/>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4526</Words>
  <Application>WPS 演示</Application>
  <PresentationFormat>宽屏</PresentationFormat>
  <Paragraphs>386</Paragraphs>
  <Slides>23</Slides>
  <Notes>13</Notes>
  <HiddenSlides>0</HiddenSlides>
  <MMClips>0</MMClips>
  <ScaleCrop>false</ScaleCrop>
  <HeadingPairs>
    <vt:vector size="6" baseType="variant">
      <vt:variant>
        <vt:lpstr>已用的字体</vt:lpstr>
      </vt:variant>
      <vt:variant>
        <vt:i4>20</vt:i4>
      </vt:variant>
      <vt:variant>
        <vt:lpstr>主题</vt:lpstr>
      </vt:variant>
      <vt:variant>
        <vt:i4>2</vt:i4>
      </vt:variant>
      <vt:variant>
        <vt:lpstr>幻灯片标题</vt:lpstr>
      </vt:variant>
      <vt:variant>
        <vt:i4>23</vt:i4>
      </vt:variant>
    </vt:vector>
  </HeadingPairs>
  <TitlesOfParts>
    <vt:vector size="45" baseType="lpstr">
      <vt:lpstr>Arial</vt:lpstr>
      <vt:lpstr>宋体</vt:lpstr>
      <vt:lpstr>Wingdings</vt:lpstr>
      <vt:lpstr>微软雅黑</vt:lpstr>
      <vt:lpstr>优设标题黑</vt:lpstr>
      <vt:lpstr>黑体</vt:lpstr>
      <vt:lpstr>Arial</vt:lpstr>
      <vt:lpstr>Calibri</vt:lpstr>
      <vt:lpstr>OPPOSans B</vt:lpstr>
      <vt:lpstr>Open Sans</vt:lpstr>
      <vt:lpstr>Arial Unicode MS</vt:lpstr>
      <vt:lpstr>阿里巴巴普惠体 R</vt:lpstr>
      <vt:lpstr>Montserrat</vt:lpstr>
      <vt:lpstr>Segoe Print</vt:lpstr>
      <vt:lpstr>Gen Jyuu Gothic P Normal</vt:lpstr>
      <vt:lpstr>Yu Gothic UI Light</vt:lpstr>
      <vt:lpstr>字魂59号-创粗黑</vt:lpstr>
      <vt:lpstr>Calibri</vt:lpstr>
      <vt:lpstr>阿里巴巴普惠体 B</vt:lpstr>
      <vt:lpstr>Arial Black</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商业计划</dc:title>
  <dc:creator>第一PPT</dc:creator>
  <cp:keywords>www.1ppt.com</cp:keywords>
  <dc:description>www.1ppt.com</dc:description>
  <cp:lastModifiedBy>十二</cp:lastModifiedBy>
  <cp:revision>153</cp:revision>
  <dcterms:created xsi:type="dcterms:W3CDTF">2020-08-12T08:16:00Z</dcterms:created>
  <dcterms:modified xsi:type="dcterms:W3CDTF">2024-01-20T01:46:58Z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49086886949A4D79AA05C8CB2482741E_12</vt:lpwstr>
  </property>
  <property fmtid="{D5CDD505-2E9C-101B-9397-08002B2CF9AE}" pid="3" name="KSOProductBuildVer">
    <vt:lpwstr>2052-12.1.0.16250</vt:lpwstr>
  </property>
</Properties>
</file>