
<file path=[Content_Types].xml><?xml version="1.0" encoding="utf-8"?>
<Types xmlns="http://schemas.openxmlformats.org/package/2006/content-types">
  <Default Extension="png" ContentType="image/png"/>
  <Default Extension="wdp" ContentType="image/vnd.ms-photo"/>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handoutMasterIdLst>
    <p:handoutMasterId r:id="rId27"/>
  </p:handoutMasterIdLst>
  <p:sldIdLst>
    <p:sldId id="6580" r:id="rId3"/>
    <p:sldId id="6300" r:id="rId5"/>
    <p:sldId id="6392" r:id="rId6"/>
    <p:sldId id="6600" r:id="rId7"/>
    <p:sldId id="6581" r:id="rId8"/>
    <p:sldId id="6590" r:id="rId9"/>
    <p:sldId id="6573" r:id="rId10"/>
    <p:sldId id="6555" r:id="rId11"/>
    <p:sldId id="6592" r:id="rId12"/>
    <p:sldId id="6582" r:id="rId13"/>
    <p:sldId id="6574" r:id="rId14"/>
    <p:sldId id="6556" r:id="rId15"/>
    <p:sldId id="6584" r:id="rId16"/>
    <p:sldId id="6583" r:id="rId17"/>
    <p:sldId id="6575" r:id="rId18"/>
    <p:sldId id="6562" r:id="rId19"/>
    <p:sldId id="6601" r:id="rId20"/>
    <p:sldId id="6593" r:id="rId21"/>
    <p:sldId id="6576" r:id="rId22"/>
    <p:sldId id="6564" r:id="rId23"/>
    <p:sldId id="6594" r:id="rId24"/>
    <p:sldId id="6586" r:id="rId25"/>
    <p:sldId id="6577" r:id="rId26"/>
  </p:sldIdLst>
  <p:sldSz cx="12192000" cy="6858000"/>
  <p:notesSz cx="6858000" cy="9144000"/>
  <p:custDataLst>
    <p:tags r:id="rId31"/>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07060" indent="-173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16025" indent="-34925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826260" indent="-5257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435225" indent="-7016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167255" algn="l" defTabSz="866775"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600960" algn="l" defTabSz="866775"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034030" algn="l" defTabSz="866775"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467735" algn="l" defTabSz="866775"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pos="801" userDrawn="1">
          <p15:clr>
            <a:srgbClr val="A4A3A4"/>
          </p15:clr>
        </p15:guide>
        <p15:guide id="2" pos="6879" userDrawn="1">
          <p15:clr>
            <a:srgbClr val="A4A3A4"/>
          </p15:clr>
        </p15:guide>
        <p15:guide id="3" orient="horz" pos="2160" userDrawn="1">
          <p15:clr>
            <a:srgbClr val="A4A3A4"/>
          </p15:clr>
        </p15:guide>
        <p15:guide id="4"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CFCFE"/>
    <a:srgbClr val="FCFCFC"/>
    <a:srgbClr val="FFFFFF"/>
    <a:srgbClr val="FAD89C"/>
    <a:srgbClr val="EFF3FA"/>
    <a:srgbClr val="E6E6E6"/>
    <a:srgbClr val="395E86"/>
    <a:srgbClr val="F5F5F5"/>
    <a:srgbClr val="FCE8C4"/>
    <a:srgbClr val="DFF1E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87" autoAdjust="0"/>
    <p:restoredTop sz="96340" autoAdjust="0"/>
  </p:normalViewPr>
  <p:slideViewPr>
    <p:cSldViewPr showGuides="1">
      <p:cViewPr>
        <p:scale>
          <a:sx n="66" d="100"/>
          <a:sy n="66" d="100"/>
        </p:scale>
        <p:origin x="1662" y="1020"/>
      </p:cViewPr>
      <p:guideLst>
        <p:guide pos="801"/>
        <p:guide pos="6879"/>
        <p:guide orient="horz" pos="2160"/>
        <p:guide pos="3840"/>
      </p:guideLst>
    </p:cSldViewPr>
  </p:slideViewPr>
  <p:outlineViewPr>
    <p:cViewPr>
      <p:scale>
        <a:sx n="100" d="100"/>
        <a:sy n="100" d="100"/>
      </p:scale>
      <p:origin x="0" y="-1560"/>
    </p:cViewPr>
  </p:outlineViewPr>
  <p:notesTextViewPr>
    <p:cViewPr>
      <p:scale>
        <a:sx n="66" d="100"/>
        <a:sy n="66" d="100"/>
      </p:scale>
      <p:origin x="0" y="0"/>
    </p:cViewPr>
  </p:notesTextViewPr>
  <p:sorterViewPr>
    <p:cViewPr>
      <p:scale>
        <a:sx n="66" d="100"/>
        <a:sy n="66" d="100"/>
      </p:scale>
      <p:origin x="0" y="0"/>
    </p:cViewPr>
  </p:sorterViewPr>
  <p:notesViewPr>
    <p:cSldViewPr>
      <p:cViewPr varScale="1">
        <p:scale>
          <a:sx n="83" d="100"/>
          <a:sy n="83"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gs" Target="tags/tag4.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handoutMaster" Target="handoutMasters/handoutMaster1.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fld>
            <a:endParaRPr lang="zh-CN" altLang="en-US"/>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35" kern="1200">
        <a:solidFill>
          <a:schemeClr val="tx1"/>
        </a:solidFill>
        <a:latin typeface="+mn-lt"/>
        <a:ea typeface="+mn-ea"/>
        <a:cs typeface="+mn-cs"/>
      </a:defRPr>
    </a:lvl1pPr>
    <a:lvl2pPr marL="432435" algn="l" rtl="0" eaLnBrk="0" fontAlgn="base" hangingPunct="0">
      <a:spcBef>
        <a:spcPct val="30000"/>
      </a:spcBef>
      <a:spcAft>
        <a:spcPct val="0"/>
      </a:spcAft>
      <a:defRPr sz="1235" kern="1200">
        <a:solidFill>
          <a:schemeClr val="tx1"/>
        </a:solidFill>
        <a:latin typeface="+mn-lt"/>
        <a:ea typeface="+mn-ea"/>
        <a:cs typeface="+mn-cs"/>
      </a:defRPr>
    </a:lvl2pPr>
    <a:lvl3pPr marL="865505" algn="l" rtl="0" eaLnBrk="0" fontAlgn="base" hangingPunct="0">
      <a:spcBef>
        <a:spcPct val="30000"/>
      </a:spcBef>
      <a:spcAft>
        <a:spcPct val="0"/>
      </a:spcAft>
      <a:defRPr sz="1235" kern="1200">
        <a:solidFill>
          <a:schemeClr val="tx1"/>
        </a:solidFill>
        <a:latin typeface="+mn-lt"/>
        <a:ea typeface="+mn-ea"/>
        <a:cs typeface="+mn-cs"/>
      </a:defRPr>
    </a:lvl3pPr>
    <a:lvl4pPr marL="1299210" algn="l" rtl="0" eaLnBrk="0" fontAlgn="base" hangingPunct="0">
      <a:spcBef>
        <a:spcPct val="30000"/>
      </a:spcBef>
      <a:spcAft>
        <a:spcPct val="0"/>
      </a:spcAft>
      <a:defRPr sz="1235" kern="1200">
        <a:solidFill>
          <a:schemeClr val="tx1"/>
        </a:solidFill>
        <a:latin typeface="+mn-lt"/>
        <a:ea typeface="+mn-ea"/>
        <a:cs typeface="+mn-cs"/>
      </a:defRPr>
    </a:lvl4pPr>
    <a:lvl5pPr marL="1732915" algn="l" rtl="0" eaLnBrk="0" fontAlgn="base" hangingPunct="0">
      <a:spcBef>
        <a:spcPct val="30000"/>
      </a:spcBef>
      <a:spcAft>
        <a:spcPct val="0"/>
      </a:spcAft>
      <a:defRPr sz="1235" kern="1200">
        <a:solidFill>
          <a:schemeClr val="tx1"/>
        </a:solidFill>
        <a:latin typeface="+mn-lt"/>
        <a:ea typeface="+mn-ea"/>
        <a:cs typeface="+mn-cs"/>
      </a:defRPr>
    </a:lvl5pPr>
    <a:lvl6pPr marL="2166620" algn="l" defTabSz="866775" rtl="0" eaLnBrk="1" latinLnBrk="0" hangingPunct="1">
      <a:defRPr sz="1235" kern="1200">
        <a:solidFill>
          <a:schemeClr val="tx1"/>
        </a:solidFill>
        <a:latin typeface="+mn-lt"/>
        <a:ea typeface="+mn-ea"/>
        <a:cs typeface="+mn-cs"/>
      </a:defRPr>
    </a:lvl6pPr>
    <a:lvl7pPr marL="2600325" algn="l" defTabSz="866775" rtl="0" eaLnBrk="1" latinLnBrk="0" hangingPunct="1">
      <a:defRPr sz="1235" kern="1200">
        <a:solidFill>
          <a:schemeClr val="tx1"/>
        </a:solidFill>
        <a:latin typeface="+mn-lt"/>
        <a:ea typeface="+mn-ea"/>
        <a:cs typeface="+mn-cs"/>
      </a:defRPr>
    </a:lvl7pPr>
    <a:lvl8pPr marL="3033395" algn="l" defTabSz="866775" rtl="0" eaLnBrk="1" latinLnBrk="0" hangingPunct="1">
      <a:defRPr sz="1235" kern="1200">
        <a:solidFill>
          <a:schemeClr val="tx1"/>
        </a:solidFill>
        <a:latin typeface="+mn-lt"/>
        <a:ea typeface="+mn-ea"/>
        <a:cs typeface="+mn-cs"/>
      </a:defRPr>
    </a:lvl8pPr>
    <a:lvl9pPr marL="3467100" algn="l" defTabSz="866775" rtl="0" eaLnBrk="1" latinLnBrk="0" hangingPunct="1">
      <a:defRPr sz="1235"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4" name="矩形 3"/>
          <p:cNvSpPr/>
          <p:nvPr userDrawn="1"/>
        </p:nvSpPr>
        <p:spPr>
          <a:xfrm>
            <a:off x="1" y="0"/>
            <a:ext cx="12192000" cy="6858000"/>
          </a:xfrm>
          <a:prstGeom prst="rect">
            <a:avLst/>
          </a:prstGeom>
          <a:solidFill>
            <a:srgbClr val="F4F4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0" y="0"/>
            <a:ext cx="12192000" cy="6858000"/>
          </a:xfrm>
          <a:prstGeom prst="rect">
            <a:avLst/>
          </a:prstGeom>
          <a:gradFill>
            <a:gsLst>
              <a:gs pos="9000">
                <a:srgbClr val="4DBBA2"/>
              </a:gs>
              <a:gs pos="38000">
                <a:srgbClr val="3E758D"/>
              </a:gs>
              <a:gs pos="54000">
                <a:srgbClr val="375483"/>
              </a:gs>
              <a:gs pos="100000">
                <a:srgbClr val="303078"/>
              </a:gs>
              <a:gs pos="78000">
                <a:srgbClr val="303078"/>
              </a:gs>
            </a:gsLst>
            <a:lin ang="7200000" scaled="0"/>
          </a:gradFill>
        </p:spPr>
        <p:txBody>
          <a:bodyPr rtlCol="0" anchor="ctr">
            <a:sp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pic>
        <p:nvPicPr>
          <p:cNvPr id="5" name="图片 4"/>
          <p:cNvPicPr>
            <a:picLocks noChangeAspect="1"/>
          </p:cNvPicPr>
          <p:nvPr userDrawn="1"/>
        </p:nvPicPr>
        <p:blipFill rotWithShape="1">
          <a:blip r:embed="rId2" cstate="screen">
            <a:alphaModFix amt="60000"/>
            <a:duotone>
              <a:prstClr val="black"/>
              <a:schemeClr val="accent1">
                <a:tint val="45000"/>
                <a:satMod val="400000"/>
              </a:schemeClr>
            </a:duotone>
          </a:blip>
          <a:srcRect/>
          <a:stretch>
            <a:fillRect/>
          </a:stretch>
        </p:blipFill>
        <p:spPr>
          <a:xfrm>
            <a:off x="-1" y="605517"/>
            <a:ext cx="12192000" cy="5803915"/>
          </a:xfrm>
          <a:prstGeom prst="rect">
            <a:avLst/>
          </a:prstGeom>
        </p:spPr>
      </p:pic>
    </p:spTree>
  </p:cSld>
  <p:clrMapOvr>
    <a:masterClrMapping/>
  </p:clrMapOvr>
  <p:hf sldNum="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screen"/>
          <a:srcRect/>
          <a:stretch>
            <a:fillRect/>
          </a:stretch>
        </p:blipFill>
        <p:spPr>
          <a:xfrm flipH="1">
            <a:off x="0" y="3212976"/>
            <a:ext cx="12192000" cy="3645024"/>
          </a:xfrm>
          <a:prstGeom prst="rect">
            <a:avLst/>
          </a:prstGeom>
        </p:spPr>
      </p:pic>
    </p:spTree>
  </p:cSld>
  <p:clrMapOvr>
    <a:masterClrMapping/>
  </p:clrMapOvr>
  <p:hf sldNum="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
        <p:nvSpPr>
          <p:cNvPr id="2" name="椭圆 1"/>
          <p:cNvSpPr/>
          <p:nvPr userDrawn="1"/>
        </p:nvSpPr>
        <p:spPr>
          <a:xfrm>
            <a:off x="11486684" y="6291262"/>
            <a:ext cx="362435" cy="362435"/>
          </a:xfrm>
          <a:prstGeom prst="ellipse">
            <a:avLst/>
          </a:prstGeom>
          <a:solidFill>
            <a:schemeClr val="bg1">
              <a:lumMod val="6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Shape 13"/>
          <p:cNvSpPr txBox="1"/>
          <p:nvPr userDrawn="1"/>
        </p:nvSpPr>
        <p:spPr>
          <a:xfrm>
            <a:off x="11404113" y="6331607"/>
            <a:ext cx="503762" cy="276981"/>
          </a:xfrm>
          <a:prstGeom prst="rect">
            <a:avLst/>
          </a:prstGeom>
          <a:noFill/>
          <a:ln>
            <a:noFill/>
          </a:ln>
        </p:spPr>
        <p:txBody>
          <a:bodyPr lIns="91413" tIns="45700" rIns="91413" bIns="45700" anchor="ctr" anchorCtr="0">
            <a:noAutofit/>
          </a:bodyPr>
          <a:lstStyle/>
          <a:p>
            <a:pPr marL="0" marR="0" lvl="0" indent="0" algn="ctr" rtl="0">
              <a:spcBef>
                <a:spcPts val="0"/>
              </a:spcBef>
              <a:buSzPct val="25000"/>
              <a:buNone/>
            </a:pPr>
            <a:fld id="{00000000-1234-1234-1234-123412341234}" type="slidenum">
              <a:rPr lang="en-US" sz="1200" b="0" i="0" u="none" strike="noStrike" cap="none" spc="100" baseline="0">
                <a:solidFill>
                  <a:schemeClr val="tx2"/>
                </a:solidFill>
                <a:latin typeface="+mn-lt"/>
                <a:ea typeface="Lato" panose="020F0502020204030203"/>
                <a:cs typeface="Lato" panose="020F0502020204030203"/>
                <a:sym typeface="Lato" panose="020F0502020204030203"/>
              </a:rPr>
            </a:fld>
            <a:endParaRPr lang="en-US" sz="1200" b="0" i="0" u="none" strike="noStrike" cap="none" spc="100" baseline="0" dirty="0">
              <a:solidFill>
                <a:schemeClr val="tx2"/>
              </a:solidFill>
              <a:latin typeface="+mn-lt"/>
              <a:ea typeface="Lato" panose="020F0502020204030203"/>
              <a:cs typeface="Lato" panose="020F0502020204030203"/>
              <a:sym typeface="Lato" panose="020F0502020204030203"/>
            </a:endParaRPr>
          </a:p>
        </p:txBody>
      </p:sp>
    </p:spTree>
  </p:cSld>
  <p:clrMapOvr>
    <a:masterClrMapping/>
  </p:clrMapOvr>
  <p:hf sldNum="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7_标题幻灯片">
    <p:spTree>
      <p:nvGrpSpPr>
        <p:cNvPr id="1" name=""/>
        <p:cNvGrpSpPr/>
        <p:nvPr/>
      </p:nvGrpSpPr>
      <p:grpSpPr>
        <a:xfrm>
          <a:off x="0" y="0"/>
          <a:ext cx="0" cy="0"/>
          <a:chOff x="0" y="0"/>
          <a:chExt cx="0" cy="0"/>
        </a:xfrm>
      </p:grpSpPr>
      <p:sp>
        <p:nvSpPr>
          <p:cNvPr id="23" name="椭圆 22"/>
          <p:cNvSpPr/>
          <p:nvPr userDrawn="1"/>
        </p:nvSpPr>
        <p:spPr>
          <a:xfrm>
            <a:off x="1621894" y="-634912"/>
            <a:ext cx="1567884" cy="1567884"/>
          </a:xfrm>
          <a:prstGeom prst="ellips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hf sldNum="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6_节标题">
    <p:spTree>
      <p:nvGrpSpPr>
        <p:cNvPr id="1" name=""/>
        <p:cNvGrpSpPr/>
        <p:nvPr/>
      </p:nvGrpSpPr>
      <p:grpSpPr>
        <a:xfrm>
          <a:off x="0" y="0"/>
          <a:ext cx="0" cy="0"/>
          <a:chOff x="0" y="0"/>
          <a:chExt cx="0" cy="0"/>
        </a:xfrm>
      </p:grpSpPr>
      <p:sp>
        <p:nvSpPr>
          <p:cNvPr id="4" name="矩形 3"/>
          <p:cNvSpPr/>
          <p:nvPr userDrawn="1"/>
        </p:nvSpPr>
        <p:spPr>
          <a:xfrm>
            <a:off x="1" y="0"/>
            <a:ext cx="12192000" cy="6858000"/>
          </a:xfrm>
          <a:prstGeom prst="rect">
            <a:avLst/>
          </a:prstGeom>
          <a:solidFill>
            <a:srgbClr val="F4F4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0" y="0"/>
            <a:ext cx="12192000" cy="6858000"/>
          </a:xfrm>
          <a:prstGeom prst="rect">
            <a:avLst/>
          </a:prstGeom>
          <a:gradFill>
            <a:gsLst>
              <a:gs pos="9000">
                <a:srgbClr val="4DBBA2"/>
              </a:gs>
              <a:gs pos="38000">
                <a:srgbClr val="3E758D"/>
              </a:gs>
              <a:gs pos="54000">
                <a:srgbClr val="375483"/>
              </a:gs>
              <a:gs pos="100000">
                <a:srgbClr val="303078"/>
              </a:gs>
              <a:gs pos="78000">
                <a:srgbClr val="303078"/>
              </a:gs>
            </a:gsLst>
            <a:lin ang="7200000" scaled="0"/>
          </a:gradFill>
        </p:spPr>
        <p:txBody>
          <a:bodyPr rtlCol="0" anchor="ctr">
            <a:sp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pic>
        <p:nvPicPr>
          <p:cNvPr id="5" name="图片 4"/>
          <p:cNvPicPr>
            <a:picLocks noChangeAspect="1"/>
          </p:cNvPicPr>
          <p:nvPr userDrawn="1"/>
        </p:nvPicPr>
        <p:blipFill rotWithShape="1">
          <a:blip r:embed="rId2" cstate="screen">
            <a:alphaModFix amt="60000"/>
            <a:duotone>
              <a:prstClr val="black"/>
              <a:schemeClr val="accent1">
                <a:tint val="45000"/>
                <a:satMod val="400000"/>
              </a:schemeClr>
            </a:duotone>
          </a:blip>
          <a:srcRect/>
          <a:stretch>
            <a:fillRect/>
          </a:stretch>
        </p:blipFill>
        <p:spPr>
          <a:xfrm>
            <a:off x="-1" y="605517"/>
            <a:ext cx="12192000" cy="5803915"/>
          </a:xfrm>
          <a:prstGeom prst="rect">
            <a:avLst/>
          </a:prstGeom>
        </p:spPr>
      </p:pic>
      <p:grpSp>
        <p:nvGrpSpPr>
          <p:cNvPr id="6" name="组合 5"/>
          <p:cNvGrpSpPr/>
          <p:nvPr userDrawn="1"/>
        </p:nvGrpSpPr>
        <p:grpSpPr>
          <a:xfrm>
            <a:off x="-1" y="-1"/>
            <a:ext cx="12192000" cy="6858001"/>
            <a:chOff x="-1" y="-1"/>
            <a:chExt cx="12192000" cy="6858001"/>
          </a:xfrm>
        </p:grpSpPr>
        <p:sp>
          <p:nvSpPr>
            <p:cNvPr id="7" name="Freeform 36"/>
            <p:cNvSpPr/>
            <p:nvPr/>
          </p:nvSpPr>
          <p:spPr bwMode="auto">
            <a:xfrm rot="16200000">
              <a:off x="8557356" y="1372995"/>
              <a:ext cx="5007640" cy="2261647"/>
            </a:xfrm>
            <a:custGeom>
              <a:avLst/>
              <a:gdLst>
                <a:gd name="T0" fmla="*/ 195 w 481"/>
                <a:gd name="T1" fmla="*/ 89 h 204"/>
                <a:gd name="T2" fmla="*/ 0 w 481"/>
                <a:gd name="T3" fmla="*/ 0 h 204"/>
                <a:gd name="T4" fmla="*/ 103 w 481"/>
                <a:gd name="T5" fmla="*/ 202 h 204"/>
                <a:gd name="T6" fmla="*/ 104 w 481"/>
                <a:gd name="T7" fmla="*/ 204 h 204"/>
                <a:gd name="T8" fmla="*/ 481 w 481"/>
                <a:gd name="T9" fmla="*/ 204 h 204"/>
                <a:gd name="T10" fmla="*/ 399 w 481"/>
                <a:gd name="T11" fmla="*/ 182 h 204"/>
                <a:gd name="T12" fmla="*/ 195 w 481"/>
                <a:gd name="T13" fmla="*/ 89 h 204"/>
              </a:gdLst>
              <a:ahLst/>
              <a:cxnLst>
                <a:cxn ang="0">
                  <a:pos x="T0" y="T1"/>
                </a:cxn>
                <a:cxn ang="0">
                  <a:pos x="T2" y="T3"/>
                </a:cxn>
                <a:cxn ang="0">
                  <a:pos x="T4" y="T5"/>
                </a:cxn>
                <a:cxn ang="0">
                  <a:pos x="T6" y="T7"/>
                </a:cxn>
                <a:cxn ang="0">
                  <a:pos x="T8" y="T9"/>
                </a:cxn>
                <a:cxn ang="0">
                  <a:pos x="T10" y="T11"/>
                </a:cxn>
                <a:cxn ang="0">
                  <a:pos x="T12" y="T13"/>
                </a:cxn>
              </a:cxnLst>
              <a:rect l="0" t="0" r="r" b="b"/>
              <a:pathLst>
                <a:path w="481" h="204">
                  <a:moveTo>
                    <a:pt x="195" y="89"/>
                  </a:moveTo>
                  <a:cubicBezTo>
                    <a:pt x="127" y="64"/>
                    <a:pt x="61" y="35"/>
                    <a:pt x="0" y="0"/>
                  </a:cubicBezTo>
                  <a:cubicBezTo>
                    <a:pt x="25" y="69"/>
                    <a:pt x="61" y="136"/>
                    <a:pt x="103" y="202"/>
                  </a:cubicBezTo>
                  <a:cubicBezTo>
                    <a:pt x="103" y="203"/>
                    <a:pt x="103" y="203"/>
                    <a:pt x="104" y="204"/>
                  </a:cubicBezTo>
                  <a:cubicBezTo>
                    <a:pt x="481" y="204"/>
                    <a:pt x="481" y="204"/>
                    <a:pt x="481" y="204"/>
                  </a:cubicBezTo>
                  <a:cubicBezTo>
                    <a:pt x="454" y="198"/>
                    <a:pt x="426" y="191"/>
                    <a:pt x="399" y="182"/>
                  </a:cubicBezTo>
                  <a:cubicBezTo>
                    <a:pt x="325" y="161"/>
                    <a:pt x="257" y="129"/>
                    <a:pt x="195" y="89"/>
                  </a:cubicBezTo>
                </a:path>
              </a:pathLst>
            </a:custGeom>
            <a:gradFill>
              <a:gsLst>
                <a:gs pos="0">
                  <a:srgbClr val="4DBBA2"/>
                </a:gs>
                <a:gs pos="59000">
                  <a:srgbClr val="3E758D"/>
                </a:gs>
                <a:gs pos="100000">
                  <a:srgbClr val="303078"/>
                </a:gs>
              </a:gsLst>
              <a:lin ang="7200000" scaled="0"/>
            </a:gradFill>
            <a:ln>
              <a:noFill/>
            </a:ln>
          </p:spPr>
          <p:txBody>
            <a:bodyPr vert="horz" wrap="square" lIns="91440" tIns="45720" rIns="91440" bIns="45720" numCol="1" anchor="t" anchorCtr="0" compatLnSpc="1"/>
            <a:lstStyle/>
            <a:p>
              <a:endParaRPr lang="zh-CN" altLang="en-US"/>
            </a:p>
          </p:txBody>
        </p:sp>
        <p:sp>
          <p:nvSpPr>
            <p:cNvPr id="8" name="Freeform 37"/>
            <p:cNvSpPr/>
            <p:nvPr/>
          </p:nvSpPr>
          <p:spPr bwMode="auto">
            <a:xfrm rot="16200000">
              <a:off x="10241843" y="3388851"/>
              <a:ext cx="1415605" cy="2484705"/>
            </a:xfrm>
            <a:custGeom>
              <a:avLst/>
              <a:gdLst>
                <a:gd name="T0" fmla="*/ 136 w 136"/>
                <a:gd name="T1" fmla="*/ 224 h 224"/>
                <a:gd name="T2" fmla="*/ 135 w 136"/>
                <a:gd name="T3" fmla="*/ 222 h 224"/>
                <a:gd name="T4" fmla="*/ 32 w 136"/>
                <a:gd name="T5" fmla="*/ 20 h 224"/>
                <a:gd name="T6" fmla="*/ 0 w 136"/>
                <a:gd name="T7" fmla="*/ 0 h 224"/>
                <a:gd name="T8" fmla="*/ 96 w 136"/>
                <a:gd name="T9" fmla="*/ 224 h 224"/>
                <a:gd name="T10" fmla="*/ 136 w 136"/>
                <a:gd name="T11" fmla="*/ 224 h 224"/>
              </a:gdLst>
              <a:ahLst/>
              <a:cxnLst>
                <a:cxn ang="0">
                  <a:pos x="T0" y="T1"/>
                </a:cxn>
                <a:cxn ang="0">
                  <a:pos x="T2" y="T3"/>
                </a:cxn>
                <a:cxn ang="0">
                  <a:pos x="T4" y="T5"/>
                </a:cxn>
                <a:cxn ang="0">
                  <a:pos x="T6" y="T7"/>
                </a:cxn>
                <a:cxn ang="0">
                  <a:pos x="T8" y="T9"/>
                </a:cxn>
                <a:cxn ang="0">
                  <a:pos x="T10" y="T11"/>
                </a:cxn>
              </a:cxnLst>
              <a:rect l="0" t="0" r="r" b="b"/>
              <a:pathLst>
                <a:path w="136" h="224">
                  <a:moveTo>
                    <a:pt x="136" y="224"/>
                  </a:moveTo>
                  <a:cubicBezTo>
                    <a:pt x="135" y="223"/>
                    <a:pt x="135" y="223"/>
                    <a:pt x="135" y="222"/>
                  </a:cubicBezTo>
                  <a:cubicBezTo>
                    <a:pt x="93" y="156"/>
                    <a:pt x="57" y="89"/>
                    <a:pt x="32" y="20"/>
                  </a:cubicBezTo>
                  <a:cubicBezTo>
                    <a:pt x="21" y="13"/>
                    <a:pt x="10" y="7"/>
                    <a:pt x="0" y="0"/>
                  </a:cubicBezTo>
                  <a:cubicBezTo>
                    <a:pt x="25" y="77"/>
                    <a:pt x="57" y="152"/>
                    <a:pt x="96" y="224"/>
                  </a:cubicBezTo>
                  <a:cubicBezTo>
                    <a:pt x="136" y="224"/>
                    <a:pt x="136" y="224"/>
                    <a:pt x="136" y="224"/>
                  </a:cubicBezTo>
                </a:path>
              </a:pathLst>
            </a:custGeom>
            <a:gradFill>
              <a:gsLst>
                <a:gs pos="0">
                  <a:srgbClr val="4DBBA2"/>
                </a:gs>
                <a:gs pos="59000">
                  <a:srgbClr val="3E758D"/>
                </a:gs>
                <a:gs pos="100000">
                  <a:srgbClr val="303078"/>
                </a:gs>
              </a:gsLst>
              <a:lin ang="7200000" scaled="0"/>
            </a:gradFill>
            <a:ln>
              <a:noFill/>
            </a:ln>
          </p:spPr>
          <p:txBody>
            <a:bodyPr vert="horz" wrap="square" lIns="91440" tIns="45720" rIns="91440" bIns="45720" numCol="1" anchor="t" anchorCtr="0" compatLnSpc="1"/>
            <a:lstStyle/>
            <a:p>
              <a:endParaRPr lang="zh-CN" altLang="en-US"/>
            </a:p>
          </p:txBody>
        </p:sp>
        <p:sp>
          <p:nvSpPr>
            <p:cNvPr id="9" name="Freeform 39"/>
            <p:cNvSpPr/>
            <p:nvPr/>
          </p:nvSpPr>
          <p:spPr bwMode="auto">
            <a:xfrm rot="16200000">
              <a:off x="9636154" y="4302154"/>
              <a:ext cx="2194984" cy="2916707"/>
            </a:xfrm>
            <a:custGeom>
              <a:avLst/>
              <a:gdLst>
                <a:gd name="T0" fmla="*/ 0 w 211"/>
                <a:gd name="T1" fmla="*/ 0 h 263"/>
                <a:gd name="T2" fmla="*/ 0 w 211"/>
                <a:gd name="T3" fmla="*/ 263 h 263"/>
                <a:gd name="T4" fmla="*/ 211 w 211"/>
                <a:gd name="T5" fmla="*/ 263 h 263"/>
                <a:gd name="T6" fmla="*/ 0 w 211"/>
                <a:gd name="T7" fmla="*/ 0 h 263"/>
              </a:gdLst>
              <a:ahLst/>
              <a:cxnLst>
                <a:cxn ang="0">
                  <a:pos x="T0" y="T1"/>
                </a:cxn>
                <a:cxn ang="0">
                  <a:pos x="T2" y="T3"/>
                </a:cxn>
                <a:cxn ang="0">
                  <a:pos x="T4" y="T5"/>
                </a:cxn>
                <a:cxn ang="0">
                  <a:pos x="T6" y="T7"/>
                </a:cxn>
              </a:cxnLst>
              <a:rect l="0" t="0" r="r" b="b"/>
              <a:pathLst>
                <a:path w="211" h="263">
                  <a:moveTo>
                    <a:pt x="0" y="0"/>
                  </a:moveTo>
                  <a:cubicBezTo>
                    <a:pt x="0" y="263"/>
                    <a:pt x="0" y="263"/>
                    <a:pt x="0" y="263"/>
                  </a:cubicBezTo>
                  <a:cubicBezTo>
                    <a:pt x="211" y="263"/>
                    <a:pt x="211" y="263"/>
                    <a:pt x="211" y="263"/>
                  </a:cubicBezTo>
                  <a:cubicBezTo>
                    <a:pt x="124" y="191"/>
                    <a:pt x="51" y="100"/>
                    <a:pt x="0" y="0"/>
                  </a:cubicBezTo>
                </a:path>
              </a:pathLst>
            </a:custGeom>
            <a:gradFill>
              <a:gsLst>
                <a:gs pos="0">
                  <a:srgbClr val="4DBBA2"/>
                </a:gs>
                <a:gs pos="59000">
                  <a:srgbClr val="3E758D"/>
                </a:gs>
                <a:gs pos="100000">
                  <a:srgbClr val="303078"/>
                </a:gs>
              </a:gsLst>
              <a:lin ang="7200000" scaled="0"/>
            </a:gradFill>
            <a:ln>
              <a:noFill/>
            </a:ln>
          </p:spPr>
          <p:txBody>
            <a:bodyPr vert="horz" wrap="square" lIns="91440" tIns="45720" rIns="91440" bIns="45720" numCol="1" anchor="t" anchorCtr="0" compatLnSpc="1"/>
            <a:lstStyle/>
            <a:p>
              <a:endParaRPr lang="zh-CN" altLang="en-US"/>
            </a:p>
          </p:txBody>
        </p:sp>
        <p:sp>
          <p:nvSpPr>
            <p:cNvPr id="10" name="Freeform 40"/>
            <p:cNvSpPr/>
            <p:nvPr/>
          </p:nvSpPr>
          <p:spPr bwMode="auto">
            <a:xfrm rot="16200000">
              <a:off x="9063622" y="3729624"/>
              <a:ext cx="2518400" cy="3738352"/>
            </a:xfrm>
            <a:custGeom>
              <a:avLst/>
              <a:gdLst>
                <a:gd name="T0" fmla="*/ 211 w 242"/>
                <a:gd name="T1" fmla="*/ 337 h 337"/>
                <a:gd name="T2" fmla="*/ 242 w 242"/>
                <a:gd name="T3" fmla="*/ 337 h 337"/>
                <a:gd name="T4" fmla="*/ 146 w 242"/>
                <a:gd name="T5" fmla="*/ 113 h 337"/>
                <a:gd name="T6" fmla="*/ 0 w 242"/>
                <a:gd name="T7" fmla="*/ 0 h 337"/>
                <a:gd name="T8" fmla="*/ 0 w 242"/>
                <a:gd name="T9" fmla="*/ 74 h 337"/>
                <a:gd name="T10" fmla="*/ 211 w 242"/>
                <a:gd name="T11" fmla="*/ 337 h 337"/>
              </a:gdLst>
              <a:ahLst/>
              <a:cxnLst>
                <a:cxn ang="0">
                  <a:pos x="T0" y="T1"/>
                </a:cxn>
                <a:cxn ang="0">
                  <a:pos x="T2" y="T3"/>
                </a:cxn>
                <a:cxn ang="0">
                  <a:pos x="T4" y="T5"/>
                </a:cxn>
                <a:cxn ang="0">
                  <a:pos x="T6" y="T7"/>
                </a:cxn>
                <a:cxn ang="0">
                  <a:pos x="T8" y="T9"/>
                </a:cxn>
                <a:cxn ang="0">
                  <a:pos x="T10" y="T11"/>
                </a:cxn>
              </a:cxnLst>
              <a:rect l="0" t="0" r="r" b="b"/>
              <a:pathLst>
                <a:path w="242" h="337">
                  <a:moveTo>
                    <a:pt x="211" y="337"/>
                  </a:moveTo>
                  <a:cubicBezTo>
                    <a:pt x="242" y="337"/>
                    <a:pt x="242" y="337"/>
                    <a:pt x="242" y="337"/>
                  </a:cubicBezTo>
                  <a:cubicBezTo>
                    <a:pt x="203" y="265"/>
                    <a:pt x="171" y="190"/>
                    <a:pt x="146" y="113"/>
                  </a:cubicBezTo>
                  <a:cubicBezTo>
                    <a:pt x="93" y="80"/>
                    <a:pt x="44" y="43"/>
                    <a:pt x="0" y="0"/>
                  </a:cubicBezTo>
                  <a:cubicBezTo>
                    <a:pt x="0" y="74"/>
                    <a:pt x="0" y="74"/>
                    <a:pt x="0" y="74"/>
                  </a:cubicBezTo>
                  <a:cubicBezTo>
                    <a:pt x="51" y="174"/>
                    <a:pt x="124" y="265"/>
                    <a:pt x="211" y="337"/>
                  </a:cubicBezTo>
                  <a:close/>
                </a:path>
              </a:pathLst>
            </a:custGeom>
            <a:gradFill>
              <a:gsLst>
                <a:gs pos="0">
                  <a:srgbClr val="4DBBA2"/>
                </a:gs>
                <a:gs pos="59000">
                  <a:srgbClr val="3E758D"/>
                </a:gs>
                <a:gs pos="100000">
                  <a:srgbClr val="303078"/>
                </a:gs>
              </a:gsLst>
              <a:lin ang="7200000" scaled="0"/>
            </a:gradFill>
            <a:ln>
              <a:noFill/>
            </a:ln>
          </p:spPr>
          <p:txBody>
            <a:bodyPr vert="horz" wrap="square" lIns="91440" tIns="45720" rIns="91440" bIns="45720" numCol="1" anchor="t" anchorCtr="0" compatLnSpc="1"/>
            <a:lstStyle/>
            <a:p>
              <a:endParaRPr lang="zh-CN" altLang="en-US"/>
            </a:p>
          </p:txBody>
        </p:sp>
        <p:sp>
          <p:nvSpPr>
            <p:cNvPr id="11" name="Freeform 41"/>
            <p:cNvSpPr/>
            <p:nvPr/>
          </p:nvSpPr>
          <p:spPr bwMode="auto">
            <a:xfrm rot="16200000">
              <a:off x="8581010" y="2993649"/>
              <a:ext cx="2351390" cy="2318118"/>
            </a:xfrm>
            <a:custGeom>
              <a:avLst/>
              <a:gdLst>
                <a:gd name="T0" fmla="*/ 226 w 226"/>
                <a:gd name="T1" fmla="*/ 209 h 209"/>
                <a:gd name="T2" fmla="*/ 0 w 226"/>
                <a:gd name="T3" fmla="*/ 0 h 209"/>
                <a:gd name="T4" fmla="*/ 31 w 226"/>
                <a:gd name="T5" fmla="*/ 120 h 209"/>
                <a:gd name="T6" fmla="*/ 226 w 226"/>
                <a:gd name="T7" fmla="*/ 209 h 209"/>
              </a:gdLst>
              <a:ahLst/>
              <a:cxnLst>
                <a:cxn ang="0">
                  <a:pos x="T0" y="T1"/>
                </a:cxn>
                <a:cxn ang="0">
                  <a:pos x="T2" y="T3"/>
                </a:cxn>
                <a:cxn ang="0">
                  <a:pos x="T4" y="T5"/>
                </a:cxn>
                <a:cxn ang="0">
                  <a:pos x="T6" y="T7"/>
                </a:cxn>
              </a:cxnLst>
              <a:rect l="0" t="0" r="r" b="b"/>
              <a:pathLst>
                <a:path w="226" h="209">
                  <a:moveTo>
                    <a:pt x="226" y="209"/>
                  </a:moveTo>
                  <a:cubicBezTo>
                    <a:pt x="139" y="154"/>
                    <a:pt x="63" y="82"/>
                    <a:pt x="0" y="0"/>
                  </a:cubicBezTo>
                  <a:cubicBezTo>
                    <a:pt x="7" y="41"/>
                    <a:pt x="17" y="81"/>
                    <a:pt x="31" y="120"/>
                  </a:cubicBezTo>
                  <a:cubicBezTo>
                    <a:pt x="92" y="155"/>
                    <a:pt x="158" y="184"/>
                    <a:pt x="226" y="209"/>
                  </a:cubicBezTo>
                </a:path>
              </a:pathLst>
            </a:custGeom>
            <a:gradFill>
              <a:gsLst>
                <a:gs pos="0">
                  <a:srgbClr val="4DBBA2"/>
                </a:gs>
                <a:gs pos="59000">
                  <a:srgbClr val="3E758D"/>
                </a:gs>
                <a:gs pos="100000">
                  <a:srgbClr val="303078"/>
                </a:gs>
              </a:gsLst>
              <a:lin ang="7200000" scaled="0"/>
            </a:gradFill>
            <a:ln>
              <a:noFill/>
            </a:ln>
          </p:spPr>
          <p:txBody>
            <a:bodyPr vert="horz" wrap="square" lIns="91440" tIns="45720" rIns="91440" bIns="45720" numCol="1" anchor="t" anchorCtr="0" compatLnSpc="1"/>
            <a:lstStyle/>
            <a:p>
              <a:endParaRPr lang="zh-CN" altLang="en-US"/>
            </a:p>
          </p:txBody>
        </p:sp>
        <p:sp>
          <p:nvSpPr>
            <p:cNvPr id="12" name="Freeform 42"/>
            <p:cNvSpPr/>
            <p:nvPr/>
          </p:nvSpPr>
          <p:spPr bwMode="auto">
            <a:xfrm rot="16200000">
              <a:off x="8529840" y="4386504"/>
              <a:ext cx="779378" cy="2021647"/>
            </a:xfrm>
            <a:custGeom>
              <a:avLst/>
              <a:gdLst>
                <a:gd name="T0" fmla="*/ 75 w 75"/>
                <a:gd name="T1" fmla="*/ 182 h 182"/>
                <a:gd name="T2" fmla="*/ 44 w 75"/>
                <a:gd name="T3" fmla="*/ 62 h 182"/>
                <a:gd name="T4" fmla="*/ 0 w 75"/>
                <a:gd name="T5" fmla="*/ 0 h 182"/>
                <a:gd name="T6" fmla="*/ 43 w 75"/>
                <a:gd name="T7" fmla="*/ 162 h 182"/>
                <a:gd name="T8" fmla="*/ 75 w 75"/>
                <a:gd name="T9" fmla="*/ 182 h 182"/>
              </a:gdLst>
              <a:ahLst/>
              <a:cxnLst>
                <a:cxn ang="0">
                  <a:pos x="T0" y="T1"/>
                </a:cxn>
                <a:cxn ang="0">
                  <a:pos x="T2" y="T3"/>
                </a:cxn>
                <a:cxn ang="0">
                  <a:pos x="T4" y="T5"/>
                </a:cxn>
                <a:cxn ang="0">
                  <a:pos x="T6" y="T7"/>
                </a:cxn>
                <a:cxn ang="0">
                  <a:pos x="T8" y="T9"/>
                </a:cxn>
              </a:cxnLst>
              <a:rect l="0" t="0" r="r" b="b"/>
              <a:pathLst>
                <a:path w="75" h="182">
                  <a:moveTo>
                    <a:pt x="75" y="182"/>
                  </a:moveTo>
                  <a:cubicBezTo>
                    <a:pt x="61" y="143"/>
                    <a:pt x="51" y="103"/>
                    <a:pt x="44" y="62"/>
                  </a:cubicBezTo>
                  <a:cubicBezTo>
                    <a:pt x="29" y="42"/>
                    <a:pt x="14" y="21"/>
                    <a:pt x="0" y="0"/>
                  </a:cubicBezTo>
                  <a:cubicBezTo>
                    <a:pt x="11" y="55"/>
                    <a:pt x="25" y="109"/>
                    <a:pt x="43" y="162"/>
                  </a:cubicBezTo>
                  <a:cubicBezTo>
                    <a:pt x="53" y="169"/>
                    <a:pt x="64" y="175"/>
                    <a:pt x="75" y="182"/>
                  </a:cubicBezTo>
                </a:path>
              </a:pathLst>
            </a:custGeom>
            <a:gradFill>
              <a:gsLst>
                <a:gs pos="0">
                  <a:srgbClr val="4DBBA2"/>
                </a:gs>
                <a:gs pos="59000">
                  <a:srgbClr val="3E758D"/>
                </a:gs>
                <a:gs pos="100000">
                  <a:srgbClr val="303078"/>
                </a:gs>
              </a:gsLst>
              <a:lin ang="7200000" scaled="0"/>
            </a:gradFill>
            <a:ln>
              <a:noFill/>
            </a:ln>
          </p:spPr>
          <p:txBody>
            <a:bodyPr vert="horz" wrap="square" lIns="91440" tIns="45720" rIns="91440" bIns="45720" numCol="1" anchor="t" anchorCtr="0" compatLnSpc="1"/>
            <a:lstStyle/>
            <a:p>
              <a:endParaRPr lang="zh-CN" altLang="en-US"/>
            </a:p>
          </p:txBody>
        </p:sp>
        <p:sp>
          <p:nvSpPr>
            <p:cNvPr id="13" name="Freeform 43"/>
            <p:cNvSpPr/>
            <p:nvPr/>
          </p:nvSpPr>
          <p:spPr bwMode="auto">
            <a:xfrm rot="16200000">
              <a:off x="6912030" y="4062739"/>
              <a:ext cx="1518993" cy="4071528"/>
            </a:xfrm>
            <a:custGeom>
              <a:avLst/>
              <a:gdLst>
                <a:gd name="T0" fmla="*/ 0 w 146"/>
                <a:gd name="T1" fmla="*/ 254 h 367"/>
                <a:gd name="T2" fmla="*/ 146 w 146"/>
                <a:gd name="T3" fmla="*/ 367 h 367"/>
                <a:gd name="T4" fmla="*/ 103 w 146"/>
                <a:gd name="T5" fmla="*/ 205 h 367"/>
                <a:gd name="T6" fmla="*/ 0 w 146"/>
                <a:gd name="T7" fmla="*/ 0 h 367"/>
                <a:gd name="T8" fmla="*/ 0 w 146"/>
                <a:gd name="T9" fmla="*/ 254 h 367"/>
              </a:gdLst>
              <a:ahLst/>
              <a:cxnLst>
                <a:cxn ang="0">
                  <a:pos x="T0" y="T1"/>
                </a:cxn>
                <a:cxn ang="0">
                  <a:pos x="T2" y="T3"/>
                </a:cxn>
                <a:cxn ang="0">
                  <a:pos x="T4" y="T5"/>
                </a:cxn>
                <a:cxn ang="0">
                  <a:pos x="T6" y="T7"/>
                </a:cxn>
                <a:cxn ang="0">
                  <a:pos x="T8" y="T9"/>
                </a:cxn>
              </a:cxnLst>
              <a:rect l="0" t="0" r="r" b="b"/>
              <a:pathLst>
                <a:path w="146" h="367">
                  <a:moveTo>
                    <a:pt x="0" y="254"/>
                  </a:moveTo>
                  <a:cubicBezTo>
                    <a:pt x="44" y="297"/>
                    <a:pt x="93" y="334"/>
                    <a:pt x="146" y="367"/>
                  </a:cubicBezTo>
                  <a:cubicBezTo>
                    <a:pt x="128" y="314"/>
                    <a:pt x="114" y="260"/>
                    <a:pt x="103" y="205"/>
                  </a:cubicBezTo>
                  <a:cubicBezTo>
                    <a:pt x="62" y="141"/>
                    <a:pt x="27" y="72"/>
                    <a:pt x="0" y="0"/>
                  </a:cubicBezTo>
                  <a:cubicBezTo>
                    <a:pt x="0" y="254"/>
                    <a:pt x="0" y="254"/>
                    <a:pt x="0" y="254"/>
                  </a:cubicBezTo>
                </a:path>
              </a:pathLst>
            </a:custGeom>
            <a:gradFill>
              <a:gsLst>
                <a:gs pos="0">
                  <a:srgbClr val="4DBBA2"/>
                </a:gs>
                <a:gs pos="59000">
                  <a:srgbClr val="3E758D"/>
                </a:gs>
                <a:gs pos="100000">
                  <a:srgbClr val="303078"/>
                </a:gs>
              </a:gsLst>
              <a:lin ang="7200000" scaled="0"/>
            </a:gradFill>
            <a:ln>
              <a:noFill/>
            </a:ln>
          </p:spPr>
          <p:txBody>
            <a:bodyPr vert="horz" wrap="square" lIns="91440" tIns="45720" rIns="91440" bIns="45720" numCol="1" anchor="t" anchorCtr="0" compatLnSpc="1"/>
            <a:lstStyle/>
            <a:p>
              <a:endParaRPr lang="zh-CN" altLang="en-US"/>
            </a:p>
          </p:txBody>
        </p:sp>
        <p:sp>
          <p:nvSpPr>
            <p:cNvPr id="14" name="Freeform 44"/>
            <p:cNvSpPr/>
            <p:nvPr/>
          </p:nvSpPr>
          <p:spPr bwMode="auto">
            <a:xfrm rot="16200000">
              <a:off x="3288964" y="2238259"/>
              <a:ext cx="1330776" cy="7908706"/>
            </a:xfrm>
            <a:custGeom>
              <a:avLst/>
              <a:gdLst>
                <a:gd name="T0" fmla="*/ 0 w 128"/>
                <a:gd name="T1" fmla="*/ 508 h 713"/>
                <a:gd name="T2" fmla="*/ 103 w 128"/>
                <a:gd name="T3" fmla="*/ 713 h 713"/>
                <a:gd name="T4" fmla="*/ 125 w 128"/>
                <a:gd name="T5" fmla="*/ 9 h 713"/>
                <a:gd name="T6" fmla="*/ 128 w 128"/>
                <a:gd name="T7" fmla="*/ 0 h 713"/>
                <a:gd name="T8" fmla="*/ 0 w 128"/>
                <a:gd name="T9" fmla="*/ 0 h 713"/>
                <a:gd name="T10" fmla="*/ 0 w 128"/>
                <a:gd name="T11" fmla="*/ 508 h 713"/>
              </a:gdLst>
              <a:ahLst/>
              <a:cxnLst>
                <a:cxn ang="0">
                  <a:pos x="T0" y="T1"/>
                </a:cxn>
                <a:cxn ang="0">
                  <a:pos x="T2" y="T3"/>
                </a:cxn>
                <a:cxn ang="0">
                  <a:pos x="T4" y="T5"/>
                </a:cxn>
                <a:cxn ang="0">
                  <a:pos x="T6" y="T7"/>
                </a:cxn>
                <a:cxn ang="0">
                  <a:pos x="T8" y="T9"/>
                </a:cxn>
                <a:cxn ang="0">
                  <a:pos x="T10" y="T11"/>
                </a:cxn>
              </a:cxnLst>
              <a:rect l="0" t="0" r="r" b="b"/>
              <a:pathLst>
                <a:path w="128" h="713">
                  <a:moveTo>
                    <a:pt x="0" y="508"/>
                  </a:moveTo>
                  <a:cubicBezTo>
                    <a:pt x="27" y="580"/>
                    <a:pt x="62" y="649"/>
                    <a:pt x="103" y="713"/>
                  </a:cubicBezTo>
                  <a:cubicBezTo>
                    <a:pt x="57" y="483"/>
                    <a:pt x="65" y="241"/>
                    <a:pt x="125" y="9"/>
                  </a:cubicBezTo>
                  <a:cubicBezTo>
                    <a:pt x="126" y="6"/>
                    <a:pt x="127" y="3"/>
                    <a:pt x="128" y="0"/>
                  </a:cubicBezTo>
                  <a:cubicBezTo>
                    <a:pt x="0" y="0"/>
                    <a:pt x="0" y="0"/>
                    <a:pt x="0" y="0"/>
                  </a:cubicBezTo>
                  <a:cubicBezTo>
                    <a:pt x="0" y="508"/>
                    <a:pt x="0" y="508"/>
                    <a:pt x="0" y="508"/>
                  </a:cubicBezTo>
                </a:path>
              </a:pathLst>
            </a:custGeom>
            <a:gradFill>
              <a:gsLst>
                <a:gs pos="0">
                  <a:srgbClr val="4DBBA2"/>
                </a:gs>
                <a:gs pos="37000">
                  <a:srgbClr val="3E758D"/>
                </a:gs>
                <a:gs pos="100000">
                  <a:srgbClr val="303078"/>
                </a:gs>
              </a:gsLst>
              <a:lin ang="7200000" scaled="0"/>
            </a:gradFill>
            <a:ln>
              <a:noFill/>
            </a:ln>
          </p:spPr>
          <p:txBody>
            <a:bodyPr vert="horz" wrap="square" lIns="91440" tIns="45720" rIns="91440" bIns="45720" numCol="1" anchor="t" anchorCtr="0" compatLnSpc="1"/>
            <a:lstStyle/>
            <a:p>
              <a:endParaRPr lang="zh-CN" altLang="en-US"/>
            </a:p>
          </p:txBody>
        </p:sp>
        <p:sp>
          <p:nvSpPr>
            <p:cNvPr id="15" name="Freeform 45"/>
            <p:cNvSpPr/>
            <p:nvPr/>
          </p:nvSpPr>
          <p:spPr bwMode="auto">
            <a:xfrm rot="16200000">
              <a:off x="2956117" y="625309"/>
              <a:ext cx="2685410" cy="8597646"/>
            </a:xfrm>
            <a:custGeom>
              <a:avLst/>
              <a:gdLst>
                <a:gd name="T0" fmla="*/ 68 w 258"/>
                <a:gd name="T1" fmla="*/ 9 h 775"/>
                <a:gd name="T2" fmla="*/ 46 w 258"/>
                <a:gd name="T3" fmla="*/ 713 h 775"/>
                <a:gd name="T4" fmla="*/ 90 w 258"/>
                <a:gd name="T5" fmla="*/ 775 h 775"/>
                <a:gd name="T6" fmla="*/ 88 w 258"/>
                <a:gd name="T7" fmla="*/ 761 h 775"/>
                <a:gd name="T8" fmla="*/ 258 w 258"/>
                <a:gd name="T9" fmla="*/ 0 h 775"/>
                <a:gd name="T10" fmla="*/ 71 w 258"/>
                <a:gd name="T11" fmla="*/ 0 h 775"/>
                <a:gd name="T12" fmla="*/ 68 w 258"/>
                <a:gd name="T13" fmla="*/ 9 h 775"/>
              </a:gdLst>
              <a:ahLst/>
              <a:cxnLst>
                <a:cxn ang="0">
                  <a:pos x="T0" y="T1"/>
                </a:cxn>
                <a:cxn ang="0">
                  <a:pos x="T2" y="T3"/>
                </a:cxn>
                <a:cxn ang="0">
                  <a:pos x="T4" y="T5"/>
                </a:cxn>
                <a:cxn ang="0">
                  <a:pos x="T6" y="T7"/>
                </a:cxn>
                <a:cxn ang="0">
                  <a:pos x="T8" y="T9"/>
                </a:cxn>
                <a:cxn ang="0">
                  <a:pos x="T10" y="T11"/>
                </a:cxn>
                <a:cxn ang="0">
                  <a:pos x="T12" y="T13"/>
                </a:cxn>
              </a:cxnLst>
              <a:rect l="0" t="0" r="r" b="b"/>
              <a:pathLst>
                <a:path w="258" h="775">
                  <a:moveTo>
                    <a:pt x="68" y="9"/>
                  </a:moveTo>
                  <a:cubicBezTo>
                    <a:pt x="8" y="241"/>
                    <a:pt x="0" y="483"/>
                    <a:pt x="46" y="713"/>
                  </a:cubicBezTo>
                  <a:cubicBezTo>
                    <a:pt x="60" y="734"/>
                    <a:pt x="75" y="755"/>
                    <a:pt x="90" y="775"/>
                  </a:cubicBezTo>
                  <a:cubicBezTo>
                    <a:pt x="89" y="771"/>
                    <a:pt x="89" y="766"/>
                    <a:pt x="88" y="761"/>
                  </a:cubicBezTo>
                  <a:cubicBezTo>
                    <a:pt x="55" y="496"/>
                    <a:pt x="115" y="225"/>
                    <a:pt x="258" y="0"/>
                  </a:cubicBezTo>
                  <a:cubicBezTo>
                    <a:pt x="71" y="0"/>
                    <a:pt x="71" y="0"/>
                    <a:pt x="71" y="0"/>
                  </a:cubicBezTo>
                  <a:cubicBezTo>
                    <a:pt x="70" y="3"/>
                    <a:pt x="69" y="6"/>
                    <a:pt x="68" y="9"/>
                  </a:cubicBezTo>
                </a:path>
              </a:pathLst>
            </a:custGeom>
            <a:gradFill>
              <a:gsLst>
                <a:gs pos="0">
                  <a:srgbClr val="4DBBA2"/>
                </a:gs>
                <a:gs pos="27000">
                  <a:srgbClr val="3E758D"/>
                </a:gs>
                <a:gs pos="100000">
                  <a:srgbClr val="303078"/>
                </a:gs>
              </a:gsLst>
              <a:lin ang="7200000" scaled="0"/>
            </a:gradFill>
            <a:ln>
              <a:noFill/>
            </a:ln>
          </p:spPr>
          <p:txBody>
            <a:bodyPr vert="horz" wrap="square" lIns="91440" tIns="45720" rIns="91440" bIns="45720" numCol="1" anchor="t" anchorCtr="0" compatLnSpc="1"/>
            <a:lstStyle/>
            <a:p>
              <a:endParaRPr lang="zh-CN" altLang="en-US"/>
            </a:p>
          </p:txBody>
        </p:sp>
      </p:grpSp>
    </p:spTree>
  </p:cSld>
  <p:clrMapOvr>
    <a:masterClrMapping/>
  </p:clrMapOvr>
  <p:hf sldNum="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7_节标题">
    <p:spTree>
      <p:nvGrpSpPr>
        <p:cNvPr id="1" name=""/>
        <p:cNvGrpSpPr/>
        <p:nvPr/>
      </p:nvGrpSpPr>
      <p:grpSpPr>
        <a:xfrm>
          <a:off x="0" y="0"/>
          <a:ext cx="0" cy="0"/>
          <a:chOff x="0" y="0"/>
          <a:chExt cx="0" cy="0"/>
        </a:xfrm>
      </p:grpSpPr>
      <p:sp>
        <p:nvSpPr>
          <p:cNvPr id="4" name="矩形 3"/>
          <p:cNvSpPr/>
          <p:nvPr userDrawn="1"/>
        </p:nvSpPr>
        <p:spPr>
          <a:xfrm>
            <a:off x="1" y="0"/>
            <a:ext cx="12192000" cy="6858000"/>
          </a:xfrm>
          <a:prstGeom prst="rect">
            <a:avLst/>
          </a:prstGeom>
          <a:solidFill>
            <a:srgbClr val="F4F4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0" y="0"/>
            <a:ext cx="12192000" cy="6858000"/>
          </a:xfrm>
          <a:prstGeom prst="rect">
            <a:avLst/>
          </a:prstGeom>
          <a:gradFill>
            <a:gsLst>
              <a:gs pos="9000">
                <a:srgbClr val="4DBBA2"/>
              </a:gs>
              <a:gs pos="38000">
                <a:srgbClr val="3E758D"/>
              </a:gs>
              <a:gs pos="54000">
                <a:srgbClr val="375483"/>
              </a:gs>
              <a:gs pos="100000">
                <a:srgbClr val="303078"/>
              </a:gs>
              <a:gs pos="78000">
                <a:srgbClr val="303078"/>
              </a:gs>
            </a:gsLst>
            <a:lin ang="7200000" scaled="0"/>
          </a:gradFill>
        </p:spPr>
        <p:txBody>
          <a:bodyPr rtlCol="0" anchor="ctr">
            <a:sp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pic>
        <p:nvPicPr>
          <p:cNvPr id="5" name="图片 4"/>
          <p:cNvPicPr>
            <a:picLocks noChangeAspect="1"/>
          </p:cNvPicPr>
          <p:nvPr userDrawn="1"/>
        </p:nvPicPr>
        <p:blipFill rotWithShape="1">
          <a:blip r:embed="rId2" cstate="screen">
            <a:alphaModFix amt="60000"/>
            <a:duotone>
              <a:prstClr val="black"/>
              <a:schemeClr val="accent1">
                <a:tint val="45000"/>
                <a:satMod val="400000"/>
              </a:schemeClr>
            </a:duotone>
          </a:blip>
          <a:srcRect/>
          <a:stretch>
            <a:fillRect/>
          </a:stretch>
        </p:blipFill>
        <p:spPr>
          <a:xfrm>
            <a:off x="-1" y="605517"/>
            <a:ext cx="12192000" cy="5803915"/>
          </a:xfrm>
          <a:prstGeom prst="rect">
            <a:avLst/>
          </a:prstGeom>
        </p:spPr>
      </p:pic>
      <p:grpSp>
        <p:nvGrpSpPr>
          <p:cNvPr id="6" name="组合 5"/>
          <p:cNvGrpSpPr/>
          <p:nvPr userDrawn="1"/>
        </p:nvGrpSpPr>
        <p:grpSpPr>
          <a:xfrm>
            <a:off x="-1" y="-1"/>
            <a:ext cx="12192000" cy="6858001"/>
            <a:chOff x="-1" y="-1"/>
            <a:chExt cx="12192000" cy="6858001"/>
          </a:xfrm>
        </p:grpSpPr>
        <p:sp>
          <p:nvSpPr>
            <p:cNvPr id="7" name="Freeform 36"/>
            <p:cNvSpPr/>
            <p:nvPr/>
          </p:nvSpPr>
          <p:spPr bwMode="auto">
            <a:xfrm rot="16200000">
              <a:off x="8557356" y="1372995"/>
              <a:ext cx="5007640" cy="2261647"/>
            </a:xfrm>
            <a:custGeom>
              <a:avLst/>
              <a:gdLst>
                <a:gd name="T0" fmla="*/ 195 w 481"/>
                <a:gd name="T1" fmla="*/ 89 h 204"/>
                <a:gd name="T2" fmla="*/ 0 w 481"/>
                <a:gd name="T3" fmla="*/ 0 h 204"/>
                <a:gd name="T4" fmla="*/ 103 w 481"/>
                <a:gd name="T5" fmla="*/ 202 h 204"/>
                <a:gd name="T6" fmla="*/ 104 w 481"/>
                <a:gd name="T7" fmla="*/ 204 h 204"/>
                <a:gd name="T8" fmla="*/ 481 w 481"/>
                <a:gd name="T9" fmla="*/ 204 h 204"/>
                <a:gd name="T10" fmla="*/ 399 w 481"/>
                <a:gd name="T11" fmla="*/ 182 h 204"/>
                <a:gd name="T12" fmla="*/ 195 w 481"/>
                <a:gd name="T13" fmla="*/ 89 h 204"/>
              </a:gdLst>
              <a:ahLst/>
              <a:cxnLst>
                <a:cxn ang="0">
                  <a:pos x="T0" y="T1"/>
                </a:cxn>
                <a:cxn ang="0">
                  <a:pos x="T2" y="T3"/>
                </a:cxn>
                <a:cxn ang="0">
                  <a:pos x="T4" y="T5"/>
                </a:cxn>
                <a:cxn ang="0">
                  <a:pos x="T6" y="T7"/>
                </a:cxn>
                <a:cxn ang="0">
                  <a:pos x="T8" y="T9"/>
                </a:cxn>
                <a:cxn ang="0">
                  <a:pos x="T10" y="T11"/>
                </a:cxn>
                <a:cxn ang="0">
                  <a:pos x="T12" y="T13"/>
                </a:cxn>
              </a:cxnLst>
              <a:rect l="0" t="0" r="r" b="b"/>
              <a:pathLst>
                <a:path w="481" h="204">
                  <a:moveTo>
                    <a:pt x="195" y="89"/>
                  </a:moveTo>
                  <a:cubicBezTo>
                    <a:pt x="127" y="64"/>
                    <a:pt x="61" y="35"/>
                    <a:pt x="0" y="0"/>
                  </a:cubicBezTo>
                  <a:cubicBezTo>
                    <a:pt x="25" y="69"/>
                    <a:pt x="61" y="136"/>
                    <a:pt x="103" y="202"/>
                  </a:cubicBezTo>
                  <a:cubicBezTo>
                    <a:pt x="103" y="203"/>
                    <a:pt x="103" y="203"/>
                    <a:pt x="104" y="204"/>
                  </a:cubicBezTo>
                  <a:cubicBezTo>
                    <a:pt x="481" y="204"/>
                    <a:pt x="481" y="204"/>
                    <a:pt x="481" y="204"/>
                  </a:cubicBezTo>
                  <a:cubicBezTo>
                    <a:pt x="454" y="198"/>
                    <a:pt x="426" y="191"/>
                    <a:pt x="399" y="182"/>
                  </a:cubicBezTo>
                  <a:cubicBezTo>
                    <a:pt x="325" y="161"/>
                    <a:pt x="257" y="129"/>
                    <a:pt x="195" y="89"/>
                  </a:cubicBezTo>
                </a:path>
              </a:pathLst>
            </a:custGeom>
            <a:gradFill>
              <a:gsLst>
                <a:gs pos="0">
                  <a:srgbClr val="4DBBA2"/>
                </a:gs>
                <a:gs pos="59000">
                  <a:srgbClr val="3E758D"/>
                </a:gs>
                <a:gs pos="100000">
                  <a:srgbClr val="303078"/>
                </a:gs>
              </a:gsLst>
              <a:lin ang="7200000" scaled="0"/>
            </a:gradFill>
            <a:ln>
              <a:noFill/>
            </a:ln>
          </p:spPr>
          <p:txBody>
            <a:bodyPr vert="horz" wrap="square" lIns="91440" tIns="45720" rIns="91440" bIns="45720" numCol="1" anchor="t" anchorCtr="0" compatLnSpc="1"/>
            <a:lstStyle/>
            <a:p>
              <a:endParaRPr lang="zh-CN" altLang="en-US"/>
            </a:p>
          </p:txBody>
        </p:sp>
        <p:sp>
          <p:nvSpPr>
            <p:cNvPr id="8" name="Freeform 37"/>
            <p:cNvSpPr/>
            <p:nvPr/>
          </p:nvSpPr>
          <p:spPr bwMode="auto">
            <a:xfrm rot="16200000">
              <a:off x="10241843" y="3388851"/>
              <a:ext cx="1415605" cy="2484705"/>
            </a:xfrm>
            <a:custGeom>
              <a:avLst/>
              <a:gdLst>
                <a:gd name="T0" fmla="*/ 136 w 136"/>
                <a:gd name="T1" fmla="*/ 224 h 224"/>
                <a:gd name="T2" fmla="*/ 135 w 136"/>
                <a:gd name="T3" fmla="*/ 222 h 224"/>
                <a:gd name="T4" fmla="*/ 32 w 136"/>
                <a:gd name="T5" fmla="*/ 20 h 224"/>
                <a:gd name="T6" fmla="*/ 0 w 136"/>
                <a:gd name="T7" fmla="*/ 0 h 224"/>
                <a:gd name="T8" fmla="*/ 96 w 136"/>
                <a:gd name="T9" fmla="*/ 224 h 224"/>
                <a:gd name="T10" fmla="*/ 136 w 136"/>
                <a:gd name="T11" fmla="*/ 224 h 224"/>
              </a:gdLst>
              <a:ahLst/>
              <a:cxnLst>
                <a:cxn ang="0">
                  <a:pos x="T0" y="T1"/>
                </a:cxn>
                <a:cxn ang="0">
                  <a:pos x="T2" y="T3"/>
                </a:cxn>
                <a:cxn ang="0">
                  <a:pos x="T4" y="T5"/>
                </a:cxn>
                <a:cxn ang="0">
                  <a:pos x="T6" y="T7"/>
                </a:cxn>
                <a:cxn ang="0">
                  <a:pos x="T8" y="T9"/>
                </a:cxn>
                <a:cxn ang="0">
                  <a:pos x="T10" y="T11"/>
                </a:cxn>
              </a:cxnLst>
              <a:rect l="0" t="0" r="r" b="b"/>
              <a:pathLst>
                <a:path w="136" h="224">
                  <a:moveTo>
                    <a:pt x="136" y="224"/>
                  </a:moveTo>
                  <a:cubicBezTo>
                    <a:pt x="135" y="223"/>
                    <a:pt x="135" y="223"/>
                    <a:pt x="135" y="222"/>
                  </a:cubicBezTo>
                  <a:cubicBezTo>
                    <a:pt x="93" y="156"/>
                    <a:pt x="57" y="89"/>
                    <a:pt x="32" y="20"/>
                  </a:cubicBezTo>
                  <a:cubicBezTo>
                    <a:pt x="21" y="13"/>
                    <a:pt x="10" y="7"/>
                    <a:pt x="0" y="0"/>
                  </a:cubicBezTo>
                  <a:cubicBezTo>
                    <a:pt x="25" y="77"/>
                    <a:pt x="57" y="152"/>
                    <a:pt x="96" y="224"/>
                  </a:cubicBezTo>
                  <a:cubicBezTo>
                    <a:pt x="136" y="224"/>
                    <a:pt x="136" y="224"/>
                    <a:pt x="136" y="224"/>
                  </a:cubicBezTo>
                </a:path>
              </a:pathLst>
            </a:custGeom>
            <a:gradFill>
              <a:gsLst>
                <a:gs pos="0">
                  <a:srgbClr val="4DBBA2"/>
                </a:gs>
                <a:gs pos="59000">
                  <a:srgbClr val="3E758D"/>
                </a:gs>
                <a:gs pos="100000">
                  <a:srgbClr val="303078"/>
                </a:gs>
              </a:gsLst>
              <a:lin ang="7200000" scaled="0"/>
            </a:gradFill>
            <a:ln>
              <a:noFill/>
            </a:ln>
          </p:spPr>
          <p:txBody>
            <a:bodyPr vert="horz" wrap="square" lIns="91440" tIns="45720" rIns="91440" bIns="45720" numCol="1" anchor="t" anchorCtr="0" compatLnSpc="1"/>
            <a:lstStyle/>
            <a:p>
              <a:endParaRPr lang="zh-CN" altLang="en-US"/>
            </a:p>
          </p:txBody>
        </p:sp>
        <p:sp>
          <p:nvSpPr>
            <p:cNvPr id="9" name="Freeform 39"/>
            <p:cNvSpPr/>
            <p:nvPr/>
          </p:nvSpPr>
          <p:spPr bwMode="auto">
            <a:xfrm rot="16200000">
              <a:off x="9636154" y="4302154"/>
              <a:ext cx="2194984" cy="2916707"/>
            </a:xfrm>
            <a:custGeom>
              <a:avLst/>
              <a:gdLst>
                <a:gd name="T0" fmla="*/ 0 w 211"/>
                <a:gd name="T1" fmla="*/ 0 h 263"/>
                <a:gd name="T2" fmla="*/ 0 w 211"/>
                <a:gd name="T3" fmla="*/ 263 h 263"/>
                <a:gd name="T4" fmla="*/ 211 w 211"/>
                <a:gd name="T5" fmla="*/ 263 h 263"/>
                <a:gd name="T6" fmla="*/ 0 w 211"/>
                <a:gd name="T7" fmla="*/ 0 h 263"/>
              </a:gdLst>
              <a:ahLst/>
              <a:cxnLst>
                <a:cxn ang="0">
                  <a:pos x="T0" y="T1"/>
                </a:cxn>
                <a:cxn ang="0">
                  <a:pos x="T2" y="T3"/>
                </a:cxn>
                <a:cxn ang="0">
                  <a:pos x="T4" y="T5"/>
                </a:cxn>
                <a:cxn ang="0">
                  <a:pos x="T6" y="T7"/>
                </a:cxn>
              </a:cxnLst>
              <a:rect l="0" t="0" r="r" b="b"/>
              <a:pathLst>
                <a:path w="211" h="263">
                  <a:moveTo>
                    <a:pt x="0" y="0"/>
                  </a:moveTo>
                  <a:cubicBezTo>
                    <a:pt x="0" y="263"/>
                    <a:pt x="0" y="263"/>
                    <a:pt x="0" y="263"/>
                  </a:cubicBezTo>
                  <a:cubicBezTo>
                    <a:pt x="211" y="263"/>
                    <a:pt x="211" y="263"/>
                    <a:pt x="211" y="263"/>
                  </a:cubicBezTo>
                  <a:cubicBezTo>
                    <a:pt x="124" y="191"/>
                    <a:pt x="51" y="100"/>
                    <a:pt x="0" y="0"/>
                  </a:cubicBezTo>
                </a:path>
              </a:pathLst>
            </a:custGeom>
            <a:gradFill>
              <a:gsLst>
                <a:gs pos="0">
                  <a:srgbClr val="4DBBA2"/>
                </a:gs>
                <a:gs pos="59000">
                  <a:srgbClr val="3E758D"/>
                </a:gs>
                <a:gs pos="100000">
                  <a:srgbClr val="303078"/>
                </a:gs>
              </a:gsLst>
              <a:lin ang="7200000" scaled="0"/>
            </a:gradFill>
            <a:ln>
              <a:noFill/>
            </a:ln>
          </p:spPr>
          <p:txBody>
            <a:bodyPr vert="horz" wrap="square" lIns="91440" tIns="45720" rIns="91440" bIns="45720" numCol="1" anchor="t" anchorCtr="0" compatLnSpc="1"/>
            <a:lstStyle/>
            <a:p>
              <a:endParaRPr lang="zh-CN" altLang="en-US"/>
            </a:p>
          </p:txBody>
        </p:sp>
        <p:sp>
          <p:nvSpPr>
            <p:cNvPr id="10" name="Freeform 40"/>
            <p:cNvSpPr/>
            <p:nvPr/>
          </p:nvSpPr>
          <p:spPr bwMode="auto">
            <a:xfrm rot="16200000">
              <a:off x="9063622" y="3729624"/>
              <a:ext cx="2518400" cy="3738352"/>
            </a:xfrm>
            <a:custGeom>
              <a:avLst/>
              <a:gdLst>
                <a:gd name="T0" fmla="*/ 211 w 242"/>
                <a:gd name="T1" fmla="*/ 337 h 337"/>
                <a:gd name="T2" fmla="*/ 242 w 242"/>
                <a:gd name="T3" fmla="*/ 337 h 337"/>
                <a:gd name="T4" fmla="*/ 146 w 242"/>
                <a:gd name="T5" fmla="*/ 113 h 337"/>
                <a:gd name="T6" fmla="*/ 0 w 242"/>
                <a:gd name="T7" fmla="*/ 0 h 337"/>
                <a:gd name="T8" fmla="*/ 0 w 242"/>
                <a:gd name="T9" fmla="*/ 74 h 337"/>
                <a:gd name="T10" fmla="*/ 211 w 242"/>
                <a:gd name="T11" fmla="*/ 337 h 337"/>
              </a:gdLst>
              <a:ahLst/>
              <a:cxnLst>
                <a:cxn ang="0">
                  <a:pos x="T0" y="T1"/>
                </a:cxn>
                <a:cxn ang="0">
                  <a:pos x="T2" y="T3"/>
                </a:cxn>
                <a:cxn ang="0">
                  <a:pos x="T4" y="T5"/>
                </a:cxn>
                <a:cxn ang="0">
                  <a:pos x="T6" y="T7"/>
                </a:cxn>
                <a:cxn ang="0">
                  <a:pos x="T8" y="T9"/>
                </a:cxn>
                <a:cxn ang="0">
                  <a:pos x="T10" y="T11"/>
                </a:cxn>
              </a:cxnLst>
              <a:rect l="0" t="0" r="r" b="b"/>
              <a:pathLst>
                <a:path w="242" h="337">
                  <a:moveTo>
                    <a:pt x="211" y="337"/>
                  </a:moveTo>
                  <a:cubicBezTo>
                    <a:pt x="242" y="337"/>
                    <a:pt x="242" y="337"/>
                    <a:pt x="242" y="337"/>
                  </a:cubicBezTo>
                  <a:cubicBezTo>
                    <a:pt x="203" y="265"/>
                    <a:pt x="171" y="190"/>
                    <a:pt x="146" y="113"/>
                  </a:cubicBezTo>
                  <a:cubicBezTo>
                    <a:pt x="93" y="80"/>
                    <a:pt x="44" y="43"/>
                    <a:pt x="0" y="0"/>
                  </a:cubicBezTo>
                  <a:cubicBezTo>
                    <a:pt x="0" y="74"/>
                    <a:pt x="0" y="74"/>
                    <a:pt x="0" y="74"/>
                  </a:cubicBezTo>
                  <a:cubicBezTo>
                    <a:pt x="51" y="174"/>
                    <a:pt x="124" y="265"/>
                    <a:pt x="211" y="337"/>
                  </a:cubicBezTo>
                  <a:close/>
                </a:path>
              </a:pathLst>
            </a:custGeom>
            <a:gradFill>
              <a:gsLst>
                <a:gs pos="0">
                  <a:srgbClr val="4DBBA2"/>
                </a:gs>
                <a:gs pos="59000">
                  <a:srgbClr val="3E758D"/>
                </a:gs>
                <a:gs pos="100000">
                  <a:srgbClr val="303078"/>
                </a:gs>
              </a:gsLst>
              <a:lin ang="7200000" scaled="0"/>
            </a:gradFill>
            <a:ln>
              <a:noFill/>
            </a:ln>
          </p:spPr>
          <p:txBody>
            <a:bodyPr vert="horz" wrap="square" lIns="91440" tIns="45720" rIns="91440" bIns="45720" numCol="1" anchor="t" anchorCtr="0" compatLnSpc="1"/>
            <a:lstStyle/>
            <a:p>
              <a:endParaRPr lang="zh-CN" altLang="en-US"/>
            </a:p>
          </p:txBody>
        </p:sp>
        <p:sp>
          <p:nvSpPr>
            <p:cNvPr id="11" name="Freeform 41"/>
            <p:cNvSpPr/>
            <p:nvPr/>
          </p:nvSpPr>
          <p:spPr bwMode="auto">
            <a:xfrm rot="16200000">
              <a:off x="8581010" y="2993649"/>
              <a:ext cx="2351390" cy="2318118"/>
            </a:xfrm>
            <a:custGeom>
              <a:avLst/>
              <a:gdLst>
                <a:gd name="T0" fmla="*/ 226 w 226"/>
                <a:gd name="T1" fmla="*/ 209 h 209"/>
                <a:gd name="T2" fmla="*/ 0 w 226"/>
                <a:gd name="T3" fmla="*/ 0 h 209"/>
                <a:gd name="T4" fmla="*/ 31 w 226"/>
                <a:gd name="T5" fmla="*/ 120 h 209"/>
                <a:gd name="T6" fmla="*/ 226 w 226"/>
                <a:gd name="T7" fmla="*/ 209 h 209"/>
              </a:gdLst>
              <a:ahLst/>
              <a:cxnLst>
                <a:cxn ang="0">
                  <a:pos x="T0" y="T1"/>
                </a:cxn>
                <a:cxn ang="0">
                  <a:pos x="T2" y="T3"/>
                </a:cxn>
                <a:cxn ang="0">
                  <a:pos x="T4" y="T5"/>
                </a:cxn>
                <a:cxn ang="0">
                  <a:pos x="T6" y="T7"/>
                </a:cxn>
              </a:cxnLst>
              <a:rect l="0" t="0" r="r" b="b"/>
              <a:pathLst>
                <a:path w="226" h="209">
                  <a:moveTo>
                    <a:pt x="226" y="209"/>
                  </a:moveTo>
                  <a:cubicBezTo>
                    <a:pt x="139" y="154"/>
                    <a:pt x="63" y="82"/>
                    <a:pt x="0" y="0"/>
                  </a:cubicBezTo>
                  <a:cubicBezTo>
                    <a:pt x="7" y="41"/>
                    <a:pt x="17" y="81"/>
                    <a:pt x="31" y="120"/>
                  </a:cubicBezTo>
                  <a:cubicBezTo>
                    <a:pt x="92" y="155"/>
                    <a:pt x="158" y="184"/>
                    <a:pt x="226" y="209"/>
                  </a:cubicBezTo>
                </a:path>
              </a:pathLst>
            </a:custGeom>
            <a:gradFill>
              <a:gsLst>
                <a:gs pos="0">
                  <a:srgbClr val="4DBBA2"/>
                </a:gs>
                <a:gs pos="59000">
                  <a:srgbClr val="3E758D"/>
                </a:gs>
                <a:gs pos="100000">
                  <a:srgbClr val="303078"/>
                </a:gs>
              </a:gsLst>
              <a:lin ang="7200000" scaled="0"/>
            </a:gradFill>
            <a:ln>
              <a:noFill/>
            </a:ln>
          </p:spPr>
          <p:txBody>
            <a:bodyPr vert="horz" wrap="square" lIns="91440" tIns="45720" rIns="91440" bIns="45720" numCol="1" anchor="t" anchorCtr="0" compatLnSpc="1"/>
            <a:lstStyle/>
            <a:p>
              <a:endParaRPr lang="zh-CN" altLang="en-US"/>
            </a:p>
          </p:txBody>
        </p:sp>
        <p:sp>
          <p:nvSpPr>
            <p:cNvPr id="12" name="Freeform 42"/>
            <p:cNvSpPr/>
            <p:nvPr/>
          </p:nvSpPr>
          <p:spPr bwMode="auto">
            <a:xfrm rot="16200000">
              <a:off x="8529840" y="4386504"/>
              <a:ext cx="779378" cy="2021647"/>
            </a:xfrm>
            <a:custGeom>
              <a:avLst/>
              <a:gdLst>
                <a:gd name="T0" fmla="*/ 75 w 75"/>
                <a:gd name="T1" fmla="*/ 182 h 182"/>
                <a:gd name="T2" fmla="*/ 44 w 75"/>
                <a:gd name="T3" fmla="*/ 62 h 182"/>
                <a:gd name="T4" fmla="*/ 0 w 75"/>
                <a:gd name="T5" fmla="*/ 0 h 182"/>
                <a:gd name="T6" fmla="*/ 43 w 75"/>
                <a:gd name="T7" fmla="*/ 162 h 182"/>
                <a:gd name="T8" fmla="*/ 75 w 75"/>
                <a:gd name="T9" fmla="*/ 182 h 182"/>
              </a:gdLst>
              <a:ahLst/>
              <a:cxnLst>
                <a:cxn ang="0">
                  <a:pos x="T0" y="T1"/>
                </a:cxn>
                <a:cxn ang="0">
                  <a:pos x="T2" y="T3"/>
                </a:cxn>
                <a:cxn ang="0">
                  <a:pos x="T4" y="T5"/>
                </a:cxn>
                <a:cxn ang="0">
                  <a:pos x="T6" y="T7"/>
                </a:cxn>
                <a:cxn ang="0">
                  <a:pos x="T8" y="T9"/>
                </a:cxn>
              </a:cxnLst>
              <a:rect l="0" t="0" r="r" b="b"/>
              <a:pathLst>
                <a:path w="75" h="182">
                  <a:moveTo>
                    <a:pt x="75" y="182"/>
                  </a:moveTo>
                  <a:cubicBezTo>
                    <a:pt x="61" y="143"/>
                    <a:pt x="51" y="103"/>
                    <a:pt x="44" y="62"/>
                  </a:cubicBezTo>
                  <a:cubicBezTo>
                    <a:pt x="29" y="42"/>
                    <a:pt x="14" y="21"/>
                    <a:pt x="0" y="0"/>
                  </a:cubicBezTo>
                  <a:cubicBezTo>
                    <a:pt x="11" y="55"/>
                    <a:pt x="25" y="109"/>
                    <a:pt x="43" y="162"/>
                  </a:cubicBezTo>
                  <a:cubicBezTo>
                    <a:pt x="53" y="169"/>
                    <a:pt x="64" y="175"/>
                    <a:pt x="75" y="182"/>
                  </a:cubicBezTo>
                </a:path>
              </a:pathLst>
            </a:custGeom>
            <a:gradFill>
              <a:gsLst>
                <a:gs pos="0">
                  <a:srgbClr val="4DBBA2"/>
                </a:gs>
                <a:gs pos="59000">
                  <a:srgbClr val="3E758D"/>
                </a:gs>
                <a:gs pos="100000">
                  <a:srgbClr val="303078"/>
                </a:gs>
              </a:gsLst>
              <a:lin ang="7200000" scaled="0"/>
            </a:gradFill>
            <a:ln>
              <a:noFill/>
            </a:ln>
          </p:spPr>
          <p:txBody>
            <a:bodyPr vert="horz" wrap="square" lIns="91440" tIns="45720" rIns="91440" bIns="45720" numCol="1" anchor="t" anchorCtr="0" compatLnSpc="1"/>
            <a:lstStyle/>
            <a:p>
              <a:endParaRPr lang="zh-CN" altLang="en-US"/>
            </a:p>
          </p:txBody>
        </p:sp>
        <p:sp>
          <p:nvSpPr>
            <p:cNvPr id="13" name="Freeform 43"/>
            <p:cNvSpPr/>
            <p:nvPr/>
          </p:nvSpPr>
          <p:spPr bwMode="auto">
            <a:xfrm rot="16200000">
              <a:off x="6912030" y="4062739"/>
              <a:ext cx="1518993" cy="4071528"/>
            </a:xfrm>
            <a:custGeom>
              <a:avLst/>
              <a:gdLst>
                <a:gd name="T0" fmla="*/ 0 w 146"/>
                <a:gd name="T1" fmla="*/ 254 h 367"/>
                <a:gd name="T2" fmla="*/ 146 w 146"/>
                <a:gd name="T3" fmla="*/ 367 h 367"/>
                <a:gd name="T4" fmla="*/ 103 w 146"/>
                <a:gd name="T5" fmla="*/ 205 h 367"/>
                <a:gd name="T6" fmla="*/ 0 w 146"/>
                <a:gd name="T7" fmla="*/ 0 h 367"/>
                <a:gd name="T8" fmla="*/ 0 w 146"/>
                <a:gd name="T9" fmla="*/ 254 h 367"/>
              </a:gdLst>
              <a:ahLst/>
              <a:cxnLst>
                <a:cxn ang="0">
                  <a:pos x="T0" y="T1"/>
                </a:cxn>
                <a:cxn ang="0">
                  <a:pos x="T2" y="T3"/>
                </a:cxn>
                <a:cxn ang="0">
                  <a:pos x="T4" y="T5"/>
                </a:cxn>
                <a:cxn ang="0">
                  <a:pos x="T6" y="T7"/>
                </a:cxn>
                <a:cxn ang="0">
                  <a:pos x="T8" y="T9"/>
                </a:cxn>
              </a:cxnLst>
              <a:rect l="0" t="0" r="r" b="b"/>
              <a:pathLst>
                <a:path w="146" h="367">
                  <a:moveTo>
                    <a:pt x="0" y="254"/>
                  </a:moveTo>
                  <a:cubicBezTo>
                    <a:pt x="44" y="297"/>
                    <a:pt x="93" y="334"/>
                    <a:pt x="146" y="367"/>
                  </a:cubicBezTo>
                  <a:cubicBezTo>
                    <a:pt x="128" y="314"/>
                    <a:pt x="114" y="260"/>
                    <a:pt x="103" y="205"/>
                  </a:cubicBezTo>
                  <a:cubicBezTo>
                    <a:pt x="62" y="141"/>
                    <a:pt x="27" y="72"/>
                    <a:pt x="0" y="0"/>
                  </a:cubicBezTo>
                  <a:cubicBezTo>
                    <a:pt x="0" y="254"/>
                    <a:pt x="0" y="254"/>
                    <a:pt x="0" y="254"/>
                  </a:cubicBezTo>
                </a:path>
              </a:pathLst>
            </a:custGeom>
            <a:gradFill>
              <a:gsLst>
                <a:gs pos="0">
                  <a:srgbClr val="4DBBA2"/>
                </a:gs>
                <a:gs pos="59000">
                  <a:srgbClr val="3E758D"/>
                </a:gs>
                <a:gs pos="100000">
                  <a:srgbClr val="303078"/>
                </a:gs>
              </a:gsLst>
              <a:lin ang="7200000" scaled="0"/>
            </a:gradFill>
            <a:ln>
              <a:noFill/>
            </a:ln>
          </p:spPr>
          <p:txBody>
            <a:bodyPr vert="horz" wrap="square" lIns="91440" tIns="45720" rIns="91440" bIns="45720" numCol="1" anchor="t" anchorCtr="0" compatLnSpc="1"/>
            <a:lstStyle/>
            <a:p>
              <a:endParaRPr lang="zh-CN" altLang="en-US"/>
            </a:p>
          </p:txBody>
        </p:sp>
        <p:sp>
          <p:nvSpPr>
            <p:cNvPr id="14" name="Freeform 44"/>
            <p:cNvSpPr/>
            <p:nvPr/>
          </p:nvSpPr>
          <p:spPr bwMode="auto">
            <a:xfrm rot="16200000">
              <a:off x="3288964" y="2238259"/>
              <a:ext cx="1330776" cy="7908706"/>
            </a:xfrm>
            <a:custGeom>
              <a:avLst/>
              <a:gdLst>
                <a:gd name="T0" fmla="*/ 0 w 128"/>
                <a:gd name="T1" fmla="*/ 508 h 713"/>
                <a:gd name="T2" fmla="*/ 103 w 128"/>
                <a:gd name="T3" fmla="*/ 713 h 713"/>
                <a:gd name="T4" fmla="*/ 125 w 128"/>
                <a:gd name="T5" fmla="*/ 9 h 713"/>
                <a:gd name="T6" fmla="*/ 128 w 128"/>
                <a:gd name="T7" fmla="*/ 0 h 713"/>
                <a:gd name="T8" fmla="*/ 0 w 128"/>
                <a:gd name="T9" fmla="*/ 0 h 713"/>
                <a:gd name="T10" fmla="*/ 0 w 128"/>
                <a:gd name="T11" fmla="*/ 508 h 713"/>
              </a:gdLst>
              <a:ahLst/>
              <a:cxnLst>
                <a:cxn ang="0">
                  <a:pos x="T0" y="T1"/>
                </a:cxn>
                <a:cxn ang="0">
                  <a:pos x="T2" y="T3"/>
                </a:cxn>
                <a:cxn ang="0">
                  <a:pos x="T4" y="T5"/>
                </a:cxn>
                <a:cxn ang="0">
                  <a:pos x="T6" y="T7"/>
                </a:cxn>
                <a:cxn ang="0">
                  <a:pos x="T8" y="T9"/>
                </a:cxn>
                <a:cxn ang="0">
                  <a:pos x="T10" y="T11"/>
                </a:cxn>
              </a:cxnLst>
              <a:rect l="0" t="0" r="r" b="b"/>
              <a:pathLst>
                <a:path w="128" h="713">
                  <a:moveTo>
                    <a:pt x="0" y="508"/>
                  </a:moveTo>
                  <a:cubicBezTo>
                    <a:pt x="27" y="580"/>
                    <a:pt x="62" y="649"/>
                    <a:pt x="103" y="713"/>
                  </a:cubicBezTo>
                  <a:cubicBezTo>
                    <a:pt x="57" y="483"/>
                    <a:pt x="65" y="241"/>
                    <a:pt x="125" y="9"/>
                  </a:cubicBezTo>
                  <a:cubicBezTo>
                    <a:pt x="126" y="6"/>
                    <a:pt x="127" y="3"/>
                    <a:pt x="128" y="0"/>
                  </a:cubicBezTo>
                  <a:cubicBezTo>
                    <a:pt x="0" y="0"/>
                    <a:pt x="0" y="0"/>
                    <a:pt x="0" y="0"/>
                  </a:cubicBezTo>
                  <a:cubicBezTo>
                    <a:pt x="0" y="508"/>
                    <a:pt x="0" y="508"/>
                    <a:pt x="0" y="508"/>
                  </a:cubicBezTo>
                </a:path>
              </a:pathLst>
            </a:custGeom>
            <a:gradFill>
              <a:gsLst>
                <a:gs pos="0">
                  <a:srgbClr val="4DBBA2"/>
                </a:gs>
                <a:gs pos="37000">
                  <a:srgbClr val="3E758D"/>
                </a:gs>
                <a:gs pos="100000">
                  <a:srgbClr val="303078"/>
                </a:gs>
              </a:gsLst>
              <a:lin ang="7200000" scaled="0"/>
            </a:gradFill>
            <a:ln>
              <a:noFill/>
            </a:ln>
          </p:spPr>
          <p:txBody>
            <a:bodyPr vert="horz" wrap="square" lIns="91440" tIns="45720" rIns="91440" bIns="45720" numCol="1" anchor="t" anchorCtr="0" compatLnSpc="1"/>
            <a:lstStyle/>
            <a:p>
              <a:endParaRPr lang="zh-CN" altLang="en-US"/>
            </a:p>
          </p:txBody>
        </p:sp>
        <p:sp>
          <p:nvSpPr>
            <p:cNvPr id="15" name="Freeform 45"/>
            <p:cNvSpPr/>
            <p:nvPr/>
          </p:nvSpPr>
          <p:spPr bwMode="auto">
            <a:xfrm rot="16200000">
              <a:off x="2956117" y="625309"/>
              <a:ext cx="2685410" cy="8597646"/>
            </a:xfrm>
            <a:custGeom>
              <a:avLst/>
              <a:gdLst>
                <a:gd name="T0" fmla="*/ 68 w 258"/>
                <a:gd name="T1" fmla="*/ 9 h 775"/>
                <a:gd name="T2" fmla="*/ 46 w 258"/>
                <a:gd name="T3" fmla="*/ 713 h 775"/>
                <a:gd name="T4" fmla="*/ 90 w 258"/>
                <a:gd name="T5" fmla="*/ 775 h 775"/>
                <a:gd name="T6" fmla="*/ 88 w 258"/>
                <a:gd name="T7" fmla="*/ 761 h 775"/>
                <a:gd name="T8" fmla="*/ 258 w 258"/>
                <a:gd name="T9" fmla="*/ 0 h 775"/>
                <a:gd name="T10" fmla="*/ 71 w 258"/>
                <a:gd name="T11" fmla="*/ 0 h 775"/>
                <a:gd name="T12" fmla="*/ 68 w 258"/>
                <a:gd name="T13" fmla="*/ 9 h 775"/>
              </a:gdLst>
              <a:ahLst/>
              <a:cxnLst>
                <a:cxn ang="0">
                  <a:pos x="T0" y="T1"/>
                </a:cxn>
                <a:cxn ang="0">
                  <a:pos x="T2" y="T3"/>
                </a:cxn>
                <a:cxn ang="0">
                  <a:pos x="T4" y="T5"/>
                </a:cxn>
                <a:cxn ang="0">
                  <a:pos x="T6" y="T7"/>
                </a:cxn>
                <a:cxn ang="0">
                  <a:pos x="T8" y="T9"/>
                </a:cxn>
                <a:cxn ang="0">
                  <a:pos x="T10" y="T11"/>
                </a:cxn>
                <a:cxn ang="0">
                  <a:pos x="T12" y="T13"/>
                </a:cxn>
              </a:cxnLst>
              <a:rect l="0" t="0" r="r" b="b"/>
              <a:pathLst>
                <a:path w="258" h="775">
                  <a:moveTo>
                    <a:pt x="68" y="9"/>
                  </a:moveTo>
                  <a:cubicBezTo>
                    <a:pt x="8" y="241"/>
                    <a:pt x="0" y="483"/>
                    <a:pt x="46" y="713"/>
                  </a:cubicBezTo>
                  <a:cubicBezTo>
                    <a:pt x="60" y="734"/>
                    <a:pt x="75" y="755"/>
                    <a:pt x="90" y="775"/>
                  </a:cubicBezTo>
                  <a:cubicBezTo>
                    <a:pt x="89" y="771"/>
                    <a:pt x="89" y="766"/>
                    <a:pt x="88" y="761"/>
                  </a:cubicBezTo>
                  <a:cubicBezTo>
                    <a:pt x="55" y="496"/>
                    <a:pt x="115" y="225"/>
                    <a:pt x="258" y="0"/>
                  </a:cubicBezTo>
                  <a:cubicBezTo>
                    <a:pt x="71" y="0"/>
                    <a:pt x="71" y="0"/>
                    <a:pt x="71" y="0"/>
                  </a:cubicBezTo>
                  <a:cubicBezTo>
                    <a:pt x="70" y="3"/>
                    <a:pt x="69" y="6"/>
                    <a:pt x="68" y="9"/>
                  </a:cubicBezTo>
                </a:path>
              </a:pathLst>
            </a:custGeom>
            <a:gradFill>
              <a:gsLst>
                <a:gs pos="0">
                  <a:srgbClr val="4DBBA2"/>
                </a:gs>
                <a:gs pos="27000">
                  <a:srgbClr val="3E758D"/>
                </a:gs>
                <a:gs pos="100000">
                  <a:srgbClr val="303078"/>
                </a:gs>
              </a:gsLst>
              <a:lin ang="7200000" scaled="0"/>
            </a:gradFill>
            <a:ln>
              <a:noFill/>
            </a:ln>
          </p:spPr>
          <p:txBody>
            <a:bodyPr vert="horz" wrap="square" lIns="91440" tIns="45720" rIns="91440" bIns="45720" numCol="1" anchor="t" anchorCtr="0" compatLnSpc="1"/>
            <a:lstStyle/>
            <a:p>
              <a:endParaRPr lang="zh-CN" altLang="en-US"/>
            </a:p>
          </p:txBody>
        </p:sp>
      </p:grpSp>
    </p:spTree>
  </p:cSld>
  <p:clrMapOvr>
    <a:masterClrMapping/>
  </p:clrMapOvr>
  <p:hf sldNum="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节标题">
    <p:spTree>
      <p:nvGrpSpPr>
        <p:cNvPr id="1" name=""/>
        <p:cNvGrpSpPr/>
        <p:nvPr/>
      </p:nvGrpSpPr>
      <p:grpSpPr>
        <a:xfrm>
          <a:off x="0" y="0"/>
          <a:ext cx="0" cy="0"/>
          <a:chOff x="0" y="0"/>
          <a:chExt cx="0" cy="0"/>
        </a:xfrm>
      </p:grpSpPr>
      <p:sp>
        <p:nvSpPr>
          <p:cNvPr id="4" name="矩形 3"/>
          <p:cNvSpPr/>
          <p:nvPr userDrawn="1"/>
        </p:nvSpPr>
        <p:spPr>
          <a:xfrm>
            <a:off x="1" y="0"/>
            <a:ext cx="12192000" cy="6858000"/>
          </a:xfrm>
          <a:prstGeom prst="rect">
            <a:avLst/>
          </a:prstGeom>
          <a:solidFill>
            <a:srgbClr val="F4F4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0" y="0"/>
            <a:ext cx="12192000" cy="6858000"/>
          </a:xfrm>
          <a:prstGeom prst="rect">
            <a:avLst/>
          </a:prstGeom>
          <a:gradFill>
            <a:gsLst>
              <a:gs pos="9000">
                <a:srgbClr val="4DBBA2"/>
              </a:gs>
              <a:gs pos="38000">
                <a:srgbClr val="3E758D"/>
              </a:gs>
              <a:gs pos="54000">
                <a:srgbClr val="375483"/>
              </a:gs>
              <a:gs pos="100000">
                <a:srgbClr val="303078"/>
              </a:gs>
              <a:gs pos="78000">
                <a:srgbClr val="303078"/>
              </a:gs>
            </a:gsLst>
            <a:lin ang="7200000" scaled="0"/>
          </a:gradFill>
        </p:spPr>
        <p:txBody>
          <a:bodyPr rtlCol="0" anchor="ctr">
            <a:sp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pic>
        <p:nvPicPr>
          <p:cNvPr id="5" name="图片 4"/>
          <p:cNvPicPr>
            <a:picLocks noChangeAspect="1"/>
          </p:cNvPicPr>
          <p:nvPr userDrawn="1"/>
        </p:nvPicPr>
        <p:blipFill rotWithShape="1">
          <a:blip r:embed="rId2" cstate="screen">
            <a:alphaModFix amt="60000"/>
            <a:duotone>
              <a:prstClr val="black"/>
              <a:schemeClr val="accent1">
                <a:tint val="45000"/>
                <a:satMod val="400000"/>
              </a:schemeClr>
            </a:duotone>
          </a:blip>
          <a:srcRect/>
          <a:stretch>
            <a:fillRect/>
          </a:stretch>
        </p:blipFill>
        <p:spPr>
          <a:xfrm>
            <a:off x="-1" y="605517"/>
            <a:ext cx="12192000" cy="5803915"/>
          </a:xfrm>
          <a:prstGeom prst="rect">
            <a:avLst/>
          </a:prstGeom>
        </p:spPr>
      </p:pic>
      <p:grpSp>
        <p:nvGrpSpPr>
          <p:cNvPr id="6" name="组合 5"/>
          <p:cNvGrpSpPr/>
          <p:nvPr userDrawn="1"/>
        </p:nvGrpSpPr>
        <p:grpSpPr>
          <a:xfrm>
            <a:off x="0" y="-4762"/>
            <a:ext cx="8485475" cy="6862762"/>
            <a:chOff x="0" y="-4762"/>
            <a:chExt cx="8485475" cy="6862762"/>
          </a:xfrm>
        </p:grpSpPr>
        <p:sp>
          <p:nvSpPr>
            <p:cNvPr id="7" name="Freeform 31"/>
            <p:cNvSpPr/>
            <p:nvPr/>
          </p:nvSpPr>
          <p:spPr bwMode="auto">
            <a:xfrm flipH="1">
              <a:off x="3394825" y="-4762"/>
              <a:ext cx="5090650" cy="2566781"/>
            </a:xfrm>
            <a:custGeom>
              <a:avLst/>
              <a:gdLst>
                <a:gd name="T0" fmla="*/ 121 w 816"/>
                <a:gd name="T1" fmla="*/ 0 h 411"/>
                <a:gd name="T2" fmla="*/ 0 w 816"/>
                <a:gd name="T3" fmla="*/ 159 h 411"/>
                <a:gd name="T4" fmla="*/ 816 w 816"/>
                <a:gd name="T5" fmla="*/ 411 h 411"/>
                <a:gd name="T6" fmla="*/ 749 w 816"/>
                <a:gd name="T7" fmla="*/ 299 h 411"/>
                <a:gd name="T8" fmla="*/ 749 w 816"/>
                <a:gd name="T9" fmla="*/ 299 h 411"/>
                <a:gd name="T10" fmla="*/ 749 w 816"/>
                <a:gd name="T11" fmla="*/ 299 h 411"/>
                <a:gd name="T12" fmla="*/ 121 w 816"/>
                <a:gd name="T13" fmla="*/ 0 h 411"/>
              </a:gdLst>
              <a:ahLst/>
              <a:cxnLst>
                <a:cxn ang="0">
                  <a:pos x="T0" y="T1"/>
                </a:cxn>
                <a:cxn ang="0">
                  <a:pos x="T2" y="T3"/>
                </a:cxn>
                <a:cxn ang="0">
                  <a:pos x="T4" y="T5"/>
                </a:cxn>
                <a:cxn ang="0">
                  <a:pos x="T6" y="T7"/>
                </a:cxn>
                <a:cxn ang="0">
                  <a:pos x="T8" y="T9"/>
                </a:cxn>
                <a:cxn ang="0">
                  <a:pos x="T10" y="T11"/>
                </a:cxn>
                <a:cxn ang="0">
                  <a:pos x="T12" y="T13"/>
                </a:cxn>
              </a:cxnLst>
              <a:rect l="0" t="0" r="r" b="b"/>
              <a:pathLst>
                <a:path w="816" h="411">
                  <a:moveTo>
                    <a:pt x="121" y="0"/>
                  </a:moveTo>
                  <a:cubicBezTo>
                    <a:pt x="0" y="159"/>
                    <a:pt x="0" y="159"/>
                    <a:pt x="0" y="159"/>
                  </a:cubicBezTo>
                  <a:cubicBezTo>
                    <a:pt x="443" y="161"/>
                    <a:pt x="816" y="411"/>
                    <a:pt x="816" y="411"/>
                  </a:cubicBezTo>
                  <a:cubicBezTo>
                    <a:pt x="815" y="337"/>
                    <a:pt x="750" y="300"/>
                    <a:pt x="749" y="299"/>
                  </a:cubicBezTo>
                  <a:cubicBezTo>
                    <a:pt x="749" y="299"/>
                    <a:pt x="749" y="299"/>
                    <a:pt x="749" y="299"/>
                  </a:cubicBezTo>
                  <a:cubicBezTo>
                    <a:pt x="749" y="299"/>
                    <a:pt x="749" y="299"/>
                    <a:pt x="749" y="299"/>
                  </a:cubicBezTo>
                  <a:cubicBezTo>
                    <a:pt x="452" y="37"/>
                    <a:pt x="121" y="0"/>
                    <a:pt x="121" y="0"/>
                  </a:cubicBezTo>
                </a:path>
              </a:pathLst>
            </a:custGeom>
            <a:gradFill>
              <a:gsLst>
                <a:gs pos="9000">
                  <a:srgbClr val="4DBBA2"/>
                </a:gs>
                <a:gs pos="23000">
                  <a:srgbClr val="3E758D"/>
                </a:gs>
                <a:gs pos="54000">
                  <a:srgbClr val="375483">
                    <a:alpha val="0"/>
                  </a:srgbClr>
                </a:gs>
                <a:gs pos="100000">
                  <a:srgbClr val="303078">
                    <a:alpha val="0"/>
                  </a:srgbClr>
                </a:gs>
                <a:gs pos="78000">
                  <a:srgbClr val="303078">
                    <a:alpha val="0"/>
                  </a:srgbClr>
                </a:gs>
              </a:gsLst>
              <a:lin ang="8400000" scaled="0"/>
            </a:gradFill>
            <a:ln>
              <a:noFill/>
            </a:ln>
          </p:spPr>
          <p:txBody>
            <a:bodyPr vert="horz" wrap="square" lIns="91440" tIns="45720" rIns="91440" bIns="45720" numCol="1" anchor="t" anchorCtr="0" compatLnSpc="1"/>
            <a:lstStyle/>
            <a:p>
              <a:endParaRPr lang="zh-CN" altLang="en-US"/>
            </a:p>
          </p:txBody>
        </p:sp>
        <p:sp>
          <p:nvSpPr>
            <p:cNvPr id="8" name="Freeform 32"/>
            <p:cNvSpPr/>
            <p:nvPr/>
          </p:nvSpPr>
          <p:spPr bwMode="auto">
            <a:xfrm flipH="1">
              <a:off x="1" y="-4762"/>
              <a:ext cx="5670758" cy="5782011"/>
            </a:xfrm>
            <a:custGeom>
              <a:avLst/>
              <a:gdLst>
                <a:gd name="T0" fmla="*/ 909 w 909"/>
                <a:gd name="T1" fmla="*/ 0 h 926"/>
                <a:gd name="T2" fmla="*/ 0 w 909"/>
                <a:gd name="T3" fmla="*/ 0 h 926"/>
                <a:gd name="T4" fmla="*/ 298 w 909"/>
                <a:gd name="T5" fmla="*/ 299 h 926"/>
                <a:gd name="T6" fmla="*/ 298 w 909"/>
                <a:gd name="T7" fmla="*/ 299 h 926"/>
                <a:gd name="T8" fmla="*/ 298 w 909"/>
                <a:gd name="T9" fmla="*/ 299 h 926"/>
                <a:gd name="T10" fmla="*/ 596 w 909"/>
                <a:gd name="T11" fmla="*/ 505 h 926"/>
                <a:gd name="T12" fmla="*/ 880 w 909"/>
                <a:gd name="T13" fmla="*/ 865 h 926"/>
                <a:gd name="T14" fmla="*/ 909 w 909"/>
                <a:gd name="T15" fmla="*/ 926 h 926"/>
                <a:gd name="T16" fmla="*/ 909 w 909"/>
                <a:gd name="T17" fmla="*/ 0 h 9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9" h="926">
                  <a:moveTo>
                    <a:pt x="909" y="0"/>
                  </a:moveTo>
                  <a:cubicBezTo>
                    <a:pt x="0" y="0"/>
                    <a:pt x="0" y="0"/>
                    <a:pt x="0" y="0"/>
                  </a:cubicBezTo>
                  <a:cubicBezTo>
                    <a:pt x="116" y="79"/>
                    <a:pt x="218" y="182"/>
                    <a:pt x="298" y="299"/>
                  </a:cubicBezTo>
                  <a:cubicBezTo>
                    <a:pt x="298" y="299"/>
                    <a:pt x="298" y="299"/>
                    <a:pt x="298" y="299"/>
                  </a:cubicBezTo>
                  <a:cubicBezTo>
                    <a:pt x="298" y="299"/>
                    <a:pt x="298" y="299"/>
                    <a:pt x="298" y="299"/>
                  </a:cubicBezTo>
                  <a:cubicBezTo>
                    <a:pt x="402" y="358"/>
                    <a:pt x="502" y="422"/>
                    <a:pt x="596" y="505"/>
                  </a:cubicBezTo>
                  <a:cubicBezTo>
                    <a:pt x="712" y="609"/>
                    <a:pt x="804" y="725"/>
                    <a:pt x="880" y="865"/>
                  </a:cubicBezTo>
                  <a:cubicBezTo>
                    <a:pt x="892" y="885"/>
                    <a:pt x="901" y="905"/>
                    <a:pt x="909" y="926"/>
                  </a:cubicBezTo>
                  <a:cubicBezTo>
                    <a:pt x="909" y="0"/>
                    <a:pt x="909" y="0"/>
                    <a:pt x="909" y="0"/>
                  </a:cubicBezTo>
                </a:path>
              </a:pathLst>
            </a:custGeom>
            <a:gradFill>
              <a:gsLst>
                <a:gs pos="9000">
                  <a:srgbClr val="4DBBA2"/>
                </a:gs>
                <a:gs pos="38000">
                  <a:srgbClr val="3E758D"/>
                </a:gs>
                <a:gs pos="54000">
                  <a:srgbClr val="375483"/>
                </a:gs>
                <a:gs pos="100000">
                  <a:srgbClr val="303078"/>
                </a:gs>
                <a:gs pos="78000">
                  <a:srgbClr val="303078"/>
                </a:gs>
              </a:gsLst>
              <a:lin ang="7200000" scaled="0"/>
            </a:gradFill>
            <a:ln>
              <a:noFill/>
            </a:ln>
          </p:spPr>
          <p:txBody>
            <a:bodyPr vert="horz" wrap="square" lIns="91440" tIns="45720" rIns="91440" bIns="45720" numCol="1" anchor="t" anchorCtr="0" compatLnSpc="1"/>
            <a:lstStyle/>
            <a:p>
              <a:endParaRPr lang="zh-CN" altLang="en-US"/>
            </a:p>
          </p:txBody>
        </p:sp>
        <p:sp>
          <p:nvSpPr>
            <p:cNvPr id="9" name="Freeform 33"/>
            <p:cNvSpPr/>
            <p:nvPr/>
          </p:nvSpPr>
          <p:spPr bwMode="auto">
            <a:xfrm flipH="1">
              <a:off x="3812822" y="186271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34"/>
            <p:cNvSpPr/>
            <p:nvPr/>
          </p:nvSpPr>
          <p:spPr bwMode="auto">
            <a:xfrm flipH="1">
              <a:off x="3812822" y="-4762"/>
              <a:ext cx="2326791" cy="1867473"/>
            </a:xfrm>
            <a:custGeom>
              <a:avLst/>
              <a:gdLst>
                <a:gd name="T0" fmla="*/ 107 w 373"/>
                <a:gd name="T1" fmla="*/ 153 h 299"/>
                <a:gd name="T2" fmla="*/ 373 w 373"/>
                <a:gd name="T3" fmla="*/ 299 h 299"/>
                <a:gd name="T4" fmla="*/ 75 w 373"/>
                <a:gd name="T5" fmla="*/ 0 h 299"/>
                <a:gd name="T6" fmla="*/ 0 w 373"/>
                <a:gd name="T7" fmla="*/ 0 h 299"/>
                <a:gd name="T8" fmla="*/ 36 w 373"/>
                <a:gd name="T9" fmla="*/ 107 h 299"/>
                <a:gd name="T10" fmla="*/ 107 w 373"/>
                <a:gd name="T11" fmla="*/ 153 h 299"/>
              </a:gdLst>
              <a:ahLst/>
              <a:cxnLst>
                <a:cxn ang="0">
                  <a:pos x="T0" y="T1"/>
                </a:cxn>
                <a:cxn ang="0">
                  <a:pos x="T2" y="T3"/>
                </a:cxn>
                <a:cxn ang="0">
                  <a:pos x="T4" y="T5"/>
                </a:cxn>
                <a:cxn ang="0">
                  <a:pos x="T6" y="T7"/>
                </a:cxn>
                <a:cxn ang="0">
                  <a:pos x="T8" y="T9"/>
                </a:cxn>
                <a:cxn ang="0">
                  <a:pos x="T10" y="T11"/>
                </a:cxn>
              </a:cxnLst>
              <a:rect l="0" t="0" r="r" b="b"/>
              <a:pathLst>
                <a:path w="373" h="299">
                  <a:moveTo>
                    <a:pt x="107" y="153"/>
                  </a:moveTo>
                  <a:cubicBezTo>
                    <a:pt x="198" y="204"/>
                    <a:pt x="287" y="250"/>
                    <a:pt x="373" y="299"/>
                  </a:cubicBezTo>
                  <a:cubicBezTo>
                    <a:pt x="293" y="182"/>
                    <a:pt x="191" y="79"/>
                    <a:pt x="75" y="0"/>
                  </a:cubicBezTo>
                  <a:cubicBezTo>
                    <a:pt x="0" y="0"/>
                    <a:pt x="0" y="0"/>
                    <a:pt x="0" y="0"/>
                  </a:cubicBezTo>
                  <a:cubicBezTo>
                    <a:pt x="6" y="38"/>
                    <a:pt x="19" y="73"/>
                    <a:pt x="36" y="107"/>
                  </a:cubicBezTo>
                  <a:cubicBezTo>
                    <a:pt x="58" y="125"/>
                    <a:pt x="82" y="140"/>
                    <a:pt x="107" y="153"/>
                  </a:cubicBezTo>
                  <a:close/>
                </a:path>
              </a:pathLst>
            </a:custGeom>
            <a:gradFill>
              <a:gsLst>
                <a:gs pos="9000">
                  <a:srgbClr val="4DBBA2"/>
                </a:gs>
                <a:gs pos="38000">
                  <a:srgbClr val="3E758D"/>
                </a:gs>
                <a:gs pos="54000">
                  <a:srgbClr val="375483"/>
                </a:gs>
                <a:gs pos="100000">
                  <a:srgbClr val="303078"/>
                </a:gs>
                <a:gs pos="78000">
                  <a:srgbClr val="303078"/>
                </a:gs>
              </a:gsLst>
              <a:lin ang="7200000" scaled="0"/>
            </a:gradFill>
            <a:ln>
              <a:noFill/>
            </a:ln>
          </p:spPr>
          <p:txBody>
            <a:bodyPr vert="horz" wrap="square" lIns="91440" tIns="45720" rIns="91440" bIns="45720" numCol="1" anchor="t" anchorCtr="0" compatLnSpc="1"/>
            <a:lstStyle/>
            <a:p>
              <a:endParaRPr lang="zh-CN" altLang="en-US"/>
            </a:p>
          </p:txBody>
        </p:sp>
        <p:sp>
          <p:nvSpPr>
            <p:cNvPr id="11" name="Freeform 35"/>
            <p:cNvSpPr/>
            <p:nvPr/>
          </p:nvSpPr>
          <p:spPr bwMode="auto">
            <a:xfrm flipH="1">
              <a:off x="5135151" y="-4762"/>
              <a:ext cx="2595389" cy="1142734"/>
            </a:xfrm>
            <a:custGeom>
              <a:avLst/>
              <a:gdLst>
                <a:gd name="T0" fmla="*/ 416 w 416"/>
                <a:gd name="T1" fmla="*/ 183 h 183"/>
                <a:gd name="T2" fmla="*/ 0 w 416"/>
                <a:gd name="T3" fmla="*/ 0 h 183"/>
                <a:gd name="T4" fmla="*/ 255 w 416"/>
                <a:gd name="T5" fmla="*/ 0 h 183"/>
                <a:gd name="T6" fmla="*/ 416 w 416"/>
                <a:gd name="T7" fmla="*/ 183 h 183"/>
              </a:gdLst>
              <a:ahLst/>
              <a:cxnLst>
                <a:cxn ang="0">
                  <a:pos x="T0" y="T1"/>
                </a:cxn>
                <a:cxn ang="0">
                  <a:pos x="T2" y="T3"/>
                </a:cxn>
                <a:cxn ang="0">
                  <a:pos x="T4" y="T5"/>
                </a:cxn>
                <a:cxn ang="0">
                  <a:pos x="T6" y="T7"/>
                </a:cxn>
              </a:cxnLst>
              <a:rect l="0" t="0" r="r" b="b"/>
              <a:pathLst>
                <a:path w="416" h="183">
                  <a:moveTo>
                    <a:pt x="416" y="183"/>
                  </a:moveTo>
                  <a:cubicBezTo>
                    <a:pt x="416" y="183"/>
                    <a:pt x="134" y="15"/>
                    <a:pt x="0" y="0"/>
                  </a:cubicBezTo>
                  <a:cubicBezTo>
                    <a:pt x="255" y="0"/>
                    <a:pt x="255" y="0"/>
                    <a:pt x="255" y="0"/>
                  </a:cubicBezTo>
                  <a:lnTo>
                    <a:pt x="416" y="183"/>
                  </a:lnTo>
                  <a:close/>
                </a:path>
              </a:pathLst>
            </a:custGeom>
            <a:gradFill>
              <a:gsLst>
                <a:gs pos="9000">
                  <a:srgbClr val="4DBBA2"/>
                </a:gs>
                <a:gs pos="38000">
                  <a:srgbClr val="3E758D"/>
                </a:gs>
                <a:gs pos="54000">
                  <a:srgbClr val="375483"/>
                </a:gs>
                <a:gs pos="100000">
                  <a:srgbClr val="303078"/>
                </a:gs>
                <a:gs pos="78000">
                  <a:srgbClr val="303078"/>
                </a:gs>
              </a:gsLst>
              <a:lin ang="7200000" scaled="0"/>
            </a:gradFill>
            <a:ln>
              <a:noFill/>
            </a:ln>
          </p:spPr>
          <p:txBody>
            <a:bodyPr vert="horz" wrap="square" lIns="91440" tIns="45720" rIns="91440" bIns="45720" numCol="1" anchor="t" anchorCtr="0" compatLnSpc="1"/>
            <a:lstStyle/>
            <a:p>
              <a:endParaRPr lang="zh-CN" altLang="en-US"/>
            </a:p>
          </p:txBody>
        </p:sp>
        <p:sp>
          <p:nvSpPr>
            <p:cNvPr id="12" name="Freeform 47"/>
            <p:cNvSpPr/>
            <p:nvPr/>
          </p:nvSpPr>
          <p:spPr bwMode="auto">
            <a:xfrm flipH="1">
              <a:off x="985391" y="2562019"/>
              <a:ext cx="2409436" cy="4295981"/>
            </a:xfrm>
            <a:custGeom>
              <a:avLst/>
              <a:gdLst>
                <a:gd name="T0" fmla="*/ 315 w 386"/>
                <a:gd name="T1" fmla="*/ 374 h 688"/>
                <a:gd name="T2" fmla="*/ 308 w 386"/>
                <a:gd name="T3" fmla="*/ 356 h 688"/>
                <a:gd name="T4" fmla="*/ 188 w 386"/>
                <a:gd name="T5" fmla="*/ 147 h 688"/>
                <a:gd name="T6" fmla="*/ 0 w 386"/>
                <a:gd name="T7" fmla="*/ 0 h 688"/>
                <a:gd name="T8" fmla="*/ 98 w 386"/>
                <a:gd name="T9" fmla="*/ 688 h 688"/>
                <a:gd name="T10" fmla="*/ 379 w 386"/>
                <a:gd name="T11" fmla="*/ 688 h 688"/>
                <a:gd name="T12" fmla="*/ 358 w 386"/>
                <a:gd name="T13" fmla="*/ 523 h 688"/>
                <a:gd name="T14" fmla="*/ 315 w 386"/>
                <a:gd name="T15" fmla="*/ 374 h 6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6" h="688">
                  <a:moveTo>
                    <a:pt x="315" y="374"/>
                  </a:moveTo>
                  <a:cubicBezTo>
                    <a:pt x="313" y="368"/>
                    <a:pt x="310" y="362"/>
                    <a:pt x="308" y="356"/>
                  </a:cubicBezTo>
                  <a:cubicBezTo>
                    <a:pt x="277" y="282"/>
                    <a:pt x="237" y="211"/>
                    <a:pt x="188" y="147"/>
                  </a:cubicBezTo>
                  <a:cubicBezTo>
                    <a:pt x="136" y="80"/>
                    <a:pt x="76" y="38"/>
                    <a:pt x="0" y="0"/>
                  </a:cubicBezTo>
                  <a:cubicBezTo>
                    <a:pt x="112" y="212"/>
                    <a:pt x="155" y="457"/>
                    <a:pt x="98" y="688"/>
                  </a:cubicBezTo>
                  <a:cubicBezTo>
                    <a:pt x="379" y="688"/>
                    <a:pt x="379" y="688"/>
                    <a:pt x="379" y="688"/>
                  </a:cubicBezTo>
                  <a:cubicBezTo>
                    <a:pt x="386" y="688"/>
                    <a:pt x="361" y="537"/>
                    <a:pt x="358" y="523"/>
                  </a:cubicBezTo>
                  <a:cubicBezTo>
                    <a:pt x="348" y="472"/>
                    <a:pt x="333" y="423"/>
                    <a:pt x="315" y="374"/>
                  </a:cubicBezTo>
                  <a:close/>
                </a:path>
              </a:pathLst>
            </a:custGeom>
            <a:gradFill>
              <a:gsLst>
                <a:gs pos="9000">
                  <a:srgbClr val="4DBBA2"/>
                </a:gs>
                <a:gs pos="38000">
                  <a:srgbClr val="3E758D"/>
                </a:gs>
                <a:gs pos="54000">
                  <a:srgbClr val="375483"/>
                </a:gs>
                <a:gs pos="100000">
                  <a:srgbClr val="303078"/>
                </a:gs>
                <a:gs pos="78000">
                  <a:srgbClr val="303078"/>
                </a:gs>
              </a:gsLst>
              <a:lin ang="7200000" scaled="0"/>
            </a:gradFill>
            <a:ln>
              <a:noFill/>
            </a:ln>
          </p:spPr>
          <p:txBody>
            <a:bodyPr vert="horz" wrap="square" lIns="91440" tIns="45720" rIns="91440" bIns="45720" numCol="1" anchor="t" anchorCtr="0" compatLnSpc="1"/>
            <a:lstStyle/>
            <a:p>
              <a:endParaRPr lang="zh-CN" altLang="en-US"/>
            </a:p>
          </p:txBody>
        </p:sp>
        <p:sp>
          <p:nvSpPr>
            <p:cNvPr id="13" name="Freeform 48"/>
            <p:cNvSpPr/>
            <p:nvPr/>
          </p:nvSpPr>
          <p:spPr bwMode="auto">
            <a:xfrm flipH="1">
              <a:off x="0" y="1862711"/>
              <a:ext cx="3812822" cy="4995289"/>
            </a:xfrm>
            <a:custGeom>
              <a:avLst/>
              <a:gdLst>
                <a:gd name="T0" fmla="*/ 298 w 611"/>
                <a:gd name="T1" fmla="*/ 206 h 800"/>
                <a:gd name="T2" fmla="*/ 0 w 611"/>
                <a:gd name="T3" fmla="*/ 0 h 800"/>
                <a:gd name="T4" fmla="*/ 67 w 611"/>
                <a:gd name="T5" fmla="*/ 112 h 800"/>
                <a:gd name="T6" fmla="*/ 316 w 611"/>
                <a:gd name="T7" fmla="*/ 356 h 800"/>
                <a:gd name="T8" fmla="*/ 442 w 611"/>
                <a:gd name="T9" fmla="*/ 800 h 800"/>
                <a:gd name="T10" fmla="*/ 611 w 611"/>
                <a:gd name="T11" fmla="*/ 800 h 800"/>
                <a:gd name="T12" fmla="*/ 611 w 611"/>
                <a:gd name="T13" fmla="*/ 627 h 800"/>
                <a:gd name="T14" fmla="*/ 582 w 611"/>
                <a:gd name="T15" fmla="*/ 566 h 800"/>
                <a:gd name="T16" fmla="*/ 298 w 611"/>
                <a:gd name="T17" fmla="*/ 206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800">
                  <a:moveTo>
                    <a:pt x="298" y="206"/>
                  </a:moveTo>
                  <a:cubicBezTo>
                    <a:pt x="204" y="123"/>
                    <a:pt x="104" y="59"/>
                    <a:pt x="0" y="0"/>
                  </a:cubicBezTo>
                  <a:cubicBezTo>
                    <a:pt x="24" y="36"/>
                    <a:pt x="47" y="73"/>
                    <a:pt x="67" y="112"/>
                  </a:cubicBezTo>
                  <a:cubicBezTo>
                    <a:pt x="179" y="168"/>
                    <a:pt x="252" y="247"/>
                    <a:pt x="316" y="356"/>
                  </a:cubicBezTo>
                  <a:cubicBezTo>
                    <a:pt x="393" y="485"/>
                    <a:pt x="441" y="649"/>
                    <a:pt x="442" y="800"/>
                  </a:cubicBezTo>
                  <a:cubicBezTo>
                    <a:pt x="611" y="800"/>
                    <a:pt x="611" y="800"/>
                    <a:pt x="611" y="800"/>
                  </a:cubicBezTo>
                  <a:cubicBezTo>
                    <a:pt x="611" y="627"/>
                    <a:pt x="611" y="627"/>
                    <a:pt x="611" y="627"/>
                  </a:cubicBezTo>
                  <a:cubicBezTo>
                    <a:pt x="603" y="606"/>
                    <a:pt x="594" y="586"/>
                    <a:pt x="582" y="566"/>
                  </a:cubicBezTo>
                  <a:cubicBezTo>
                    <a:pt x="506" y="426"/>
                    <a:pt x="414" y="310"/>
                    <a:pt x="298" y="206"/>
                  </a:cubicBezTo>
                  <a:close/>
                </a:path>
              </a:pathLst>
            </a:custGeom>
            <a:gradFill>
              <a:gsLst>
                <a:gs pos="9000">
                  <a:srgbClr val="4DBBA2"/>
                </a:gs>
                <a:gs pos="38000">
                  <a:srgbClr val="3E758D"/>
                </a:gs>
                <a:gs pos="54000">
                  <a:srgbClr val="375483"/>
                </a:gs>
                <a:gs pos="100000">
                  <a:srgbClr val="303078"/>
                </a:gs>
                <a:gs pos="78000">
                  <a:srgbClr val="303078"/>
                </a:gs>
              </a:gsLst>
              <a:lin ang="7200000" scaled="0"/>
            </a:gradFill>
            <a:ln>
              <a:noFill/>
            </a:ln>
          </p:spPr>
          <p:txBody>
            <a:bodyPr vert="horz" wrap="square" lIns="91440" tIns="45720" rIns="91440" bIns="45720" numCol="1" anchor="t" anchorCtr="0" compatLnSpc="1"/>
            <a:lstStyle/>
            <a:p>
              <a:endParaRPr lang="zh-CN" altLang="en-US"/>
            </a:p>
          </p:txBody>
        </p:sp>
        <p:sp>
          <p:nvSpPr>
            <p:cNvPr id="14" name="Freeform 49"/>
            <p:cNvSpPr/>
            <p:nvPr/>
          </p:nvSpPr>
          <p:spPr bwMode="auto">
            <a:xfrm flipH="1">
              <a:off x="1821383" y="-4762"/>
              <a:ext cx="3849376" cy="6862761"/>
            </a:xfrm>
            <a:custGeom>
              <a:avLst/>
              <a:gdLst>
                <a:gd name="T0" fmla="*/ 0 w 617"/>
                <a:gd name="T1" fmla="*/ 0 h 1099"/>
                <a:gd name="T2" fmla="*/ 132 w 617"/>
                <a:gd name="T3" fmla="*/ 0 h 1099"/>
                <a:gd name="T4" fmla="*/ 463 w 617"/>
                <a:gd name="T5" fmla="*/ 1099 h 1099"/>
                <a:gd name="T6" fmla="*/ 0 w 617"/>
                <a:gd name="T7" fmla="*/ 0 h 1099"/>
              </a:gdLst>
              <a:ahLst/>
              <a:cxnLst>
                <a:cxn ang="0">
                  <a:pos x="T0" y="T1"/>
                </a:cxn>
                <a:cxn ang="0">
                  <a:pos x="T2" y="T3"/>
                </a:cxn>
                <a:cxn ang="0">
                  <a:pos x="T4" y="T5"/>
                </a:cxn>
                <a:cxn ang="0">
                  <a:pos x="T6" y="T7"/>
                </a:cxn>
              </a:cxnLst>
              <a:rect l="0" t="0" r="r" b="b"/>
              <a:pathLst>
                <a:path w="617" h="1099">
                  <a:moveTo>
                    <a:pt x="0" y="0"/>
                  </a:moveTo>
                  <a:cubicBezTo>
                    <a:pt x="132" y="0"/>
                    <a:pt x="132" y="0"/>
                    <a:pt x="132" y="0"/>
                  </a:cubicBezTo>
                  <a:cubicBezTo>
                    <a:pt x="132" y="0"/>
                    <a:pt x="594" y="248"/>
                    <a:pt x="463" y="1099"/>
                  </a:cubicBezTo>
                  <a:cubicBezTo>
                    <a:pt x="463" y="1099"/>
                    <a:pt x="617" y="433"/>
                    <a:pt x="0" y="0"/>
                  </a:cubicBezTo>
                  <a:close/>
                </a:path>
              </a:pathLst>
            </a:custGeom>
            <a:gradFill>
              <a:gsLst>
                <a:gs pos="9000">
                  <a:srgbClr val="4DBBA2"/>
                </a:gs>
                <a:gs pos="38000">
                  <a:srgbClr val="3E758D"/>
                </a:gs>
                <a:gs pos="54000">
                  <a:srgbClr val="375483"/>
                </a:gs>
                <a:gs pos="100000">
                  <a:srgbClr val="303078"/>
                </a:gs>
                <a:gs pos="78000">
                  <a:srgbClr val="303078"/>
                </a:gs>
              </a:gsLst>
              <a:lin ang="7200000" scaled="0"/>
            </a:gradFill>
            <a:ln>
              <a:noFill/>
            </a:ln>
          </p:spPr>
          <p:txBody>
            <a:bodyPr vert="horz" wrap="square" lIns="91440" tIns="45720" rIns="91440" bIns="45720" numCol="1" anchor="t" anchorCtr="0" compatLnSpc="1"/>
            <a:lstStyle/>
            <a:p>
              <a:endParaRPr lang="zh-CN" altLang="en-US"/>
            </a:p>
          </p:txBody>
        </p:sp>
      </p:grpSp>
    </p:spTree>
  </p:cSld>
  <p:clrMapOvr>
    <a:masterClrMapping/>
  </p:clrMapOvr>
  <p:hf sldNum="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节标题">
    <p:spTree>
      <p:nvGrpSpPr>
        <p:cNvPr id="1" name=""/>
        <p:cNvGrpSpPr/>
        <p:nvPr/>
      </p:nvGrpSpPr>
      <p:grpSpPr>
        <a:xfrm>
          <a:off x="0" y="0"/>
          <a:ext cx="0" cy="0"/>
          <a:chOff x="0" y="0"/>
          <a:chExt cx="0" cy="0"/>
        </a:xfrm>
      </p:grpSpPr>
      <p:sp>
        <p:nvSpPr>
          <p:cNvPr id="4" name="矩形 3"/>
          <p:cNvSpPr/>
          <p:nvPr userDrawn="1"/>
        </p:nvSpPr>
        <p:spPr>
          <a:xfrm>
            <a:off x="1" y="0"/>
            <a:ext cx="12192000" cy="6858000"/>
          </a:xfrm>
          <a:prstGeom prst="rect">
            <a:avLst/>
          </a:prstGeom>
          <a:solidFill>
            <a:srgbClr val="F4F4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0" y="0"/>
            <a:ext cx="12192000" cy="6858000"/>
          </a:xfrm>
          <a:prstGeom prst="rect">
            <a:avLst/>
          </a:prstGeom>
          <a:gradFill>
            <a:gsLst>
              <a:gs pos="9000">
                <a:srgbClr val="4DBBA2"/>
              </a:gs>
              <a:gs pos="38000">
                <a:srgbClr val="3E758D"/>
              </a:gs>
              <a:gs pos="54000">
                <a:srgbClr val="375483"/>
              </a:gs>
              <a:gs pos="100000">
                <a:srgbClr val="303078"/>
              </a:gs>
              <a:gs pos="78000">
                <a:srgbClr val="303078"/>
              </a:gs>
            </a:gsLst>
            <a:lin ang="7200000" scaled="0"/>
          </a:gradFill>
        </p:spPr>
        <p:txBody>
          <a:bodyPr rtlCol="0" anchor="ctr">
            <a:sp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pic>
        <p:nvPicPr>
          <p:cNvPr id="5" name="图片 4"/>
          <p:cNvPicPr>
            <a:picLocks noChangeAspect="1"/>
          </p:cNvPicPr>
          <p:nvPr userDrawn="1"/>
        </p:nvPicPr>
        <p:blipFill rotWithShape="1">
          <a:blip r:embed="rId2" cstate="screen">
            <a:alphaModFix amt="60000"/>
            <a:duotone>
              <a:prstClr val="black"/>
              <a:schemeClr val="accent1">
                <a:tint val="45000"/>
                <a:satMod val="400000"/>
              </a:schemeClr>
            </a:duotone>
          </a:blip>
          <a:srcRect/>
          <a:stretch>
            <a:fillRect/>
          </a:stretch>
        </p:blipFill>
        <p:spPr>
          <a:xfrm>
            <a:off x="-1" y="605517"/>
            <a:ext cx="12192000" cy="5803915"/>
          </a:xfrm>
          <a:prstGeom prst="rect">
            <a:avLst/>
          </a:prstGeom>
        </p:spPr>
      </p:pic>
      <p:pic>
        <p:nvPicPr>
          <p:cNvPr id="6" name="图片 5"/>
          <p:cNvPicPr>
            <a:picLocks noChangeAspect="1"/>
          </p:cNvPicPr>
          <p:nvPr userDrawn="1"/>
        </p:nvPicPr>
        <p:blipFill rotWithShape="1">
          <a:blip r:embed="rId3" cstate="screen"/>
          <a:srcRect/>
          <a:stretch>
            <a:fillRect/>
          </a:stretch>
        </p:blipFill>
        <p:spPr>
          <a:xfrm>
            <a:off x="0" y="188640"/>
            <a:ext cx="12192000" cy="6669360"/>
          </a:xfrm>
          <a:prstGeom prst="rect">
            <a:avLst/>
          </a:prstGeom>
        </p:spPr>
      </p:pic>
    </p:spTree>
  </p:cSld>
  <p:clrMapOvr>
    <a:masterClrMapping/>
  </p:clrMapOvr>
  <p:hf sldNum="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sp>
        <p:nvSpPr>
          <p:cNvPr id="4" name="矩形 3"/>
          <p:cNvSpPr/>
          <p:nvPr userDrawn="1"/>
        </p:nvSpPr>
        <p:spPr>
          <a:xfrm>
            <a:off x="1" y="0"/>
            <a:ext cx="12192000" cy="6858000"/>
          </a:xfrm>
          <a:prstGeom prst="rect">
            <a:avLst/>
          </a:prstGeom>
          <a:solidFill>
            <a:srgbClr val="F4F4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0" y="0"/>
            <a:ext cx="12192000" cy="6858000"/>
          </a:xfrm>
          <a:prstGeom prst="rect">
            <a:avLst/>
          </a:prstGeom>
          <a:gradFill>
            <a:gsLst>
              <a:gs pos="9000">
                <a:srgbClr val="4DBBA2"/>
              </a:gs>
              <a:gs pos="38000">
                <a:srgbClr val="3E758D"/>
              </a:gs>
              <a:gs pos="54000">
                <a:srgbClr val="375483"/>
              </a:gs>
              <a:gs pos="100000">
                <a:srgbClr val="303078"/>
              </a:gs>
              <a:gs pos="78000">
                <a:srgbClr val="303078"/>
              </a:gs>
            </a:gsLst>
            <a:lin ang="7200000" scaled="0"/>
          </a:gradFill>
        </p:spPr>
        <p:txBody>
          <a:bodyPr rtlCol="0" anchor="ctr">
            <a:sp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spTree>
  </p:cSld>
  <p:clrMapOvr>
    <a:masterClrMapping/>
  </p:clrMapOvr>
  <p:hf sldNum="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节标题">
    <p:spTree>
      <p:nvGrpSpPr>
        <p:cNvPr id="1" name=""/>
        <p:cNvGrpSpPr/>
        <p:nvPr/>
      </p:nvGrpSpPr>
      <p:grpSpPr>
        <a:xfrm>
          <a:off x="0" y="0"/>
          <a:ext cx="0" cy="0"/>
          <a:chOff x="0" y="0"/>
          <a:chExt cx="0" cy="0"/>
        </a:xfrm>
      </p:grpSpPr>
      <p:sp>
        <p:nvSpPr>
          <p:cNvPr id="4" name="矩形 3"/>
          <p:cNvSpPr/>
          <p:nvPr userDrawn="1"/>
        </p:nvSpPr>
        <p:spPr>
          <a:xfrm>
            <a:off x="1" y="0"/>
            <a:ext cx="12192000" cy="6858000"/>
          </a:xfrm>
          <a:prstGeom prst="rect">
            <a:avLst/>
          </a:prstGeom>
          <a:solidFill>
            <a:srgbClr val="F4F4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0" y="0"/>
            <a:ext cx="12192000" cy="6858000"/>
          </a:xfrm>
          <a:prstGeom prst="rect">
            <a:avLst/>
          </a:prstGeom>
          <a:gradFill>
            <a:gsLst>
              <a:gs pos="9000">
                <a:srgbClr val="4DBBA2"/>
              </a:gs>
              <a:gs pos="38000">
                <a:srgbClr val="3E758D"/>
              </a:gs>
              <a:gs pos="54000">
                <a:srgbClr val="375483"/>
              </a:gs>
              <a:gs pos="100000">
                <a:srgbClr val="303078"/>
              </a:gs>
              <a:gs pos="78000">
                <a:srgbClr val="303078"/>
              </a:gs>
            </a:gsLst>
            <a:lin ang="7200000" scaled="0"/>
          </a:gradFill>
        </p:spPr>
        <p:txBody>
          <a:bodyPr rtlCol="0" anchor="ctr">
            <a:sp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sp>
        <p:nvSpPr>
          <p:cNvPr id="7" name="Freeform 31"/>
          <p:cNvSpPr/>
          <p:nvPr userDrawn="1"/>
        </p:nvSpPr>
        <p:spPr bwMode="auto">
          <a:xfrm rot="15429785" flipH="1">
            <a:off x="-5163113" y="-1752614"/>
            <a:ext cx="10244379" cy="5165367"/>
          </a:xfrm>
          <a:custGeom>
            <a:avLst/>
            <a:gdLst>
              <a:gd name="T0" fmla="*/ 121 w 816"/>
              <a:gd name="T1" fmla="*/ 0 h 411"/>
              <a:gd name="T2" fmla="*/ 0 w 816"/>
              <a:gd name="T3" fmla="*/ 159 h 411"/>
              <a:gd name="T4" fmla="*/ 816 w 816"/>
              <a:gd name="T5" fmla="*/ 411 h 411"/>
              <a:gd name="T6" fmla="*/ 749 w 816"/>
              <a:gd name="T7" fmla="*/ 299 h 411"/>
              <a:gd name="T8" fmla="*/ 749 w 816"/>
              <a:gd name="T9" fmla="*/ 299 h 411"/>
              <a:gd name="T10" fmla="*/ 749 w 816"/>
              <a:gd name="T11" fmla="*/ 299 h 411"/>
              <a:gd name="T12" fmla="*/ 121 w 816"/>
              <a:gd name="T13" fmla="*/ 0 h 411"/>
            </a:gdLst>
            <a:ahLst/>
            <a:cxnLst>
              <a:cxn ang="0">
                <a:pos x="T0" y="T1"/>
              </a:cxn>
              <a:cxn ang="0">
                <a:pos x="T2" y="T3"/>
              </a:cxn>
              <a:cxn ang="0">
                <a:pos x="T4" y="T5"/>
              </a:cxn>
              <a:cxn ang="0">
                <a:pos x="T6" y="T7"/>
              </a:cxn>
              <a:cxn ang="0">
                <a:pos x="T8" y="T9"/>
              </a:cxn>
              <a:cxn ang="0">
                <a:pos x="T10" y="T11"/>
              </a:cxn>
              <a:cxn ang="0">
                <a:pos x="T12" y="T13"/>
              </a:cxn>
            </a:cxnLst>
            <a:rect l="0" t="0" r="r" b="b"/>
            <a:pathLst>
              <a:path w="816" h="411">
                <a:moveTo>
                  <a:pt x="121" y="0"/>
                </a:moveTo>
                <a:cubicBezTo>
                  <a:pt x="0" y="159"/>
                  <a:pt x="0" y="159"/>
                  <a:pt x="0" y="159"/>
                </a:cubicBezTo>
                <a:cubicBezTo>
                  <a:pt x="443" y="161"/>
                  <a:pt x="816" y="411"/>
                  <a:pt x="816" y="411"/>
                </a:cubicBezTo>
                <a:cubicBezTo>
                  <a:pt x="815" y="337"/>
                  <a:pt x="750" y="300"/>
                  <a:pt x="749" y="299"/>
                </a:cubicBezTo>
                <a:cubicBezTo>
                  <a:pt x="749" y="299"/>
                  <a:pt x="749" y="299"/>
                  <a:pt x="749" y="299"/>
                </a:cubicBezTo>
                <a:cubicBezTo>
                  <a:pt x="749" y="299"/>
                  <a:pt x="749" y="299"/>
                  <a:pt x="749" y="299"/>
                </a:cubicBezTo>
                <a:cubicBezTo>
                  <a:pt x="452" y="37"/>
                  <a:pt x="121" y="0"/>
                  <a:pt x="121" y="0"/>
                </a:cubicBezTo>
              </a:path>
            </a:pathLst>
          </a:custGeom>
          <a:gradFill>
            <a:gsLst>
              <a:gs pos="9000">
                <a:srgbClr val="4DBBA2"/>
              </a:gs>
              <a:gs pos="23000">
                <a:srgbClr val="3E758D"/>
              </a:gs>
              <a:gs pos="54000">
                <a:srgbClr val="375483">
                  <a:alpha val="0"/>
                </a:srgbClr>
              </a:gs>
              <a:gs pos="100000">
                <a:srgbClr val="303078">
                  <a:alpha val="0"/>
                </a:srgbClr>
              </a:gs>
              <a:gs pos="78000">
                <a:srgbClr val="303078">
                  <a:alpha val="0"/>
                </a:srgbClr>
              </a:gs>
            </a:gsLst>
            <a:lin ang="8400000" scaled="0"/>
          </a:gradFill>
          <a:ln>
            <a:noFill/>
          </a:ln>
        </p:spPr>
        <p:txBody>
          <a:bodyPr vert="horz" wrap="square" lIns="91440" tIns="45720" rIns="91440" bIns="45720" numCol="1" anchor="t" anchorCtr="0" compatLnSpc="1"/>
          <a:lstStyle/>
          <a:p>
            <a:endParaRPr lang="zh-CN" altLang="en-US"/>
          </a:p>
        </p:txBody>
      </p:sp>
      <p:sp>
        <p:nvSpPr>
          <p:cNvPr id="8" name="Freeform 32"/>
          <p:cNvSpPr/>
          <p:nvPr userDrawn="1"/>
        </p:nvSpPr>
        <p:spPr bwMode="auto">
          <a:xfrm rot="15429785" flipH="1">
            <a:off x="-1204360" y="385312"/>
            <a:ext cx="11411783" cy="11635667"/>
          </a:xfrm>
          <a:custGeom>
            <a:avLst/>
            <a:gdLst>
              <a:gd name="T0" fmla="*/ 909 w 909"/>
              <a:gd name="T1" fmla="*/ 0 h 926"/>
              <a:gd name="T2" fmla="*/ 0 w 909"/>
              <a:gd name="T3" fmla="*/ 0 h 926"/>
              <a:gd name="T4" fmla="*/ 298 w 909"/>
              <a:gd name="T5" fmla="*/ 299 h 926"/>
              <a:gd name="T6" fmla="*/ 298 w 909"/>
              <a:gd name="T7" fmla="*/ 299 h 926"/>
              <a:gd name="T8" fmla="*/ 298 w 909"/>
              <a:gd name="T9" fmla="*/ 299 h 926"/>
              <a:gd name="T10" fmla="*/ 596 w 909"/>
              <a:gd name="T11" fmla="*/ 505 h 926"/>
              <a:gd name="T12" fmla="*/ 880 w 909"/>
              <a:gd name="T13" fmla="*/ 865 h 926"/>
              <a:gd name="T14" fmla="*/ 909 w 909"/>
              <a:gd name="T15" fmla="*/ 926 h 926"/>
              <a:gd name="T16" fmla="*/ 909 w 909"/>
              <a:gd name="T17" fmla="*/ 0 h 9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9" h="926">
                <a:moveTo>
                  <a:pt x="909" y="0"/>
                </a:moveTo>
                <a:cubicBezTo>
                  <a:pt x="0" y="0"/>
                  <a:pt x="0" y="0"/>
                  <a:pt x="0" y="0"/>
                </a:cubicBezTo>
                <a:cubicBezTo>
                  <a:pt x="116" y="79"/>
                  <a:pt x="218" y="182"/>
                  <a:pt x="298" y="299"/>
                </a:cubicBezTo>
                <a:cubicBezTo>
                  <a:pt x="298" y="299"/>
                  <a:pt x="298" y="299"/>
                  <a:pt x="298" y="299"/>
                </a:cubicBezTo>
                <a:cubicBezTo>
                  <a:pt x="298" y="299"/>
                  <a:pt x="298" y="299"/>
                  <a:pt x="298" y="299"/>
                </a:cubicBezTo>
                <a:cubicBezTo>
                  <a:pt x="402" y="358"/>
                  <a:pt x="502" y="422"/>
                  <a:pt x="596" y="505"/>
                </a:cubicBezTo>
                <a:cubicBezTo>
                  <a:pt x="712" y="609"/>
                  <a:pt x="804" y="725"/>
                  <a:pt x="880" y="865"/>
                </a:cubicBezTo>
                <a:cubicBezTo>
                  <a:pt x="892" y="885"/>
                  <a:pt x="901" y="905"/>
                  <a:pt x="909" y="926"/>
                </a:cubicBezTo>
                <a:cubicBezTo>
                  <a:pt x="909" y="0"/>
                  <a:pt x="909" y="0"/>
                  <a:pt x="909" y="0"/>
                </a:cubicBezTo>
              </a:path>
            </a:pathLst>
          </a:custGeom>
          <a:gradFill>
            <a:gsLst>
              <a:gs pos="9000">
                <a:srgbClr val="4DBBA2"/>
              </a:gs>
              <a:gs pos="38000">
                <a:srgbClr val="3E758D"/>
              </a:gs>
              <a:gs pos="54000">
                <a:srgbClr val="375483"/>
              </a:gs>
              <a:gs pos="100000">
                <a:srgbClr val="303078"/>
              </a:gs>
              <a:gs pos="78000">
                <a:srgbClr val="303078"/>
              </a:gs>
            </a:gsLst>
            <a:lin ang="7200000" scaled="0"/>
          </a:gradFill>
          <a:ln>
            <a:noFill/>
          </a:ln>
        </p:spPr>
        <p:txBody>
          <a:bodyPr vert="horz" wrap="square" lIns="91440" tIns="45720" rIns="91440" bIns="45720" numCol="1" anchor="t" anchorCtr="0" compatLnSpc="1"/>
          <a:lstStyle/>
          <a:p>
            <a:endParaRPr lang="zh-CN" altLang="en-US"/>
          </a:p>
        </p:txBody>
      </p:sp>
      <p:sp>
        <p:nvSpPr>
          <p:cNvPr id="9" name="Freeform 33"/>
          <p:cNvSpPr/>
          <p:nvPr userDrawn="1"/>
        </p:nvSpPr>
        <p:spPr bwMode="auto">
          <a:xfrm rot="15429785" flipH="1">
            <a:off x="2056243" y="474294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34"/>
          <p:cNvSpPr/>
          <p:nvPr userDrawn="1"/>
        </p:nvSpPr>
        <p:spPr bwMode="auto">
          <a:xfrm rot="15429785" flipH="1">
            <a:off x="-2637204" y="998686"/>
            <a:ext cx="4682413" cy="3758086"/>
          </a:xfrm>
          <a:custGeom>
            <a:avLst/>
            <a:gdLst>
              <a:gd name="T0" fmla="*/ 107 w 373"/>
              <a:gd name="T1" fmla="*/ 153 h 299"/>
              <a:gd name="T2" fmla="*/ 373 w 373"/>
              <a:gd name="T3" fmla="*/ 299 h 299"/>
              <a:gd name="T4" fmla="*/ 75 w 373"/>
              <a:gd name="T5" fmla="*/ 0 h 299"/>
              <a:gd name="T6" fmla="*/ 0 w 373"/>
              <a:gd name="T7" fmla="*/ 0 h 299"/>
              <a:gd name="T8" fmla="*/ 36 w 373"/>
              <a:gd name="T9" fmla="*/ 107 h 299"/>
              <a:gd name="T10" fmla="*/ 107 w 373"/>
              <a:gd name="T11" fmla="*/ 153 h 299"/>
            </a:gdLst>
            <a:ahLst/>
            <a:cxnLst>
              <a:cxn ang="0">
                <a:pos x="T0" y="T1"/>
              </a:cxn>
              <a:cxn ang="0">
                <a:pos x="T2" y="T3"/>
              </a:cxn>
              <a:cxn ang="0">
                <a:pos x="T4" y="T5"/>
              </a:cxn>
              <a:cxn ang="0">
                <a:pos x="T6" y="T7"/>
              </a:cxn>
              <a:cxn ang="0">
                <a:pos x="T8" y="T9"/>
              </a:cxn>
              <a:cxn ang="0">
                <a:pos x="T10" y="T11"/>
              </a:cxn>
            </a:cxnLst>
            <a:rect l="0" t="0" r="r" b="b"/>
            <a:pathLst>
              <a:path w="373" h="299">
                <a:moveTo>
                  <a:pt x="107" y="153"/>
                </a:moveTo>
                <a:cubicBezTo>
                  <a:pt x="198" y="204"/>
                  <a:pt x="287" y="250"/>
                  <a:pt x="373" y="299"/>
                </a:cubicBezTo>
                <a:cubicBezTo>
                  <a:pt x="293" y="182"/>
                  <a:pt x="191" y="79"/>
                  <a:pt x="75" y="0"/>
                </a:cubicBezTo>
                <a:cubicBezTo>
                  <a:pt x="0" y="0"/>
                  <a:pt x="0" y="0"/>
                  <a:pt x="0" y="0"/>
                </a:cubicBezTo>
                <a:cubicBezTo>
                  <a:pt x="6" y="38"/>
                  <a:pt x="19" y="73"/>
                  <a:pt x="36" y="107"/>
                </a:cubicBezTo>
                <a:cubicBezTo>
                  <a:pt x="58" y="125"/>
                  <a:pt x="82" y="140"/>
                  <a:pt x="107" y="153"/>
                </a:cubicBezTo>
                <a:close/>
              </a:path>
            </a:pathLst>
          </a:custGeom>
          <a:gradFill>
            <a:gsLst>
              <a:gs pos="9000">
                <a:srgbClr val="4DBBA2"/>
              </a:gs>
              <a:gs pos="38000">
                <a:srgbClr val="3E758D"/>
              </a:gs>
              <a:gs pos="54000">
                <a:srgbClr val="375483"/>
              </a:gs>
              <a:gs pos="100000">
                <a:srgbClr val="303078"/>
              </a:gs>
              <a:gs pos="78000">
                <a:srgbClr val="303078"/>
              </a:gs>
            </a:gsLst>
            <a:lin ang="7200000" scaled="0"/>
          </a:gradFill>
          <a:ln>
            <a:noFill/>
          </a:ln>
        </p:spPr>
        <p:txBody>
          <a:bodyPr vert="horz" wrap="square" lIns="91440" tIns="45720" rIns="91440" bIns="45720" numCol="1" anchor="t" anchorCtr="0" compatLnSpc="1"/>
          <a:lstStyle/>
          <a:p>
            <a:endParaRPr lang="zh-CN" altLang="en-US"/>
          </a:p>
        </p:txBody>
      </p:sp>
      <p:sp>
        <p:nvSpPr>
          <p:cNvPr id="11" name="Freeform 35"/>
          <p:cNvSpPr/>
          <p:nvPr userDrawn="1"/>
        </p:nvSpPr>
        <p:spPr bwMode="auto">
          <a:xfrm rot="15429785" flipH="1">
            <a:off x="-4269737" y="-968109"/>
            <a:ext cx="5222938" cy="2299628"/>
          </a:xfrm>
          <a:custGeom>
            <a:avLst/>
            <a:gdLst>
              <a:gd name="T0" fmla="*/ 416 w 416"/>
              <a:gd name="T1" fmla="*/ 183 h 183"/>
              <a:gd name="T2" fmla="*/ 0 w 416"/>
              <a:gd name="T3" fmla="*/ 0 h 183"/>
              <a:gd name="T4" fmla="*/ 255 w 416"/>
              <a:gd name="T5" fmla="*/ 0 h 183"/>
              <a:gd name="T6" fmla="*/ 416 w 416"/>
              <a:gd name="T7" fmla="*/ 183 h 183"/>
            </a:gdLst>
            <a:ahLst/>
            <a:cxnLst>
              <a:cxn ang="0">
                <a:pos x="T0" y="T1"/>
              </a:cxn>
              <a:cxn ang="0">
                <a:pos x="T2" y="T3"/>
              </a:cxn>
              <a:cxn ang="0">
                <a:pos x="T4" y="T5"/>
              </a:cxn>
              <a:cxn ang="0">
                <a:pos x="T6" y="T7"/>
              </a:cxn>
            </a:cxnLst>
            <a:rect l="0" t="0" r="r" b="b"/>
            <a:pathLst>
              <a:path w="416" h="183">
                <a:moveTo>
                  <a:pt x="416" y="183"/>
                </a:moveTo>
                <a:cubicBezTo>
                  <a:pt x="416" y="183"/>
                  <a:pt x="134" y="15"/>
                  <a:pt x="0" y="0"/>
                </a:cubicBezTo>
                <a:cubicBezTo>
                  <a:pt x="255" y="0"/>
                  <a:pt x="255" y="0"/>
                  <a:pt x="255" y="0"/>
                </a:cubicBezTo>
                <a:lnTo>
                  <a:pt x="416" y="183"/>
                </a:lnTo>
                <a:close/>
              </a:path>
            </a:pathLst>
          </a:custGeom>
          <a:gradFill>
            <a:gsLst>
              <a:gs pos="9000">
                <a:srgbClr val="4DBBA2"/>
              </a:gs>
              <a:gs pos="38000">
                <a:srgbClr val="3E758D"/>
              </a:gs>
              <a:gs pos="54000">
                <a:srgbClr val="375483"/>
              </a:gs>
              <a:gs pos="100000">
                <a:srgbClr val="303078"/>
              </a:gs>
              <a:gs pos="78000">
                <a:srgbClr val="303078"/>
              </a:gs>
            </a:gsLst>
            <a:lin ang="7200000" scaled="0"/>
          </a:gradFill>
          <a:ln>
            <a:noFill/>
          </a:ln>
        </p:spPr>
        <p:txBody>
          <a:bodyPr vert="horz" wrap="square" lIns="91440" tIns="45720" rIns="91440" bIns="45720" numCol="1" anchor="t" anchorCtr="0" compatLnSpc="1"/>
          <a:lstStyle/>
          <a:p>
            <a:endParaRPr lang="zh-CN" altLang="en-US"/>
          </a:p>
        </p:txBody>
      </p:sp>
      <p:sp>
        <p:nvSpPr>
          <p:cNvPr id="12" name="Freeform 47"/>
          <p:cNvSpPr/>
          <p:nvPr userDrawn="1"/>
        </p:nvSpPr>
        <p:spPr bwMode="auto">
          <a:xfrm rot="15429785" flipH="1">
            <a:off x="5944073" y="2331214"/>
            <a:ext cx="4848727" cy="8645194"/>
          </a:xfrm>
          <a:custGeom>
            <a:avLst/>
            <a:gdLst>
              <a:gd name="T0" fmla="*/ 315 w 386"/>
              <a:gd name="T1" fmla="*/ 374 h 688"/>
              <a:gd name="T2" fmla="*/ 308 w 386"/>
              <a:gd name="T3" fmla="*/ 356 h 688"/>
              <a:gd name="T4" fmla="*/ 188 w 386"/>
              <a:gd name="T5" fmla="*/ 147 h 688"/>
              <a:gd name="T6" fmla="*/ 0 w 386"/>
              <a:gd name="T7" fmla="*/ 0 h 688"/>
              <a:gd name="T8" fmla="*/ 98 w 386"/>
              <a:gd name="T9" fmla="*/ 688 h 688"/>
              <a:gd name="T10" fmla="*/ 379 w 386"/>
              <a:gd name="T11" fmla="*/ 688 h 688"/>
              <a:gd name="T12" fmla="*/ 358 w 386"/>
              <a:gd name="T13" fmla="*/ 523 h 688"/>
              <a:gd name="T14" fmla="*/ 315 w 386"/>
              <a:gd name="T15" fmla="*/ 374 h 6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6" h="688">
                <a:moveTo>
                  <a:pt x="315" y="374"/>
                </a:moveTo>
                <a:cubicBezTo>
                  <a:pt x="313" y="368"/>
                  <a:pt x="310" y="362"/>
                  <a:pt x="308" y="356"/>
                </a:cubicBezTo>
                <a:cubicBezTo>
                  <a:pt x="277" y="282"/>
                  <a:pt x="237" y="211"/>
                  <a:pt x="188" y="147"/>
                </a:cubicBezTo>
                <a:cubicBezTo>
                  <a:pt x="136" y="80"/>
                  <a:pt x="76" y="38"/>
                  <a:pt x="0" y="0"/>
                </a:cubicBezTo>
                <a:cubicBezTo>
                  <a:pt x="112" y="212"/>
                  <a:pt x="155" y="457"/>
                  <a:pt x="98" y="688"/>
                </a:cubicBezTo>
                <a:cubicBezTo>
                  <a:pt x="379" y="688"/>
                  <a:pt x="379" y="688"/>
                  <a:pt x="379" y="688"/>
                </a:cubicBezTo>
                <a:cubicBezTo>
                  <a:pt x="386" y="688"/>
                  <a:pt x="361" y="537"/>
                  <a:pt x="358" y="523"/>
                </a:cubicBezTo>
                <a:cubicBezTo>
                  <a:pt x="348" y="472"/>
                  <a:pt x="333" y="423"/>
                  <a:pt x="315" y="374"/>
                </a:cubicBezTo>
                <a:close/>
              </a:path>
            </a:pathLst>
          </a:custGeom>
          <a:gradFill>
            <a:gsLst>
              <a:gs pos="9000">
                <a:srgbClr val="4DBBA2"/>
              </a:gs>
              <a:gs pos="33000">
                <a:srgbClr val="3E758D"/>
              </a:gs>
              <a:gs pos="54000">
                <a:srgbClr val="375483"/>
              </a:gs>
              <a:gs pos="100000">
                <a:srgbClr val="303078"/>
              </a:gs>
              <a:gs pos="78000">
                <a:srgbClr val="303078"/>
              </a:gs>
            </a:gsLst>
            <a:lin ang="7200000" scaled="0"/>
          </a:gradFill>
          <a:ln>
            <a:noFill/>
          </a:ln>
        </p:spPr>
        <p:txBody>
          <a:bodyPr vert="horz" wrap="square" lIns="91440" tIns="45720" rIns="91440" bIns="45720" numCol="1" anchor="t" anchorCtr="0" compatLnSpc="1"/>
          <a:lstStyle/>
          <a:p>
            <a:endParaRPr lang="zh-CN" altLang="en-US"/>
          </a:p>
        </p:txBody>
      </p:sp>
      <p:sp>
        <p:nvSpPr>
          <p:cNvPr id="13" name="Freeform 48"/>
          <p:cNvSpPr/>
          <p:nvPr userDrawn="1"/>
        </p:nvSpPr>
        <p:spPr bwMode="auto">
          <a:xfrm rot="15429785" flipH="1">
            <a:off x="3972781" y="2340548"/>
            <a:ext cx="7672889" cy="10052475"/>
          </a:xfrm>
          <a:custGeom>
            <a:avLst/>
            <a:gdLst>
              <a:gd name="T0" fmla="*/ 298 w 611"/>
              <a:gd name="T1" fmla="*/ 206 h 800"/>
              <a:gd name="T2" fmla="*/ 0 w 611"/>
              <a:gd name="T3" fmla="*/ 0 h 800"/>
              <a:gd name="T4" fmla="*/ 67 w 611"/>
              <a:gd name="T5" fmla="*/ 112 h 800"/>
              <a:gd name="T6" fmla="*/ 316 w 611"/>
              <a:gd name="T7" fmla="*/ 356 h 800"/>
              <a:gd name="T8" fmla="*/ 442 w 611"/>
              <a:gd name="T9" fmla="*/ 800 h 800"/>
              <a:gd name="T10" fmla="*/ 611 w 611"/>
              <a:gd name="T11" fmla="*/ 800 h 800"/>
              <a:gd name="T12" fmla="*/ 611 w 611"/>
              <a:gd name="T13" fmla="*/ 627 h 800"/>
              <a:gd name="T14" fmla="*/ 582 w 611"/>
              <a:gd name="T15" fmla="*/ 566 h 800"/>
              <a:gd name="T16" fmla="*/ 298 w 611"/>
              <a:gd name="T17" fmla="*/ 206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800">
                <a:moveTo>
                  <a:pt x="298" y="206"/>
                </a:moveTo>
                <a:cubicBezTo>
                  <a:pt x="204" y="123"/>
                  <a:pt x="104" y="59"/>
                  <a:pt x="0" y="0"/>
                </a:cubicBezTo>
                <a:cubicBezTo>
                  <a:pt x="24" y="36"/>
                  <a:pt x="47" y="73"/>
                  <a:pt x="67" y="112"/>
                </a:cubicBezTo>
                <a:cubicBezTo>
                  <a:pt x="179" y="168"/>
                  <a:pt x="252" y="247"/>
                  <a:pt x="316" y="356"/>
                </a:cubicBezTo>
                <a:cubicBezTo>
                  <a:pt x="393" y="485"/>
                  <a:pt x="441" y="649"/>
                  <a:pt x="442" y="800"/>
                </a:cubicBezTo>
                <a:cubicBezTo>
                  <a:pt x="611" y="800"/>
                  <a:pt x="611" y="800"/>
                  <a:pt x="611" y="800"/>
                </a:cubicBezTo>
                <a:cubicBezTo>
                  <a:pt x="611" y="627"/>
                  <a:pt x="611" y="627"/>
                  <a:pt x="611" y="627"/>
                </a:cubicBezTo>
                <a:cubicBezTo>
                  <a:pt x="603" y="606"/>
                  <a:pt x="594" y="586"/>
                  <a:pt x="582" y="566"/>
                </a:cubicBezTo>
                <a:cubicBezTo>
                  <a:pt x="506" y="426"/>
                  <a:pt x="414" y="310"/>
                  <a:pt x="298" y="206"/>
                </a:cubicBezTo>
                <a:close/>
              </a:path>
            </a:pathLst>
          </a:custGeom>
          <a:gradFill>
            <a:gsLst>
              <a:gs pos="9000">
                <a:srgbClr val="4DBBA2"/>
              </a:gs>
              <a:gs pos="38000">
                <a:srgbClr val="3E758D"/>
              </a:gs>
              <a:gs pos="54000">
                <a:srgbClr val="375483"/>
              </a:gs>
              <a:gs pos="100000">
                <a:srgbClr val="303078"/>
              </a:gs>
              <a:gs pos="78000">
                <a:srgbClr val="303078"/>
              </a:gs>
            </a:gsLst>
            <a:lin ang="7200000" scaled="0"/>
          </a:gradFill>
          <a:ln>
            <a:noFill/>
          </a:ln>
        </p:spPr>
        <p:txBody>
          <a:bodyPr vert="horz" wrap="square" lIns="91440" tIns="45720" rIns="91440" bIns="45720" numCol="1" anchor="t" anchorCtr="0" compatLnSpc="1"/>
          <a:lstStyle/>
          <a:p>
            <a:endParaRPr lang="zh-CN" altLang="en-US"/>
          </a:p>
        </p:txBody>
      </p:sp>
    </p:spTree>
  </p:cSld>
  <p:clrMapOvr>
    <a:masterClrMapping/>
  </p:clrMapOvr>
  <p:hf sldNum="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Tree>
  </p:cSld>
  <p:clrMapOvr>
    <a:masterClrMapping/>
  </p:clrMapOvr>
  <p:hf sldNum="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screen"/>
          <a:srcRect/>
          <a:stretch>
            <a:fillRect/>
          </a:stretch>
        </p:blipFill>
        <p:spPr>
          <a:xfrm flipH="1">
            <a:off x="0" y="3473624"/>
            <a:ext cx="12192000" cy="3384376"/>
          </a:xfrm>
          <a:prstGeom prst="rect">
            <a:avLst/>
          </a:prstGeom>
        </p:spPr>
      </p:pic>
    </p:spTree>
  </p:cSld>
  <p:clrMapOvr>
    <a:masterClrMapping/>
  </p:clrMapOvr>
  <p:hf sldNum="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ftr="0" dt="0"/>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030"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8.xml"/><Relationship Id="rId1" Type="http://schemas.openxmlformats.org/officeDocument/2006/relationships/tags" Target="../tags/tag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8.xml"/><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8.xml"/><Relationship Id="rId1" Type="http://schemas.openxmlformats.org/officeDocument/2006/relationships/image" Target="../media/image18.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8.xml"/><Relationship Id="rId3" Type="http://schemas.microsoft.com/office/2007/relationships/hdphoto" Target="../media/image21.wdp"/><Relationship Id="rId2" Type="http://schemas.openxmlformats.org/officeDocument/2006/relationships/image" Target="../media/image20.png"/><Relationship Id="rId1" Type="http://schemas.openxmlformats.org/officeDocument/2006/relationships/image" Target="../media/image19.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8.xml"/><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8.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8.xml"/><Relationship Id="rId2" Type="http://schemas.openxmlformats.org/officeDocument/2006/relationships/image" Target="../media/image7.jpeg"/><Relationship Id="rId1" Type="http://schemas.openxmlformats.org/officeDocument/2006/relationships/image" Target="../media/image6.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8.xml"/><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8.xml"/><Relationship Id="rId4" Type="http://schemas.openxmlformats.org/officeDocument/2006/relationships/tags" Target="../tags/tag2.xml"/><Relationship Id="rId3" Type="http://schemas.openxmlformats.org/officeDocument/2006/relationships/tags" Target="../tags/tag1.xml"/><Relationship Id="rId2" Type="http://schemas.microsoft.com/office/2007/relationships/hdphoto" Target="../media/image13.wdp"/><Relationship Id="rId1"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37917" y="3600438"/>
            <a:ext cx="5616624" cy="420180"/>
          </a:xfrm>
          <a:prstGeom prst="rect">
            <a:avLst/>
          </a:prstGeom>
          <a:gradFill>
            <a:gsLst>
              <a:gs pos="0">
                <a:schemeClr val="accent1">
                  <a:lumMod val="20000"/>
                  <a:lumOff val="80000"/>
                  <a:alpha val="0"/>
                </a:schemeClr>
              </a:gs>
              <a:gs pos="35000">
                <a:schemeClr val="accent1">
                  <a:lumMod val="20000"/>
                  <a:lumOff val="80000"/>
                  <a:alpha val="30000"/>
                </a:schemeClr>
              </a:gs>
              <a:gs pos="65000">
                <a:schemeClr val="accent1">
                  <a:lumMod val="20000"/>
                  <a:lumOff val="80000"/>
                  <a:alpha val="30000"/>
                </a:schemeClr>
              </a:gs>
              <a:gs pos="100000">
                <a:schemeClr val="accent1">
                  <a:lumMod val="20000"/>
                  <a:lumOff val="80000"/>
                  <a:alpha val="0"/>
                </a:schemeClr>
              </a:gs>
            </a:gsLst>
            <a:lin ang="0" scaled="0"/>
          </a:gradFill>
        </p:spPr>
        <p:txBody>
          <a:bodyPr rtlCol="0" anchor="ctr">
            <a:spAutoFit/>
          </a:bodyPr>
          <a:lstStyle/>
          <a:p>
            <a:pPr indent="304800" algn="ctr">
              <a:lnSpc>
                <a:spcPct val="150000"/>
              </a:lnSpc>
              <a:spcAft>
                <a:spcPts val="1650"/>
              </a:spcAft>
            </a:pPr>
            <a:endParaRPr lang="zh-CN" altLang="en-US" sz="1600" dirty="0">
              <a:solidFill>
                <a:schemeClr val="bg1"/>
              </a:solidFill>
              <a:latin typeface="腾讯体 W7" panose="020C08030202040F0204" pitchFamily="34" charset="-122"/>
              <a:ea typeface="腾讯体 W7" panose="020C08030202040F0204" pitchFamily="34" charset="-122"/>
              <a:cs typeface="Times New Roman" panose="02020603050405020304" pitchFamily="18" charset="0"/>
            </a:endParaRPr>
          </a:p>
        </p:txBody>
      </p:sp>
      <p:sp>
        <p:nvSpPr>
          <p:cNvPr id="45" name="文本框 44"/>
          <p:cNvSpPr txBox="1"/>
          <p:nvPr/>
        </p:nvSpPr>
        <p:spPr>
          <a:xfrm>
            <a:off x="335360" y="274274"/>
            <a:ext cx="1008112" cy="307456"/>
          </a:xfrm>
          <a:prstGeom prst="rect">
            <a:avLst/>
          </a:prstGeom>
        </p:spPr>
        <p:txBody>
          <a:bodyPr wrap="square" anchor="ctr">
            <a:spAutoFit/>
          </a:bodyPr>
          <a:lstStyle>
            <a:defPPr>
              <a:defRPr lang="zh-CN"/>
            </a:defPPr>
            <a:lvl1pPr indent="304800" algn="dist">
              <a:lnSpc>
                <a:spcPct val="150000"/>
              </a:lnSpc>
              <a:spcAft>
                <a:spcPts val="1650"/>
              </a:spcAft>
              <a:defRPr sz="1600">
                <a:solidFill>
                  <a:schemeClr val="bg1"/>
                </a:solidFill>
                <a:latin typeface="+mn-ea"/>
                <a:ea typeface="+mn-ea"/>
                <a:cs typeface="Times New Roman" panose="02020603050405020304" pitchFamily="18" charset="0"/>
              </a:defRPr>
            </a:lvl1pPr>
          </a:lstStyle>
          <a:p>
            <a:pPr indent="0"/>
            <a:r>
              <a:rPr lang="en-US" altLang="zh-CN" sz="1050" dirty="0">
                <a:latin typeface="腾讯体 W7" panose="020C08030202040F0204" pitchFamily="34" charset="-122"/>
                <a:ea typeface="腾讯体 W7" panose="020C08030202040F0204" pitchFamily="34" charset="-122"/>
              </a:rPr>
              <a:t>20XX-12</a:t>
            </a:r>
            <a:endParaRPr lang="zh-CN" altLang="en-US" sz="1050" dirty="0">
              <a:latin typeface="腾讯体 W7" panose="020C08030202040F0204" pitchFamily="34" charset="-122"/>
              <a:ea typeface="腾讯体 W7" panose="020C08030202040F0204" pitchFamily="34" charset="-122"/>
            </a:endParaRPr>
          </a:p>
        </p:txBody>
      </p:sp>
      <p:sp>
        <p:nvSpPr>
          <p:cNvPr id="2" name="文本框 1"/>
          <p:cNvSpPr txBox="1"/>
          <p:nvPr/>
        </p:nvSpPr>
        <p:spPr>
          <a:xfrm>
            <a:off x="2976131" y="1916832"/>
            <a:ext cx="6340197" cy="1569660"/>
          </a:xfrm>
          <a:prstGeom prst="rect">
            <a:avLst/>
          </a:prstGeom>
          <a:noFill/>
        </p:spPr>
        <p:txBody>
          <a:bodyPr wrap="none" rtlCol="0">
            <a:spAutoFit/>
          </a:bodyPr>
          <a:lstStyle/>
          <a:p>
            <a:pPr algn="ctr"/>
            <a:r>
              <a:rPr lang="zh-CN" altLang="en-US" sz="9600" dirty="0">
                <a:solidFill>
                  <a:schemeClr val="bg1"/>
                </a:solidFill>
                <a:latin typeface="腾讯体 W7" panose="020C08030202040F0204" pitchFamily="34" charset="-122"/>
                <a:ea typeface="腾讯体 W7" panose="020C08030202040F0204" pitchFamily="34" charset="-122"/>
                <a:sym typeface="+mn-ea"/>
              </a:rPr>
              <a:t>商业计划书</a:t>
            </a:r>
            <a:endParaRPr lang="zh-CN" altLang="en-US" sz="9600" dirty="0">
              <a:solidFill>
                <a:schemeClr val="bg1"/>
              </a:solidFill>
              <a:latin typeface="腾讯体 W7" panose="020C08030202040F0204" pitchFamily="34" charset="-122"/>
              <a:ea typeface="腾讯体 W7" panose="020C08030202040F0204" pitchFamily="34" charset="-122"/>
              <a:sym typeface="+mn-ea"/>
            </a:endParaRPr>
          </a:p>
        </p:txBody>
      </p:sp>
      <p:sp>
        <p:nvSpPr>
          <p:cNvPr id="3" name="文本框 2"/>
          <p:cNvSpPr txBox="1"/>
          <p:nvPr/>
        </p:nvSpPr>
        <p:spPr>
          <a:xfrm>
            <a:off x="1343472" y="1412776"/>
            <a:ext cx="9605515" cy="1569660"/>
          </a:xfrm>
          <a:prstGeom prst="rect">
            <a:avLst/>
          </a:prstGeom>
          <a:noFill/>
        </p:spPr>
        <p:txBody>
          <a:bodyPr wrap="none" rtlCol="0">
            <a:spAutoFit/>
          </a:bodyPr>
          <a:lstStyle>
            <a:defPPr>
              <a:defRPr lang="zh-CN"/>
            </a:defPPr>
            <a:lvl1pPr algn="ctr">
              <a:defRPr sz="9600">
                <a:solidFill>
                  <a:schemeClr val="bg1"/>
                </a:solidFill>
                <a:latin typeface="腾讯体" panose="02010600010101010101" pitchFamily="2" charset="-122"/>
                <a:ea typeface="腾讯体" panose="02010600010101010101" pitchFamily="2" charset="-122"/>
              </a:defRPr>
            </a:lvl1pPr>
          </a:lstStyle>
          <a:p>
            <a:r>
              <a:rPr lang="en-US" altLang="zh-CN" dirty="0">
                <a:solidFill>
                  <a:schemeClr val="bg1">
                    <a:alpha val="10000"/>
                  </a:schemeClr>
                </a:solidFill>
                <a:latin typeface="腾讯体 W7" panose="020C08030202040F0204" pitchFamily="34" charset="-122"/>
                <a:ea typeface="腾讯体 W7" panose="020C08030202040F0204" pitchFamily="34" charset="-122"/>
                <a:sym typeface="+mn-ea"/>
              </a:rPr>
              <a:t>BUSINESS PLAN</a:t>
            </a:r>
            <a:endParaRPr lang="zh-CN" altLang="en-US" dirty="0">
              <a:solidFill>
                <a:schemeClr val="bg1">
                  <a:alpha val="10000"/>
                </a:schemeClr>
              </a:solidFill>
              <a:latin typeface="腾讯体 W7" panose="020C08030202040F0204" pitchFamily="34" charset="-122"/>
              <a:ea typeface="腾讯体 W7" panose="020C08030202040F0204" pitchFamily="34" charset="-122"/>
              <a:sym typeface="+mn-ea"/>
            </a:endParaRPr>
          </a:p>
        </p:txBody>
      </p:sp>
      <p:sp>
        <p:nvSpPr>
          <p:cNvPr id="14" name="文本框 13"/>
          <p:cNvSpPr txBox="1"/>
          <p:nvPr/>
        </p:nvSpPr>
        <p:spPr>
          <a:xfrm>
            <a:off x="5648390" y="4653136"/>
            <a:ext cx="995680" cy="398780"/>
          </a:xfrm>
          <a:prstGeom prst="rect">
            <a:avLst/>
          </a:prstGeom>
          <a:noFill/>
        </p:spPr>
        <p:txBody>
          <a:bodyPr wrap="none" rtlCol="0">
            <a:spAutoFit/>
          </a:bodyPr>
          <a:lstStyle/>
          <a:p>
            <a:pPr algn="ctr"/>
            <a:r>
              <a:rPr lang="en-US" sz="2000" spc="600" dirty="0">
                <a:solidFill>
                  <a:schemeClr val="bg1"/>
                </a:solidFill>
                <a:latin typeface="腾讯体 W7" panose="020C08030202040F0204" pitchFamily="34" charset="-122"/>
                <a:ea typeface="腾讯体 W7" panose="020C08030202040F0204" pitchFamily="34" charset="-122"/>
                <a:sym typeface="+mn-ea"/>
              </a:rPr>
              <a:t>XXXX</a:t>
            </a:r>
            <a:endParaRPr lang="en-US" sz="2000" spc="600" dirty="0">
              <a:solidFill>
                <a:schemeClr val="bg1"/>
              </a:solidFill>
              <a:latin typeface="腾讯体 W7" panose="020C08030202040F0204" pitchFamily="34" charset="-122"/>
              <a:ea typeface="腾讯体 W7" panose="020C08030202040F0204" pitchFamily="34" charset="-122"/>
              <a:sym typeface="+mn-ea"/>
            </a:endParaRPr>
          </a:p>
        </p:txBody>
      </p:sp>
      <p:sp>
        <p:nvSpPr>
          <p:cNvPr id="4" name="文本框 3"/>
          <p:cNvSpPr txBox="1"/>
          <p:nvPr/>
        </p:nvSpPr>
        <p:spPr>
          <a:xfrm>
            <a:off x="3993102" y="3639890"/>
            <a:ext cx="4306255" cy="337185"/>
          </a:xfrm>
          <a:prstGeom prst="rect">
            <a:avLst/>
          </a:prstGeom>
          <a:noFill/>
        </p:spPr>
        <p:txBody>
          <a:bodyPr wrap="square" rtlCol="0" anchor="ctr">
            <a:spAutoFit/>
          </a:bodyPr>
          <a:lstStyle/>
          <a:p>
            <a:pPr algn="dist"/>
            <a:r>
              <a:rPr lang="zh-CN" altLang="en-US" sz="1600" dirty="0">
                <a:solidFill>
                  <a:schemeClr val="bg1"/>
                </a:solidFill>
                <a:latin typeface="腾讯体 W7" panose="020C08030202040F0204" pitchFamily="34" charset="-122"/>
                <a:ea typeface="腾讯体 W7" panose="020C08030202040F0204" pitchFamily="34" charset="-122"/>
                <a:sym typeface="+mn-ea"/>
              </a:rPr>
              <a:t>第一</a:t>
            </a:r>
            <a:r>
              <a:rPr lang="en-US" altLang="zh-CN" sz="1600" dirty="0">
                <a:solidFill>
                  <a:schemeClr val="bg1"/>
                </a:solidFill>
                <a:latin typeface="腾讯体 W7" panose="020C08030202040F0204" pitchFamily="34" charset="-122"/>
                <a:ea typeface="腾讯体 W7" panose="020C08030202040F0204" pitchFamily="34" charset="-122"/>
                <a:sym typeface="+mn-ea"/>
              </a:rPr>
              <a:t>PPT</a:t>
            </a:r>
            <a:r>
              <a:rPr lang="zh-CN" altLang="en-US" sz="1600" dirty="0">
                <a:solidFill>
                  <a:schemeClr val="bg1"/>
                </a:solidFill>
                <a:latin typeface="腾讯体 W7" panose="020C08030202040F0204" pitchFamily="34" charset="-122"/>
                <a:ea typeface="腾讯体 W7" panose="020C08030202040F0204" pitchFamily="34" charset="-122"/>
                <a:sym typeface="+mn-ea"/>
              </a:rPr>
              <a:t>设计科技有限公司</a:t>
            </a:r>
            <a:endParaRPr lang="zh-CN" altLang="en-US" sz="1600" dirty="0">
              <a:solidFill>
                <a:schemeClr val="bg1"/>
              </a:solidFill>
              <a:latin typeface="腾讯体 W7" panose="020C08030202040F0204" pitchFamily="34" charset="-122"/>
              <a:ea typeface="腾讯体 W7" panose="020C08030202040F0204" pitchFamily="34" charset="-122"/>
              <a:sym typeface="+mn-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8976320" y="2708920"/>
            <a:ext cx="864096" cy="3575164"/>
          </a:xfrm>
          <a:prstGeom prst="rect">
            <a:avLst/>
          </a:prstGeom>
          <a:gradFill>
            <a:gsLst>
              <a:gs pos="0">
                <a:srgbClr val="C1E7DE"/>
              </a:gs>
              <a:gs pos="41000">
                <a:srgbClr val="F8FCFB"/>
              </a:gs>
              <a:gs pos="85000">
                <a:schemeClr val="bg1"/>
              </a:gs>
            </a:gsLst>
            <a:lin ang="3000000" scaled="0"/>
          </a:gradFill>
        </p:spPr>
        <p:txBody>
          <a:bodyPr rot="0" spcFirstLastPara="0" vertOverflow="overflow" horzOverflow="overflow" vert="horz" wrap="square" lIns="91440" tIns="45720" rIns="91440" bIns="45720" numCol="1" spcCol="0" rtlCol="0" fromWordArt="0" anchor="ctr" anchorCtr="0" forceAA="0" compatLnSpc="1">
            <a:sp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sp>
        <p:nvSpPr>
          <p:cNvPr id="3" name="矩形 2"/>
          <p:cNvSpPr/>
          <p:nvPr/>
        </p:nvSpPr>
        <p:spPr>
          <a:xfrm>
            <a:off x="2958525" y="4666065"/>
            <a:ext cx="864096" cy="1618019"/>
          </a:xfrm>
          <a:prstGeom prst="rect">
            <a:avLst/>
          </a:prstGeom>
          <a:gradFill>
            <a:gsLst>
              <a:gs pos="0">
                <a:srgbClr val="C1E7DE"/>
              </a:gs>
              <a:gs pos="41000">
                <a:srgbClr val="F8FCFB"/>
              </a:gs>
              <a:gs pos="85000">
                <a:schemeClr val="bg1"/>
              </a:gs>
            </a:gsLst>
            <a:lin ang="3000000" scaled="0"/>
          </a:gradFill>
        </p:spPr>
        <p:txBody>
          <a:bodyPr rot="0" spcFirstLastPara="0" vertOverflow="overflow" horzOverflow="overflow" vert="horz" wrap="square" lIns="91440" tIns="45720" rIns="91440" bIns="45720" numCol="1" spcCol="0" rtlCol="0" fromWordArt="0" anchor="ctr" anchorCtr="0" forceAA="0" compatLnSpc="1">
            <a:sp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sp>
        <p:nvSpPr>
          <p:cNvPr id="6" name="椭圆 5"/>
          <p:cNvSpPr/>
          <p:nvPr/>
        </p:nvSpPr>
        <p:spPr>
          <a:xfrm>
            <a:off x="575722" y="334348"/>
            <a:ext cx="869423" cy="869423"/>
          </a:xfrm>
          <a:prstGeom prst="ellipse">
            <a:avLst/>
          </a:prstGeom>
          <a:gradFill>
            <a:gsLst>
              <a:gs pos="0">
                <a:srgbClr val="C1E7DE"/>
              </a:gs>
              <a:gs pos="41000">
                <a:srgbClr val="F8FCFB"/>
              </a:gs>
              <a:gs pos="85000">
                <a:schemeClr val="bg1"/>
              </a:gs>
            </a:gsLst>
            <a:lin ang="3000000" scaled="0"/>
          </a:gradFill>
        </p:spPr>
        <p:txBody>
          <a:bodyPr rtlCol="0" anchor="ctr">
            <a:sp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sp>
        <p:nvSpPr>
          <p:cNvPr id="2" name="矩形 1"/>
          <p:cNvSpPr/>
          <p:nvPr/>
        </p:nvSpPr>
        <p:spPr>
          <a:xfrm>
            <a:off x="4187788" y="2453517"/>
            <a:ext cx="3672408" cy="892552"/>
          </a:xfrm>
          <a:prstGeom prst="rect">
            <a:avLst/>
          </a:prstGeom>
        </p:spPr>
        <p:txBody>
          <a:bodyPr wrap="square">
            <a:spAutoFit/>
            <a:scene3d>
              <a:camera prst="orthographicFront"/>
              <a:lightRig rig="threePt" dir="t"/>
            </a:scene3d>
            <a:sp3d contourW="12700"/>
          </a:bodyPr>
          <a:lstStyle/>
          <a:p>
            <a:pPr algn="ctr">
              <a:spcBef>
                <a:spcPts val="0"/>
              </a:spcBef>
            </a:pPr>
            <a:r>
              <a:rPr lang="zh-CN" altLang="zh-CN" sz="2000" dirty="0">
                <a:solidFill>
                  <a:schemeClr val="tx2"/>
                </a:solidFill>
                <a:latin typeface="+mn-ea"/>
                <a:ea typeface="+mn-ea"/>
              </a:rPr>
              <a:t>未来</a:t>
            </a:r>
            <a:r>
              <a:rPr lang="en-US" altLang="zh-CN" sz="2000" dirty="0">
                <a:solidFill>
                  <a:schemeClr val="tx2"/>
                </a:solidFill>
                <a:latin typeface="+mn-ea"/>
                <a:ea typeface="+mn-ea"/>
              </a:rPr>
              <a:t>5</a:t>
            </a:r>
            <a:r>
              <a:rPr lang="zh-CN" altLang="zh-CN" sz="2000" dirty="0">
                <a:solidFill>
                  <a:schemeClr val="tx2"/>
                </a:solidFill>
                <a:latin typeface="+mn-ea"/>
                <a:ea typeface="+mn-ea"/>
              </a:rPr>
              <a:t>年（</a:t>
            </a:r>
            <a:r>
              <a:rPr lang="en-US" altLang="zh-CN" sz="2000" dirty="0">
                <a:solidFill>
                  <a:schemeClr val="tx2"/>
                </a:solidFill>
                <a:latin typeface="+mn-ea"/>
                <a:ea typeface="+mn-ea"/>
              </a:rPr>
              <a:t>20XX-20XX</a:t>
            </a:r>
            <a:r>
              <a:rPr lang="zh-CN" altLang="zh-CN" sz="2000" dirty="0">
                <a:solidFill>
                  <a:schemeClr val="tx2"/>
                </a:solidFill>
                <a:latin typeface="+mn-ea"/>
                <a:ea typeface="+mn-ea"/>
              </a:rPr>
              <a:t>）</a:t>
            </a:r>
            <a:endParaRPr lang="en-US" altLang="zh-CN" sz="2000" dirty="0">
              <a:solidFill>
                <a:schemeClr val="tx2"/>
              </a:solidFill>
              <a:latin typeface="+mn-ea"/>
              <a:ea typeface="+mn-ea"/>
            </a:endParaRPr>
          </a:p>
          <a:p>
            <a:pPr algn="ctr">
              <a:spcBef>
                <a:spcPts val="0"/>
              </a:spcBef>
            </a:pPr>
            <a:r>
              <a:rPr lang="zh-CN" altLang="zh-CN" sz="2000" dirty="0">
                <a:solidFill>
                  <a:schemeClr val="tx2"/>
                </a:solidFill>
                <a:latin typeface="+mn-ea"/>
                <a:ea typeface="+mn-ea"/>
              </a:rPr>
              <a:t> 年均符合增长率为</a:t>
            </a:r>
            <a:r>
              <a:rPr lang="en-US" altLang="zh-CN" sz="3200" dirty="0">
                <a:solidFill>
                  <a:schemeClr val="accent1"/>
                </a:solidFill>
                <a:latin typeface="+mn-ea"/>
                <a:ea typeface="腾讯体" panose="02010600010101010101" pitchFamily="2" charset="-122"/>
              </a:rPr>
              <a:t>47.25</a:t>
            </a:r>
            <a:r>
              <a:rPr lang="zh-CN" altLang="zh-CN" sz="2000" dirty="0">
                <a:solidFill>
                  <a:schemeClr val="tx2"/>
                </a:solidFill>
                <a:latin typeface="+mn-ea"/>
                <a:ea typeface="腾讯体" panose="02010600010101010101" pitchFamily="2" charset="-122"/>
              </a:rPr>
              <a:t>％</a:t>
            </a:r>
            <a:endParaRPr lang="zh-CN" altLang="zh-CN" sz="2000" dirty="0">
              <a:solidFill>
                <a:schemeClr val="tx2"/>
              </a:solidFill>
              <a:latin typeface="+mn-ea"/>
              <a:ea typeface="腾讯体" panose="02010600010101010101" pitchFamily="2" charset="-122"/>
            </a:endParaRPr>
          </a:p>
        </p:txBody>
      </p:sp>
      <p:sp>
        <p:nvSpPr>
          <p:cNvPr id="7" name="文本框 6"/>
          <p:cNvSpPr txBox="1"/>
          <p:nvPr/>
        </p:nvSpPr>
        <p:spPr>
          <a:xfrm>
            <a:off x="1487488" y="476672"/>
            <a:ext cx="1903085" cy="584775"/>
          </a:xfrm>
          <a:prstGeom prst="rect">
            <a:avLst/>
          </a:prstGeom>
          <a:noFill/>
          <a:effectLst/>
        </p:spPr>
        <p:txBody>
          <a:bodyPr wrap="none" rtlCol="0">
            <a:spAutoFit/>
          </a:bodyPr>
          <a:lstStyle>
            <a:defPPr>
              <a:defRPr lang="zh-CN"/>
            </a:defPPr>
            <a:lvl1pPr algn="ctr">
              <a:defRPr sz="6000">
                <a:gradFill>
                  <a:gsLst>
                    <a:gs pos="0">
                      <a:srgbClr val="FBC57B"/>
                    </a:gs>
                    <a:gs pos="50000">
                      <a:srgbClr val="FED197"/>
                    </a:gs>
                    <a:gs pos="100000">
                      <a:srgbClr val="FBC57B"/>
                    </a:gs>
                  </a:gsLst>
                  <a:lin ang="0" scaled="0"/>
                </a:gradFill>
                <a:latin typeface="优设标题黑" panose="00000500000000000000" pitchFamily="2" charset="-122"/>
                <a:ea typeface="优设标题黑" panose="00000500000000000000" pitchFamily="2" charset="-122"/>
              </a:defRPr>
            </a:lvl1pPr>
          </a:lstStyle>
          <a:p>
            <a:pPr algn="l"/>
            <a:r>
              <a:rPr lang="zh-CN" altLang="en-US" sz="3200" spc="150" dirty="0">
                <a:solidFill>
                  <a:schemeClr val="tx2"/>
                </a:solidFill>
                <a:latin typeface="+mn-ea"/>
                <a:ea typeface="腾讯体" panose="02010600010101010101" pitchFamily="2" charset="-122"/>
              </a:rPr>
              <a:t>行业现状</a:t>
            </a:r>
            <a:endParaRPr lang="zh-CN" altLang="en-US" sz="3200" spc="150" dirty="0">
              <a:solidFill>
                <a:schemeClr val="tx2"/>
              </a:solidFill>
              <a:latin typeface="+mn-ea"/>
              <a:ea typeface="腾讯体" panose="02010600010101010101" pitchFamily="2" charset="-122"/>
            </a:endParaRPr>
          </a:p>
        </p:txBody>
      </p:sp>
      <p:sp>
        <p:nvSpPr>
          <p:cNvPr id="8" name="文本框 7"/>
          <p:cNvSpPr txBox="1"/>
          <p:nvPr/>
        </p:nvSpPr>
        <p:spPr>
          <a:xfrm>
            <a:off x="597501" y="415116"/>
            <a:ext cx="825867" cy="707886"/>
          </a:xfrm>
          <a:prstGeom prst="rect">
            <a:avLst/>
          </a:prstGeom>
          <a:noFill/>
        </p:spPr>
        <p:txBody>
          <a:bodyPr wrap="none" rtlCol="0" anchor="ctr">
            <a:spAutoFit/>
          </a:bodyPr>
          <a:lstStyle>
            <a:defPPr>
              <a:defRPr lang="zh-CN"/>
            </a:defPPr>
            <a:lvl1pPr algn="ctr">
              <a:defRPr sz="9600">
                <a:gradFill>
                  <a:gsLst>
                    <a:gs pos="0">
                      <a:srgbClr val="4DBBA2"/>
                    </a:gs>
                    <a:gs pos="80000">
                      <a:srgbClr val="4DBBA2">
                        <a:alpha val="0"/>
                      </a:srgbClr>
                    </a:gs>
                  </a:gsLst>
                  <a:lin ang="4800000" scaled="0"/>
                </a:gradFill>
                <a:latin typeface="腾讯体" panose="02010600010101010101" pitchFamily="2" charset="-122"/>
                <a:ea typeface="腾讯体" panose="02010600010101010101" pitchFamily="2" charset="-122"/>
              </a:defRPr>
            </a:lvl1pPr>
          </a:lstStyle>
          <a:p>
            <a:r>
              <a:rPr lang="en-US" altLang="zh-CN" sz="4000" dirty="0">
                <a:gradFill>
                  <a:gsLst>
                    <a:gs pos="0">
                      <a:srgbClr val="4DBBA2"/>
                    </a:gs>
                    <a:gs pos="82000">
                      <a:srgbClr val="4DBBA2">
                        <a:alpha val="0"/>
                      </a:srgbClr>
                    </a:gs>
                  </a:gsLst>
                  <a:lin ang="4800000" scaled="0"/>
                </a:gradFill>
              </a:rPr>
              <a:t>02</a:t>
            </a:r>
            <a:endParaRPr lang="en-US" altLang="zh-CN" sz="4000" dirty="0">
              <a:gradFill>
                <a:gsLst>
                  <a:gs pos="0">
                    <a:srgbClr val="4DBBA2"/>
                  </a:gs>
                  <a:gs pos="82000">
                    <a:srgbClr val="4DBBA2">
                      <a:alpha val="0"/>
                    </a:srgbClr>
                  </a:gs>
                </a:gsLst>
                <a:lin ang="4800000" scaled="0"/>
              </a:gradFill>
            </a:endParaRPr>
          </a:p>
        </p:txBody>
      </p:sp>
      <p:sp>
        <p:nvSpPr>
          <p:cNvPr id="4" name="文本框 3"/>
          <p:cNvSpPr txBox="1"/>
          <p:nvPr/>
        </p:nvSpPr>
        <p:spPr>
          <a:xfrm>
            <a:off x="2403300" y="3958179"/>
            <a:ext cx="1974546" cy="707886"/>
          </a:xfrm>
          <a:prstGeom prst="rect">
            <a:avLst/>
          </a:prstGeom>
        </p:spPr>
        <p:txBody>
          <a:bodyPr wrap="square">
            <a:spAutoFit/>
            <a:scene3d>
              <a:camera prst="orthographicFront"/>
              <a:lightRig rig="threePt" dir="t"/>
            </a:scene3d>
            <a:sp3d contourW="12700"/>
          </a:bodyPr>
          <a:lstStyle>
            <a:defPPr>
              <a:defRPr lang="zh-CN"/>
            </a:defPPr>
            <a:lvl1pPr algn="just">
              <a:lnSpc>
                <a:spcPct val="150000"/>
              </a:lnSpc>
              <a:spcBef>
                <a:spcPts val="1200"/>
              </a:spcBef>
              <a:defRPr sz="1600">
                <a:solidFill>
                  <a:schemeClr val="tx2"/>
                </a:solidFill>
                <a:latin typeface="+mn-ea"/>
                <a:ea typeface="+mn-ea"/>
              </a:defRPr>
            </a:lvl1pPr>
          </a:lstStyle>
          <a:p>
            <a:pPr algn="ctr">
              <a:lnSpc>
                <a:spcPct val="100000"/>
              </a:lnSpc>
            </a:pPr>
            <a:r>
              <a:rPr lang="en-US" altLang="zh-CN" sz="4000" dirty="0">
                <a:solidFill>
                  <a:schemeClr val="accent1"/>
                </a:solidFill>
                <a:ea typeface="腾讯体" panose="02010600010101010101" pitchFamily="2" charset="-122"/>
              </a:rPr>
              <a:t>2800</a:t>
            </a:r>
            <a:r>
              <a:rPr lang="zh-CN" altLang="zh-CN" sz="2000" dirty="0">
                <a:ea typeface="腾讯体" panose="02010600010101010101" pitchFamily="2" charset="-122"/>
              </a:rPr>
              <a:t>亿</a:t>
            </a:r>
            <a:endParaRPr lang="zh-CN" altLang="en-US" sz="2000" dirty="0">
              <a:ea typeface="腾讯体" panose="02010600010101010101" pitchFamily="2" charset="-122"/>
              <a:sym typeface="+mn-ea"/>
            </a:endParaRPr>
          </a:p>
        </p:txBody>
      </p:sp>
      <p:sp>
        <p:nvSpPr>
          <p:cNvPr id="11" name="文本框 10"/>
          <p:cNvSpPr txBox="1"/>
          <p:nvPr/>
        </p:nvSpPr>
        <p:spPr>
          <a:xfrm>
            <a:off x="2685931" y="5564004"/>
            <a:ext cx="1409283" cy="461665"/>
          </a:xfrm>
          <a:prstGeom prst="rect">
            <a:avLst/>
          </a:prstGeom>
        </p:spPr>
        <p:txBody>
          <a:bodyPr wrap="square">
            <a:spAutoFit/>
            <a:scene3d>
              <a:camera prst="orthographicFront"/>
              <a:lightRig rig="threePt" dir="t"/>
            </a:scene3d>
            <a:sp3d contourW="12700"/>
          </a:bodyPr>
          <a:lstStyle>
            <a:defPPr>
              <a:defRPr lang="zh-CN"/>
            </a:defPPr>
            <a:lvl1pPr algn="just">
              <a:lnSpc>
                <a:spcPct val="150000"/>
              </a:lnSpc>
              <a:spcBef>
                <a:spcPts val="1200"/>
              </a:spcBef>
              <a:defRPr sz="1600">
                <a:solidFill>
                  <a:schemeClr val="tx2"/>
                </a:solidFill>
                <a:latin typeface="+mn-ea"/>
                <a:ea typeface="+mn-ea"/>
              </a:defRPr>
            </a:lvl1pPr>
          </a:lstStyle>
          <a:p>
            <a:pPr algn="ctr">
              <a:lnSpc>
                <a:spcPct val="100000"/>
              </a:lnSpc>
            </a:pPr>
            <a:r>
              <a:rPr lang="en-US" altLang="zh-CN" sz="2400" dirty="0">
                <a:ea typeface="腾讯体" panose="02010600010101010101" pitchFamily="2" charset="-122"/>
              </a:rPr>
              <a:t>20XX</a:t>
            </a:r>
            <a:r>
              <a:rPr lang="zh-CN" altLang="en-US" sz="2400" dirty="0">
                <a:ea typeface="腾讯体" panose="02010600010101010101" pitchFamily="2" charset="-122"/>
              </a:rPr>
              <a:t>年</a:t>
            </a:r>
            <a:endParaRPr lang="zh-CN" altLang="en-US" sz="1200" dirty="0">
              <a:ea typeface="腾讯体" panose="02010600010101010101" pitchFamily="2" charset="-122"/>
              <a:sym typeface="+mn-ea"/>
            </a:endParaRPr>
          </a:p>
        </p:txBody>
      </p:sp>
      <p:sp>
        <p:nvSpPr>
          <p:cNvPr id="12" name="文本框 11"/>
          <p:cNvSpPr txBox="1"/>
          <p:nvPr/>
        </p:nvSpPr>
        <p:spPr>
          <a:xfrm>
            <a:off x="8727517" y="5564004"/>
            <a:ext cx="1469269" cy="461665"/>
          </a:xfrm>
          <a:prstGeom prst="rect">
            <a:avLst/>
          </a:prstGeom>
        </p:spPr>
        <p:txBody>
          <a:bodyPr wrap="square">
            <a:spAutoFit/>
            <a:scene3d>
              <a:camera prst="orthographicFront"/>
              <a:lightRig rig="threePt" dir="t"/>
            </a:scene3d>
            <a:sp3d contourW="12700"/>
          </a:bodyPr>
          <a:lstStyle>
            <a:defPPr>
              <a:defRPr lang="zh-CN"/>
            </a:defPPr>
            <a:lvl1pPr algn="just">
              <a:lnSpc>
                <a:spcPct val="150000"/>
              </a:lnSpc>
              <a:spcBef>
                <a:spcPts val="1200"/>
              </a:spcBef>
              <a:defRPr sz="1600">
                <a:solidFill>
                  <a:schemeClr val="tx2"/>
                </a:solidFill>
                <a:latin typeface="+mn-ea"/>
                <a:ea typeface="+mn-ea"/>
              </a:defRPr>
            </a:lvl1pPr>
          </a:lstStyle>
          <a:p>
            <a:pPr algn="ctr">
              <a:lnSpc>
                <a:spcPct val="100000"/>
              </a:lnSpc>
            </a:pPr>
            <a:r>
              <a:rPr lang="en-US" altLang="zh-CN" sz="2400" dirty="0">
                <a:ea typeface="腾讯体" panose="02010600010101010101" pitchFamily="2" charset="-122"/>
              </a:rPr>
              <a:t>20XX</a:t>
            </a:r>
            <a:r>
              <a:rPr lang="zh-CN" altLang="en-US" sz="2400" dirty="0">
                <a:ea typeface="腾讯体" panose="02010600010101010101" pitchFamily="2" charset="-122"/>
              </a:rPr>
              <a:t>年</a:t>
            </a:r>
            <a:endParaRPr lang="zh-CN" altLang="en-US" sz="1200" dirty="0">
              <a:ea typeface="腾讯体" panose="02010600010101010101" pitchFamily="2" charset="-122"/>
              <a:sym typeface="+mn-ea"/>
            </a:endParaRPr>
          </a:p>
        </p:txBody>
      </p:sp>
      <p:sp>
        <p:nvSpPr>
          <p:cNvPr id="14" name="文本框 13"/>
          <p:cNvSpPr txBox="1"/>
          <p:nvPr/>
        </p:nvSpPr>
        <p:spPr>
          <a:xfrm>
            <a:off x="8421095" y="1983274"/>
            <a:ext cx="1974546" cy="707886"/>
          </a:xfrm>
          <a:prstGeom prst="rect">
            <a:avLst/>
          </a:prstGeom>
        </p:spPr>
        <p:txBody>
          <a:bodyPr wrap="square">
            <a:spAutoFit/>
            <a:scene3d>
              <a:camera prst="orthographicFront"/>
              <a:lightRig rig="threePt" dir="t"/>
            </a:scene3d>
            <a:sp3d contourW="12700"/>
          </a:bodyPr>
          <a:lstStyle>
            <a:defPPr>
              <a:defRPr lang="zh-CN"/>
            </a:defPPr>
            <a:lvl1pPr algn="just">
              <a:lnSpc>
                <a:spcPct val="150000"/>
              </a:lnSpc>
              <a:spcBef>
                <a:spcPts val="1200"/>
              </a:spcBef>
              <a:defRPr sz="1600">
                <a:solidFill>
                  <a:schemeClr val="tx2"/>
                </a:solidFill>
                <a:latin typeface="+mn-ea"/>
                <a:ea typeface="+mn-ea"/>
              </a:defRPr>
            </a:lvl1pPr>
          </a:lstStyle>
          <a:p>
            <a:pPr algn="ctr">
              <a:lnSpc>
                <a:spcPct val="100000"/>
              </a:lnSpc>
            </a:pPr>
            <a:r>
              <a:rPr lang="en-US" altLang="zh-CN" sz="4000" dirty="0">
                <a:solidFill>
                  <a:schemeClr val="accent1"/>
                </a:solidFill>
                <a:ea typeface="腾讯体" panose="02010600010101010101" pitchFamily="2" charset="-122"/>
              </a:rPr>
              <a:t>11790</a:t>
            </a:r>
            <a:r>
              <a:rPr lang="zh-CN" altLang="zh-CN" sz="2000" dirty="0">
                <a:ea typeface="腾讯体" panose="02010600010101010101" pitchFamily="2" charset="-122"/>
              </a:rPr>
              <a:t>亿</a:t>
            </a:r>
            <a:endParaRPr lang="zh-CN" altLang="en-US" sz="2000" dirty="0">
              <a:ea typeface="腾讯体" panose="02010600010101010101" pitchFamily="2" charset="-122"/>
              <a:sym typeface="+mn-ea"/>
            </a:endParaRPr>
          </a:p>
        </p:txBody>
      </p:sp>
      <p:sp>
        <p:nvSpPr>
          <p:cNvPr id="10" name="文本框 9"/>
          <p:cNvSpPr txBox="1"/>
          <p:nvPr/>
        </p:nvSpPr>
        <p:spPr>
          <a:xfrm>
            <a:off x="4522619" y="1460054"/>
            <a:ext cx="3002746" cy="523220"/>
          </a:xfrm>
          <a:prstGeom prst="rect">
            <a:avLst/>
          </a:prstGeom>
          <a:noFill/>
          <a:effectLst/>
        </p:spPr>
        <p:txBody>
          <a:bodyPr wrap="none" rtlCol="0" anchor="ctr">
            <a:spAutoFit/>
          </a:bodyPr>
          <a:lstStyle>
            <a:defPPr>
              <a:defRPr lang="zh-CN"/>
            </a:defPPr>
            <a:lvl1pPr>
              <a:defRPr sz="3200" spc="150">
                <a:solidFill>
                  <a:schemeClr val="tx2"/>
                </a:solidFill>
                <a:latin typeface="腾讯体" panose="02010600010101010101" pitchFamily="2" charset="-122"/>
                <a:ea typeface="腾讯体" panose="02010600010101010101" pitchFamily="2" charset="-122"/>
              </a:defRPr>
            </a:lvl1pPr>
          </a:lstStyle>
          <a:p>
            <a:pPr algn="ctr"/>
            <a:r>
              <a:rPr lang="en-US" altLang="zh-CN" sz="2800" spc="100" dirty="0"/>
              <a:t>XX</a:t>
            </a:r>
            <a:r>
              <a:rPr lang="zh-CN" altLang="zh-CN" sz="2800" spc="100" dirty="0"/>
              <a:t>行业市场规模</a:t>
            </a:r>
            <a:endParaRPr lang="zh-CN" altLang="en-US" sz="2800" spc="100" dirty="0">
              <a:sym typeface="+mn-ea"/>
            </a:endParaRPr>
          </a:p>
        </p:txBody>
      </p:sp>
      <p:sp>
        <p:nvSpPr>
          <p:cNvPr id="19" name="Freeform 5"/>
          <p:cNvSpPr/>
          <p:nvPr/>
        </p:nvSpPr>
        <p:spPr bwMode="auto">
          <a:xfrm>
            <a:off x="4168776" y="3321909"/>
            <a:ext cx="4059238" cy="2546350"/>
          </a:xfrm>
          <a:custGeom>
            <a:avLst/>
            <a:gdLst>
              <a:gd name="T0" fmla="*/ 434 w 434"/>
              <a:gd name="T1" fmla="*/ 0 h 271"/>
              <a:gd name="T2" fmla="*/ 370 w 434"/>
              <a:gd name="T3" fmla="*/ 47 h 271"/>
              <a:gd name="T4" fmla="*/ 305 w 434"/>
              <a:gd name="T5" fmla="*/ 77 h 271"/>
              <a:gd name="T6" fmla="*/ 322 w 434"/>
              <a:gd name="T7" fmla="*/ 82 h 271"/>
              <a:gd name="T8" fmla="*/ 340 w 434"/>
              <a:gd name="T9" fmla="*/ 87 h 271"/>
              <a:gd name="T10" fmla="*/ 334 w 434"/>
              <a:gd name="T11" fmla="*/ 95 h 271"/>
              <a:gd name="T12" fmla="*/ 228 w 434"/>
              <a:gd name="T13" fmla="*/ 157 h 271"/>
              <a:gd name="T14" fmla="*/ 131 w 434"/>
              <a:gd name="T15" fmla="*/ 154 h 271"/>
              <a:gd name="T16" fmla="*/ 46 w 434"/>
              <a:gd name="T17" fmla="*/ 171 h 271"/>
              <a:gd name="T18" fmla="*/ 12 w 434"/>
              <a:gd name="T19" fmla="*/ 271 h 271"/>
              <a:gd name="T20" fmla="*/ 56 w 434"/>
              <a:gd name="T21" fmla="*/ 183 h 271"/>
              <a:gd name="T22" fmla="*/ 61 w 434"/>
              <a:gd name="T23" fmla="*/ 182 h 271"/>
              <a:gd name="T24" fmla="*/ 65 w 434"/>
              <a:gd name="T25" fmla="*/ 181 h 271"/>
              <a:gd name="T26" fmla="*/ 75 w 434"/>
              <a:gd name="T27" fmla="*/ 180 h 271"/>
              <a:gd name="T28" fmla="*/ 115 w 434"/>
              <a:gd name="T29" fmla="*/ 180 h 271"/>
              <a:gd name="T30" fmla="*/ 125 w 434"/>
              <a:gd name="T31" fmla="*/ 182 h 271"/>
              <a:gd name="T32" fmla="*/ 130 w 434"/>
              <a:gd name="T33" fmla="*/ 182 h 271"/>
              <a:gd name="T34" fmla="*/ 135 w 434"/>
              <a:gd name="T35" fmla="*/ 183 h 271"/>
              <a:gd name="T36" fmla="*/ 139 w 434"/>
              <a:gd name="T37" fmla="*/ 184 h 271"/>
              <a:gd name="T38" fmla="*/ 144 w 434"/>
              <a:gd name="T39" fmla="*/ 185 h 271"/>
              <a:gd name="T40" fmla="*/ 154 w 434"/>
              <a:gd name="T41" fmla="*/ 188 h 271"/>
              <a:gd name="T42" fmla="*/ 196 w 434"/>
              <a:gd name="T43" fmla="*/ 198 h 271"/>
              <a:gd name="T44" fmla="*/ 383 w 434"/>
              <a:gd name="T45" fmla="*/ 138 h 271"/>
              <a:gd name="T46" fmla="*/ 390 w 434"/>
              <a:gd name="T47" fmla="*/ 130 h 271"/>
              <a:gd name="T48" fmla="*/ 395 w 434"/>
              <a:gd name="T49" fmla="*/ 149 h 271"/>
              <a:gd name="T50" fmla="*/ 398 w 434"/>
              <a:gd name="T51" fmla="*/ 169 h 271"/>
              <a:gd name="T52" fmla="*/ 425 w 434"/>
              <a:gd name="T53" fmla="*/ 82 h 271"/>
              <a:gd name="T54" fmla="*/ 434 w 434"/>
              <a:gd name="T55"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34" h="271">
                <a:moveTo>
                  <a:pt x="434" y="0"/>
                </a:moveTo>
                <a:cubicBezTo>
                  <a:pt x="413" y="17"/>
                  <a:pt x="392" y="33"/>
                  <a:pt x="370" y="47"/>
                </a:cubicBezTo>
                <a:cubicBezTo>
                  <a:pt x="349" y="60"/>
                  <a:pt x="327" y="71"/>
                  <a:pt x="305" y="77"/>
                </a:cubicBezTo>
                <a:cubicBezTo>
                  <a:pt x="311" y="79"/>
                  <a:pt x="317" y="81"/>
                  <a:pt x="322" y="82"/>
                </a:cubicBezTo>
                <a:cubicBezTo>
                  <a:pt x="328" y="84"/>
                  <a:pt x="334" y="85"/>
                  <a:pt x="340" y="87"/>
                </a:cubicBezTo>
                <a:cubicBezTo>
                  <a:pt x="338" y="89"/>
                  <a:pt x="336" y="92"/>
                  <a:pt x="334" y="95"/>
                </a:cubicBezTo>
                <a:cubicBezTo>
                  <a:pt x="306" y="129"/>
                  <a:pt x="273" y="151"/>
                  <a:pt x="228" y="157"/>
                </a:cubicBezTo>
                <a:cubicBezTo>
                  <a:pt x="196" y="161"/>
                  <a:pt x="164" y="156"/>
                  <a:pt x="131" y="154"/>
                </a:cubicBezTo>
                <a:cubicBezTo>
                  <a:pt x="102" y="152"/>
                  <a:pt x="70" y="155"/>
                  <a:pt x="46" y="171"/>
                </a:cubicBezTo>
                <a:cubicBezTo>
                  <a:pt x="14" y="192"/>
                  <a:pt x="0" y="235"/>
                  <a:pt x="12" y="271"/>
                </a:cubicBezTo>
                <a:cubicBezTo>
                  <a:pt x="2" y="241"/>
                  <a:pt x="27" y="193"/>
                  <a:pt x="56" y="183"/>
                </a:cubicBezTo>
                <a:cubicBezTo>
                  <a:pt x="58" y="183"/>
                  <a:pt x="59" y="182"/>
                  <a:pt x="61" y="182"/>
                </a:cubicBezTo>
                <a:cubicBezTo>
                  <a:pt x="62" y="182"/>
                  <a:pt x="63" y="181"/>
                  <a:pt x="65" y="181"/>
                </a:cubicBezTo>
                <a:cubicBezTo>
                  <a:pt x="68" y="180"/>
                  <a:pt x="71" y="180"/>
                  <a:pt x="75" y="180"/>
                </a:cubicBezTo>
                <a:cubicBezTo>
                  <a:pt x="88" y="178"/>
                  <a:pt x="101" y="179"/>
                  <a:pt x="115" y="180"/>
                </a:cubicBezTo>
                <a:cubicBezTo>
                  <a:pt x="118" y="181"/>
                  <a:pt x="121" y="181"/>
                  <a:pt x="125" y="182"/>
                </a:cubicBezTo>
                <a:cubicBezTo>
                  <a:pt x="130" y="182"/>
                  <a:pt x="130" y="182"/>
                  <a:pt x="130" y="182"/>
                </a:cubicBezTo>
                <a:cubicBezTo>
                  <a:pt x="135" y="183"/>
                  <a:pt x="135" y="183"/>
                  <a:pt x="135" y="183"/>
                </a:cubicBezTo>
                <a:cubicBezTo>
                  <a:pt x="136" y="184"/>
                  <a:pt x="138" y="184"/>
                  <a:pt x="139" y="184"/>
                </a:cubicBezTo>
                <a:cubicBezTo>
                  <a:pt x="144" y="185"/>
                  <a:pt x="144" y="185"/>
                  <a:pt x="144" y="185"/>
                </a:cubicBezTo>
                <a:cubicBezTo>
                  <a:pt x="148" y="186"/>
                  <a:pt x="151" y="187"/>
                  <a:pt x="154" y="188"/>
                </a:cubicBezTo>
                <a:cubicBezTo>
                  <a:pt x="168" y="191"/>
                  <a:pt x="182" y="195"/>
                  <a:pt x="196" y="198"/>
                </a:cubicBezTo>
                <a:cubicBezTo>
                  <a:pt x="264" y="212"/>
                  <a:pt x="335" y="188"/>
                  <a:pt x="383" y="138"/>
                </a:cubicBezTo>
                <a:cubicBezTo>
                  <a:pt x="385" y="136"/>
                  <a:pt x="388" y="133"/>
                  <a:pt x="390" y="130"/>
                </a:cubicBezTo>
                <a:cubicBezTo>
                  <a:pt x="392" y="136"/>
                  <a:pt x="393" y="143"/>
                  <a:pt x="395" y="149"/>
                </a:cubicBezTo>
                <a:cubicBezTo>
                  <a:pt x="396" y="156"/>
                  <a:pt x="397" y="162"/>
                  <a:pt x="398" y="169"/>
                </a:cubicBezTo>
                <a:cubicBezTo>
                  <a:pt x="412" y="139"/>
                  <a:pt x="420" y="110"/>
                  <a:pt x="425" y="82"/>
                </a:cubicBezTo>
                <a:cubicBezTo>
                  <a:pt x="430" y="54"/>
                  <a:pt x="433" y="27"/>
                  <a:pt x="434" y="0"/>
                </a:cubicBezTo>
                <a:close/>
              </a:path>
            </a:pathLst>
          </a:custGeom>
          <a:gradFill>
            <a:gsLst>
              <a:gs pos="38000">
                <a:srgbClr val="ED9D55"/>
              </a:gs>
              <a:gs pos="100000">
                <a:schemeClr val="bg1">
                  <a:alpha val="27000"/>
                </a:schemeClr>
              </a:gs>
            </a:gsLst>
            <a:lin ang="7800000" scaled="0"/>
          </a:gradFill>
          <a:ln>
            <a:noFill/>
          </a:ln>
        </p:spPr>
        <p:txBody>
          <a:bodyPr vert="horz" wrap="square" lIns="91440" tIns="45720" rIns="91440" bIns="45720" numCol="1" anchor="t" anchorCtr="0" compatLnSpc="1"/>
          <a:lstStyle/>
          <a:p>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647728" y="3466746"/>
            <a:ext cx="4896544" cy="420180"/>
          </a:xfrm>
          <a:prstGeom prst="rect">
            <a:avLst/>
          </a:prstGeom>
          <a:gradFill>
            <a:gsLst>
              <a:gs pos="0">
                <a:schemeClr val="accent1">
                  <a:lumMod val="20000"/>
                  <a:lumOff val="80000"/>
                  <a:alpha val="0"/>
                </a:schemeClr>
              </a:gs>
              <a:gs pos="35000">
                <a:schemeClr val="accent1">
                  <a:lumMod val="20000"/>
                  <a:lumOff val="80000"/>
                  <a:alpha val="30000"/>
                </a:schemeClr>
              </a:gs>
              <a:gs pos="65000">
                <a:schemeClr val="accent1">
                  <a:lumMod val="20000"/>
                  <a:lumOff val="80000"/>
                  <a:alpha val="30000"/>
                </a:schemeClr>
              </a:gs>
              <a:gs pos="100000">
                <a:schemeClr val="accent1">
                  <a:lumMod val="20000"/>
                  <a:lumOff val="80000"/>
                  <a:alpha val="0"/>
                </a:schemeClr>
              </a:gs>
            </a:gsLst>
            <a:lin ang="0" scaled="0"/>
          </a:gradFill>
        </p:spPr>
        <p:txBody>
          <a:bodyPr rtlCol="0" anchor="ctr">
            <a:spAutoFit/>
          </a:bodyPr>
          <a:lstStyle/>
          <a:p>
            <a:pPr indent="304800" algn="ctr">
              <a:lnSpc>
                <a:spcPct val="150000"/>
              </a:lnSpc>
              <a:spcAft>
                <a:spcPts val="1650"/>
              </a:spcAft>
            </a:pPr>
            <a:endParaRPr lang="zh-CN" altLang="en-US" sz="1600" dirty="0">
              <a:solidFill>
                <a:schemeClr val="bg1"/>
              </a:solidFill>
              <a:latin typeface="腾讯体 W7" panose="020C08030202040F0204" pitchFamily="34" charset="-122"/>
              <a:ea typeface="腾讯体 W7" panose="020C08030202040F0204" pitchFamily="34" charset="-122"/>
              <a:cs typeface="Times New Roman" panose="02020603050405020304" pitchFamily="18" charset="0"/>
            </a:endParaRPr>
          </a:p>
        </p:txBody>
      </p:sp>
      <p:sp>
        <p:nvSpPr>
          <p:cNvPr id="5" name="文本框 4"/>
          <p:cNvSpPr txBox="1"/>
          <p:nvPr/>
        </p:nvSpPr>
        <p:spPr>
          <a:xfrm>
            <a:off x="5265484" y="1326856"/>
            <a:ext cx="1670650" cy="1569660"/>
          </a:xfrm>
          <a:prstGeom prst="rect">
            <a:avLst/>
          </a:prstGeom>
          <a:noFill/>
        </p:spPr>
        <p:txBody>
          <a:bodyPr wrap="none" rtlCol="0" anchor="ctr">
            <a:spAutoFit/>
          </a:bodyPr>
          <a:lstStyle/>
          <a:p>
            <a:pPr algn="ctr"/>
            <a:r>
              <a:rPr lang="en-US" altLang="zh-CN" sz="9600" dirty="0">
                <a:gradFill>
                  <a:gsLst>
                    <a:gs pos="0">
                      <a:srgbClr val="4DBBA2"/>
                    </a:gs>
                    <a:gs pos="80000">
                      <a:srgbClr val="4DBBA2">
                        <a:alpha val="0"/>
                      </a:srgbClr>
                    </a:gs>
                  </a:gsLst>
                  <a:lin ang="4800000" scaled="0"/>
                </a:gradFill>
                <a:latin typeface="腾讯体 W7" panose="020C08030202040F0204" pitchFamily="34" charset="-122"/>
                <a:ea typeface="腾讯体 W7" panose="020C08030202040F0204" pitchFamily="34" charset="-122"/>
              </a:rPr>
              <a:t>03</a:t>
            </a:r>
            <a:endParaRPr lang="en-US" altLang="zh-CN" sz="9600" dirty="0">
              <a:gradFill>
                <a:gsLst>
                  <a:gs pos="0">
                    <a:srgbClr val="4DBBA2"/>
                  </a:gs>
                  <a:gs pos="80000">
                    <a:srgbClr val="4DBBA2">
                      <a:alpha val="0"/>
                    </a:srgbClr>
                  </a:gs>
                </a:gsLst>
                <a:lin ang="4800000" scaled="0"/>
              </a:gradFill>
              <a:latin typeface="腾讯体 W7" panose="020C08030202040F0204" pitchFamily="34" charset="-122"/>
              <a:ea typeface="腾讯体 W7" panose="020C08030202040F0204" pitchFamily="34" charset="-122"/>
            </a:endParaRPr>
          </a:p>
        </p:txBody>
      </p:sp>
      <p:sp>
        <p:nvSpPr>
          <p:cNvPr id="3" name="文本框 2"/>
          <p:cNvSpPr txBox="1"/>
          <p:nvPr/>
        </p:nvSpPr>
        <p:spPr>
          <a:xfrm>
            <a:off x="4121831" y="2323731"/>
            <a:ext cx="3988262" cy="1107996"/>
          </a:xfrm>
          <a:prstGeom prst="rect">
            <a:avLst/>
          </a:prstGeom>
          <a:noFill/>
        </p:spPr>
        <p:txBody>
          <a:bodyPr wrap="square" rtlCol="0">
            <a:spAutoFit/>
          </a:bodyPr>
          <a:lstStyle/>
          <a:p>
            <a:pPr algn="dist"/>
            <a:r>
              <a:rPr lang="zh-CN" altLang="en-US" sz="6600" dirty="0">
                <a:solidFill>
                  <a:schemeClr val="bg1"/>
                </a:solidFill>
                <a:latin typeface="腾讯体 W7" panose="020C08030202040F0204" pitchFamily="34" charset="-122"/>
                <a:ea typeface="腾讯体 W7" panose="020C08030202040F0204" pitchFamily="34" charset="-122"/>
              </a:rPr>
              <a:t>项目概况</a:t>
            </a:r>
            <a:endParaRPr lang="zh-CN" altLang="en-US" sz="6600" dirty="0">
              <a:solidFill>
                <a:schemeClr val="bg1"/>
              </a:solidFill>
              <a:latin typeface="腾讯体 W7" panose="020C08030202040F0204" pitchFamily="34" charset="-122"/>
              <a:ea typeface="腾讯体 W7" panose="020C08030202040F0204" pitchFamily="34" charset="-122"/>
            </a:endParaRPr>
          </a:p>
        </p:txBody>
      </p:sp>
      <p:sp>
        <p:nvSpPr>
          <p:cNvPr id="8" name="Freeform 33"/>
          <p:cNvSpPr/>
          <p:nvPr/>
        </p:nvSpPr>
        <p:spPr bwMode="auto">
          <a:xfrm rot="15429785" flipH="1">
            <a:off x="2056243" y="474294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腾讯体 W7" panose="020C08030202040F0204" pitchFamily="34" charset="-122"/>
              <a:ea typeface="腾讯体 W7" panose="020C08030202040F0204" pitchFamily="34" charset="-122"/>
            </a:endParaRPr>
          </a:p>
        </p:txBody>
      </p:sp>
      <p:sp>
        <p:nvSpPr>
          <p:cNvPr id="22" name="文本框 21"/>
          <p:cNvSpPr txBox="1"/>
          <p:nvPr/>
        </p:nvSpPr>
        <p:spPr>
          <a:xfrm>
            <a:off x="4291703" y="3439289"/>
            <a:ext cx="3648518" cy="420180"/>
          </a:xfrm>
          <a:prstGeom prst="rect">
            <a:avLst/>
          </a:prstGeom>
        </p:spPr>
        <p:txBody>
          <a:bodyPr wrap="square">
            <a:spAutoFit/>
            <a:scene3d>
              <a:camera prst="orthographicFront"/>
              <a:lightRig rig="threePt" dir="t"/>
            </a:scene3d>
            <a:sp3d contourW="12700"/>
          </a:bodyPr>
          <a:lstStyle>
            <a:defPPr>
              <a:defRPr lang="zh-CN"/>
            </a:defPPr>
            <a:lvl1pPr algn="just">
              <a:lnSpc>
                <a:spcPct val="150000"/>
              </a:lnSpc>
              <a:spcBef>
                <a:spcPts val="1200"/>
              </a:spcBef>
              <a:defRPr sz="1600">
                <a:solidFill>
                  <a:srgbClr val="3E5E8F"/>
                </a:solidFill>
                <a:latin typeface="+mn-ea"/>
                <a:ea typeface="+mn-ea"/>
              </a:defRPr>
            </a:lvl1pPr>
          </a:lstStyle>
          <a:p>
            <a:pPr algn="dist"/>
            <a:r>
              <a:rPr lang="en-US" altLang="zh-CN" dirty="0">
                <a:solidFill>
                  <a:schemeClr val="bg1"/>
                </a:solidFill>
                <a:latin typeface="腾讯体 W7" panose="020C08030202040F0204" pitchFamily="34" charset="-122"/>
                <a:ea typeface="腾讯体 W7" panose="020C08030202040F0204" pitchFamily="34" charset="-122"/>
              </a:rPr>
              <a:t>PROJECT OVERVIEW</a:t>
            </a:r>
            <a:endParaRPr lang="en-US" altLang="zh-CN" dirty="0">
              <a:solidFill>
                <a:schemeClr val="bg1"/>
              </a:solidFill>
              <a:latin typeface="腾讯体 W7" panose="020C08030202040F0204" pitchFamily="34" charset="-122"/>
              <a:ea typeface="腾讯体 W7" panose="020C08030202040F0204"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p:cNvSpPr/>
          <p:nvPr/>
        </p:nvSpPr>
        <p:spPr>
          <a:xfrm>
            <a:off x="3565809" y="1268760"/>
            <a:ext cx="5060381" cy="5060381"/>
          </a:xfrm>
          <a:prstGeom prst="ellipse">
            <a:avLst/>
          </a:prstGeom>
          <a:gradFill>
            <a:gsLst>
              <a:gs pos="100000">
                <a:srgbClr val="3E738C"/>
              </a:gs>
              <a:gs pos="30000">
                <a:schemeClr val="accent1"/>
              </a:gs>
            </a:gsLst>
            <a:lin ang="3000000" scaled="0"/>
          </a:gradFill>
        </p:spPr>
        <p:txBody>
          <a:bodyPr rot="0" spcFirstLastPara="0" vertOverflow="overflow" horzOverflow="overflow" vert="horz" wrap="square" lIns="91440" tIns="45720" rIns="91440" bIns="45720" numCol="1" spcCol="0" rtlCol="0" fromWordArt="0" anchor="ctr" anchorCtr="0" forceAA="0" compatLnSpc="1">
            <a:sp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sp>
        <p:nvSpPr>
          <p:cNvPr id="3" name="椭圆 2"/>
          <p:cNvSpPr/>
          <p:nvPr/>
        </p:nvSpPr>
        <p:spPr>
          <a:xfrm>
            <a:off x="4475820" y="2104934"/>
            <a:ext cx="3240360" cy="3240360"/>
          </a:xfrm>
          <a:prstGeom prst="ellipse">
            <a:avLst/>
          </a:prstGeom>
          <a:solidFill>
            <a:schemeClr val="bg1"/>
          </a:solidFill>
        </p:spPr>
        <p:txBody>
          <a:bodyPr rot="0" spcFirstLastPara="0" vertOverflow="overflow" horzOverflow="overflow" vert="horz" wrap="square" lIns="91440" tIns="45720" rIns="91440" bIns="45720" numCol="1" spcCol="0" rtlCol="0" fromWordArt="0" anchor="ctr" anchorCtr="0" forceAA="0" compatLnSpc="1">
            <a:sp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sp>
        <p:nvSpPr>
          <p:cNvPr id="4" name="文本框 3"/>
          <p:cNvSpPr txBox="1"/>
          <p:nvPr/>
        </p:nvSpPr>
        <p:spPr>
          <a:xfrm>
            <a:off x="4806593" y="1473130"/>
            <a:ext cx="2578814" cy="504946"/>
          </a:xfrm>
          <a:prstGeom prst="rect">
            <a:avLst/>
          </a:prstGeom>
        </p:spPr>
        <p:txBody>
          <a:bodyPr wrap="square">
            <a:spAutoFit/>
            <a:scene3d>
              <a:camera prst="orthographicFront"/>
              <a:lightRig rig="threePt" dir="t"/>
            </a:scene3d>
            <a:sp3d contourW="12700"/>
          </a:bodyPr>
          <a:lstStyle>
            <a:defPPr>
              <a:defRPr lang="zh-CN"/>
            </a:defPPr>
            <a:lvl1pPr algn="ctr">
              <a:lnSpc>
                <a:spcPct val="120000"/>
              </a:lnSpc>
              <a:spcBef>
                <a:spcPts val="0"/>
              </a:spcBef>
              <a:defRPr sz="1800">
                <a:solidFill>
                  <a:schemeClr val="tx2"/>
                </a:solidFill>
                <a:latin typeface="+mj-ea"/>
                <a:ea typeface="+mj-ea"/>
              </a:defRPr>
            </a:lvl1pPr>
          </a:lstStyle>
          <a:p>
            <a:r>
              <a:rPr lang="zh-CN" altLang="en-US" sz="2400" dirty="0">
                <a:solidFill>
                  <a:schemeClr val="bg1"/>
                </a:solidFill>
              </a:rPr>
              <a:t>信息服务平台</a:t>
            </a:r>
            <a:endParaRPr lang="zh-CN" altLang="en-US" sz="2400" dirty="0">
              <a:solidFill>
                <a:schemeClr val="bg1"/>
              </a:solidFill>
              <a:sym typeface="+mn-ea"/>
            </a:endParaRPr>
          </a:p>
        </p:txBody>
      </p:sp>
      <p:sp>
        <p:nvSpPr>
          <p:cNvPr id="17" name="文本框 16"/>
          <p:cNvSpPr txBox="1"/>
          <p:nvPr/>
        </p:nvSpPr>
        <p:spPr>
          <a:xfrm>
            <a:off x="5424594" y="5385202"/>
            <a:ext cx="1342813" cy="436145"/>
          </a:xfrm>
          <a:prstGeom prst="rect">
            <a:avLst/>
          </a:prstGeom>
        </p:spPr>
        <p:txBody>
          <a:bodyPr wrap="square">
            <a:spAutoFit/>
            <a:scene3d>
              <a:camera prst="orthographicFront"/>
              <a:lightRig rig="threePt" dir="t"/>
            </a:scene3d>
            <a:sp3d contourW="12700"/>
          </a:bodyPr>
          <a:lstStyle>
            <a:defPPr>
              <a:defRPr lang="zh-CN"/>
            </a:defPPr>
            <a:lvl1pPr algn="ctr">
              <a:lnSpc>
                <a:spcPct val="120000"/>
              </a:lnSpc>
              <a:spcBef>
                <a:spcPts val="0"/>
              </a:spcBef>
              <a:defRPr sz="2000">
                <a:solidFill>
                  <a:schemeClr val="tx2"/>
                </a:solidFill>
                <a:latin typeface="+mj-ea"/>
                <a:ea typeface="+mj-ea"/>
              </a:defRPr>
            </a:lvl1pPr>
          </a:lstStyle>
          <a:p>
            <a:r>
              <a:rPr lang="zh-CN" altLang="en-US" dirty="0">
                <a:solidFill>
                  <a:schemeClr val="bg1"/>
                </a:solidFill>
              </a:rPr>
              <a:t>项目定位</a:t>
            </a:r>
            <a:endParaRPr lang="en-US" altLang="zh-CN" dirty="0">
              <a:solidFill>
                <a:schemeClr val="bg1"/>
              </a:solidFill>
            </a:endParaRPr>
          </a:p>
        </p:txBody>
      </p:sp>
      <p:grpSp>
        <p:nvGrpSpPr>
          <p:cNvPr id="39" name="组合 38"/>
          <p:cNvGrpSpPr/>
          <p:nvPr/>
        </p:nvGrpSpPr>
        <p:grpSpPr>
          <a:xfrm>
            <a:off x="7684865" y="2121397"/>
            <a:ext cx="2251953" cy="3388321"/>
            <a:chOff x="7684865" y="2056408"/>
            <a:chExt cx="2251953" cy="3388321"/>
          </a:xfrm>
        </p:grpSpPr>
        <p:sp>
          <p:nvSpPr>
            <p:cNvPr id="19" name="圆角矩形 18"/>
            <p:cNvSpPr/>
            <p:nvPr/>
          </p:nvSpPr>
          <p:spPr>
            <a:xfrm>
              <a:off x="7684865" y="2056408"/>
              <a:ext cx="1723504" cy="432792"/>
            </a:xfrm>
            <a:prstGeom prst="roundRect">
              <a:avLst>
                <a:gd name="adj" fmla="val 50000"/>
              </a:avLst>
            </a:prstGeom>
            <a:solidFill>
              <a:schemeClr val="bg1"/>
            </a:solidFill>
            <a:ln w="12700">
              <a:solidFill>
                <a:schemeClr val="accent1">
                  <a:lumMod val="40000"/>
                  <a:lumOff val="60000"/>
                </a:schemeClr>
              </a:solidFill>
            </a:ln>
          </p:spPr>
          <p:txBody>
            <a:bodyPr wrap="square" lIns="0" tIns="0" rIns="0" bIns="0" rtlCol="0" anchor="ctr">
              <a:spAutoFit/>
            </a:bodyPr>
            <a:lstStyle/>
            <a:p>
              <a:pPr algn="ctr">
                <a:spcAft>
                  <a:spcPts val="1650"/>
                </a:spcAft>
              </a:pPr>
              <a:r>
                <a:rPr lang="zh-CN" altLang="en-US" sz="2000" dirty="0">
                  <a:solidFill>
                    <a:schemeClr val="tx2"/>
                  </a:solidFill>
                  <a:latin typeface="+mn-ea"/>
                  <a:ea typeface="+mn-ea"/>
                  <a:cs typeface="Times New Roman" panose="02020603050405020304" pitchFamily="18" charset="0"/>
                </a:rPr>
                <a:t>添加内容</a:t>
              </a:r>
              <a:endParaRPr lang="zh-CN" altLang="en-US" sz="2000" dirty="0">
                <a:solidFill>
                  <a:schemeClr val="tx2"/>
                </a:solidFill>
                <a:latin typeface="+mn-ea"/>
                <a:ea typeface="+mn-ea"/>
                <a:cs typeface="Times New Roman" panose="02020603050405020304" pitchFamily="18" charset="0"/>
              </a:endParaRPr>
            </a:p>
          </p:txBody>
        </p:sp>
        <p:sp>
          <p:nvSpPr>
            <p:cNvPr id="24" name="圆角矩形 23"/>
            <p:cNvSpPr/>
            <p:nvPr/>
          </p:nvSpPr>
          <p:spPr>
            <a:xfrm>
              <a:off x="8213314" y="3534172"/>
              <a:ext cx="1723504" cy="432792"/>
            </a:xfrm>
            <a:prstGeom prst="roundRect">
              <a:avLst>
                <a:gd name="adj" fmla="val 50000"/>
              </a:avLst>
            </a:prstGeom>
            <a:solidFill>
              <a:schemeClr val="bg1"/>
            </a:solidFill>
            <a:ln w="12700">
              <a:solidFill>
                <a:schemeClr val="accent1">
                  <a:lumMod val="40000"/>
                  <a:lumOff val="60000"/>
                </a:schemeClr>
              </a:solidFill>
            </a:ln>
          </p:spPr>
          <p:txBody>
            <a:bodyPr wrap="square" lIns="0" tIns="0" rIns="0" bIns="0" rtlCol="0" anchor="ctr">
              <a:spAutoFit/>
            </a:bodyPr>
            <a:lstStyle/>
            <a:p>
              <a:pPr algn="ctr">
                <a:spcAft>
                  <a:spcPts val="1650"/>
                </a:spcAft>
              </a:pPr>
              <a:r>
                <a:rPr lang="zh-CN" altLang="en-US" sz="2000" dirty="0">
                  <a:solidFill>
                    <a:schemeClr val="tx2"/>
                  </a:solidFill>
                  <a:latin typeface="+mn-ea"/>
                  <a:ea typeface="+mn-ea"/>
                  <a:cs typeface="Times New Roman" panose="02020603050405020304" pitchFamily="18" charset="0"/>
                </a:rPr>
                <a:t>添加内容</a:t>
              </a:r>
              <a:endParaRPr lang="zh-CN" altLang="en-US" sz="2000" dirty="0">
                <a:solidFill>
                  <a:schemeClr val="tx2"/>
                </a:solidFill>
                <a:latin typeface="+mn-ea"/>
                <a:ea typeface="+mn-ea"/>
                <a:cs typeface="Times New Roman" panose="02020603050405020304" pitchFamily="18" charset="0"/>
              </a:endParaRPr>
            </a:p>
          </p:txBody>
        </p:sp>
        <p:sp>
          <p:nvSpPr>
            <p:cNvPr id="25" name="圆角矩形 24"/>
            <p:cNvSpPr/>
            <p:nvPr/>
          </p:nvSpPr>
          <p:spPr>
            <a:xfrm>
              <a:off x="7966270" y="2795290"/>
              <a:ext cx="1723504" cy="432792"/>
            </a:xfrm>
            <a:prstGeom prst="roundRect">
              <a:avLst>
                <a:gd name="adj" fmla="val 50000"/>
              </a:avLst>
            </a:prstGeom>
            <a:solidFill>
              <a:schemeClr val="bg1"/>
            </a:solidFill>
            <a:ln w="12700">
              <a:solidFill>
                <a:schemeClr val="accent1">
                  <a:lumMod val="40000"/>
                  <a:lumOff val="60000"/>
                </a:schemeClr>
              </a:solidFill>
            </a:ln>
          </p:spPr>
          <p:txBody>
            <a:bodyPr wrap="square" lIns="0" tIns="0" rIns="0" bIns="0" rtlCol="0" anchor="ctr">
              <a:spAutoFit/>
            </a:bodyPr>
            <a:lstStyle/>
            <a:p>
              <a:pPr algn="ctr">
                <a:spcAft>
                  <a:spcPts val="1650"/>
                </a:spcAft>
              </a:pPr>
              <a:r>
                <a:rPr lang="zh-CN" altLang="en-US" sz="2000" dirty="0">
                  <a:solidFill>
                    <a:schemeClr val="tx2"/>
                  </a:solidFill>
                  <a:latin typeface="+mn-ea"/>
                  <a:ea typeface="+mn-ea"/>
                  <a:cs typeface="Times New Roman" panose="02020603050405020304" pitchFamily="18" charset="0"/>
                </a:rPr>
                <a:t>添加内容</a:t>
              </a:r>
              <a:endParaRPr lang="zh-CN" altLang="en-US" sz="2000" dirty="0">
                <a:solidFill>
                  <a:schemeClr val="tx2"/>
                </a:solidFill>
                <a:latin typeface="+mn-ea"/>
                <a:ea typeface="+mn-ea"/>
                <a:cs typeface="Times New Roman" panose="02020603050405020304" pitchFamily="18" charset="0"/>
              </a:endParaRPr>
            </a:p>
          </p:txBody>
        </p:sp>
        <p:sp>
          <p:nvSpPr>
            <p:cNvPr id="26" name="圆角矩形 25"/>
            <p:cNvSpPr/>
            <p:nvPr/>
          </p:nvSpPr>
          <p:spPr>
            <a:xfrm>
              <a:off x="7966270" y="4273054"/>
              <a:ext cx="1723504" cy="432792"/>
            </a:xfrm>
            <a:prstGeom prst="roundRect">
              <a:avLst>
                <a:gd name="adj" fmla="val 50000"/>
              </a:avLst>
            </a:prstGeom>
            <a:solidFill>
              <a:schemeClr val="bg1"/>
            </a:solidFill>
            <a:ln w="12700">
              <a:solidFill>
                <a:schemeClr val="accent1">
                  <a:lumMod val="40000"/>
                  <a:lumOff val="60000"/>
                </a:schemeClr>
              </a:solidFill>
            </a:ln>
          </p:spPr>
          <p:txBody>
            <a:bodyPr wrap="square" lIns="0" tIns="0" rIns="0" bIns="0" rtlCol="0" anchor="ctr">
              <a:spAutoFit/>
            </a:bodyPr>
            <a:lstStyle/>
            <a:p>
              <a:pPr algn="ctr">
                <a:spcAft>
                  <a:spcPts val="1650"/>
                </a:spcAft>
              </a:pPr>
              <a:r>
                <a:rPr lang="zh-CN" altLang="en-US" sz="2000" dirty="0">
                  <a:solidFill>
                    <a:schemeClr val="tx2"/>
                  </a:solidFill>
                  <a:latin typeface="+mn-ea"/>
                  <a:ea typeface="+mn-ea"/>
                  <a:cs typeface="Times New Roman" panose="02020603050405020304" pitchFamily="18" charset="0"/>
                </a:rPr>
                <a:t>添加内容</a:t>
              </a:r>
              <a:endParaRPr lang="zh-CN" altLang="en-US" sz="2000" dirty="0">
                <a:solidFill>
                  <a:schemeClr val="tx2"/>
                </a:solidFill>
                <a:latin typeface="+mn-ea"/>
                <a:ea typeface="+mn-ea"/>
                <a:cs typeface="Times New Roman" panose="02020603050405020304" pitchFamily="18" charset="0"/>
              </a:endParaRPr>
            </a:p>
          </p:txBody>
        </p:sp>
        <p:sp>
          <p:nvSpPr>
            <p:cNvPr id="27" name="圆角矩形 26"/>
            <p:cNvSpPr/>
            <p:nvPr/>
          </p:nvSpPr>
          <p:spPr>
            <a:xfrm>
              <a:off x="7684865" y="5011937"/>
              <a:ext cx="1723504" cy="432792"/>
            </a:xfrm>
            <a:prstGeom prst="roundRect">
              <a:avLst>
                <a:gd name="adj" fmla="val 50000"/>
              </a:avLst>
            </a:prstGeom>
            <a:solidFill>
              <a:schemeClr val="bg1"/>
            </a:solidFill>
            <a:ln w="12700">
              <a:solidFill>
                <a:schemeClr val="accent1">
                  <a:lumMod val="40000"/>
                  <a:lumOff val="60000"/>
                </a:schemeClr>
              </a:solidFill>
            </a:ln>
          </p:spPr>
          <p:txBody>
            <a:bodyPr wrap="square" lIns="0" tIns="0" rIns="0" bIns="0" rtlCol="0" anchor="ctr">
              <a:spAutoFit/>
            </a:bodyPr>
            <a:lstStyle/>
            <a:p>
              <a:pPr algn="ctr">
                <a:spcAft>
                  <a:spcPts val="1650"/>
                </a:spcAft>
              </a:pPr>
              <a:r>
                <a:rPr lang="zh-CN" altLang="en-US" sz="2000" dirty="0">
                  <a:solidFill>
                    <a:schemeClr val="tx2"/>
                  </a:solidFill>
                  <a:latin typeface="+mn-ea"/>
                  <a:ea typeface="+mn-ea"/>
                  <a:cs typeface="Times New Roman" panose="02020603050405020304" pitchFamily="18" charset="0"/>
                </a:rPr>
                <a:t>添加内容</a:t>
              </a:r>
              <a:endParaRPr lang="zh-CN" altLang="en-US" sz="2000" dirty="0">
                <a:solidFill>
                  <a:schemeClr val="tx2"/>
                </a:solidFill>
                <a:latin typeface="+mn-ea"/>
                <a:ea typeface="+mn-ea"/>
                <a:cs typeface="Times New Roman" panose="02020603050405020304" pitchFamily="18" charset="0"/>
              </a:endParaRPr>
            </a:p>
          </p:txBody>
        </p:sp>
      </p:grpSp>
      <p:grpSp>
        <p:nvGrpSpPr>
          <p:cNvPr id="20" name="组合 19"/>
          <p:cNvGrpSpPr/>
          <p:nvPr/>
        </p:nvGrpSpPr>
        <p:grpSpPr>
          <a:xfrm flipH="1">
            <a:off x="2246334" y="2121397"/>
            <a:ext cx="2251953" cy="3388321"/>
            <a:chOff x="2611075" y="2056408"/>
            <a:chExt cx="2251953" cy="3388321"/>
          </a:xfrm>
        </p:grpSpPr>
        <p:sp>
          <p:nvSpPr>
            <p:cNvPr id="28" name="圆角矩形 27"/>
            <p:cNvSpPr/>
            <p:nvPr/>
          </p:nvSpPr>
          <p:spPr>
            <a:xfrm>
              <a:off x="2611075" y="2056408"/>
              <a:ext cx="1723504" cy="432792"/>
            </a:xfrm>
            <a:prstGeom prst="roundRect">
              <a:avLst>
                <a:gd name="adj" fmla="val 50000"/>
              </a:avLst>
            </a:prstGeom>
            <a:solidFill>
              <a:schemeClr val="bg1"/>
            </a:solidFill>
            <a:ln w="12700">
              <a:solidFill>
                <a:schemeClr val="accent1">
                  <a:lumMod val="40000"/>
                  <a:lumOff val="60000"/>
                </a:schemeClr>
              </a:solidFill>
            </a:ln>
          </p:spPr>
          <p:txBody>
            <a:bodyPr wrap="square" lIns="0" tIns="0" rIns="0" bIns="0" rtlCol="0" anchor="ctr">
              <a:spAutoFit/>
            </a:bodyPr>
            <a:lstStyle/>
            <a:p>
              <a:pPr algn="ctr">
                <a:spcAft>
                  <a:spcPts val="1650"/>
                </a:spcAft>
              </a:pPr>
              <a:r>
                <a:rPr lang="zh-CN" altLang="en-US" sz="2000" dirty="0">
                  <a:solidFill>
                    <a:schemeClr val="tx2"/>
                  </a:solidFill>
                  <a:latin typeface="+mn-ea"/>
                  <a:ea typeface="+mn-ea"/>
                  <a:cs typeface="Times New Roman" panose="02020603050405020304" pitchFamily="18" charset="0"/>
                </a:rPr>
                <a:t>添加内容</a:t>
              </a:r>
              <a:endParaRPr lang="zh-CN" altLang="en-US" sz="2000" dirty="0">
                <a:solidFill>
                  <a:schemeClr val="tx2"/>
                </a:solidFill>
                <a:latin typeface="+mn-ea"/>
                <a:ea typeface="+mn-ea"/>
                <a:cs typeface="Times New Roman" panose="02020603050405020304" pitchFamily="18" charset="0"/>
              </a:endParaRPr>
            </a:p>
          </p:txBody>
        </p:sp>
        <p:sp>
          <p:nvSpPr>
            <p:cNvPr id="29" name="圆角矩形 28"/>
            <p:cNvSpPr/>
            <p:nvPr/>
          </p:nvSpPr>
          <p:spPr>
            <a:xfrm>
              <a:off x="3139524" y="3534172"/>
              <a:ext cx="1723504" cy="432792"/>
            </a:xfrm>
            <a:prstGeom prst="roundRect">
              <a:avLst>
                <a:gd name="adj" fmla="val 50000"/>
              </a:avLst>
            </a:prstGeom>
            <a:solidFill>
              <a:schemeClr val="bg1"/>
            </a:solidFill>
            <a:ln w="12700">
              <a:solidFill>
                <a:schemeClr val="accent1">
                  <a:lumMod val="40000"/>
                  <a:lumOff val="60000"/>
                </a:schemeClr>
              </a:solidFill>
            </a:ln>
          </p:spPr>
          <p:txBody>
            <a:bodyPr wrap="square" lIns="0" tIns="0" rIns="0" bIns="0" rtlCol="0" anchor="ctr">
              <a:spAutoFit/>
            </a:bodyPr>
            <a:lstStyle/>
            <a:p>
              <a:pPr algn="ctr">
                <a:spcAft>
                  <a:spcPts val="1650"/>
                </a:spcAft>
              </a:pPr>
              <a:r>
                <a:rPr lang="zh-CN" altLang="en-US" sz="2000" dirty="0">
                  <a:solidFill>
                    <a:schemeClr val="tx2"/>
                  </a:solidFill>
                  <a:latin typeface="+mn-ea"/>
                  <a:ea typeface="+mn-ea"/>
                  <a:cs typeface="Times New Roman" panose="02020603050405020304" pitchFamily="18" charset="0"/>
                </a:rPr>
                <a:t>添加内容</a:t>
              </a:r>
              <a:endParaRPr lang="zh-CN" altLang="en-US" sz="2000" dirty="0">
                <a:solidFill>
                  <a:schemeClr val="tx2"/>
                </a:solidFill>
                <a:latin typeface="+mn-ea"/>
                <a:ea typeface="+mn-ea"/>
                <a:cs typeface="Times New Roman" panose="02020603050405020304" pitchFamily="18" charset="0"/>
              </a:endParaRPr>
            </a:p>
          </p:txBody>
        </p:sp>
        <p:sp>
          <p:nvSpPr>
            <p:cNvPr id="30" name="圆角矩形 29"/>
            <p:cNvSpPr/>
            <p:nvPr/>
          </p:nvSpPr>
          <p:spPr>
            <a:xfrm>
              <a:off x="2892480" y="2795290"/>
              <a:ext cx="1723504" cy="432792"/>
            </a:xfrm>
            <a:prstGeom prst="roundRect">
              <a:avLst>
                <a:gd name="adj" fmla="val 50000"/>
              </a:avLst>
            </a:prstGeom>
            <a:solidFill>
              <a:schemeClr val="bg1"/>
            </a:solidFill>
            <a:ln w="12700">
              <a:solidFill>
                <a:schemeClr val="accent1">
                  <a:lumMod val="40000"/>
                  <a:lumOff val="60000"/>
                </a:schemeClr>
              </a:solidFill>
            </a:ln>
          </p:spPr>
          <p:txBody>
            <a:bodyPr wrap="square" lIns="0" tIns="0" rIns="0" bIns="0" rtlCol="0" anchor="ctr">
              <a:spAutoFit/>
            </a:bodyPr>
            <a:lstStyle/>
            <a:p>
              <a:pPr algn="ctr">
                <a:spcAft>
                  <a:spcPts val="1650"/>
                </a:spcAft>
              </a:pPr>
              <a:r>
                <a:rPr lang="zh-CN" altLang="en-US" sz="2000" dirty="0">
                  <a:solidFill>
                    <a:schemeClr val="tx2"/>
                  </a:solidFill>
                  <a:latin typeface="+mn-ea"/>
                  <a:ea typeface="+mn-ea"/>
                  <a:cs typeface="Times New Roman" panose="02020603050405020304" pitchFamily="18" charset="0"/>
                </a:rPr>
                <a:t>添加内容</a:t>
              </a:r>
              <a:endParaRPr lang="zh-CN" altLang="en-US" sz="2000" dirty="0">
                <a:solidFill>
                  <a:schemeClr val="tx2"/>
                </a:solidFill>
                <a:latin typeface="+mn-ea"/>
                <a:ea typeface="+mn-ea"/>
                <a:cs typeface="Times New Roman" panose="02020603050405020304" pitchFamily="18" charset="0"/>
              </a:endParaRPr>
            </a:p>
          </p:txBody>
        </p:sp>
        <p:sp>
          <p:nvSpPr>
            <p:cNvPr id="31" name="圆角矩形 30"/>
            <p:cNvSpPr/>
            <p:nvPr/>
          </p:nvSpPr>
          <p:spPr>
            <a:xfrm>
              <a:off x="2892480" y="4273054"/>
              <a:ext cx="1723504" cy="432792"/>
            </a:xfrm>
            <a:prstGeom prst="roundRect">
              <a:avLst>
                <a:gd name="adj" fmla="val 50000"/>
              </a:avLst>
            </a:prstGeom>
            <a:solidFill>
              <a:schemeClr val="bg1"/>
            </a:solidFill>
            <a:ln w="12700">
              <a:solidFill>
                <a:schemeClr val="accent1">
                  <a:lumMod val="40000"/>
                  <a:lumOff val="60000"/>
                </a:schemeClr>
              </a:solidFill>
            </a:ln>
          </p:spPr>
          <p:txBody>
            <a:bodyPr wrap="square" lIns="0" tIns="0" rIns="0" bIns="0" rtlCol="0" anchor="ctr">
              <a:spAutoFit/>
            </a:bodyPr>
            <a:lstStyle/>
            <a:p>
              <a:pPr algn="ctr">
                <a:spcAft>
                  <a:spcPts val="1650"/>
                </a:spcAft>
              </a:pPr>
              <a:r>
                <a:rPr lang="zh-CN" altLang="en-US" sz="2000" dirty="0">
                  <a:solidFill>
                    <a:schemeClr val="tx2"/>
                  </a:solidFill>
                  <a:latin typeface="+mn-ea"/>
                  <a:ea typeface="+mn-ea"/>
                  <a:cs typeface="Times New Roman" panose="02020603050405020304" pitchFamily="18" charset="0"/>
                </a:rPr>
                <a:t>添加内容</a:t>
              </a:r>
              <a:endParaRPr lang="zh-CN" altLang="en-US" sz="2000" dirty="0">
                <a:solidFill>
                  <a:schemeClr val="tx2"/>
                </a:solidFill>
                <a:latin typeface="+mn-ea"/>
                <a:ea typeface="+mn-ea"/>
                <a:cs typeface="Times New Roman" panose="02020603050405020304" pitchFamily="18" charset="0"/>
              </a:endParaRPr>
            </a:p>
          </p:txBody>
        </p:sp>
        <p:sp>
          <p:nvSpPr>
            <p:cNvPr id="32" name="圆角矩形 31"/>
            <p:cNvSpPr/>
            <p:nvPr/>
          </p:nvSpPr>
          <p:spPr>
            <a:xfrm>
              <a:off x="2611075" y="5011937"/>
              <a:ext cx="1723504" cy="432792"/>
            </a:xfrm>
            <a:prstGeom prst="roundRect">
              <a:avLst>
                <a:gd name="adj" fmla="val 50000"/>
              </a:avLst>
            </a:prstGeom>
            <a:solidFill>
              <a:schemeClr val="bg1"/>
            </a:solidFill>
            <a:ln w="12700">
              <a:solidFill>
                <a:schemeClr val="accent1">
                  <a:lumMod val="40000"/>
                  <a:lumOff val="60000"/>
                </a:schemeClr>
              </a:solidFill>
            </a:ln>
          </p:spPr>
          <p:txBody>
            <a:bodyPr wrap="square" lIns="0" tIns="0" rIns="0" bIns="0" rtlCol="0" anchor="ctr">
              <a:spAutoFit/>
            </a:bodyPr>
            <a:lstStyle/>
            <a:p>
              <a:pPr algn="ctr">
                <a:spcAft>
                  <a:spcPts val="1650"/>
                </a:spcAft>
              </a:pPr>
              <a:r>
                <a:rPr lang="zh-CN" altLang="en-US" sz="2000" dirty="0">
                  <a:solidFill>
                    <a:schemeClr val="tx2"/>
                  </a:solidFill>
                  <a:latin typeface="+mn-ea"/>
                  <a:ea typeface="+mn-ea"/>
                  <a:cs typeface="Times New Roman" panose="02020603050405020304" pitchFamily="18" charset="0"/>
                </a:rPr>
                <a:t>添加内容</a:t>
              </a:r>
              <a:endParaRPr lang="zh-CN" altLang="en-US" sz="2000" dirty="0">
                <a:solidFill>
                  <a:schemeClr val="tx2"/>
                </a:solidFill>
                <a:latin typeface="+mn-ea"/>
                <a:ea typeface="+mn-ea"/>
                <a:cs typeface="Times New Roman" panose="02020603050405020304" pitchFamily="18" charset="0"/>
              </a:endParaRPr>
            </a:p>
          </p:txBody>
        </p:sp>
      </p:grpSp>
      <p:sp>
        <p:nvSpPr>
          <p:cNvPr id="33" name="文本框 32"/>
          <p:cNvSpPr txBox="1"/>
          <p:nvPr/>
        </p:nvSpPr>
        <p:spPr>
          <a:xfrm>
            <a:off x="1497514" y="2352146"/>
            <a:ext cx="442044" cy="2862322"/>
          </a:xfrm>
          <a:prstGeom prst="rect">
            <a:avLst/>
          </a:prstGeom>
        </p:spPr>
        <p:txBody>
          <a:bodyPr wrap="square" anchor="ctr">
            <a:spAutoFit/>
            <a:scene3d>
              <a:camera prst="orthographicFront"/>
              <a:lightRig rig="threePt" dir="t"/>
            </a:scene3d>
            <a:sp3d contourW="12700"/>
          </a:bodyPr>
          <a:lstStyle>
            <a:defPPr>
              <a:defRPr lang="zh-CN"/>
            </a:defPPr>
            <a:lvl1pPr algn="r">
              <a:lnSpc>
                <a:spcPct val="130000"/>
              </a:lnSpc>
              <a:spcBef>
                <a:spcPts val="0"/>
              </a:spcBef>
              <a:defRPr sz="1400">
                <a:solidFill>
                  <a:schemeClr val="tx2"/>
                </a:solidFill>
                <a:latin typeface="+mn-ea"/>
                <a:ea typeface="+mn-ea"/>
              </a:defRPr>
            </a:lvl1pPr>
          </a:lstStyle>
          <a:p>
            <a:pPr>
              <a:lnSpc>
                <a:spcPct val="100000"/>
              </a:lnSpc>
            </a:pPr>
            <a:r>
              <a:rPr lang="zh-CN" altLang="en-US" sz="2000" dirty="0">
                <a:sym typeface="+mn-ea"/>
              </a:rPr>
              <a:t>添加具体的项目概述</a:t>
            </a:r>
            <a:endParaRPr lang="zh-CN" altLang="en-US" sz="2000" dirty="0">
              <a:sym typeface="+mn-ea"/>
            </a:endParaRPr>
          </a:p>
        </p:txBody>
      </p:sp>
      <p:grpSp>
        <p:nvGrpSpPr>
          <p:cNvPr id="37" name="组合 36"/>
          <p:cNvGrpSpPr/>
          <p:nvPr/>
        </p:nvGrpSpPr>
        <p:grpSpPr>
          <a:xfrm>
            <a:off x="5925344" y="4905226"/>
            <a:ext cx="341312" cy="442913"/>
            <a:chOff x="10602140" y="4137903"/>
            <a:chExt cx="341312" cy="442913"/>
          </a:xfrm>
        </p:grpSpPr>
        <p:sp>
          <p:nvSpPr>
            <p:cNvPr id="35" name="Freeform 28"/>
            <p:cNvSpPr>
              <a:spLocks noEditPoints="1"/>
            </p:cNvSpPr>
            <p:nvPr/>
          </p:nvSpPr>
          <p:spPr bwMode="auto">
            <a:xfrm>
              <a:off x="10602140" y="4137903"/>
              <a:ext cx="341312" cy="442913"/>
            </a:xfrm>
            <a:custGeom>
              <a:avLst/>
              <a:gdLst>
                <a:gd name="T0" fmla="*/ 45 w 91"/>
                <a:gd name="T1" fmla="*/ 0 h 118"/>
                <a:gd name="T2" fmla="*/ 0 w 91"/>
                <a:gd name="T3" fmla="*/ 46 h 118"/>
                <a:gd name="T4" fmla="*/ 22 w 91"/>
                <a:gd name="T5" fmla="*/ 98 h 118"/>
                <a:gd name="T6" fmla="*/ 43 w 91"/>
                <a:gd name="T7" fmla="*/ 117 h 118"/>
                <a:gd name="T8" fmla="*/ 45 w 91"/>
                <a:gd name="T9" fmla="*/ 118 h 118"/>
                <a:gd name="T10" fmla="*/ 48 w 91"/>
                <a:gd name="T11" fmla="*/ 117 h 118"/>
                <a:gd name="T12" fmla="*/ 69 w 91"/>
                <a:gd name="T13" fmla="*/ 98 h 118"/>
                <a:gd name="T14" fmla="*/ 91 w 91"/>
                <a:gd name="T15" fmla="*/ 46 h 118"/>
                <a:gd name="T16" fmla="*/ 45 w 91"/>
                <a:gd name="T17" fmla="*/ 0 h 118"/>
                <a:gd name="T18" fmla="*/ 45 w 91"/>
                <a:gd name="T19" fmla="*/ 109 h 118"/>
                <a:gd name="T20" fmla="*/ 8 w 91"/>
                <a:gd name="T21" fmla="*/ 46 h 118"/>
                <a:gd name="T22" fmla="*/ 45 w 91"/>
                <a:gd name="T23" fmla="*/ 8 h 118"/>
                <a:gd name="T24" fmla="*/ 83 w 91"/>
                <a:gd name="T25" fmla="*/ 46 h 118"/>
                <a:gd name="T26" fmla="*/ 45 w 91"/>
                <a:gd name="T27" fmla="*/ 109 h 118"/>
                <a:gd name="T28" fmla="*/ 45 w 91"/>
                <a:gd name="T29" fmla="*/ 109 h 118"/>
                <a:gd name="T30" fmla="*/ 45 w 91"/>
                <a:gd name="T31" fmla="*/ 10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118">
                  <a:moveTo>
                    <a:pt x="45" y="0"/>
                  </a:moveTo>
                  <a:cubicBezTo>
                    <a:pt x="20" y="0"/>
                    <a:pt x="0" y="21"/>
                    <a:pt x="0" y="46"/>
                  </a:cubicBezTo>
                  <a:cubicBezTo>
                    <a:pt x="0" y="63"/>
                    <a:pt x="8" y="82"/>
                    <a:pt x="22" y="98"/>
                  </a:cubicBezTo>
                  <a:cubicBezTo>
                    <a:pt x="32" y="110"/>
                    <a:pt x="43" y="117"/>
                    <a:pt x="43" y="117"/>
                  </a:cubicBezTo>
                  <a:cubicBezTo>
                    <a:pt x="44" y="118"/>
                    <a:pt x="45" y="118"/>
                    <a:pt x="45" y="118"/>
                  </a:cubicBezTo>
                  <a:cubicBezTo>
                    <a:pt x="46" y="118"/>
                    <a:pt x="47" y="118"/>
                    <a:pt x="48" y="117"/>
                  </a:cubicBezTo>
                  <a:cubicBezTo>
                    <a:pt x="48" y="117"/>
                    <a:pt x="59" y="110"/>
                    <a:pt x="69" y="98"/>
                  </a:cubicBezTo>
                  <a:cubicBezTo>
                    <a:pt x="83" y="82"/>
                    <a:pt x="91" y="63"/>
                    <a:pt x="91" y="46"/>
                  </a:cubicBezTo>
                  <a:cubicBezTo>
                    <a:pt x="91" y="21"/>
                    <a:pt x="71" y="0"/>
                    <a:pt x="45" y="0"/>
                  </a:cubicBezTo>
                  <a:close/>
                  <a:moveTo>
                    <a:pt x="45" y="109"/>
                  </a:moveTo>
                  <a:cubicBezTo>
                    <a:pt x="37" y="103"/>
                    <a:pt x="8" y="79"/>
                    <a:pt x="8" y="46"/>
                  </a:cubicBezTo>
                  <a:cubicBezTo>
                    <a:pt x="8" y="25"/>
                    <a:pt x="25" y="8"/>
                    <a:pt x="45" y="8"/>
                  </a:cubicBezTo>
                  <a:cubicBezTo>
                    <a:pt x="66" y="8"/>
                    <a:pt x="83" y="25"/>
                    <a:pt x="83" y="46"/>
                  </a:cubicBezTo>
                  <a:cubicBezTo>
                    <a:pt x="83" y="79"/>
                    <a:pt x="54" y="103"/>
                    <a:pt x="45" y="109"/>
                  </a:cubicBezTo>
                  <a:close/>
                  <a:moveTo>
                    <a:pt x="45" y="109"/>
                  </a:moveTo>
                  <a:cubicBezTo>
                    <a:pt x="45" y="109"/>
                    <a:pt x="45" y="109"/>
                    <a:pt x="45" y="109"/>
                  </a:cubicBezTo>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6" name="Freeform 29"/>
            <p:cNvSpPr>
              <a:spLocks noEditPoints="1"/>
            </p:cNvSpPr>
            <p:nvPr/>
          </p:nvSpPr>
          <p:spPr bwMode="auto">
            <a:xfrm>
              <a:off x="10702152" y="4242678"/>
              <a:ext cx="136525" cy="134938"/>
            </a:xfrm>
            <a:custGeom>
              <a:avLst/>
              <a:gdLst>
                <a:gd name="T0" fmla="*/ 18 w 36"/>
                <a:gd name="T1" fmla="*/ 0 h 36"/>
                <a:gd name="T2" fmla="*/ 0 w 36"/>
                <a:gd name="T3" fmla="*/ 18 h 36"/>
                <a:gd name="T4" fmla="*/ 18 w 36"/>
                <a:gd name="T5" fmla="*/ 36 h 36"/>
                <a:gd name="T6" fmla="*/ 36 w 36"/>
                <a:gd name="T7" fmla="*/ 18 h 36"/>
                <a:gd name="T8" fmla="*/ 18 w 36"/>
                <a:gd name="T9" fmla="*/ 0 h 36"/>
                <a:gd name="T10" fmla="*/ 18 w 36"/>
                <a:gd name="T11" fmla="*/ 27 h 36"/>
                <a:gd name="T12" fmla="*/ 9 w 36"/>
                <a:gd name="T13" fmla="*/ 18 h 36"/>
                <a:gd name="T14" fmla="*/ 18 w 36"/>
                <a:gd name="T15" fmla="*/ 8 h 36"/>
                <a:gd name="T16" fmla="*/ 28 w 36"/>
                <a:gd name="T17" fmla="*/ 18 h 36"/>
                <a:gd name="T18" fmla="*/ 18 w 36"/>
                <a:gd name="T19" fmla="*/ 27 h 36"/>
                <a:gd name="T20" fmla="*/ 18 w 36"/>
                <a:gd name="T21" fmla="*/ 27 h 36"/>
                <a:gd name="T22" fmla="*/ 18 w 36"/>
                <a:gd name="T23"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36">
                  <a:moveTo>
                    <a:pt x="18" y="0"/>
                  </a:moveTo>
                  <a:cubicBezTo>
                    <a:pt x="9" y="0"/>
                    <a:pt x="0" y="8"/>
                    <a:pt x="0" y="18"/>
                  </a:cubicBezTo>
                  <a:cubicBezTo>
                    <a:pt x="0" y="28"/>
                    <a:pt x="9" y="36"/>
                    <a:pt x="18" y="36"/>
                  </a:cubicBezTo>
                  <a:cubicBezTo>
                    <a:pt x="28" y="36"/>
                    <a:pt x="36" y="28"/>
                    <a:pt x="36" y="18"/>
                  </a:cubicBezTo>
                  <a:cubicBezTo>
                    <a:pt x="36" y="8"/>
                    <a:pt x="28" y="0"/>
                    <a:pt x="18" y="0"/>
                  </a:cubicBezTo>
                  <a:close/>
                  <a:moveTo>
                    <a:pt x="18" y="27"/>
                  </a:moveTo>
                  <a:cubicBezTo>
                    <a:pt x="13" y="27"/>
                    <a:pt x="9" y="23"/>
                    <a:pt x="9" y="18"/>
                  </a:cubicBezTo>
                  <a:cubicBezTo>
                    <a:pt x="9" y="12"/>
                    <a:pt x="13" y="8"/>
                    <a:pt x="18" y="8"/>
                  </a:cubicBezTo>
                  <a:cubicBezTo>
                    <a:pt x="24" y="8"/>
                    <a:pt x="28" y="12"/>
                    <a:pt x="28" y="18"/>
                  </a:cubicBezTo>
                  <a:cubicBezTo>
                    <a:pt x="28" y="23"/>
                    <a:pt x="24" y="27"/>
                    <a:pt x="18" y="27"/>
                  </a:cubicBezTo>
                  <a:close/>
                  <a:moveTo>
                    <a:pt x="18" y="27"/>
                  </a:moveTo>
                  <a:cubicBezTo>
                    <a:pt x="18" y="27"/>
                    <a:pt x="18" y="27"/>
                    <a:pt x="18" y="27"/>
                  </a:cubicBezTo>
                </a:path>
              </a:pathLst>
            </a:custGeom>
            <a:solidFill>
              <a:schemeClr val="accent1"/>
            </a:solidFill>
            <a:ln>
              <a:noFill/>
            </a:ln>
          </p:spPr>
          <p:txBody>
            <a:bodyPr vert="horz" wrap="square" lIns="91440" tIns="45720" rIns="91440" bIns="45720" numCol="1" anchor="t" anchorCtr="0" compatLnSpc="1"/>
            <a:lstStyle/>
            <a:p>
              <a:endParaRPr lang="zh-CN" altLang="en-US"/>
            </a:p>
          </p:txBody>
        </p:sp>
      </p:grpSp>
      <p:sp>
        <p:nvSpPr>
          <p:cNvPr id="38" name="文本框 37"/>
          <p:cNvSpPr txBox="1"/>
          <p:nvPr/>
        </p:nvSpPr>
        <p:spPr>
          <a:xfrm>
            <a:off x="4464784" y="5775119"/>
            <a:ext cx="3262432" cy="424732"/>
          </a:xfrm>
          <a:prstGeom prst="rect">
            <a:avLst/>
          </a:prstGeom>
        </p:spPr>
        <p:txBody>
          <a:bodyPr wrap="square">
            <a:spAutoFit/>
            <a:scene3d>
              <a:camera prst="orthographicFront"/>
              <a:lightRig rig="threePt" dir="t"/>
            </a:scene3d>
            <a:sp3d contourW="12700"/>
          </a:bodyPr>
          <a:lstStyle>
            <a:defPPr>
              <a:defRPr lang="zh-CN"/>
            </a:defPPr>
            <a:lvl1pPr algn="ctr">
              <a:lnSpc>
                <a:spcPct val="120000"/>
              </a:lnSpc>
              <a:spcBef>
                <a:spcPts val="0"/>
              </a:spcBef>
              <a:defRPr sz="2000">
                <a:solidFill>
                  <a:schemeClr val="tx2"/>
                </a:solidFill>
                <a:latin typeface="+mj-ea"/>
                <a:ea typeface="+mj-ea"/>
              </a:defRPr>
            </a:lvl1pPr>
          </a:lstStyle>
          <a:p>
            <a:r>
              <a:rPr lang="zh-CN" altLang="en-US" sz="1800" dirty="0">
                <a:solidFill>
                  <a:schemeClr val="bg1"/>
                </a:solidFill>
                <a:latin typeface="+mn-ea"/>
                <a:ea typeface="+mn-ea"/>
              </a:rPr>
              <a:t>添加文字描述内容</a:t>
            </a:r>
            <a:endParaRPr lang="zh-CN" altLang="en-US" sz="1800" dirty="0">
              <a:solidFill>
                <a:schemeClr val="bg1"/>
              </a:solidFill>
              <a:latin typeface="+mn-ea"/>
              <a:ea typeface="+mn-ea"/>
            </a:endParaRPr>
          </a:p>
        </p:txBody>
      </p:sp>
      <p:sp>
        <p:nvSpPr>
          <p:cNvPr id="34" name="文本框 33"/>
          <p:cNvSpPr txBox="1"/>
          <p:nvPr/>
        </p:nvSpPr>
        <p:spPr>
          <a:xfrm>
            <a:off x="10252441" y="2353118"/>
            <a:ext cx="430887" cy="2862322"/>
          </a:xfrm>
          <a:prstGeom prst="rect">
            <a:avLst/>
          </a:prstGeom>
        </p:spPr>
        <p:txBody>
          <a:bodyPr wrap="square" anchor="ctr">
            <a:spAutoFit/>
            <a:scene3d>
              <a:camera prst="orthographicFront"/>
              <a:lightRig rig="threePt" dir="t"/>
            </a:scene3d>
            <a:sp3d contourW="12700"/>
          </a:bodyPr>
          <a:lstStyle>
            <a:defPPr>
              <a:defRPr lang="zh-CN"/>
            </a:defPPr>
            <a:lvl1pPr algn="r">
              <a:lnSpc>
                <a:spcPct val="100000"/>
              </a:lnSpc>
              <a:spcBef>
                <a:spcPts val="0"/>
              </a:spcBef>
              <a:defRPr sz="1600">
                <a:solidFill>
                  <a:schemeClr val="tx2"/>
                </a:solidFill>
                <a:latin typeface="+mn-ea"/>
                <a:ea typeface="+mn-ea"/>
              </a:defRPr>
            </a:lvl1pPr>
          </a:lstStyle>
          <a:p>
            <a:r>
              <a:rPr lang="zh-CN" altLang="en-US" sz="2000" dirty="0">
                <a:sym typeface="+mn-ea"/>
              </a:rPr>
              <a:t>添加具体的项目概述</a:t>
            </a:r>
            <a:endParaRPr lang="zh-CN" altLang="en-US" sz="2000" dirty="0">
              <a:sym typeface="+mn-ea"/>
            </a:endParaRPr>
          </a:p>
        </p:txBody>
      </p:sp>
      <p:sp>
        <p:nvSpPr>
          <p:cNvPr id="40" name="椭圆 39"/>
          <p:cNvSpPr/>
          <p:nvPr/>
        </p:nvSpPr>
        <p:spPr>
          <a:xfrm>
            <a:off x="575722" y="334348"/>
            <a:ext cx="869423" cy="869423"/>
          </a:xfrm>
          <a:prstGeom prst="ellipse">
            <a:avLst/>
          </a:prstGeom>
          <a:gradFill>
            <a:gsLst>
              <a:gs pos="0">
                <a:srgbClr val="C1E7DE"/>
              </a:gs>
              <a:gs pos="41000">
                <a:srgbClr val="F8FCFB"/>
              </a:gs>
              <a:gs pos="85000">
                <a:schemeClr val="bg1"/>
              </a:gs>
            </a:gsLst>
            <a:lin ang="3000000" scaled="0"/>
          </a:gradFill>
        </p:spPr>
        <p:txBody>
          <a:bodyPr rtlCol="0" anchor="ctr">
            <a:sp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sp>
        <p:nvSpPr>
          <p:cNvPr id="41" name="文本框 40"/>
          <p:cNvSpPr txBox="1"/>
          <p:nvPr/>
        </p:nvSpPr>
        <p:spPr>
          <a:xfrm>
            <a:off x="1487488" y="476672"/>
            <a:ext cx="1903085" cy="584775"/>
          </a:xfrm>
          <a:prstGeom prst="rect">
            <a:avLst/>
          </a:prstGeom>
          <a:noFill/>
          <a:effectLst/>
        </p:spPr>
        <p:txBody>
          <a:bodyPr wrap="none" rtlCol="0">
            <a:spAutoFit/>
          </a:bodyPr>
          <a:lstStyle>
            <a:defPPr>
              <a:defRPr lang="zh-CN"/>
            </a:defPPr>
            <a:lvl1pPr algn="ctr">
              <a:defRPr sz="6000">
                <a:gradFill>
                  <a:gsLst>
                    <a:gs pos="0">
                      <a:srgbClr val="FBC57B"/>
                    </a:gs>
                    <a:gs pos="50000">
                      <a:srgbClr val="FED197"/>
                    </a:gs>
                    <a:gs pos="100000">
                      <a:srgbClr val="FBC57B"/>
                    </a:gs>
                  </a:gsLst>
                  <a:lin ang="0" scaled="0"/>
                </a:gradFill>
                <a:latin typeface="优设标题黑" panose="00000500000000000000" pitchFamily="2" charset="-122"/>
                <a:ea typeface="优设标题黑" panose="00000500000000000000" pitchFamily="2" charset="-122"/>
              </a:defRPr>
            </a:lvl1pPr>
          </a:lstStyle>
          <a:p>
            <a:pPr algn="l"/>
            <a:r>
              <a:rPr lang="zh-CN" altLang="en-US" sz="3200" spc="150" dirty="0">
                <a:solidFill>
                  <a:schemeClr val="tx2"/>
                </a:solidFill>
                <a:latin typeface="+mn-ea"/>
                <a:ea typeface="腾讯体" panose="02010600010101010101" pitchFamily="2" charset="-122"/>
              </a:rPr>
              <a:t>项目概况</a:t>
            </a:r>
            <a:endParaRPr lang="zh-CN" altLang="en-US" sz="3200" spc="150" dirty="0">
              <a:solidFill>
                <a:schemeClr val="tx2"/>
              </a:solidFill>
              <a:latin typeface="+mn-ea"/>
              <a:ea typeface="腾讯体" panose="02010600010101010101" pitchFamily="2" charset="-122"/>
            </a:endParaRPr>
          </a:p>
        </p:txBody>
      </p:sp>
      <p:sp>
        <p:nvSpPr>
          <p:cNvPr id="42" name="文本框 41"/>
          <p:cNvSpPr txBox="1"/>
          <p:nvPr/>
        </p:nvSpPr>
        <p:spPr>
          <a:xfrm>
            <a:off x="608722" y="415116"/>
            <a:ext cx="803425" cy="707886"/>
          </a:xfrm>
          <a:prstGeom prst="rect">
            <a:avLst/>
          </a:prstGeom>
          <a:noFill/>
        </p:spPr>
        <p:txBody>
          <a:bodyPr wrap="none" rtlCol="0" anchor="ctr">
            <a:spAutoFit/>
          </a:bodyPr>
          <a:lstStyle>
            <a:defPPr>
              <a:defRPr lang="zh-CN"/>
            </a:defPPr>
            <a:lvl1pPr algn="ctr">
              <a:defRPr sz="9600">
                <a:gradFill>
                  <a:gsLst>
                    <a:gs pos="0">
                      <a:srgbClr val="4DBBA2"/>
                    </a:gs>
                    <a:gs pos="80000">
                      <a:srgbClr val="4DBBA2">
                        <a:alpha val="0"/>
                      </a:srgbClr>
                    </a:gs>
                  </a:gsLst>
                  <a:lin ang="4800000" scaled="0"/>
                </a:gradFill>
                <a:latin typeface="腾讯体" panose="02010600010101010101" pitchFamily="2" charset="-122"/>
                <a:ea typeface="腾讯体" panose="02010600010101010101" pitchFamily="2" charset="-122"/>
              </a:defRPr>
            </a:lvl1pPr>
          </a:lstStyle>
          <a:p>
            <a:r>
              <a:rPr lang="en-US" altLang="zh-CN" sz="4000" dirty="0">
                <a:gradFill>
                  <a:gsLst>
                    <a:gs pos="0">
                      <a:srgbClr val="4DBBA2"/>
                    </a:gs>
                    <a:gs pos="82000">
                      <a:srgbClr val="4DBBA2">
                        <a:alpha val="0"/>
                      </a:srgbClr>
                    </a:gs>
                  </a:gsLst>
                  <a:lin ang="4800000" scaled="0"/>
                </a:gradFill>
              </a:rPr>
              <a:t>03</a:t>
            </a:r>
            <a:endParaRPr lang="en-US" altLang="zh-CN" sz="4000" dirty="0">
              <a:gradFill>
                <a:gsLst>
                  <a:gs pos="0">
                    <a:srgbClr val="4DBBA2"/>
                  </a:gs>
                  <a:gs pos="82000">
                    <a:srgbClr val="4DBBA2">
                      <a:alpha val="0"/>
                    </a:srgbClr>
                  </a:gs>
                </a:gsLst>
                <a:lin ang="4800000" scaled="0"/>
              </a:gradFill>
            </a:endParaRPr>
          </a:p>
        </p:txBody>
      </p:sp>
      <p:sp>
        <p:nvSpPr>
          <p:cNvPr id="2" name="文本框 1"/>
          <p:cNvSpPr txBox="1"/>
          <p:nvPr/>
        </p:nvSpPr>
        <p:spPr>
          <a:xfrm>
            <a:off x="5190480" y="3883120"/>
            <a:ext cx="1826141" cy="584775"/>
          </a:xfrm>
          <a:prstGeom prst="rect">
            <a:avLst/>
          </a:prstGeom>
          <a:noFill/>
        </p:spPr>
        <p:txBody>
          <a:bodyPr wrap="none" rtlCol="0">
            <a:spAutoFit/>
          </a:bodyPr>
          <a:lstStyle/>
          <a:p>
            <a:pPr algn="ctr"/>
            <a:r>
              <a:rPr lang="zh-CN" altLang="en-US" sz="3200" dirty="0">
                <a:solidFill>
                  <a:schemeClr val="accent1"/>
                </a:solidFill>
                <a:latin typeface="+mj-ea"/>
                <a:ea typeface="+mj-ea"/>
                <a:sym typeface="+mn-ea"/>
              </a:rPr>
              <a:t>项目主题</a:t>
            </a:r>
            <a:endParaRPr lang="zh-CN" altLang="en-US" sz="3200" dirty="0">
              <a:solidFill>
                <a:schemeClr val="accent1"/>
              </a:solidFill>
              <a:latin typeface="+mj-ea"/>
              <a:ea typeface="+mj-ea"/>
              <a:sym typeface="+mn-ea"/>
            </a:endParaRPr>
          </a:p>
        </p:txBody>
      </p:sp>
      <p:sp>
        <p:nvSpPr>
          <p:cNvPr id="44" name="0"/>
          <p:cNvSpPr/>
          <p:nvPr>
            <p:custDataLst>
              <p:tags r:id="rId1"/>
            </p:custDataLst>
          </p:nvPr>
        </p:nvSpPr>
        <p:spPr>
          <a:xfrm>
            <a:off x="5607928" y="2791870"/>
            <a:ext cx="991245" cy="991437"/>
          </a:xfrm>
          <a:custGeom>
            <a:avLst/>
            <a:gdLst/>
            <a:ahLst/>
            <a:cxnLst/>
            <a:rect l="l" t="t" r="r" b="b"/>
            <a:pathLst>
              <a:path w="265841" h="265893">
                <a:moveTo>
                  <a:pt x="138079" y="50"/>
                </a:moveTo>
                <a:cubicBezTo>
                  <a:pt x="86341" y="-1"/>
                  <a:pt x="39669" y="31125"/>
                  <a:pt x="19834" y="78910"/>
                </a:cubicBezTo>
                <a:cubicBezTo>
                  <a:pt x="0" y="126695"/>
                  <a:pt x="10910" y="181723"/>
                  <a:pt x="47476" y="218325"/>
                </a:cubicBezTo>
                <a:cubicBezTo>
                  <a:pt x="84042" y="254928"/>
                  <a:pt x="139059" y="265892"/>
                  <a:pt x="186864" y="246105"/>
                </a:cubicBezTo>
                <a:cubicBezTo>
                  <a:pt x="234668" y="226318"/>
                  <a:pt x="265841" y="179677"/>
                  <a:pt x="265841" y="127939"/>
                </a:cubicBezTo>
                <a:cubicBezTo>
                  <a:pt x="265841" y="57357"/>
                  <a:pt x="208661" y="120"/>
                  <a:pt x="138079" y="50"/>
                </a:cubicBezTo>
                <a:close/>
                <a:moveTo>
                  <a:pt x="226217" y="86537"/>
                </a:moveTo>
                <a:cubicBezTo>
                  <a:pt x="226235" y="86833"/>
                  <a:pt x="226235" y="87130"/>
                  <a:pt x="226217" y="87426"/>
                </a:cubicBezTo>
                <a:lnTo>
                  <a:pt x="226217" y="88188"/>
                </a:lnTo>
                <a:lnTo>
                  <a:pt x="226217" y="88950"/>
                </a:lnTo>
                <a:lnTo>
                  <a:pt x="226217" y="89712"/>
                </a:lnTo>
                <a:lnTo>
                  <a:pt x="226217" y="89712"/>
                </a:lnTo>
                <a:lnTo>
                  <a:pt x="173766" y="194233"/>
                </a:lnTo>
                <a:cubicBezTo>
                  <a:pt x="173024" y="196104"/>
                  <a:pt x="171624" y="197640"/>
                  <a:pt x="169829" y="198551"/>
                </a:cubicBezTo>
                <a:lnTo>
                  <a:pt x="168813" y="198551"/>
                </a:lnTo>
                <a:lnTo>
                  <a:pt x="168813" y="198551"/>
                </a:lnTo>
                <a:lnTo>
                  <a:pt x="167670" y="198551"/>
                </a:lnTo>
                <a:lnTo>
                  <a:pt x="163606" y="198551"/>
                </a:lnTo>
                <a:lnTo>
                  <a:pt x="162336" y="198551"/>
                </a:lnTo>
                <a:lnTo>
                  <a:pt x="162336" y="198551"/>
                </a:lnTo>
                <a:lnTo>
                  <a:pt x="161193" y="198551"/>
                </a:lnTo>
                <a:cubicBezTo>
                  <a:pt x="159327" y="197634"/>
                  <a:pt x="157876" y="196047"/>
                  <a:pt x="157129" y="194106"/>
                </a:cubicBezTo>
                <a:lnTo>
                  <a:pt x="140492" y="161340"/>
                </a:lnTo>
                <a:lnTo>
                  <a:pt x="149890" y="142544"/>
                </a:lnTo>
                <a:lnTo>
                  <a:pt x="163479" y="169722"/>
                </a:lnTo>
                <a:cubicBezTo>
                  <a:pt x="163479" y="169722"/>
                  <a:pt x="165003" y="172770"/>
                  <a:pt x="166527" y="169722"/>
                </a:cubicBezTo>
                <a:lnTo>
                  <a:pt x="202595" y="97840"/>
                </a:lnTo>
                <a:cubicBezTo>
                  <a:pt x="202595" y="97840"/>
                  <a:pt x="204119" y="94792"/>
                  <a:pt x="200690" y="94792"/>
                </a:cubicBezTo>
                <a:lnTo>
                  <a:pt x="172496" y="94792"/>
                </a:lnTo>
                <a:cubicBezTo>
                  <a:pt x="170436" y="94904"/>
                  <a:pt x="168572" y="96051"/>
                  <a:pt x="167543" y="97840"/>
                </a:cubicBezTo>
                <a:lnTo>
                  <a:pt x="153700" y="125399"/>
                </a:lnTo>
                <a:lnTo>
                  <a:pt x="153700" y="125399"/>
                </a:lnTo>
                <a:lnTo>
                  <a:pt x="138079" y="156641"/>
                </a:lnTo>
                <a:lnTo>
                  <a:pt x="138079" y="156641"/>
                </a:lnTo>
                <a:lnTo>
                  <a:pt x="118902" y="194741"/>
                </a:lnTo>
                <a:cubicBezTo>
                  <a:pt x="118160" y="196612"/>
                  <a:pt x="116760" y="198148"/>
                  <a:pt x="114965" y="199059"/>
                </a:cubicBezTo>
                <a:lnTo>
                  <a:pt x="113949" y="199059"/>
                </a:lnTo>
                <a:lnTo>
                  <a:pt x="113949" y="199059"/>
                </a:lnTo>
                <a:lnTo>
                  <a:pt x="112933" y="199059"/>
                </a:lnTo>
                <a:lnTo>
                  <a:pt x="110139" y="199059"/>
                </a:lnTo>
                <a:lnTo>
                  <a:pt x="108869" y="199059"/>
                </a:lnTo>
                <a:lnTo>
                  <a:pt x="108869" y="199059"/>
                </a:lnTo>
                <a:lnTo>
                  <a:pt x="107726" y="199059"/>
                </a:lnTo>
                <a:cubicBezTo>
                  <a:pt x="105915" y="198107"/>
                  <a:pt x="104515" y="196526"/>
                  <a:pt x="103789" y="194614"/>
                </a:cubicBezTo>
                <a:lnTo>
                  <a:pt x="50830" y="90093"/>
                </a:lnTo>
                <a:lnTo>
                  <a:pt x="50830" y="90093"/>
                </a:lnTo>
                <a:lnTo>
                  <a:pt x="50830" y="90093"/>
                </a:lnTo>
                <a:lnTo>
                  <a:pt x="50830" y="89331"/>
                </a:lnTo>
                <a:lnTo>
                  <a:pt x="50830" y="88569"/>
                </a:lnTo>
                <a:lnTo>
                  <a:pt x="50830" y="87426"/>
                </a:lnTo>
                <a:cubicBezTo>
                  <a:pt x="50811" y="87130"/>
                  <a:pt x="50811" y="86833"/>
                  <a:pt x="50830" y="86537"/>
                </a:cubicBezTo>
                <a:lnTo>
                  <a:pt x="50830" y="86537"/>
                </a:lnTo>
                <a:cubicBezTo>
                  <a:pt x="50830" y="86537"/>
                  <a:pt x="50830" y="86537"/>
                  <a:pt x="50830" y="86537"/>
                </a:cubicBezTo>
                <a:cubicBezTo>
                  <a:pt x="50814" y="86241"/>
                  <a:pt x="50814" y="85944"/>
                  <a:pt x="50830" y="85648"/>
                </a:cubicBezTo>
                <a:lnTo>
                  <a:pt x="50830" y="84124"/>
                </a:lnTo>
                <a:lnTo>
                  <a:pt x="50830" y="83362"/>
                </a:lnTo>
                <a:lnTo>
                  <a:pt x="50830" y="82600"/>
                </a:lnTo>
                <a:lnTo>
                  <a:pt x="50830" y="81965"/>
                </a:lnTo>
                <a:lnTo>
                  <a:pt x="50830" y="81330"/>
                </a:lnTo>
                <a:lnTo>
                  <a:pt x="50830" y="81330"/>
                </a:lnTo>
                <a:lnTo>
                  <a:pt x="50830" y="81330"/>
                </a:lnTo>
                <a:lnTo>
                  <a:pt x="50830" y="81330"/>
                </a:lnTo>
                <a:lnTo>
                  <a:pt x="51719" y="81330"/>
                </a:lnTo>
                <a:lnTo>
                  <a:pt x="51719" y="81330"/>
                </a:lnTo>
                <a:lnTo>
                  <a:pt x="51719" y="81330"/>
                </a:lnTo>
                <a:lnTo>
                  <a:pt x="52735" y="81330"/>
                </a:lnTo>
                <a:lnTo>
                  <a:pt x="53370" y="81330"/>
                </a:lnTo>
                <a:lnTo>
                  <a:pt x="111282" y="81330"/>
                </a:lnTo>
                <a:lnTo>
                  <a:pt x="112171" y="81330"/>
                </a:lnTo>
                <a:lnTo>
                  <a:pt x="112171" y="81330"/>
                </a:lnTo>
                <a:lnTo>
                  <a:pt x="113060" y="81330"/>
                </a:lnTo>
                <a:lnTo>
                  <a:pt x="113060" y="81330"/>
                </a:lnTo>
                <a:lnTo>
                  <a:pt x="113949" y="82092"/>
                </a:lnTo>
                <a:lnTo>
                  <a:pt x="113949" y="82092"/>
                </a:lnTo>
                <a:lnTo>
                  <a:pt x="114711" y="82981"/>
                </a:lnTo>
                <a:lnTo>
                  <a:pt x="114711" y="82981"/>
                </a:lnTo>
                <a:lnTo>
                  <a:pt x="114711" y="83616"/>
                </a:lnTo>
                <a:lnTo>
                  <a:pt x="114711" y="83616"/>
                </a:lnTo>
                <a:lnTo>
                  <a:pt x="135666" y="114350"/>
                </a:lnTo>
                <a:lnTo>
                  <a:pt x="126268" y="133019"/>
                </a:lnTo>
                <a:lnTo>
                  <a:pt x="108488" y="97713"/>
                </a:lnTo>
                <a:cubicBezTo>
                  <a:pt x="107550" y="96014"/>
                  <a:pt x="105845" y="94877"/>
                  <a:pt x="103916" y="94665"/>
                </a:cubicBezTo>
                <a:lnTo>
                  <a:pt x="75341" y="94665"/>
                </a:lnTo>
                <a:cubicBezTo>
                  <a:pt x="71912" y="94665"/>
                  <a:pt x="73436" y="97713"/>
                  <a:pt x="73436" y="97713"/>
                </a:cubicBezTo>
                <a:lnTo>
                  <a:pt x="109504" y="169595"/>
                </a:lnTo>
                <a:cubicBezTo>
                  <a:pt x="109504" y="169595"/>
                  <a:pt x="111028" y="172643"/>
                  <a:pt x="112552" y="169595"/>
                </a:cubicBezTo>
                <a:lnTo>
                  <a:pt x="127157" y="140512"/>
                </a:lnTo>
                <a:lnTo>
                  <a:pt x="142016" y="110032"/>
                </a:lnTo>
                <a:lnTo>
                  <a:pt x="155859" y="82600"/>
                </a:lnTo>
                <a:lnTo>
                  <a:pt x="155859" y="82600"/>
                </a:lnTo>
                <a:lnTo>
                  <a:pt x="155859" y="81965"/>
                </a:lnTo>
                <a:lnTo>
                  <a:pt x="155859" y="81965"/>
                </a:lnTo>
                <a:lnTo>
                  <a:pt x="156621" y="81076"/>
                </a:lnTo>
                <a:lnTo>
                  <a:pt x="156621" y="81076"/>
                </a:lnTo>
                <a:lnTo>
                  <a:pt x="157383" y="80441"/>
                </a:lnTo>
                <a:lnTo>
                  <a:pt x="157383" y="80441"/>
                </a:lnTo>
                <a:lnTo>
                  <a:pt x="158145" y="80441"/>
                </a:lnTo>
                <a:lnTo>
                  <a:pt x="158780" y="80441"/>
                </a:lnTo>
                <a:lnTo>
                  <a:pt x="159542" y="80441"/>
                </a:lnTo>
                <a:lnTo>
                  <a:pt x="218089" y="80441"/>
                </a:lnTo>
                <a:lnTo>
                  <a:pt x="219105" y="80441"/>
                </a:lnTo>
                <a:lnTo>
                  <a:pt x="219105" y="80441"/>
                </a:lnTo>
                <a:lnTo>
                  <a:pt x="219105" y="80441"/>
                </a:lnTo>
                <a:lnTo>
                  <a:pt x="219994" y="80441"/>
                </a:lnTo>
                <a:lnTo>
                  <a:pt x="219994" y="80441"/>
                </a:lnTo>
                <a:lnTo>
                  <a:pt x="220756" y="81076"/>
                </a:lnTo>
                <a:lnTo>
                  <a:pt x="220756" y="81076"/>
                </a:lnTo>
                <a:lnTo>
                  <a:pt x="220756" y="81838"/>
                </a:lnTo>
                <a:lnTo>
                  <a:pt x="220756" y="81838"/>
                </a:lnTo>
                <a:lnTo>
                  <a:pt x="220756" y="82727"/>
                </a:lnTo>
                <a:lnTo>
                  <a:pt x="220756" y="83362"/>
                </a:lnTo>
                <a:lnTo>
                  <a:pt x="220756" y="84251"/>
                </a:lnTo>
                <a:cubicBezTo>
                  <a:pt x="220756" y="84251"/>
                  <a:pt x="220756" y="84251"/>
                  <a:pt x="220756" y="85140"/>
                </a:cubicBezTo>
                <a:cubicBezTo>
                  <a:pt x="220756" y="86029"/>
                  <a:pt x="220756" y="85140"/>
                  <a:pt x="220756" y="85140"/>
                </a:cubicBezTo>
              </a:path>
            </a:pathLst>
          </a:custGeom>
          <a:solidFill>
            <a:schemeClr val="accent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rgbClr val="45496C"/>
              </a:solidFill>
              <a:effectLst/>
              <a:uLnTx/>
              <a:uFillTx/>
              <a:cs typeface="+mn-ea"/>
              <a:sym typeface="+mn-l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575722" y="334348"/>
            <a:ext cx="869423" cy="869423"/>
          </a:xfrm>
          <a:prstGeom prst="ellipse">
            <a:avLst/>
          </a:prstGeom>
          <a:gradFill>
            <a:gsLst>
              <a:gs pos="0">
                <a:srgbClr val="C1E7DE"/>
              </a:gs>
              <a:gs pos="41000">
                <a:srgbClr val="F8FCFB"/>
              </a:gs>
              <a:gs pos="85000">
                <a:schemeClr val="bg1"/>
              </a:gs>
            </a:gsLst>
            <a:lin ang="3000000" scaled="0"/>
          </a:gradFill>
        </p:spPr>
        <p:txBody>
          <a:bodyPr rtlCol="0" anchor="ctr">
            <a:sp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sp>
        <p:nvSpPr>
          <p:cNvPr id="7" name="文本框 6"/>
          <p:cNvSpPr txBox="1"/>
          <p:nvPr/>
        </p:nvSpPr>
        <p:spPr>
          <a:xfrm>
            <a:off x="1487488" y="476672"/>
            <a:ext cx="1903085" cy="584775"/>
          </a:xfrm>
          <a:prstGeom prst="rect">
            <a:avLst/>
          </a:prstGeom>
          <a:noFill/>
          <a:effectLst/>
        </p:spPr>
        <p:txBody>
          <a:bodyPr wrap="none" rtlCol="0">
            <a:spAutoFit/>
          </a:bodyPr>
          <a:lstStyle>
            <a:defPPr>
              <a:defRPr lang="zh-CN"/>
            </a:defPPr>
            <a:lvl1pPr algn="ctr">
              <a:defRPr sz="6000">
                <a:gradFill>
                  <a:gsLst>
                    <a:gs pos="0">
                      <a:srgbClr val="FBC57B"/>
                    </a:gs>
                    <a:gs pos="50000">
                      <a:srgbClr val="FED197"/>
                    </a:gs>
                    <a:gs pos="100000">
                      <a:srgbClr val="FBC57B"/>
                    </a:gs>
                  </a:gsLst>
                  <a:lin ang="0" scaled="0"/>
                </a:gradFill>
                <a:latin typeface="优设标题黑" panose="00000500000000000000" pitchFamily="2" charset="-122"/>
                <a:ea typeface="优设标题黑" panose="00000500000000000000" pitchFamily="2" charset="-122"/>
              </a:defRPr>
            </a:lvl1pPr>
          </a:lstStyle>
          <a:p>
            <a:pPr algn="l"/>
            <a:r>
              <a:rPr lang="zh-CN" altLang="en-US" sz="3200" spc="150" dirty="0">
                <a:solidFill>
                  <a:schemeClr val="tx2"/>
                </a:solidFill>
                <a:latin typeface="+mn-ea"/>
                <a:ea typeface="腾讯体" panose="02010600010101010101" pitchFamily="2" charset="-122"/>
              </a:rPr>
              <a:t>项目概况</a:t>
            </a:r>
            <a:endParaRPr lang="zh-CN" altLang="en-US" sz="3200" spc="150" dirty="0">
              <a:solidFill>
                <a:schemeClr val="tx2"/>
              </a:solidFill>
              <a:latin typeface="+mn-ea"/>
              <a:ea typeface="腾讯体" panose="02010600010101010101" pitchFamily="2" charset="-122"/>
            </a:endParaRPr>
          </a:p>
        </p:txBody>
      </p:sp>
      <p:sp>
        <p:nvSpPr>
          <p:cNvPr id="8" name="文本框 7"/>
          <p:cNvSpPr txBox="1"/>
          <p:nvPr/>
        </p:nvSpPr>
        <p:spPr>
          <a:xfrm>
            <a:off x="608722" y="415116"/>
            <a:ext cx="803425" cy="707886"/>
          </a:xfrm>
          <a:prstGeom prst="rect">
            <a:avLst/>
          </a:prstGeom>
          <a:noFill/>
        </p:spPr>
        <p:txBody>
          <a:bodyPr wrap="none" rtlCol="0" anchor="ctr">
            <a:spAutoFit/>
          </a:bodyPr>
          <a:lstStyle>
            <a:defPPr>
              <a:defRPr lang="zh-CN"/>
            </a:defPPr>
            <a:lvl1pPr algn="ctr">
              <a:defRPr sz="9600">
                <a:gradFill>
                  <a:gsLst>
                    <a:gs pos="0">
                      <a:srgbClr val="4DBBA2"/>
                    </a:gs>
                    <a:gs pos="80000">
                      <a:srgbClr val="4DBBA2">
                        <a:alpha val="0"/>
                      </a:srgbClr>
                    </a:gs>
                  </a:gsLst>
                  <a:lin ang="4800000" scaled="0"/>
                </a:gradFill>
                <a:latin typeface="腾讯体" panose="02010600010101010101" pitchFamily="2" charset="-122"/>
                <a:ea typeface="腾讯体" panose="02010600010101010101" pitchFamily="2" charset="-122"/>
              </a:defRPr>
            </a:lvl1pPr>
          </a:lstStyle>
          <a:p>
            <a:r>
              <a:rPr lang="en-US" altLang="zh-CN" sz="4000" dirty="0">
                <a:gradFill>
                  <a:gsLst>
                    <a:gs pos="0">
                      <a:srgbClr val="4DBBA2"/>
                    </a:gs>
                    <a:gs pos="82000">
                      <a:srgbClr val="4DBBA2">
                        <a:alpha val="0"/>
                      </a:srgbClr>
                    </a:gs>
                  </a:gsLst>
                  <a:lin ang="4800000" scaled="0"/>
                </a:gradFill>
              </a:rPr>
              <a:t>03</a:t>
            </a:r>
            <a:endParaRPr lang="en-US" altLang="zh-CN" sz="4000" dirty="0">
              <a:gradFill>
                <a:gsLst>
                  <a:gs pos="0">
                    <a:srgbClr val="4DBBA2"/>
                  </a:gs>
                  <a:gs pos="82000">
                    <a:srgbClr val="4DBBA2">
                      <a:alpha val="0"/>
                    </a:srgbClr>
                  </a:gs>
                </a:gsLst>
                <a:lin ang="4800000" scaled="0"/>
              </a:gradFill>
            </a:endParaRPr>
          </a:p>
        </p:txBody>
      </p:sp>
      <p:sp>
        <p:nvSpPr>
          <p:cNvPr id="5" name="矩形 4"/>
          <p:cNvSpPr/>
          <p:nvPr/>
        </p:nvSpPr>
        <p:spPr>
          <a:xfrm>
            <a:off x="685800" y="1632246"/>
            <a:ext cx="10845800" cy="1466790"/>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4978400" y="3582111"/>
            <a:ext cx="812800" cy="812800"/>
          </a:xfrm>
          <a:prstGeom prst="ellipse">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4978400" y="5022435"/>
            <a:ext cx="812800" cy="812800"/>
          </a:xfrm>
          <a:prstGeom prst="ellipse">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6388100" y="3582111"/>
            <a:ext cx="812800" cy="812800"/>
          </a:xfrm>
          <a:prstGeom prst="ellipse">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6388100" y="5022435"/>
            <a:ext cx="812800" cy="812800"/>
          </a:xfrm>
          <a:prstGeom prst="ellipse">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2997944" y="3544568"/>
            <a:ext cx="1723549" cy="400110"/>
          </a:xfrm>
          <a:prstGeom prst="rect">
            <a:avLst/>
          </a:prstGeom>
          <a:noFill/>
        </p:spPr>
        <p:txBody>
          <a:bodyPr wrap="none" rtlCol="0">
            <a:spAutoFit/>
          </a:bodyPr>
          <a:lstStyle/>
          <a:p>
            <a:pPr algn="r"/>
            <a:r>
              <a:rPr lang="zh-CN" altLang="en-US" sz="2000" dirty="0">
                <a:solidFill>
                  <a:schemeClr val="tx2"/>
                </a:solidFill>
                <a:latin typeface="+mj-ea"/>
                <a:ea typeface="+mj-ea"/>
              </a:rPr>
              <a:t>添加标题内容</a:t>
            </a:r>
            <a:endParaRPr lang="zh-CN" altLang="en-US" sz="2000" dirty="0">
              <a:solidFill>
                <a:schemeClr val="tx2"/>
              </a:solidFill>
              <a:latin typeface="+mj-ea"/>
              <a:ea typeface="+mj-ea"/>
            </a:endParaRPr>
          </a:p>
        </p:txBody>
      </p:sp>
      <p:sp>
        <p:nvSpPr>
          <p:cNvPr id="16" name="文本框 15"/>
          <p:cNvSpPr txBox="1"/>
          <p:nvPr/>
        </p:nvSpPr>
        <p:spPr>
          <a:xfrm>
            <a:off x="2978778" y="4896684"/>
            <a:ext cx="1723549" cy="400110"/>
          </a:xfrm>
          <a:prstGeom prst="rect">
            <a:avLst/>
          </a:prstGeom>
          <a:noFill/>
        </p:spPr>
        <p:txBody>
          <a:bodyPr wrap="none" rtlCol="0">
            <a:spAutoFit/>
          </a:bodyPr>
          <a:lstStyle/>
          <a:p>
            <a:pPr algn="r"/>
            <a:r>
              <a:rPr lang="zh-CN" altLang="en-US" sz="2000" dirty="0">
                <a:solidFill>
                  <a:schemeClr val="tx2"/>
                </a:solidFill>
                <a:latin typeface="+mj-ea"/>
                <a:ea typeface="+mj-ea"/>
              </a:rPr>
              <a:t>添加标题内容</a:t>
            </a:r>
            <a:endParaRPr lang="zh-CN" altLang="en-US" sz="2000" dirty="0">
              <a:solidFill>
                <a:schemeClr val="tx2"/>
              </a:solidFill>
              <a:latin typeface="+mj-ea"/>
              <a:ea typeface="+mj-ea"/>
            </a:endParaRPr>
          </a:p>
        </p:txBody>
      </p:sp>
      <p:sp>
        <p:nvSpPr>
          <p:cNvPr id="18" name="文本框 17"/>
          <p:cNvSpPr txBox="1"/>
          <p:nvPr/>
        </p:nvSpPr>
        <p:spPr>
          <a:xfrm>
            <a:off x="7413448" y="3544568"/>
            <a:ext cx="1723549" cy="400110"/>
          </a:xfrm>
          <a:prstGeom prst="rect">
            <a:avLst/>
          </a:prstGeom>
          <a:noFill/>
        </p:spPr>
        <p:txBody>
          <a:bodyPr wrap="none" rtlCol="0">
            <a:spAutoFit/>
          </a:bodyPr>
          <a:lstStyle/>
          <a:p>
            <a:r>
              <a:rPr lang="zh-CN" altLang="en-US" sz="2000" dirty="0">
                <a:solidFill>
                  <a:schemeClr val="tx2"/>
                </a:solidFill>
                <a:latin typeface="+mj-ea"/>
                <a:ea typeface="+mj-ea"/>
              </a:rPr>
              <a:t>添加标题内容</a:t>
            </a:r>
            <a:endParaRPr lang="zh-CN" altLang="en-US" sz="2000" dirty="0">
              <a:solidFill>
                <a:schemeClr val="tx2"/>
              </a:solidFill>
              <a:latin typeface="+mj-ea"/>
              <a:ea typeface="+mj-ea"/>
            </a:endParaRPr>
          </a:p>
        </p:txBody>
      </p:sp>
      <p:sp>
        <p:nvSpPr>
          <p:cNvPr id="20" name="文本框 19"/>
          <p:cNvSpPr txBox="1"/>
          <p:nvPr/>
        </p:nvSpPr>
        <p:spPr>
          <a:xfrm>
            <a:off x="7413448" y="4896684"/>
            <a:ext cx="1723549" cy="400110"/>
          </a:xfrm>
          <a:prstGeom prst="rect">
            <a:avLst/>
          </a:prstGeom>
          <a:noFill/>
        </p:spPr>
        <p:txBody>
          <a:bodyPr wrap="none" rtlCol="0">
            <a:spAutoFit/>
          </a:bodyPr>
          <a:lstStyle/>
          <a:p>
            <a:r>
              <a:rPr lang="zh-CN" altLang="en-US" sz="2000" dirty="0">
                <a:solidFill>
                  <a:schemeClr val="tx2"/>
                </a:solidFill>
                <a:latin typeface="+mj-ea"/>
                <a:ea typeface="+mj-ea"/>
              </a:rPr>
              <a:t>添加标题内容</a:t>
            </a:r>
            <a:endParaRPr lang="zh-CN" altLang="en-US" sz="2000" dirty="0">
              <a:solidFill>
                <a:schemeClr val="tx2"/>
              </a:solidFill>
              <a:latin typeface="+mj-ea"/>
              <a:ea typeface="+mj-ea"/>
            </a:endParaRPr>
          </a:p>
        </p:txBody>
      </p:sp>
      <p:grpSp>
        <p:nvGrpSpPr>
          <p:cNvPr id="22" name="Group 129"/>
          <p:cNvGrpSpPr/>
          <p:nvPr/>
        </p:nvGrpSpPr>
        <p:grpSpPr>
          <a:xfrm>
            <a:off x="5185640" y="5271221"/>
            <a:ext cx="398321" cy="315229"/>
            <a:chOff x="6924865" y="2524853"/>
            <a:chExt cx="479425" cy="379413"/>
          </a:xfrm>
        </p:grpSpPr>
        <p:sp>
          <p:nvSpPr>
            <p:cNvPr id="23" name="Freeform 80"/>
            <p:cNvSpPr/>
            <p:nvPr/>
          </p:nvSpPr>
          <p:spPr bwMode="auto">
            <a:xfrm>
              <a:off x="6924865" y="2589941"/>
              <a:ext cx="479425" cy="314325"/>
            </a:xfrm>
            <a:custGeom>
              <a:avLst/>
              <a:gdLst>
                <a:gd name="T0" fmla="*/ 176 w 232"/>
                <a:gd name="T1" fmla="*/ 0 h 152"/>
                <a:gd name="T2" fmla="*/ 217 w 232"/>
                <a:gd name="T3" fmla="*/ 0 h 152"/>
                <a:gd name="T4" fmla="*/ 232 w 232"/>
                <a:gd name="T5" fmla="*/ 15 h 152"/>
                <a:gd name="T6" fmla="*/ 232 w 232"/>
                <a:gd name="T7" fmla="*/ 137 h 152"/>
                <a:gd name="T8" fmla="*/ 217 w 232"/>
                <a:gd name="T9" fmla="*/ 152 h 152"/>
                <a:gd name="T10" fmla="*/ 15 w 232"/>
                <a:gd name="T11" fmla="*/ 152 h 152"/>
                <a:gd name="T12" fmla="*/ 0 w 232"/>
                <a:gd name="T13" fmla="*/ 137 h 152"/>
                <a:gd name="T14" fmla="*/ 0 w 232"/>
                <a:gd name="T15" fmla="*/ 15 h 152"/>
                <a:gd name="T16" fmla="*/ 15 w 232"/>
                <a:gd name="T17" fmla="*/ 0 h 152"/>
                <a:gd name="T18" fmla="*/ 56 w 232"/>
                <a:gd name="T19"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2" h="152">
                  <a:moveTo>
                    <a:pt x="176" y="0"/>
                  </a:moveTo>
                  <a:cubicBezTo>
                    <a:pt x="217" y="0"/>
                    <a:pt x="217" y="0"/>
                    <a:pt x="217" y="0"/>
                  </a:cubicBezTo>
                  <a:cubicBezTo>
                    <a:pt x="225" y="0"/>
                    <a:pt x="232" y="7"/>
                    <a:pt x="232" y="15"/>
                  </a:cubicBezTo>
                  <a:cubicBezTo>
                    <a:pt x="232" y="137"/>
                    <a:pt x="232" y="137"/>
                    <a:pt x="232" y="137"/>
                  </a:cubicBezTo>
                  <a:cubicBezTo>
                    <a:pt x="232" y="145"/>
                    <a:pt x="225" y="152"/>
                    <a:pt x="217" y="152"/>
                  </a:cubicBezTo>
                  <a:cubicBezTo>
                    <a:pt x="15" y="152"/>
                    <a:pt x="15" y="152"/>
                    <a:pt x="15" y="152"/>
                  </a:cubicBezTo>
                  <a:cubicBezTo>
                    <a:pt x="7" y="152"/>
                    <a:pt x="0" y="145"/>
                    <a:pt x="0" y="137"/>
                  </a:cubicBezTo>
                  <a:cubicBezTo>
                    <a:pt x="0" y="15"/>
                    <a:pt x="0" y="15"/>
                    <a:pt x="0" y="15"/>
                  </a:cubicBezTo>
                  <a:cubicBezTo>
                    <a:pt x="0" y="7"/>
                    <a:pt x="7" y="0"/>
                    <a:pt x="15" y="0"/>
                  </a:cubicBezTo>
                  <a:cubicBezTo>
                    <a:pt x="56" y="0"/>
                    <a:pt x="56" y="0"/>
                    <a:pt x="56" y="0"/>
                  </a:cubicBezTo>
                </a:path>
              </a:pathLst>
            </a:custGeom>
            <a:noFill/>
            <a:ln w="1905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solidFill>
                  <a:srgbClr val="656D78"/>
                </a:solidFill>
              </a:endParaRPr>
            </a:p>
          </p:txBody>
        </p:sp>
        <p:sp>
          <p:nvSpPr>
            <p:cNvPr id="24" name="Oval 81"/>
            <p:cNvSpPr>
              <a:spLocks noChangeArrowheads="1"/>
            </p:cNvSpPr>
            <p:nvPr/>
          </p:nvSpPr>
          <p:spPr bwMode="auto">
            <a:xfrm>
              <a:off x="7066152" y="2632803"/>
              <a:ext cx="198438" cy="198438"/>
            </a:xfrm>
            <a:prstGeom prst="ellipse">
              <a:avLst/>
            </a:prstGeom>
            <a:noFill/>
            <a:ln w="1905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solidFill>
                  <a:srgbClr val="656D78"/>
                </a:solidFill>
              </a:endParaRPr>
            </a:p>
          </p:txBody>
        </p:sp>
        <p:sp>
          <p:nvSpPr>
            <p:cNvPr id="25" name="Freeform 82"/>
            <p:cNvSpPr/>
            <p:nvPr/>
          </p:nvSpPr>
          <p:spPr bwMode="auto">
            <a:xfrm>
              <a:off x="7040752" y="2524853"/>
              <a:ext cx="249238" cy="65088"/>
            </a:xfrm>
            <a:custGeom>
              <a:avLst/>
              <a:gdLst>
                <a:gd name="T0" fmla="*/ 0 w 157"/>
                <a:gd name="T1" fmla="*/ 41 h 41"/>
                <a:gd name="T2" fmla="*/ 21 w 157"/>
                <a:gd name="T3" fmla="*/ 0 h 41"/>
                <a:gd name="T4" fmla="*/ 136 w 157"/>
                <a:gd name="T5" fmla="*/ 0 h 41"/>
                <a:gd name="T6" fmla="*/ 157 w 157"/>
                <a:gd name="T7" fmla="*/ 41 h 41"/>
              </a:gdLst>
              <a:ahLst/>
              <a:cxnLst>
                <a:cxn ang="0">
                  <a:pos x="T0" y="T1"/>
                </a:cxn>
                <a:cxn ang="0">
                  <a:pos x="T2" y="T3"/>
                </a:cxn>
                <a:cxn ang="0">
                  <a:pos x="T4" y="T5"/>
                </a:cxn>
                <a:cxn ang="0">
                  <a:pos x="T6" y="T7"/>
                </a:cxn>
              </a:cxnLst>
              <a:rect l="0" t="0" r="r" b="b"/>
              <a:pathLst>
                <a:path w="157" h="41">
                  <a:moveTo>
                    <a:pt x="0" y="41"/>
                  </a:moveTo>
                  <a:lnTo>
                    <a:pt x="21" y="0"/>
                  </a:lnTo>
                  <a:lnTo>
                    <a:pt x="136" y="0"/>
                  </a:lnTo>
                  <a:lnTo>
                    <a:pt x="157" y="41"/>
                  </a:lnTo>
                </a:path>
              </a:pathLst>
            </a:custGeom>
            <a:noFill/>
            <a:ln w="1905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solidFill>
                  <a:srgbClr val="656D78"/>
                </a:solidFill>
              </a:endParaRPr>
            </a:p>
          </p:txBody>
        </p:sp>
      </p:grpSp>
      <p:grpSp>
        <p:nvGrpSpPr>
          <p:cNvPr id="26" name="Group 134"/>
          <p:cNvGrpSpPr/>
          <p:nvPr/>
        </p:nvGrpSpPr>
        <p:grpSpPr>
          <a:xfrm>
            <a:off x="6595339" y="5229674"/>
            <a:ext cx="398323" cy="398323"/>
            <a:chOff x="7834503" y="3436791"/>
            <a:chExt cx="479425" cy="479425"/>
          </a:xfrm>
        </p:grpSpPr>
        <p:sp>
          <p:nvSpPr>
            <p:cNvPr id="27" name="Oval 56"/>
            <p:cNvSpPr>
              <a:spLocks noChangeArrowheads="1"/>
            </p:cNvSpPr>
            <p:nvPr/>
          </p:nvSpPr>
          <p:spPr bwMode="auto">
            <a:xfrm>
              <a:off x="7983728" y="3586016"/>
              <a:ext cx="182563" cy="182563"/>
            </a:xfrm>
            <a:prstGeom prst="ellipse">
              <a:avLst/>
            </a:prstGeom>
            <a:noFill/>
            <a:ln w="1905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solidFill>
                  <a:srgbClr val="656D78"/>
                </a:solidFill>
              </a:endParaRPr>
            </a:p>
          </p:txBody>
        </p:sp>
        <p:sp>
          <p:nvSpPr>
            <p:cNvPr id="28" name="Freeform 57"/>
            <p:cNvSpPr/>
            <p:nvPr/>
          </p:nvSpPr>
          <p:spPr bwMode="auto">
            <a:xfrm>
              <a:off x="7834503" y="3436791"/>
              <a:ext cx="479425" cy="479425"/>
            </a:xfrm>
            <a:custGeom>
              <a:avLst/>
              <a:gdLst>
                <a:gd name="T0" fmla="*/ 201 w 232"/>
                <a:gd name="T1" fmla="*/ 136 h 232"/>
                <a:gd name="T2" fmla="*/ 232 w 232"/>
                <a:gd name="T3" fmla="*/ 131 h 232"/>
                <a:gd name="T4" fmla="*/ 232 w 232"/>
                <a:gd name="T5" fmla="*/ 101 h 232"/>
                <a:gd name="T6" fmla="*/ 201 w 232"/>
                <a:gd name="T7" fmla="*/ 96 h 232"/>
                <a:gd name="T8" fmla="*/ 190 w 232"/>
                <a:gd name="T9" fmla="*/ 69 h 232"/>
                <a:gd name="T10" fmla="*/ 208 w 232"/>
                <a:gd name="T11" fmla="*/ 44 h 232"/>
                <a:gd name="T12" fmla="*/ 187 w 232"/>
                <a:gd name="T13" fmla="*/ 23 h 232"/>
                <a:gd name="T14" fmla="*/ 162 w 232"/>
                <a:gd name="T15" fmla="*/ 42 h 232"/>
                <a:gd name="T16" fmla="*/ 135 w 232"/>
                <a:gd name="T17" fmla="*/ 31 h 232"/>
                <a:gd name="T18" fmla="*/ 131 w 232"/>
                <a:gd name="T19" fmla="*/ 0 h 232"/>
                <a:gd name="T20" fmla="*/ 100 w 232"/>
                <a:gd name="T21" fmla="*/ 0 h 232"/>
                <a:gd name="T22" fmla="*/ 96 w 232"/>
                <a:gd name="T23" fmla="*/ 31 h 232"/>
                <a:gd name="T24" fmla="*/ 69 w 232"/>
                <a:gd name="T25" fmla="*/ 43 h 232"/>
                <a:gd name="T26" fmla="*/ 44 w 232"/>
                <a:gd name="T27" fmla="*/ 24 h 232"/>
                <a:gd name="T28" fmla="*/ 23 w 232"/>
                <a:gd name="T29" fmla="*/ 45 h 232"/>
                <a:gd name="T30" fmla="*/ 42 w 232"/>
                <a:gd name="T31" fmla="*/ 70 h 232"/>
                <a:gd name="T32" fmla="*/ 31 w 232"/>
                <a:gd name="T33" fmla="*/ 97 h 232"/>
                <a:gd name="T34" fmla="*/ 0 w 232"/>
                <a:gd name="T35" fmla="*/ 101 h 232"/>
                <a:gd name="T36" fmla="*/ 0 w 232"/>
                <a:gd name="T37" fmla="*/ 131 h 232"/>
                <a:gd name="T38" fmla="*/ 31 w 232"/>
                <a:gd name="T39" fmla="*/ 135 h 232"/>
                <a:gd name="T40" fmla="*/ 42 w 232"/>
                <a:gd name="T41" fmla="*/ 162 h 232"/>
                <a:gd name="T42" fmla="*/ 24 w 232"/>
                <a:gd name="T43" fmla="*/ 188 h 232"/>
                <a:gd name="T44" fmla="*/ 45 w 232"/>
                <a:gd name="T45" fmla="*/ 209 h 232"/>
                <a:gd name="T46" fmla="*/ 70 w 232"/>
                <a:gd name="T47" fmla="*/ 190 h 232"/>
                <a:gd name="T48" fmla="*/ 97 w 232"/>
                <a:gd name="T49" fmla="*/ 201 h 232"/>
                <a:gd name="T50" fmla="*/ 101 w 232"/>
                <a:gd name="T51" fmla="*/ 232 h 232"/>
                <a:gd name="T52" fmla="*/ 131 w 232"/>
                <a:gd name="T53" fmla="*/ 232 h 232"/>
                <a:gd name="T54" fmla="*/ 136 w 232"/>
                <a:gd name="T55" fmla="*/ 201 h 232"/>
                <a:gd name="T56" fmla="*/ 162 w 232"/>
                <a:gd name="T57" fmla="*/ 190 h 232"/>
                <a:gd name="T58" fmla="*/ 188 w 232"/>
                <a:gd name="T59" fmla="*/ 208 h 232"/>
                <a:gd name="T60" fmla="*/ 209 w 232"/>
                <a:gd name="T61" fmla="*/ 187 h 232"/>
                <a:gd name="T62" fmla="*/ 190 w 232"/>
                <a:gd name="T63" fmla="*/ 162 h 232"/>
                <a:gd name="T64" fmla="*/ 201 w 232"/>
                <a:gd name="T65" fmla="*/ 13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2" h="232">
                  <a:moveTo>
                    <a:pt x="201" y="136"/>
                  </a:moveTo>
                  <a:cubicBezTo>
                    <a:pt x="232" y="131"/>
                    <a:pt x="232" y="131"/>
                    <a:pt x="232" y="131"/>
                  </a:cubicBezTo>
                  <a:cubicBezTo>
                    <a:pt x="232" y="101"/>
                    <a:pt x="232" y="101"/>
                    <a:pt x="232" y="101"/>
                  </a:cubicBezTo>
                  <a:cubicBezTo>
                    <a:pt x="201" y="96"/>
                    <a:pt x="201" y="96"/>
                    <a:pt x="201" y="96"/>
                  </a:cubicBezTo>
                  <a:cubicBezTo>
                    <a:pt x="199" y="87"/>
                    <a:pt x="195" y="78"/>
                    <a:pt x="190" y="69"/>
                  </a:cubicBezTo>
                  <a:cubicBezTo>
                    <a:pt x="208" y="44"/>
                    <a:pt x="208" y="44"/>
                    <a:pt x="208" y="44"/>
                  </a:cubicBezTo>
                  <a:cubicBezTo>
                    <a:pt x="187" y="23"/>
                    <a:pt x="187" y="23"/>
                    <a:pt x="187" y="23"/>
                  </a:cubicBezTo>
                  <a:cubicBezTo>
                    <a:pt x="162" y="42"/>
                    <a:pt x="162" y="42"/>
                    <a:pt x="162" y="42"/>
                  </a:cubicBezTo>
                  <a:cubicBezTo>
                    <a:pt x="154" y="37"/>
                    <a:pt x="145" y="33"/>
                    <a:pt x="135" y="31"/>
                  </a:cubicBezTo>
                  <a:cubicBezTo>
                    <a:pt x="131" y="0"/>
                    <a:pt x="131" y="0"/>
                    <a:pt x="131" y="0"/>
                  </a:cubicBezTo>
                  <a:cubicBezTo>
                    <a:pt x="100" y="0"/>
                    <a:pt x="100" y="0"/>
                    <a:pt x="100" y="0"/>
                  </a:cubicBezTo>
                  <a:cubicBezTo>
                    <a:pt x="96" y="31"/>
                    <a:pt x="96" y="31"/>
                    <a:pt x="96" y="31"/>
                  </a:cubicBezTo>
                  <a:cubicBezTo>
                    <a:pt x="87" y="34"/>
                    <a:pt x="78" y="37"/>
                    <a:pt x="69" y="43"/>
                  </a:cubicBezTo>
                  <a:cubicBezTo>
                    <a:pt x="44" y="24"/>
                    <a:pt x="44" y="24"/>
                    <a:pt x="44" y="24"/>
                  </a:cubicBezTo>
                  <a:cubicBezTo>
                    <a:pt x="23" y="45"/>
                    <a:pt x="23" y="45"/>
                    <a:pt x="23" y="45"/>
                  </a:cubicBezTo>
                  <a:cubicBezTo>
                    <a:pt x="42" y="70"/>
                    <a:pt x="42" y="70"/>
                    <a:pt x="42" y="70"/>
                  </a:cubicBezTo>
                  <a:cubicBezTo>
                    <a:pt x="37" y="78"/>
                    <a:pt x="33" y="87"/>
                    <a:pt x="31" y="97"/>
                  </a:cubicBezTo>
                  <a:cubicBezTo>
                    <a:pt x="0" y="101"/>
                    <a:pt x="0" y="101"/>
                    <a:pt x="0" y="101"/>
                  </a:cubicBezTo>
                  <a:cubicBezTo>
                    <a:pt x="0" y="131"/>
                    <a:pt x="0" y="131"/>
                    <a:pt x="0" y="131"/>
                  </a:cubicBezTo>
                  <a:cubicBezTo>
                    <a:pt x="31" y="135"/>
                    <a:pt x="31" y="135"/>
                    <a:pt x="31" y="135"/>
                  </a:cubicBezTo>
                  <a:cubicBezTo>
                    <a:pt x="33" y="145"/>
                    <a:pt x="37" y="154"/>
                    <a:pt x="42" y="162"/>
                  </a:cubicBezTo>
                  <a:cubicBezTo>
                    <a:pt x="24" y="188"/>
                    <a:pt x="24" y="188"/>
                    <a:pt x="24" y="188"/>
                  </a:cubicBezTo>
                  <a:cubicBezTo>
                    <a:pt x="45" y="209"/>
                    <a:pt x="45" y="209"/>
                    <a:pt x="45" y="209"/>
                  </a:cubicBezTo>
                  <a:cubicBezTo>
                    <a:pt x="70" y="190"/>
                    <a:pt x="70" y="190"/>
                    <a:pt x="70" y="190"/>
                  </a:cubicBezTo>
                  <a:cubicBezTo>
                    <a:pt x="78" y="195"/>
                    <a:pt x="87" y="199"/>
                    <a:pt x="97" y="201"/>
                  </a:cubicBezTo>
                  <a:cubicBezTo>
                    <a:pt x="101" y="232"/>
                    <a:pt x="101" y="232"/>
                    <a:pt x="101" y="232"/>
                  </a:cubicBezTo>
                  <a:cubicBezTo>
                    <a:pt x="131" y="232"/>
                    <a:pt x="131" y="232"/>
                    <a:pt x="131" y="232"/>
                  </a:cubicBezTo>
                  <a:cubicBezTo>
                    <a:pt x="136" y="201"/>
                    <a:pt x="136" y="201"/>
                    <a:pt x="136" y="201"/>
                  </a:cubicBezTo>
                  <a:cubicBezTo>
                    <a:pt x="145" y="199"/>
                    <a:pt x="154" y="195"/>
                    <a:pt x="162" y="190"/>
                  </a:cubicBezTo>
                  <a:cubicBezTo>
                    <a:pt x="188" y="208"/>
                    <a:pt x="188" y="208"/>
                    <a:pt x="188" y="208"/>
                  </a:cubicBezTo>
                  <a:cubicBezTo>
                    <a:pt x="209" y="187"/>
                    <a:pt x="209" y="187"/>
                    <a:pt x="209" y="187"/>
                  </a:cubicBezTo>
                  <a:cubicBezTo>
                    <a:pt x="190" y="162"/>
                    <a:pt x="190" y="162"/>
                    <a:pt x="190" y="162"/>
                  </a:cubicBezTo>
                  <a:cubicBezTo>
                    <a:pt x="195" y="154"/>
                    <a:pt x="199" y="145"/>
                    <a:pt x="201" y="136"/>
                  </a:cubicBezTo>
                  <a:close/>
                </a:path>
              </a:pathLst>
            </a:custGeom>
            <a:noFill/>
            <a:ln w="1905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solidFill>
                  <a:srgbClr val="656D78"/>
                </a:solidFill>
              </a:endParaRPr>
            </a:p>
          </p:txBody>
        </p:sp>
      </p:grpSp>
      <p:grpSp>
        <p:nvGrpSpPr>
          <p:cNvPr id="29" name="组合 28"/>
          <p:cNvGrpSpPr/>
          <p:nvPr/>
        </p:nvGrpSpPr>
        <p:grpSpPr>
          <a:xfrm>
            <a:off x="6595339" y="3789350"/>
            <a:ext cx="398323" cy="398323"/>
            <a:chOff x="6316593" y="4900866"/>
            <a:chExt cx="451331" cy="451331"/>
          </a:xfrm>
        </p:grpSpPr>
        <p:sp>
          <p:nvSpPr>
            <p:cNvPr id="30" name="Freeform 62"/>
            <p:cNvSpPr/>
            <p:nvPr/>
          </p:nvSpPr>
          <p:spPr bwMode="auto">
            <a:xfrm>
              <a:off x="6316593" y="4900866"/>
              <a:ext cx="451331" cy="451331"/>
            </a:xfrm>
            <a:custGeom>
              <a:avLst/>
              <a:gdLst>
                <a:gd name="T0" fmla="*/ 0 w 302"/>
                <a:gd name="T1" fmla="*/ 133 h 302"/>
                <a:gd name="T2" fmla="*/ 302 w 302"/>
                <a:gd name="T3" fmla="*/ 0 h 302"/>
                <a:gd name="T4" fmla="*/ 172 w 302"/>
                <a:gd name="T5" fmla="*/ 302 h 302"/>
                <a:gd name="T6" fmla="*/ 106 w 302"/>
                <a:gd name="T7" fmla="*/ 197 h 302"/>
                <a:gd name="T8" fmla="*/ 0 w 302"/>
                <a:gd name="T9" fmla="*/ 133 h 302"/>
              </a:gdLst>
              <a:ahLst/>
              <a:cxnLst>
                <a:cxn ang="0">
                  <a:pos x="T0" y="T1"/>
                </a:cxn>
                <a:cxn ang="0">
                  <a:pos x="T2" y="T3"/>
                </a:cxn>
                <a:cxn ang="0">
                  <a:pos x="T4" y="T5"/>
                </a:cxn>
                <a:cxn ang="0">
                  <a:pos x="T6" y="T7"/>
                </a:cxn>
                <a:cxn ang="0">
                  <a:pos x="T8" y="T9"/>
                </a:cxn>
              </a:cxnLst>
              <a:rect l="0" t="0" r="r" b="b"/>
              <a:pathLst>
                <a:path w="302" h="302">
                  <a:moveTo>
                    <a:pt x="0" y="133"/>
                  </a:moveTo>
                  <a:lnTo>
                    <a:pt x="302" y="0"/>
                  </a:lnTo>
                  <a:lnTo>
                    <a:pt x="172" y="302"/>
                  </a:lnTo>
                  <a:lnTo>
                    <a:pt x="106" y="197"/>
                  </a:lnTo>
                  <a:lnTo>
                    <a:pt x="0" y="133"/>
                  </a:lnTo>
                  <a:close/>
                </a:path>
              </a:pathLst>
            </a:custGeom>
            <a:noFill/>
            <a:ln w="1905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solidFill>
                  <a:srgbClr val="656D78"/>
                </a:solidFill>
              </a:endParaRPr>
            </a:p>
          </p:txBody>
        </p:sp>
        <p:sp>
          <p:nvSpPr>
            <p:cNvPr id="31" name="Line 63"/>
            <p:cNvSpPr>
              <a:spLocks noChangeShapeType="1"/>
            </p:cNvSpPr>
            <p:nvPr/>
          </p:nvSpPr>
          <p:spPr bwMode="auto">
            <a:xfrm flipV="1">
              <a:off x="6475007" y="4900866"/>
              <a:ext cx="292917" cy="294412"/>
            </a:xfrm>
            <a:prstGeom prst="line">
              <a:avLst/>
            </a:prstGeom>
            <a:noFill/>
            <a:ln w="19050"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US">
                <a:solidFill>
                  <a:srgbClr val="656D78"/>
                </a:solidFill>
              </a:endParaRPr>
            </a:p>
          </p:txBody>
        </p:sp>
      </p:grpSp>
      <p:grpSp>
        <p:nvGrpSpPr>
          <p:cNvPr id="32" name="Group 220"/>
          <p:cNvGrpSpPr/>
          <p:nvPr/>
        </p:nvGrpSpPr>
        <p:grpSpPr>
          <a:xfrm>
            <a:off x="5185639" y="3830237"/>
            <a:ext cx="398323" cy="316549"/>
            <a:chOff x="4879073" y="4438246"/>
            <a:chExt cx="479425" cy="381000"/>
          </a:xfrm>
        </p:grpSpPr>
        <p:sp>
          <p:nvSpPr>
            <p:cNvPr id="33" name="Freeform 173"/>
            <p:cNvSpPr/>
            <p:nvPr/>
          </p:nvSpPr>
          <p:spPr bwMode="auto">
            <a:xfrm>
              <a:off x="4879073" y="4438246"/>
              <a:ext cx="479425" cy="381000"/>
            </a:xfrm>
            <a:custGeom>
              <a:avLst/>
              <a:gdLst>
                <a:gd name="T0" fmla="*/ 116 w 232"/>
                <a:gd name="T1" fmla="*/ 24 h 184"/>
                <a:gd name="T2" fmla="*/ 224 w 232"/>
                <a:gd name="T3" fmla="*/ 24 h 184"/>
                <a:gd name="T4" fmla="*/ 232 w 232"/>
                <a:gd name="T5" fmla="*/ 32 h 184"/>
                <a:gd name="T6" fmla="*/ 232 w 232"/>
                <a:gd name="T7" fmla="*/ 176 h 184"/>
                <a:gd name="T8" fmla="*/ 224 w 232"/>
                <a:gd name="T9" fmla="*/ 184 h 184"/>
                <a:gd name="T10" fmla="*/ 8 w 232"/>
                <a:gd name="T11" fmla="*/ 184 h 184"/>
                <a:gd name="T12" fmla="*/ 0 w 232"/>
                <a:gd name="T13" fmla="*/ 176 h 184"/>
                <a:gd name="T14" fmla="*/ 0 w 232"/>
                <a:gd name="T15" fmla="*/ 8 h 184"/>
                <a:gd name="T16" fmla="*/ 8 w 232"/>
                <a:gd name="T17" fmla="*/ 0 h 184"/>
                <a:gd name="T18" fmla="*/ 85 w 232"/>
                <a:gd name="T19"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2" h="184">
                  <a:moveTo>
                    <a:pt x="116" y="24"/>
                  </a:moveTo>
                  <a:cubicBezTo>
                    <a:pt x="224" y="24"/>
                    <a:pt x="224" y="24"/>
                    <a:pt x="224" y="24"/>
                  </a:cubicBezTo>
                  <a:cubicBezTo>
                    <a:pt x="228" y="24"/>
                    <a:pt x="232" y="28"/>
                    <a:pt x="232" y="32"/>
                  </a:cubicBezTo>
                  <a:cubicBezTo>
                    <a:pt x="232" y="176"/>
                    <a:pt x="232" y="176"/>
                    <a:pt x="232" y="176"/>
                  </a:cubicBezTo>
                  <a:cubicBezTo>
                    <a:pt x="232" y="180"/>
                    <a:pt x="228" y="184"/>
                    <a:pt x="224" y="184"/>
                  </a:cubicBezTo>
                  <a:cubicBezTo>
                    <a:pt x="8" y="184"/>
                    <a:pt x="8" y="184"/>
                    <a:pt x="8" y="184"/>
                  </a:cubicBezTo>
                  <a:cubicBezTo>
                    <a:pt x="4" y="184"/>
                    <a:pt x="0" y="180"/>
                    <a:pt x="0" y="176"/>
                  </a:cubicBezTo>
                  <a:cubicBezTo>
                    <a:pt x="0" y="8"/>
                    <a:pt x="0" y="8"/>
                    <a:pt x="0" y="8"/>
                  </a:cubicBezTo>
                  <a:cubicBezTo>
                    <a:pt x="0" y="4"/>
                    <a:pt x="4" y="0"/>
                    <a:pt x="8" y="0"/>
                  </a:cubicBezTo>
                  <a:cubicBezTo>
                    <a:pt x="85" y="0"/>
                    <a:pt x="85" y="0"/>
                    <a:pt x="85" y="0"/>
                  </a:cubicBezTo>
                </a:path>
              </a:pathLst>
            </a:custGeom>
            <a:noFill/>
            <a:ln w="1905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34" name="Line 174"/>
            <p:cNvSpPr>
              <a:spLocks noChangeShapeType="1"/>
            </p:cNvSpPr>
            <p:nvPr/>
          </p:nvSpPr>
          <p:spPr bwMode="auto">
            <a:xfrm>
              <a:off x="5055286" y="4438246"/>
              <a:ext cx="63500" cy="50800"/>
            </a:xfrm>
            <a:prstGeom prst="line">
              <a:avLst/>
            </a:prstGeom>
            <a:noFill/>
            <a:ln w="19050"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US"/>
            </a:p>
          </p:txBody>
        </p:sp>
        <p:sp>
          <p:nvSpPr>
            <p:cNvPr id="35" name="Line 175"/>
            <p:cNvSpPr>
              <a:spLocks noChangeShapeType="1"/>
            </p:cNvSpPr>
            <p:nvPr/>
          </p:nvSpPr>
          <p:spPr bwMode="auto">
            <a:xfrm flipH="1">
              <a:off x="4879073" y="4554134"/>
              <a:ext cx="479425" cy="0"/>
            </a:xfrm>
            <a:prstGeom prst="line">
              <a:avLst/>
            </a:prstGeom>
            <a:noFill/>
            <a:ln w="19050"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US"/>
            </a:p>
          </p:txBody>
        </p:sp>
      </p:grpSp>
      <p:sp>
        <p:nvSpPr>
          <p:cNvPr id="37" name="Text Placeholder 32"/>
          <p:cNvSpPr txBox="1"/>
          <p:nvPr/>
        </p:nvSpPr>
        <p:spPr>
          <a:xfrm>
            <a:off x="1681409" y="3913692"/>
            <a:ext cx="3040084" cy="652486"/>
          </a:xfrm>
          <a:prstGeom prst="rect">
            <a:avLst/>
          </a:prstGeom>
        </p:spPr>
        <p:txBody>
          <a:bodyPr wrap="square">
            <a:spAutoFit/>
            <a:scene3d>
              <a:camera prst="orthographicFront"/>
              <a:lightRig rig="threePt" dir="t"/>
            </a:scene3d>
            <a:sp3d contourW="12700"/>
          </a:bodyPr>
          <a:lstStyle>
            <a:defPPr>
              <a:defRPr lang="zh-CN"/>
            </a:defPPr>
            <a:lvl1pPr algn="just">
              <a:lnSpc>
                <a:spcPct val="150000"/>
              </a:lnSpc>
              <a:spcBef>
                <a:spcPts val="1200"/>
              </a:spcBef>
              <a:defRPr sz="1400">
                <a:solidFill>
                  <a:schemeClr val="tx2"/>
                </a:solidFill>
                <a:latin typeface="+mn-ea"/>
                <a:ea typeface="+mn-ea"/>
              </a:defRPr>
            </a:lvl1pPr>
          </a:lstStyle>
          <a:p>
            <a:pPr algn="r">
              <a:lnSpc>
                <a:spcPct val="130000"/>
              </a:lnSpc>
              <a:spcBef>
                <a:spcPts val="0"/>
              </a:spcBef>
            </a:pPr>
            <a:r>
              <a:rPr lang="zh-CN" altLang="en-US" dirty="0"/>
              <a:t>我们坚持以客户为中心，快速响应客户需求，持续为客户创造长期价值</a:t>
            </a:r>
            <a:endParaRPr lang="zh-CN" altLang="en-US" dirty="0"/>
          </a:p>
        </p:txBody>
      </p:sp>
      <p:sp>
        <p:nvSpPr>
          <p:cNvPr id="38" name="Text Placeholder 32"/>
          <p:cNvSpPr txBox="1"/>
          <p:nvPr/>
        </p:nvSpPr>
        <p:spPr>
          <a:xfrm>
            <a:off x="1681408" y="5266977"/>
            <a:ext cx="3040084" cy="652486"/>
          </a:xfrm>
          <a:prstGeom prst="rect">
            <a:avLst/>
          </a:prstGeom>
        </p:spPr>
        <p:txBody>
          <a:bodyPr wrap="square">
            <a:spAutoFit/>
            <a:scene3d>
              <a:camera prst="orthographicFront"/>
              <a:lightRig rig="threePt" dir="t"/>
            </a:scene3d>
            <a:sp3d contourW="12700"/>
          </a:bodyPr>
          <a:lstStyle>
            <a:defPPr>
              <a:defRPr lang="zh-CN"/>
            </a:defPPr>
            <a:lvl1pPr algn="just">
              <a:lnSpc>
                <a:spcPct val="150000"/>
              </a:lnSpc>
              <a:spcBef>
                <a:spcPts val="1200"/>
              </a:spcBef>
              <a:defRPr sz="1400">
                <a:solidFill>
                  <a:schemeClr val="tx2"/>
                </a:solidFill>
                <a:latin typeface="+mn-ea"/>
                <a:ea typeface="+mn-ea"/>
              </a:defRPr>
            </a:lvl1pPr>
          </a:lstStyle>
          <a:p>
            <a:pPr algn="r">
              <a:lnSpc>
                <a:spcPct val="130000"/>
              </a:lnSpc>
              <a:spcBef>
                <a:spcPts val="0"/>
              </a:spcBef>
            </a:pPr>
            <a:r>
              <a:rPr lang="zh-CN" altLang="en-US" dirty="0"/>
              <a:t>我们坚持以客户为中心，快速响应客户需求，持续为客户创造长期价值</a:t>
            </a:r>
            <a:endParaRPr lang="zh-CN" altLang="en-US" dirty="0"/>
          </a:p>
        </p:txBody>
      </p:sp>
      <p:sp>
        <p:nvSpPr>
          <p:cNvPr id="39" name="Text Placeholder 32"/>
          <p:cNvSpPr txBox="1"/>
          <p:nvPr/>
        </p:nvSpPr>
        <p:spPr>
          <a:xfrm>
            <a:off x="1123331" y="1912146"/>
            <a:ext cx="9970739" cy="892552"/>
          </a:xfrm>
          <a:prstGeom prst="rect">
            <a:avLst/>
          </a:prstGeom>
        </p:spPr>
        <p:txBody>
          <a:bodyPr wrap="square">
            <a:spAutoFit/>
            <a:scene3d>
              <a:camera prst="orthographicFront"/>
              <a:lightRig rig="threePt" dir="t"/>
            </a:scene3d>
            <a:sp3d contourW="12700"/>
          </a:bodyPr>
          <a:lstStyle>
            <a:defPPr>
              <a:defRPr lang="zh-CN"/>
            </a:defPPr>
            <a:lvl1pPr algn="just">
              <a:lnSpc>
                <a:spcPct val="150000"/>
              </a:lnSpc>
              <a:spcBef>
                <a:spcPts val="1200"/>
              </a:spcBef>
              <a:defRPr sz="1400">
                <a:solidFill>
                  <a:schemeClr val="tx2"/>
                </a:solidFill>
                <a:latin typeface="+mn-ea"/>
                <a:ea typeface="+mn-ea"/>
              </a:defRPr>
            </a:lvl1pPr>
          </a:lstStyle>
          <a:p>
            <a:pPr algn="l">
              <a:lnSpc>
                <a:spcPct val="130000"/>
              </a:lnSpc>
              <a:spcBef>
                <a:spcPts val="0"/>
              </a:spcBef>
            </a:pPr>
            <a:r>
              <a:rPr lang="zh-CN" altLang="en-US" sz="2000" dirty="0">
                <a:solidFill>
                  <a:schemeClr val="bg1"/>
                </a:solidFill>
                <a:latin typeface="+mj-ea"/>
                <a:ea typeface="+mj-ea"/>
              </a:rPr>
              <a:t>我们坚持以客户为中心，快速响应客户需求，持续为客户创造长期价值进而成就客户，为客户提供有效服务，是我们工作方向和价值评价的尺，成就客户就是成就我们自己</a:t>
            </a:r>
            <a:endParaRPr lang="zh-CN" altLang="en-US" sz="2000" dirty="0">
              <a:solidFill>
                <a:schemeClr val="bg1"/>
              </a:solidFill>
              <a:latin typeface="+mj-ea"/>
              <a:ea typeface="+mj-ea"/>
            </a:endParaRPr>
          </a:p>
        </p:txBody>
      </p:sp>
      <p:sp>
        <p:nvSpPr>
          <p:cNvPr id="40" name="Text Placeholder 32"/>
          <p:cNvSpPr txBox="1"/>
          <p:nvPr/>
        </p:nvSpPr>
        <p:spPr>
          <a:xfrm>
            <a:off x="7413448" y="3913692"/>
            <a:ext cx="3040084" cy="652486"/>
          </a:xfrm>
          <a:prstGeom prst="rect">
            <a:avLst/>
          </a:prstGeom>
        </p:spPr>
        <p:txBody>
          <a:bodyPr wrap="square">
            <a:spAutoFit/>
            <a:scene3d>
              <a:camera prst="orthographicFront"/>
              <a:lightRig rig="threePt" dir="t"/>
            </a:scene3d>
            <a:sp3d contourW="12700"/>
          </a:bodyPr>
          <a:lstStyle>
            <a:defPPr>
              <a:defRPr lang="zh-CN"/>
            </a:defPPr>
            <a:lvl1pPr algn="just">
              <a:lnSpc>
                <a:spcPct val="150000"/>
              </a:lnSpc>
              <a:spcBef>
                <a:spcPts val="1200"/>
              </a:spcBef>
              <a:defRPr sz="1400">
                <a:solidFill>
                  <a:schemeClr val="tx2"/>
                </a:solidFill>
                <a:latin typeface="+mn-ea"/>
                <a:ea typeface="+mn-ea"/>
              </a:defRPr>
            </a:lvl1pPr>
          </a:lstStyle>
          <a:p>
            <a:pPr algn="l">
              <a:lnSpc>
                <a:spcPct val="130000"/>
              </a:lnSpc>
              <a:spcBef>
                <a:spcPts val="0"/>
              </a:spcBef>
            </a:pPr>
            <a:r>
              <a:rPr lang="zh-CN" altLang="en-US" dirty="0"/>
              <a:t>我们坚持以客户为中心，快速响应客户需求，持续为客户创造长期价值</a:t>
            </a:r>
            <a:endParaRPr lang="zh-CN" altLang="en-US" dirty="0"/>
          </a:p>
        </p:txBody>
      </p:sp>
      <p:sp>
        <p:nvSpPr>
          <p:cNvPr id="41" name="Text Placeholder 32"/>
          <p:cNvSpPr txBox="1"/>
          <p:nvPr/>
        </p:nvSpPr>
        <p:spPr>
          <a:xfrm>
            <a:off x="7413447" y="5266977"/>
            <a:ext cx="3040084" cy="652486"/>
          </a:xfrm>
          <a:prstGeom prst="rect">
            <a:avLst/>
          </a:prstGeom>
        </p:spPr>
        <p:txBody>
          <a:bodyPr wrap="square">
            <a:spAutoFit/>
            <a:scene3d>
              <a:camera prst="orthographicFront"/>
              <a:lightRig rig="threePt" dir="t"/>
            </a:scene3d>
            <a:sp3d contourW="12700"/>
          </a:bodyPr>
          <a:lstStyle>
            <a:defPPr>
              <a:defRPr lang="zh-CN"/>
            </a:defPPr>
            <a:lvl1pPr algn="just">
              <a:lnSpc>
                <a:spcPct val="150000"/>
              </a:lnSpc>
              <a:spcBef>
                <a:spcPts val="1200"/>
              </a:spcBef>
              <a:defRPr sz="1400">
                <a:solidFill>
                  <a:schemeClr val="tx2"/>
                </a:solidFill>
                <a:latin typeface="+mn-ea"/>
                <a:ea typeface="+mn-ea"/>
              </a:defRPr>
            </a:lvl1pPr>
          </a:lstStyle>
          <a:p>
            <a:pPr algn="l">
              <a:lnSpc>
                <a:spcPct val="130000"/>
              </a:lnSpc>
              <a:spcBef>
                <a:spcPts val="0"/>
              </a:spcBef>
            </a:pPr>
            <a:r>
              <a:rPr lang="zh-CN" altLang="en-US" dirty="0"/>
              <a:t>我们坚持以客户为中心，快速响应客户需求，持续为客户创造长期价值</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575722" y="334348"/>
            <a:ext cx="869423" cy="869423"/>
          </a:xfrm>
          <a:prstGeom prst="ellipse">
            <a:avLst/>
          </a:prstGeom>
          <a:gradFill>
            <a:gsLst>
              <a:gs pos="0">
                <a:srgbClr val="C1E7DE"/>
              </a:gs>
              <a:gs pos="41000">
                <a:srgbClr val="F8FCFB"/>
              </a:gs>
              <a:gs pos="85000">
                <a:schemeClr val="bg1"/>
              </a:gs>
            </a:gsLst>
            <a:lin ang="3000000" scaled="0"/>
          </a:gradFill>
        </p:spPr>
        <p:txBody>
          <a:bodyPr rtlCol="0" anchor="ctr">
            <a:sp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sp>
        <p:nvSpPr>
          <p:cNvPr id="7" name="文本框 6"/>
          <p:cNvSpPr txBox="1"/>
          <p:nvPr/>
        </p:nvSpPr>
        <p:spPr>
          <a:xfrm>
            <a:off x="1487488" y="476672"/>
            <a:ext cx="1903085" cy="584775"/>
          </a:xfrm>
          <a:prstGeom prst="rect">
            <a:avLst/>
          </a:prstGeom>
          <a:noFill/>
          <a:effectLst/>
        </p:spPr>
        <p:txBody>
          <a:bodyPr wrap="none" rtlCol="0">
            <a:spAutoFit/>
          </a:bodyPr>
          <a:lstStyle>
            <a:defPPr>
              <a:defRPr lang="zh-CN"/>
            </a:defPPr>
            <a:lvl1pPr algn="ctr">
              <a:defRPr sz="6000">
                <a:gradFill>
                  <a:gsLst>
                    <a:gs pos="0">
                      <a:srgbClr val="FBC57B"/>
                    </a:gs>
                    <a:gs pos="50000">
                      <a:srgbClr val="FED197"/>
                    </a:gs>
                    <a:gs pos="100000">
                      <a:srgbClr val="FBC57B"/>
                    </a:gs>
                  </a:gsLst>
                  <a:lin ang="0" scaled="0"/>
                </a:gradFill>
                <a:latin typeface="优设标题黑" panose="00000500000000000000" pitchFamily="2" charset="-122"/>
                <a:ea typeface="优设标题黑" panose="00000500000000000000" pitchFamily="2" charset="-122"/>
              </a:defRPr>
            </a:lvl1pPr>
          </a:lstStyle>
          <a:p>
            <a:pPr algn="l"/>
            <a:r>
              <a:rPr lang="zh-CN" altLang="en-US" sz="3200" spc="150" dirty="0">
                <a:solidFill>
                  <a:schemeClr val="tx2"/>
                </a:solidFill>
                <a:latin typeface="+mn-ea"/>
                <a:ea typeface="腾讯体" panose="02010600010101010101" pitchFamily="2" charset="-122"/>
              </a:rPr>
              <a:t>团队简介</a:t>
            </a:r>
            <a:endParaRPr lang="zh-CN" altLang="en-US" sz="3200" spc="150" dirty="0">
              <a:solidFill>
                <a:schemeClr val="tx2"/>
              </a:solidFill>
              <a:latin typeface="+mn-ea"/>
              <a:ea typeface="腾讯体" panose="02010600010101010101" pitchFamily="2" charset="-122"/>
            </a:endParaRPr>
          </a:p>
        </p:txBody>
      </p:sp>
      <p:sp>
        <p:nvSpPr>
          <p:cNvPr id="8" name="文本框 7"/>
          <p:cNvSpPr txBox="1"/>
          <p:nvPr/>
        </p:nvSpPr>
        <p:spPr>
          <a:xfrm>
            <a:off x="608722" y="415116"/>
            <a:ext cx="803425" cy="707886"/>
          </a:xfrm>
          <a:prstGeom prst="rect">
            <a:avLst/>
          </a:prstGeom>
          <a:noFill/>
        </p:spPr>
        <p:txBody>
          <a:bodyPr wrap="none" rtlCol="0" anchor="ctr">
            <a:spAutoFit/>
          </a:bodyPr>
          <a:lstStyle>
            <a:defPPr>
              <a:defRPr lang="zh-CN"/>
            </a:defPPr>
            <a:lvl1pPr algn="ctr">
              <a:defRPr sz="9600">
                <a:gradFill>
                  <a:gsLst>
                    <a:gs pos="0">
                      <a:srgbClr val="4DBBA2"/>
                    </a:gs>
                    <a:gs pos="80000">
                      <a:srgbClr val="4DBBA2">
                        <a:alpha val="0"/>
                      </a:srgbClr>
                    </a:gs>
                  </a:gsLst>
                  <a:lin ang="4800000" scaled="0"/>
                </a:gradFill>
                <a:latin typeface="腾讯体" panose="02010600010101010101" pitchFamily="2" charset="-122"/>
                <a:ea typeface="腾讯体" panose="02010600010101010101" pitchFamily="2" charset="-122"/>
              </a:defRPr>
            </a:lvl1pPr>
          </a:lstStyle>
          <a:p>
            <a:r>
              <a:rPr lang="en-US" altLang="zh-CN" sz="4000" dirty="0">
                <a:gradFill>
                  <a:gsLst>
                    <a:gs pos="0">
                      <a:srgbClr val="4DBBA2"/>
                    </a:gs>
                    <a:gs pos="82000">
                      <a:srgbClr val="4DBBA2">
                        <a:alpha val="0"/>
                      </a:srgbClr>
                    </a:gs>
                  </a:gsLst>
                  <a:lin ang="4800000" scaled="0"/>
                </a:gradFill>
              </a:rPr>
              <a:t>03</a:t>
            </a:r>
            <a:endParaRPr lang="en-US" altLang="zh-CN" sz="4000" dirty="0">
              <a:gradFill>
                <a:gsLst>
                  <a:gs pos="0">
                    <a:srgbClr val="4DBBA2"/>
                  </a:gs>
                  <a:gs pos="82000">
                    <a:srgbClr val="4DBBA2">
                      <a:alpha val="0"/>
                    </a:srgbClr>
                  </a:gs>
                </a:gsLst>
                <a:lin ang="4800000" scaled="0"/>
              </a:gradFill>
            </a:endParaRPr>
          </a:p>
        </p:txBody>
      </p:sp>
      <p:sp>
        <p:nvSpPr>
          <p:cNvPr id="5" name="矩形 4"/>
          <p:cNvSpPr/>
          <p:nvPr/>
        </p:nvSpPr>
        <p:spPr>
          <a:xfrm>
            <a:off x="871831" y="4884073"/>
            <a:ext cx="2527300" cy="1061829"/>
          </a:xfrm>
          <a:prstGeom prst="rect">
            <a:avLst/>
          </a:prstGeom>
        </p:spPr>
        <p:txBody>
          <a:bodyPr wrap="square">
            <a:spAutoFit/>
            <a:scene3d>
              <a:camera prst="orthographicFront"/>
              <a:lightRig rig="threePt" dir="t"/>
            </a:scene3d>
            <a:sp3d contourW="12700"/>
          </a:bodyPr>
          <a:lstStyle/>
          <a:p>
            <a:pPr algn="just">
              <a:lnSpc>
                <a:spcPct val="150000"/>
              </a:lnSpc>
              <a:spcBef>
                <a:spcPts val="1200"/>
              </a:spcBef>
            </a:pPr>
            <a:r>
              <a:rPr lang="zh-CN" altLang="en-US" sz="1400" dirty="0">
                <a:solidFill>
                  <a:schemeClr val="tx2"/>
                </a:solidFill>
                <a:latin typeface="+mn-ea"/>
                <a:ea typeface="+mn-ea"/>
              </a:rPr>
              <a:t>我们坚持以客户为中心，快速响应客户需求，持续为客户创造长期价值进而成就客户</a:t>
            </a:r>
            <a:endParaRPr lang="zh-CN" altLang="en-US" sz="1400" dirty="0">
              <a:solidFill>
                <a:schemeClr val="tx2"/>
              </a:solidFill>
              <a:latin typeface="+mn-ea"/>
              <a:ea typeface="+mn-ea"/>
            </a:endParaRPr>
          </a:p>
        </p:txBody>
      </p:sp>
      <p:sp>
        <p:nvSpPr>
          <p:cNvPr id="9" name="矩形 8"/>
          <p:cNvSpPr/>
          <p:nvPr/>
        </p:nvSpPr>
        <p:spPr>
          <a:xfrm>
            <a:off x="3526131" y="4884073"/>
            <a:ext cx="2527300" cy="1061829"/>
          </a:xfrm>
          <a:prstGeom prst="rect">
            <a:avLst/>
          </a:prstGeom>
        </p:spPr>
        <p:txBody>
          <a:bodyPr wrap="square">
            <a:spAutoFit/>
            <a:scene3d>
              <a:camera prst="orthographicFront"/>
              <a:lightRig rig="threePt" dir="t"/>
            </a:scene3d>
            <a:sp3d contourW="12700"/>
          </a:bodyPr>
          <a:lstStyle/>
          <a:p>
            <a:pPr algn="just">
              <a:lnSpc>
                <a:spcPct val="150000"/>
              </a:lnSpc>
              <a:spcBef>
                <a:spcPts val="1200"/>
              </a:spcBef>
            </a:pPr>
            <a:r>
              <a:rPr lang="zh-CN" altLang="en-US" sz="1400" dirty="0">
                <a:solidFill>
                  <a:schemeClr val="tx2"/>
                </a:solidFill>
                <a:latin typeface="+mn-ea"/>
                <a:ea typeface="+mn-ea"/>
              </a:rPr>
              <a:t>我们坚持以客户为中心，快速响应客户需求，持续为客户创造长期价值进而成就客户</a:t>
            </a:r>
            <a:endParaRPr lang="zh-CN" altLang="en-US" sz="1400" dirty="0">
              <a:solidFill>
                <a:schemeClr val="tx2"/>
              </a:solidFill>
              <a:latin typeface="+mn-ea"/>
              <a:ea typeface="+mn-ea"/>
            </a:endParaRPr>
          </a:p>
        </p:txBody>
      </p:sp>
      <p:sp>
        <p:nvSpPr>
          <p:cNvPr id="10" name="矩形 9"/>
          <p:cNvSpPr/>
          <p:nvPr/>
        </p:nvSpPr>
        <p:spPr>
          <a:xfrm>
            <a:off x="6180431" y="4884073"/>
            <a:ext cx="2527300" cy="1061829"/>
          </a:xfrm>
          <a:prstGeom prst="rect">
            <a:avLst/>
          </a:prstGeom>
        </p:spPr>
        <p:txBody>
          <a:bodyPr wrap="square">
            <a:spAutoFit/>
            <a:scene3d>
              <a:camera prst="orthographicFront"/>
              <a:lightRig rig="threePt" dir="t"/>
            </a:scene3d>
            <a:sp3d contourW="12700"/>
          </a:bodyPr>
          <a:lstStyle/>
          <a:p>
            <a:pPr algn="just">
              <a:lnSpc>
                <a:spcPct val="150000"/>
              </a:lnSpc>
              <a:spcBef>
                <a:spcPts val="1200"/>
              </a:spcBef>
            </a:pPr>
            <a:r>
              <a:rPr lang="zh-CN" altLang="en-US" sz="1400" dirty="0">
                <a:solidFill>
                  <a:schemeClr val="tx2"/>
                </a:solidFill>
                <a:latin typeface="+mn-ea"/>
                <a:ea typeface="+mn-ea"/>
              </a:rPr>
              <a:t>我们坚持以客户为中心，快速响应客户需求，持续为客户创造长期价值进而成就客户</a:t>
            </a:r>
            <a:endParaRPr lang="zh-CN" altLang="en-US" sz="1400" dirty="0">
              <a:solidFill>
                <a:schemeClr val="tx2"/>
              </a:solidFill>
              <a:latin typeface="+mn-ea"/>
              <a:ea typeface="+mn-ea"/>
            </a:endParaRPr>
          </a:p>
        </p:txBody>
      </p:sp>
      <p:sp>
        <p:nvSpPr>
          <p:cNvPr id="11" name="矩形 10"/>
          <p:cNvSpPr/>
          <p:nvPr/>
        </p:nvSpPr>
        <p:spPr>
          <a:xfrm>
            <a:off x="8834731" y="4884073"/>
            <a:ext cx="2527300" cy="1061829"/>
          </a:xfrm>
          <a:prstGeom prst="rect">
            <a:avLst/>
          </a:prstGeom>
        </p:spPr>
        <p:txBody>
          <a:bodyPr wrap="square">
            <a:spAutoFit/>
            <a:scene3d>
              <a:camera prst="orthographicFront"/>
              <a:lightRig rig="threePt" dir="t"/>
            </a:scene3d>
            <a:sp3d contourW="12700"/>
          </a:bodyPr>
          <a:lstStyle/>
          <a:p>
            <a:pPr algn="just">
              <a:lnSpc>
                <a:spcPct val="150000"/>
              </a:lnSpc>
              <a:spcBef>
                <a:spcPts val="1200"/>
              </a:spcBef>
            </a:pPr>
            <a:r>
              <a:rPr lang="zh-CN" altLang="en-US" sz="1400" dirty="0">
                <a:solidFill>
                  <a:schemeClr val="tx2"/>
                </a:solidFill>
                <a:latin typeface="+mn-ea"/>
                <a:ea typeface="+mn-ea"/>
              </a:rPr>
              <a:t>我们坚持以客户为中心，快速响应客户需求，持续为客户创造长期价值进而成就客户</a:t>
            </a:r>
            <a:endParaRPr lang="zh-CN" altLang="en-US" sz="1400" dirty="0">
              <a:solidFill>
                <a:schemeClr val="tx2"/>
              </a:solidFill>
              <a:latin typeface="+mn-ea"/>
              <a:ea typeface="+mn-ea"/>
            </a:endParaRPr>
          </a:p>
        </p:txBody>
      </p:sp>
      <p:sp>
        <p:nvSpPr>
          <p:cNvPr id="12" name="矩形 11"/>
          <p:cNvSpPr/>
          <p:nvPr/>
        </p:nvSpPr>
        <p:spPr>
          <a:xfrm>
            <a:off x="855956" y="1696356"/>
            <a:ext cx="2527300" cy="2527300"/>
          </a:xfrm>
          <a:prstGeom prst="rect">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3" name="矩形 12"/>
          <p:cNvSpPr/>
          <p:nvPr/>
        </p:nvSpPr>
        <p:spPr>
          <a:xfrm>
            <a:off x="3510256" y="1696356"/>
            <a:ext cx="2527300" cy="2527300"/>
          </a:xfrm>
          <a:prstGeom prst="rect">
            <a:avLst/>
          </a:prstGeom>
          <a:blipFill dpi="0" rotWithShape="1">
            <a:blip r:embed="rId2"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4" name="矩形 13"/>
          <p:cNvSpPr/>
          <p:nvPr/>
        </p:nvSpPr>
        <p:spPr>
          <a:xfrm>
            <a:off x="6164556" y="1696356"/>
            <a:ext cx="2527300" cy="2527300"/>
          </a:xfrm>
          <a:prstGeom prst="rect">
            <a:avLst/>
          </a:prstGeom>
          <a:blipFill dpi="0" rotWithShape="1">
            <a:blip r:embed="rId3"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5" name="矩形 14"/>
          <p:cNvSpPr/>
          <p:nvPr/>
        </p:nvSpPr>
        <p:spPr>
          <a:xfrm>
            <a:off x="8818856" y="1696356"/>
            <a:ext cx="2527300" cy="2527300"/>
          </a:xfrm>
          <a:prstGeom prst="rect">
            <a:avLst/>
          </a:prstGeom>
          <a:blipFill dpi="0" rotWithShape="1">
            <a:blip r:embed="rId4"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6" name="矩形 15"/>
          <p:cNvSpPr/>
          <p:nvPr/>
        </p:nvSpPr>
        <p:spPr>
          <a:xfrm>
            <a:off x="855956" y="4353648"/>
            <a:ext cx="2527300" cy="432000"/>
          </a:xfrm>
          <a:prstGeom prst="rect">
            <a:avLst/>
          </a:prstGeom>
          <a:gradFill>
            <a:gsLst>
              <a:gs pos="100000">
                <a:srgbClr val="3E738C"/>
              </a:gs>
              <a:gs pos="30000">
                <a:schemeClr val="accent1"/>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mj-ea"/>
                <a:ea typeface="+mj-ea"/>
              </a:rPr>
              <a:t>姓 名 </a:t>
            </a:r>
            <a:r>
              <a:rPr lang="en-US" altLang="zh-CN" sz="2000" dirty="0">
                <a:latin typeface="+mj-ea"/>
                <a:ea typeface="+mj-ea"/>
              </a:rPr>
              <a:t>/ </a:t>
            </a:r>
            <a:r>
              <a:rPr lang="zh-CN" altLang="en-US" sz="2000" dirty="0">
                <a:latin typeface="+mj-ea"/>
                <a:ea typeface="+mj-ea"/>
              </a:rPr>
              <a:t>职位</a:t>
            </a:r>
            <a:endParaRPr lang="zh-CN" altLang="en-US" sz="2000" dirty="0">
              <a:latin typeface="+mj-ea"/>
              <a:ea typeface="+mj-ea"/>
            </a:endParaRPr>
          </a:p>
        </p:txBody>
      </p:sp>
      <p:sp>
        <p:nvSpPr>
          <p:cNvPr id="17" name="矩形 16"/>
          <p:cNvSpPr/>
          <p:nvPr/>
        </p:nvSpPr>
        <p:spPr>
          <a:xfrm>
            <a:off x="3510256" y="4353648"/>
            <a:ext cx="2527300" cy="432000"/>
          </a:xfrm>
          <a:prstGeom prst="rect">
            <a:avLst/>
          </a:prstGeom>
          <a:gradFill>
            <a:gsLst>
              <a:gs pos="100000">
                <a:srgbClr val="3E738C"/>
              </a:gs>
              <a:gs pos="30000">
                <a:schemeClr val="accent1"/>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mj-ea"/>
                <a:ea typeface="+mj-ea"/>
              </a:rPr>
              <a:t>姓 名 </a:t>
            </a:r>
            <a:r>
              <a:rPr lang="en-US" altLang="zh-CN" sz="2000" dirty="0">
                <a:latin typeface="+mj-ea"/>
                <a:ea typeface="+mj-ea"/>
              </a:rPr>
              <a:t>/ </a:t>
            </a:r>
            <a:r>
              <a:rPr lang="zh-CN" altLang="en-US" sz="2000" dirty="0">
                <a:latin typeface="+mj-ea"/>
                <a:ea typeface="+mj-ea"/>
              </a:rPr>
              <a:t>职位</a:t>
            </a:r>
            <a:endParaRPr lang="zh-CN" altLang="en-US" sz="2000" dirty="0">
              <a:latin typeface="+mj-ea"/>
              <a:ea typeface="+mj-ea"/>
            </a:endParaRPr>
          </a:p>
        </p:txBody>
      </p:sp>
      <p:sp>
        <p:nvSpPr>
          <p:cNvPr id="18" name="矩形 17"/>
          <p:cNvSpPr/>
          <p:nvPr/>
        </p:nvSpPr>
        <p:spPr>
          <a:xfrm>
            <a:off x="6164556" y="4353648"/>
            <a:ext cx="2527300" cy="432000"/>
          </a:xfrm>
          <a:prstGeom prst="rect">
            <a:avLst/>
          </a:prstGeom>
          <a:gradFill>
            <a:gsLst>
              <a:gs pos="100000">
                <a:srgbClr val="3E738C"/>
              </a:gs>
              <a:gs pos="30000">
                <a:schemeClr val="accent1"/>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mj-ea"/>
                <a:ea typeface="+mj-ea"/>
              </a:rPr>
              <a:t>姓 名 </a:t>
            </a:r>
            <a:r>
              <a:rPr lang="en-US" altLang="zh-CN" sz="2000" dirty="0">
                <a:latin typeface="+mj-ea"/>
                <a:ea typeface="+mj-ea"/>
              </a:rPr>
              <a:t>/ </a:t>
            </a:r>
            <a:r>
              <a:rPr lang="zh-CN" altLang="en-US" sz="2000" dirty="0">
                <a:latin typeface="+mj-ea"/>
                <a:ea typeface="+mj-ea"/>
              </a:rPr>
              <a:t>职位</a:t>
            </a:r>
            <a:endParaRPr lang="zh-CN" altLang="en-US" sz="2000" dirty="0">
              <a:latin typeface="+mj-ea"/>
              <a:ea typeface="+mj-ea"/>
            </a:endParaRPr>
          </a:p>
        </p:txBody>
      </p:sp>
      <p:sp>
        <p:nvSpPr>
          <p:cNvPr id="19" name="矩形 18"/>
          <p:cNvSpPr/>
          <p:nvPr/>
        </p:nvSpPr>
        <p:spPr>
          <a:xfrm>
            <a:off x="8818856" y="4353648"/>
            <a:ext cx="2527300" cy="432000"/>
          </a:xfrm>
          <a:prstGeom prst="rect">
            <a:avLst/>
          </a:prstGeom>
          <a:gradFill>
            <a:gsLst>
              <a:gs pos="100000">
                <a:srgbClr val="3E738C"/>
              </a:gs>
              <a:gs pos="30000">
                <a:schemeClr val="accent1"/>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mj-ea"/>
                <a:ea typeface="+mj-ea"/>
              </a:rPr>
              <a:t>姓 名 </a:t>
            </a:r>
            <a:r>
              <a:rPr lang="en-US" altLang="zh-CN" sz="2000" dirty="0">
                <a:latin typeface="+mj-ea"/>
                <a:ea typeface="+mj-ea"/>
              </a:rPr>
              <a:t>/ </a:t>
            </a:r>
            <a:r>
              <a:rPr lang="zh-CN" altLang="en-US" sz="2000" dirty="0">
                <a:latin typeface="+mj-ea"/>
                <a:ea typeface="+mj-ea"/>
              </a:rPr>
              <a:t>职位</a:t>
            </a:r>
            <a:endParaRPr lang="zh-CN" altLang="en-US" sz="2000" dirty="0">
              <a:latin typeface="+mj-ea"/>
              <a:ea typeface="+mj-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151784" y="3466746"/>
            <a:ext cx="3888432" cy="420180"/>
          </a:xfrm>
          <a:prstGeom prst="rect">
            <a:avLst/>
          </a:prstGeom>
          <a:gradFill>
            <a:gsLst>
              <a:gs pos="0">
                <a:schemeClr val="accent1">
                  <a:lumMod val="20000"/>
                  <a:lumOff val="80000"/>
                  <a:alpha val="0"/>
                </a:schemeClr>
              </a:gs>
              <a:gs pos="35000">
                <a:schemeClr val="accent1">
                  <a:lumMod val="20000"/>
                  <a:lumOff val="80000"/>
                  <a:alpha val="30000"/>
                </a:schemeClr>
              </a:gs>
              <a:gs pos="65000">
                <a:schemeClr val="accent1">
                  <a:lumMod val="20000"/>
                  <a:lumOff val="80000"/>
                  <a:alpha val="30000"/>
                </a:schemeClr>
              </a:gs>
              <a:gs pos="100000">
                <a:schemeClr val="accent1">
                  <a:lumMod val="20000"/>
                  <a:lumOff val="80000"/>
                  <a:alpha val="0"/>
                </a:schemeClr>
              </a:gs>
            </a:gsLst>
            <a:lin ang="0" scaled="0"/>
          </a:gradFill>
        </p:spPr>
        <p:txBody>
          <a:bodyPr rtlCol="0" anchor="ctr">
            <a:spAutoFit/>
          </a:bodyPr>
          <a:lstStyle/>
          <a:p>
            <a:pPr indent="304800" algn="ctr">
              <a:lnSpc>
                <a:spcPct val="150000"/>
              </a:lnSpc>
              <a:spcAft>
                <a:spcPts val="1650"/>
              </a:spcAft>
            </a:pPr>
            <a:endParaRPr lang="zh-CN" altLang="en-US" sz="1600" dirty="0">
              <a:solidFill>
                <a:schemeClr val="bg1"/>
              </a:solidFill>
              <a:latin typeface="腾讯体 W7" panose="020C08030202040F0204" pitchFamily="34" charset="-122"/>
              <a:ea typeface="腾讯体 W7" panose="020C08030202040F0204" pitchFamily="34" charset="-122"/>
              <a:cs typeface="Times New Roman" panose="02020603050405020304" pitchFamily="18" charset="0"/>
            </a:endParaRPr>
          </a:p>
        </p:txBody>
      </p:sp>
      <p:sp>
        <p:nvSpPr>
          <p:cNvPr id="5" name="文本框 4"/>
          <p:cNvSpPr txBox="1"/>
          <p:nvPr/>
        </p:nvSpPr>
        <p:spPr>
          <a:xfrm>
            <a:off x="5203768" y="1326856"/>
            <a:ext cx="1794081" cy="1569660"/>
          </a:xfrm>
          <a:prstGeom prst="rect">
            <a:avLst/>
          </a:prstGeom>
          <a:noFill/>
        </p:spPr>
        <p:txBody>
          <a:bodyPr wrap="none" rtlCol="0" anchor="ctr">
            <a:spAutoFit/>
          </a:bodyPr>
          <a:lstStyle/>
          <a:p>
            <a:pPr algn="ctr"/>
            <a:r>
              <a:rPr lang="en-US" altLang="zh-CN" sz="9600" dirty="0">
                <a:gradFill>
                  <a:gsLst>
                    <a:gs pos="0">
                      <a:srgbClr val="4DBBA2"/>
                    </a:gs>
                    <a:gs pos="80000">
                      <a:srgbClr val="4DBBA2">
                        <a:alpha val="0"/>
                      </a:srgbClr>
                    </a:gs>
                  </a:gsLst>
                  <a:lin ang="4800000" scaled="0"/>
                </a:gradFill>
                <a:latin typeface="腾讯体 W7" panose="020C08030202040F0204" pitchFamily="34" charset="-122"/>
                <a:ea typeface="腾讯体 W7" panose="020C08030202040F0204" pitchFamily="34" charset="-122"/>
              </a:rPr>
              <a:t>04</a:t>
            </a:r>
            <a:endParaRPr lang="en-US" altLang="zh-CN" sz="9600" dirty="0">
              <a:gradFill>
                <a:gsLst>
                  <a:gs pos="0">
                    <a:srgbClr val="4DBBA2"/>
                  </a:gs>
                  <a:gs pos="80000">
                    <a:srgbClr val="4DBBA2">
                      <a:alpha val="0"/>
                    </a:srgbClr>
                  </a:gs>
                </a:gsLst>
                <a:lin ang="4800000" scaled="0"/>
              </a:gradFill>
              <a:latin typeface="腾讯体 W7" panose="020C08030202040F0204" pitchFamily="34" charset="-122"/>
              <a:ea typeface="腾讯体 W7" panose="020C08030202040F0204" pitchFamily="34" charset="-122"/>
            </a:endParaRPr>
          </a:p>
        </p:txBody>
      </p:sp>
      <p:sp>
        <p:nvSpPr>
          <p:cNvPr id="3" name="文本框 2"/>
          <p:cNvSpPr txBox="1"/>
          <p:nvPr/>
        </p:nvSpPr>
        <p:spPr>
          <a:xfrm>
            <a:off x="4121831" y="2323731"/>
            <a:ext cx="3988262" cy="1107996"/>
          </a:xfrm>
          <a:prstGeom prst="rect">
            <a:avLst/>
          </a:prstGeom>
          <a:noFill/>
        </p:spPr>
        <p:txBody>
          <a:bodyPr wrap="square" rtlCol="0">
            <a:spAutoFit/>
          </a:bodyPr>
          <a:lstStyle/>
          <a:p>
            <a:pPr algn="dist"/>
            <a:r>
              <a:rPr lang="zh-CN" altLang="en-US" sz="6600" dirty="0">
                <a:solidFill>
                  <a:schemeClr val="bg1"/>
                </a:solidFill>
                <a:latin typeface="腾讯体 W7" panose="020C08030202040F0204" pitchFamily="34" charset="-122"/>
                <a:ea typeface="腾讯体 W7" panose="020C08030202040F0204" pitchFamily="34" charset="-122"/>
              </a:rPr>
              <a:t>商业模式</a:t>
            </a:r>
            <a:endParaRPr lang="zh-CN" altLang="en-US" sz="6600" dirty="0">
              <a:solidFill>
                <a:schemeClr val="bg1"/>
              </a:solidFill>
              <a:latin typeface="腾讯体 W7" panose="020C08030202040F0204" pitchFamily="34" charset="-122"/>
              <a:ea typeface="腾讯体 W7" panose="020C08030202040F0204" pitchFamily="34" charset="-122"/>
            </a:endParaRPr>
          </a:p>
        </p:txBody>
      </p:sp>
      <p:sp>
        <p:nvSpPr>
          <p:cNvPr id="8" name="Freeform 33"/>
          <p:cNvSpPr/>
          <p:nvPr/>
        </p:nvSpPr>
        <p:spPr bwMode="auto">
          <a:xfrm rot="15429785" flipH="1">
            <a:off x="2056243" y="474294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腾讯体 W7" panose="020C08030202040F0204" pitchFamily="34" charset="-122"/>
              <a:ea typeface="腾讯体 W7" panose="020C08030202040F0204" pitchFamily="34" charset="-122"/>
            </a:endParaRPr>
          </a:p>
        </p:txBody>
      </p:sp>
      <p:sp>
        <p:nvSpPr>
          <p:cNvPr id="22" name="文本框 21"/>
          <p:cNvSpPr txBox="1"/>
          <p:nvPr/>
        </p:nvSpPr>
        <p:spPr>
          <a:xfrm>
            <a:off x="4581783" y="3439289"/>
            <a:ext cx="3028433" cy="420180"/>
          </a:xfrm>
          <a:prstGeom prst="rect">
            <a:avLst/>
          </a:prstGeom>
        </p:spPr>
        <p:txBody>
          <a:bodyPr wrap="square">
            <a:spAutoFit/>
            <a:scene3d>
              <a:camera prst="orthographicFront"/>
              <a:lightRig rig="threePt" dir="t"/>
            </a:scene3d>
            <a:sp3d contourW="12700"/>
          </a:bodyPr>
          <a:lstStyle>
            <a:defPPr>
              <a:defRPr lang="zh-CN"/>
            </a:defPPr>
            <a:lvl1pPr algn="just">
              <a:lnSpc>
                <a:spcPct val="150000"/>
              </a:lnSpc>
              <a:spcBef>
                <a:spcPts val="1200"/>
              </a:spcBef>
              <a:defRPr sz="1600">
                <a:solidFill>
                  <a:srgbClr val="3E5E8F"/>
                </a:solidFill>
                <a:latin typeface="+mn-ea"/>
                <a:ea typeface="+mn-ea"/>
              </a:defRPr>
            </a:lvl1pPr>
          </a:lstStyle>
          <a:p>
            <a:pPr algn="dist"/>
            <a:r>
              <a:rPr lang="en-US" altLang="zh-CN" dirty="0">
                <a:solidFill>
                  <a:schemeClr val="bg1"/>
                </a:solidFill>
                <a:latin typeface="腾讯体 W7" panose="020C08030202040F0204" pitchFamily="34" charset="-122"/>
                <a:ea typeface="腾讯体 W7" panose="020C08030202040F0204" pitchFamily="34" charset="-122"/>
              </a:rPr>
              <a:t>BUSINESS MODEL</a:t>
            </a:r>
            <a:endParaRPr lang="en-US" altLang="zh-CN" dirty="0">
              <a:solidFill>
                <a:schemeClr val="bg1"/>
              </a:solidFill>
              <a:latin typeface="腾讯体 W7" panose="020C08030202040F0204" pitchFamily="34" charset="-122"/>
              <a:ea typeface="腾讯体 W7" panose="020C08030202040F0204" pitchFamily="3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 name="组合 63"/>
          <p:cNvGrpSpPr/>
          <p:nvPr/>
        </p:nvGrpSpPr>
        <p:grpSpPr>
          <a:xfrm>
            <a:off x="1271588" y="2560245"/>
            <a:ext cx="3745244" cy="557713"/>
            <a:chOff x="892245" y="2556272"/>
            <a:chExt cx="3745244" cy="557713"/>
          </a:xfrm>
        </p:grpSpPr>
        <p:cxnSp>
          <p:nvCxnSpPr>
            <p:cNvPr id="71" name="直接连接符 70"/>
            <p:cNvCxnSpPr/>
            <p:nvPr/>
          </p:nvCxnSpPr>
          <p:spPr>
            <a:xfrm>
              <a:off x="892245" y="2556272"/>
              <a:ext cx="318753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4079776" y="2556272"/>
              <a:ext cx="557713" cy="557713"/>
            </a:xfrm>
            <a:prstGeom prst="line">
              <a:avLst/>
            </a:prstGeom>
            <a:ln w="19050"/>
          </p:spPr>
          <p:style>
            <a:lnRef idx="1">
              <a:schemeClr val="accent1"/>
            </a:lnRef>
            <a:fillRef idx="0">
              <a:schemeClr val="accent1"/>
            </a:fillRef>
            <a:effectRef idx="0">
              <a:schemeClr val="accent1"/>
            </a:effectRef>
            <a:fontRef idx="minor">
              <a:schemeClr val="tx1"/>
            </a:fontRef>
          </p:style>
        </p:cxnSp>
      </p:grpSp>
      <p:cxnSp>
        <p:nvCxnSpPr>
          <p:cNvPr id="69" name="直接连接符 68"/>
          <p:cNvCxnSpPr/>
          <p:nvPr/>
        </p:nvCxnSpPr>
        <p:spPr>
          <a:xfrm>
            <a:off x="1271588" y="4031019"/>
            <a:ext cx="3188357" cy="0"/>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66" name="组合 65"/>
          <p:cNvGrpSpPr/>
          <p:nvPr/>
        </p:nvGrpSpPr>
        <p:grpSpPr>
          <a:xfrm flipV="1">
            <a:off x="1271588" y="4955810"/>
            <a:ext cx="3781756" cy="587377"/>
            <a:chOff x="886222" y="3381590"/>
            <a:chExt cx="3781756" cy="587377"/>
          </a:xfrm>
        </p:grpSpPr>
        <p:cxnSp>
          <p:nvCxnSpPr>
            <p:cNvPr id="67" name="直接连接符 66"/>
            <p:cNvCxnSpPr/>
            <p:nvPr/>
          </p:nvCxnSpPr>
          <p:spPr>
            <a:xfrm flipV="1">
              <a:off x="886222" y="3381591"/>
              <a:ext cx="319438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4080602" y="3381590"/>
              <a:ext cx="587376" cy="587377"/>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25" name="文本框 24"/>
          <p:cNvSpPr txBox="1"/>
          <p:nvPr/>
        </p:nvSpPr>
        <p:spPr>
          <a:xfrm>
            <a:off x="1343473" y="1870779"/>
            <a:ext cx="3087004" cy="609398"/>
          </a:xfrm>
          <a:prstGeom prst="rect">
            <a:avLst/>
          </a:prstGeom>
        </p:spPr>
        <p:txBody>
          <a:bodyPr wrap="square">
            <a:spAutoFit/>
            <a:scene3d>
              <a:camera prst="orthographicFront"/>
              <a:lightRig rig="threePt" dir="t"/>
            </a:scene3d>
            <a:sp3d contourW="12700"/>
          </a:bodyPr>
          <a:lstStyle>
            <a:defPPr>
              <a:defRPr lang="zh-CN"/>
            </a:defPPr>
            <a:lvl1pPr marL="285750" indent="-285750">
              <a:lnSpc>
                <a:spcPct val="100000"/>
              </a:lnSpc>
              <a:spcBef>
                <a:spcPts val="1200"/>
              </a:spcBef>
              <a:buClr>
                <a:schemeClr val="accent1"/>
              </a:buClr>
              <a:buFont typeface="Wingdings" panose="05000000000000000000" pitchFamily="2" charset="2"/>
              <a:buChar char="n"/>
              <a:defRPr sz="1800">
                <a:solidFill>
                  <a:schemeClr val="tx2"/>
                </a:solidFill>
                <a:latin typeface="+mn-ea"/>
                <a:ea typeface="+mn-ea"/>
              </a:defRPr>
            </a:lvl1pPr>
          </a:lstStyle>
          <a:p>
            <a:pPr>
              <a:lnSpc>
                <a:spcPct val="120000"/>
              </a:lnSpc>
              <a:spcBef>
                <a:spcPts val="0"/>
              </a:spcBef>
            </a:pPr>
            <a:r>
              <a:rPr lang="zh-CN" altLang="en-US" sz="1400" dirty="0"/>
              <a:t>我们坚持以客户为中心，持续为客户创造长期价值进而成就客户</a:t>
            </a:r>
            <a:endParaRPr lang="zh-CN" altLang="en-US" sz="1400" dirty="0"/>
          </a:p>
        </p:txBody>
      </p:sp>
      <p:sp>
        <p:nvSpPr>
          <p:cNvPr id="30" name="文本框 29"/>
          <p:cNvSpPr txBox="1"/>
          <p:nvPr/>
        </p:nvSpPr>
        <p:spPr>
          <a:xfrm>
            <a:off x="1343472" y="4844983"/>
            <a:ext cx="3087697" cy="609398"/>
          </a:xfrm>
          <a:prstGeom prst="rect">
            <a:avLst/>
          </a:prstGeom>
        </p:spPr>
        <p:txBody>
          <a:bodyPr wrap="square">
            <a:spAutoFit/>
            <a:scene3d>
              <a:camera prst="orthographicFront"/>
              <a:lightRig rig="threePt" dir="t"/>
            </a:scene3d>
            <a:sp3d contourW="12700"/>
          </a:bodyPr>
          <a:lstStyle>
            <a:defPPr>
              <a:defRPr lang="zh-CN"/>
            </a:defPPr>
            <a:lvl1pPr algn="just">
              <a:lnSpc>
                <a:spcPct val="150000"/>
              </a:lnSpc>
              <a:spcBef>
                <a:spcPts val="1200"/>
              </a:spcBef>
              <a:defRPr sz="1600">
                <a:solidFill>
                  <a:schemeClr val="tx2"/>
                </a:solidFill>
                <a:latin typeface="+mn-ea"/>
                <a:ea typeface="+mn-ea"/>
              </a:defRPr>
            </a:lvl1pPr>
          </a:lstStyle>
          <a:p>
            <a:pPr marL="285750" indent="-285750" algn="l">
              <a:lnSpc>
                <a:spcPct val="120000"/>
              </a:lnSpc>
              <a:spcBef>
                <a:spcPts val="0"/>
              </a:spcBef>
              <a:buClr>
                <a:schemeClr val="accent1"/>
              </a:buClr>
              <a:buFont typeface="Wingdings" panose="05000000000000000000" pitchFamily="2" charset="2"/>
              <a:buChar char="n"/>
            </a:pPr>
            <a:r>
              <a:rPr lang="zh-CN" altLang="en-US" sz="1400" dirty="0"/>
              <a:t>我们坚持以客户为中心，持续为客户创造长期价值进而成就客户</a:t>
            </a:r>
            <a:endParaRPr lang="zh-CN" altLang="en-US" sz="1400" dirty="0"/>
          </a:p>
        </p:txBody>
      </p:sp>
      <p:sp>
        <p:nvSpPr>
          <p:cNvPr id="31" name="文本框 30"/>
          <p:cNvSpPr txBox="1"/>
          <p:nvPr/>
        </p:nvSpPr>
        <p:spPr>
          <a:xfrm>
            <a:off x="1343473" y="3312680"/>
            <a:ext cx="3087004" cy="609398"/>
          </a:xfrm>
          <a:prstGeom prst="rect">
            <a:avLst/>
          </a:prstGeom>
        </p:spPr>
        <p:txBody>
          <a:bodyPr wrap="square">
            <a:spAutoFit/>
            <a:scene3d>
              <a:camera prst="orthographicFront"/>
              <a:lightRig rig="threePt" dir="t"/>
            </a:scene3d>
            <a:sp3d contourW="12700"/>
          </a:bodyPr>
          <a:lstStyle>
            <a:defPPr>
              <a:defRPr lang="zh-CN"/>
            </a:defPPr>
            <a:lvl1pPr algn="just">
              <a:lnSpc>
                <a:spcPct val="150000"/>
              </a:lnSpc>
              <a:spcBef>
                <a:spcPts val="1200"/>
              </a:spcBef>
              <a:defRPr sz="1600">
                <a:solidFill>
                  <a:schemeClr val="tx2"/>
                </a:solidFill>
                <a:latin typeface="+mn-ea"/>
                <a:ea typeface="+mn-ea"/>
              </a:defRPr>
            </a:lvl1pPr>
          </a:lstStyle>
          <a:p>
            <a:pPr marL="285750" indent="-285750" algn="l">
              <a:lnSpc>
                <a:spcPct val="120000"/>
              </a:lnSpc>
              <a:spcBef>
                <a:spcPts val="0"/>
              </a:spcBef>
              <a:buClr>
                <a:schemeClr val="accent1"/>
              </a:buClr>
              <a:buFont typeface="Wingdings" panose="05000000000000000000" pitchFamily="2" charset="2"/>
              <a:buChar char="n"/>
            </a:pPr>
            <a:r>
              <a:rPr lang="zh-CN" altLang="en-US" sz="1400" dirty="0"/>
              <a:t>我们坚持以客户为中心，持续为客户创造长期价值进而成就客户</a:t>
            </a:r>
            <a:endParaRPr lang="zh-CN" altLang="en-US" sz="1400" dirty="0"/>
          </a:p>
        </p:txBody>
      </p:sp>
      <p:grpSp>
        <p:nvGrpSpPr>
          <p:cNvPr id="41" name="组合 40"/>
          <p:cNvGrpSpPr/>
          <p:nvPr/>
        </p:nvGrpSpPr>
        <p:grpSpPr>
          <a:xfrm flipH="1">
            <a:off x="7140329" y="2560245"/>
            <a:ext cx="3780084" cy="557713"/>
            <a:chOff x="857405" y="2556272"/>
            <a:chExt cx="3780084" cy="557713"/>
          </a:xfrm>
        </p:grpSpPr>
        <p:cxnSp>
          <p:nvCxnSpPr>
            <p:cNvPr id="51" name="直接连接符 50"/>
            <p:cNvCxnSpPr/>
            <p:nvPr/>
          </p:nvCxnSpPr>
          <p:spPr>
            <a:xfrm>
              <a:off x="857405" y="2556272"/>
              <a:ext cx="322236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4079776" y="2556272"/>
              <a:ext cx="557713" cy="557713"/>
            </a:xfrm>
            <a:prstGeom prst="line">
              <a:avLst/>
            </a:prstGeom>
            <a:ln w="19050"/>
          </p:spPr>
          <p:style>
            <a:lnRef idx="1">
              <a:schemeClr val="accent1"/>
            </a:lnRef>
            <a:fillRef idx="0">
              <a:schemeClr val="accent1"/>
            </a:fillRef>
            <a:effectRef idx="0">
              <a:schemeClr val="accent1"/>
            </a:effectRef>
            <a:fontRef idx="minor">
              <a:schemeClr val="tx1"/>
            </a:fontRef>
          </p:style>
        </p:cxnSp>
      </p:grpSp>
      <p:cxnSp>
        <p:nvCxnSpPr>
          <p:cNvPr id="49" name="直接连接符 48"/>
          <p:cNvCxnSpPr/>
          <p:nvPr/>
        </p:nvCxnSpPr>
        <p:spPr>
          <a:xfrm flipH="1">
            <a:off x="7697218" y="4031019"/>
            <a:ext cx="3223195" cy="0"/>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44" name="组合 43"/>
          <p:cNvGrpSpPr/>
          <p:nvPr/>
        </p:nvGrpSpPr>
        <p:grpSpPr>
          <a:xfrm flipH="1" flipV="1">
            <a:off x="7103817" y="4955810"/>
            <a:ext cx="3816596" cy="587377"/>
            <a:chOff x="851382" y="3381590"/>
            <a:chExt cx="3816596" cy="587377"/>
          </a:xfrm>
        </p:grpSpPr>
        <p:cxnSp>
          <p:nvCxnSpPr>
            <p:cNvPr id="45" name="直接连接符 44"/>
            <p:cNvCxnSpPr/>
            <p:nvPr/>
          </p:nvCxnSpPr>
          <p:spPr>
            <a:xfrm flipV="1">
              <a:off x="851382" y="3381591"/>
              <a:ext cx="322921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4080602" y="3381590"/>
              <a:ext cx="587376" cy="587377"/>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57" name="文本框 56"/>
          <p:cNvSpPr txBox="1"/>
          <p:nvPr/>
        </p:nvSpPr>
        <p:spPr>
          <a:xfrm>
            <a:off x="7968208" y="1870779"/>
            <a:ext cx="3087697" cy="609398"/>
          </a:xfrm>
          <a:prstGeom prst="rect">
            <a:avLst/>
          </a:prstGeom>
        </p:spPr>
        <p:txBody>
          <a:bodyPr wrap="square">
            <a:spAutoFit/>
            <a:scene3d>
              <a:camera prst="orthographicFront"/>
              <a:lightRig rig="threePt" dir="t"/>
            </a:scene3d>
            <a:sp3d contourW="12700"/>
          </a:bodyPr>
          <a:lstStyle>
            <a:defPPr>
              <a:defRPr lang="zh-CN"/>
            </a:defPPr>
            <a:lvl1pPr algn="just">
              <a:lnSpc>
                <a:spcPct val="150000"/>
              </a:lnSpc>
              <a:spcBef>
                <a:spcPts val="1200"/>
              </a:spcBef>
              <a:defRPr sz="1600">
                <a:solidFill>
                  <a:schemeClr val="tx2"/>
                </a:solidFill>
                <a:latin typeface="+mn-ea"/>
                <a:ea typeface="+mn-ea"/>
              </a:defRPr>
            </a:lvl1pPr>
          </a:lstStyle>
          <a:p>
            <a:pPr marL="285750" indent="-285750" algn="l">
              <a:lnSpc>
                <a:spcPct val="120000"/>
              </a:lnSpc>
              <a:spcBef>
                <a:spcPts val="0"/>
              </a:spcBef>
              <a:buClr>
                <a:schemeClr val="accent1"/>
              </a:buClr>
              <a:buFont typeface="Wingdings" panose="05000000000000000000" pitchFamily="2" charset="2"/>
              <a:buChar char="n"/>
            </a:pPr>
            <a:r>
              <a:rPr lang="zh-CN" altLang="en-US" sz="1400" dirty="0"/>
              <a:t>我们坚持以客户为中心，持续为客户创造长期价值进而成就客户</a:t>
            </a:r>
            <a:endParaRPr lang="zh-CN" altLang="en-US" sz="1400" dirty="0"/>
          </a:p>
        </p:txBody>
      </p:sp>
      <p:sp>
        <p:nvSpPr>
          <p:cNvPr id="58" name="文本框 57"/>
          <p:cNvSpPr txBox="1"/>
          <p:nvPr/>
        </p:nvSpPr>
        <p:spPr>
          <a:xfrm>
            <a:off x="7969035" y="3312680"/>
            <a:ext cx="3087003" cy="609398"/>
          </a:xfrm>
          <a:prstGeom prst="rect">
            <a:avLst/>
          </a:prstGeom>
        </p:spPr>
        <p:txBody>
          <a:bodyPr wrap="square">
            <a:spAutoFit/>
            <a:scene3d>
              <a:camera prst="orthographicFront"/>
              <a:lightRig rig="threePt" dir="t"/>
            </a:scene3d>
            <a:sp3d contourW="12700"/>
          </a:bodyPr>
          <a:lstStyle>
            <a:defPPr>
              <a:defRPr lang="zh-CN"/>
            </a:defPPr>
            <a:lvl1pPr algn="just">
              <a:lnSpc>
                <a:spcPct val="150000"/>
              </a:lnSpc>
              <a:spcBef>
                <a:spcPts val="1200"/>
              </a:spcBef>
              <a:defRPr sz="1600">
                <a:solidFill>
                  <a:schemeClr val="tx2"/>
                </a:solidFill>
                <a:latin typeface="+mn-ea"/>
                <a:ea typeface="+mn-ea"/>
              </a:defRPr>
            </a:lvl1pPr>
          </a:lstStyle>
          <a:p>
            <a:pPr marL="285750" indent="-285750" algn="l">
              <a:lnSpc>
                <a:spcPct val="120000"/>
              </a:lnSpc>
              <a:spcBef>
                <a:spcPts val="0"/>
              </a:spcBef>
              <a:buClr>
                <a:schemeClr val="accent1"/>
              </a:buClr>
              <a:buFont typeface="Wingdings" panose="05000000000000000000" pitchFamily="2" charset="2"/>
              <a:buChar char="n"/>
            </a:pPr>
            <a:r>
              <a:rPr lang="zh-CN" altLang="en-US" sz="1400" dirty="0"/>
              <a:t>我们坚持以客户为中心，持续为客户创造长期价值进而成就客户</a:t>
            </a:r>
            <a:endParaRPr lang="zh-CN" altLang="en-US" sz="1400" dirty="0"/>
          </a:p>
        </p:txBody>
      </p:sp>
      <p:sp>
        <p:nvSpPr>
          <p:cNvPr id="60" name="文本框 59"/>
          <p:cNvSpPr txBox="1"/>
          <p:nvPr/>
        </p:nvSpPr>
        <p:spPr>
          <a:xfrm>
            <a:off x="7969035" y="4844983"/>
            <a:ext cx="3087004" cy="609398"/>
          </a:xfrm>
          <a:prstGeom prst="rect">
            <a:avLst/>
          </a:prstGeom>
        </p:spPr>
        <p:txBody>
          <a:bodyPr wrap="square">
            <a:spAutoFit/>
            <a:scene3d>
              <a:camera prst="orthographicFront"/>
              <a:lightRig rig="threePt" dir="t"/>
            </a:scene3d>
            <a:sp3d contourW="12700"/>
          </a:bodyPr>
          <a:lstStyle>
            <a:defPPr>
              <a:defRPr lang="zh-CN"/>
            </a:defPPr>
            <a:lvl1pPr algn="just">
              <a:lnSpc>
                <a:spcPct val="150000"/>
              </a:lnSpc>
              <a:spcBef>
                <a:spcPts val="1200"/>
              </a:spcBef>
              <a:defRPr sz="1600">
                <a:solidFill>
                  <a:schemeClr val="tx2"/>
                </a:solidFill>
                <a:latin typeface="+mn-ea"/>
                <a:ea typeface="+mn-ea"/>
              </a:defRPr>
            </a:lvl1pPr>
          </a:lstStyle>
          <a:p>
            <a:pPr marL="285750" indent="-285750" algn="l">
              <a:lnSpc>
                <a:spcPct val="120000"/>
              </a:lnSpc>
              <a:spcBef>
                <a:spcPts val="0"/>
              </a:spcBef>
              <a:buClr>
                <a:schemeClr val="accent1"/>
              </a:buClr>
              <a:buFont typeface="Wingdings" panose="05000000000000000000" pitchFamily="2" charset="2"/>
              <a:buChar char="n"/>
            </a:pPr>
            <a:r>
              <a:rPr lang="zh-CN" altLang="en-US" sz="1400" dirty="0"/>
              <a:t>我们坚持以客户为中心，持续为客户创造长期价值进而成就客户</a:t>
            </a:r>
            <a:endParaRPr lang="zh-CN" altLang="en-US" sz="1400" dirty="0"/>
          </a:p>
        </p:txBody>
      </p:sp>
      <p:sp>
        <p:nvSpPr>
          <p:cNvPr id="29" name="椭圆 28"/>
          <p:cNvSpPr/>
          <p:nvPr/>
        </p:nvSpPr>
        <p:spPr>
          <a:xfrm>
            <a:off x="4315466" y="2254123"/>
            <a:ext cx="3551141" cy="3551141"/>
          </a:xfrm>
          <a:prstGeom prst="ellipse">
            <a:avLst/>
          </a:prstGeom>
          <a:solidFill>
            <a:srgbClr val="EFF3FA"/>
          </a:solidFill>
          <a:ln w="19050">
            <a:noFill/>
          </a:ln>
        </p:spPr>
        <p:txBody>
          <a:bodyPr wrap="square" rtlCol="0" anchor="ctr">
            <a:sp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sp>
        <p:nvSpPr>
          <p:cNvPr id="7" name="椭圆 6"/>
          <p:cNvSpPr/>
          <p:nvPr/>
        </p:nvSpPr>
        <p:spPr>
          <a:xfrm>
            <a:off x="575722" y="334348"/>
            <a:ext cx="869423" cy="869423"/>
          </a:xfrm>
          <a:prstGeom prst="ellipse">
            <a:avLst/>
          </a:prstGeom>
          <a:gradFill>
            <a:gsLst>
              <a:gs pos="0">
                <a:srgbClr val="C1E7DE"/>
              </a:gs>
              <a:gs pos="41000">
                <a:srgbClr val="F8FCFB"/>
              </a:gs>
              <a:gs pos="85000">
                <a:schemeClr val="bg1"/>
              </a:gs>
            </a:gsLst>
            <a:lin ang="3000000" scaled="0"/>
          </a:gradFill>
        </p:spPr>
        <p:txBody>
          <a:bodyPr rtlCol="0" anchor="ctr">
            <a:sp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sp>
        <p:nvSpPr>
          <p:cNvPr id="11" name="文本框 10"/>
          <p:cNvSpPr txBox="1"/>
          <p:nvPr/>
        </p:nvSpPr>
        <p:spPr>
          <a:xfrm>
            <a:off x="1487488" y="476672"/>
            <a:ext cx="1903085" cy="584775"/>
          </a:xfrm>
          <a:prstGeom prst="rect">
            <a:avLst/>
          </a:prstGeom>
          <a:noFill/>
          <a:effectLst/>
        </p:spPr>
        <p:txBody>
          <a:bodyPr wrap="none" rtlCol="0">
            <a:spAutoFit/>
          </a:bodyPr>
          <a:lstStyle>
            <a:defPPr>
              <a:defRPr lang="zh-CN"/>
            </a:defPPr>
            <a:lvl1pPr algn="ctr">
              <a:defRPr sz="6000">
                <a:gradFill>
                  <a:gsLst>
                    <a:gs pos="0">
                      <a:srgbClr val="FBC57B"/>
                    </a:gs>
                    <a:gs pos="50000">
                      <a:srgbClr val="FED197"/>
                    </a:gs>
                    <a:gs pos="100000">
                      <a:srgbClr val="FBC57B"/>
                    </a:gs>
                  </a:gsLst>
                  <a:lin ang="0" scaled="0"/>
                </a:gradFill>
                <a:latin typeface="优设标题黑" panose="00000500000000000000" pitchFamily="2" charset="-122"/>
                <a:ea typeface="优设标题黑" panose="00000500000000000000" pitchFamily="2" charset="-122"/>
              </a:defRPr>
            </a:lvl1pPr>
          </a:lstStyle>
          <a:p>
            <a:pPr algn="l"/>
            <a:r>
              <a:rPr lang="zh-CN" altLang="en-US" sz="3200" spc="150" dirty="0">
                <a:solidFill>
                  <a:schemeClr val="tx2"/>
                </a:solidFill>
                <a:latin typeface="+mn-ea"/>
                <a:ea typeface="腾讯体" panose="02010600010101010101" pitchFamily="2" charset="-122"/>
              </a:rPr>
              <a:t>商业模式</a:t>
            </a:r>
            <a:endParaRPr lang="zh-CN" altLang="en-US" sz="3200" spc="150" dirty="0">
              <a:solidFill>
                <a:schemeClr val="tx2"/>
              </a:solidFill>
              <a:latin typeface="+mn-ea"/>
              <a:ea typeface="腾讯体" panose="02010600010101010101" pitchFamily="2" charset="-122"/>
            </a:endParaRPr>
          </a:p>
        </p:txBody>
      </p:sp>
      <p:sp>
        <p:nvSpPr>
          <p:cNvPr id="12" name="文本框 11"/>
          <p:cNvSpPr txBox="1"/>
          <p:nvPr/>
        </p:nvSpPr>
        <p:spPr>
          <a:xfrm>
            <a:off x="587081" y="415116"/>
            <a:ext cx="846707" cy="707886"/>
          </a:xfrm>
          <a:prstGeom prst="rect">
            <a:avLst/>
          </a:prstGeom>
          <a:noFill/>
        </p:spPr>
        <p:txBody>
          <a:bodyPr wrap="none" rtlCol="0" anchor="ctr">
            <a:spAutoFit/>
          </a:bodyPr>
          <a:lstStyle>
            <a:defPPr>
              <a:defRPr lang="zh-CN"/>
            </a:defPPr>
            <a:lvl1pPr algn="ctr">
              <a:defRPr sz="9600">
                <a:gradFill>
                  <a:gsLst>
                    <a:gs pos="0">
                      <a:srgbClr val="4DBBA2"/>
                    </a:gs>
                    <a:gs pos="80000">
                      <a:srgbClr val="4DBBA2">
                        <a:alpha val="0"/>
                      </a:srgbClr>
                    </a:gs>
                  </a:gsLst>
                  <a:lin ang="4800000" scaled="0"/>
                </a:gradFill>
                <a:latin typeface="腾讯体" panose="02010600010101010101" pitchFamily="2" charset="-122"/>
                <a:ea typeface="腾讯体" panose="02010600010101010101" pitchFamily="2" charset="-122"/>
              </a:defRPr>
            </a:lvl1pPr>
          </a:lstStyle>
          <a:p>
            <a:r>
              <a:rPr lang="en-US" altLang="zh-CN" sz="4000" dirty="0">
                <a:gradFill>
                  <a:gsLst>
                    <a:gs pos="0">
                      <a:srgbClr val="4DBBA2"/>
                    </a:gs>
                    <a:gs pos="82000">
                      <a:srgbClr val="4DBBA2">
                        <a:alpha val="0"/>
                      </a:srgbClr>
                    </a:gs>
                  </a:gsLst>
                  <a:lin ang="4800000" scaled="0"/>
                </a:gradFill>
              </a:rPr>
              <a:t>04</a:t>
            </a:r>
            <a:endParaRPr lang="en-US" altLang="zh-CN" sz="4000" dirty="0">
              <a:gradFill>
                <a:gsLst>
                  <a:gs pos="0">
                    <a:srgbClr val="4DBBA2"/>
                  </a:gs>
                  <a:gs pos="82000">
                    <a:srgbClr val="4DBBA2">
                      <a:alpha val="0"/>
                    </a:srgbClr>
                  </a:gs>
                </a:gsLst>
                <a:lin ang="4800000" scaled="0"/>
              </a:gradFill>
            </a:endParaRPr>
          </a:p>
        </p:txBody>
      </p:sp>
      <p:sp>
        <p:nvSpPr>
          <p:cNvPr id="53" name="椭圆 52"/>
          <p:cNvSpPr/>
          <p:nvPr/>
        </p:nvSpPr>
        <p:spPr>
          <a:xfrm>
            <a:off x="4593282" y="2531939"/>
            <a:ext cx="2995509" cy="2995509"/>
          </a:xfrm>
          <a:prstGeom prst="ellipse">
            <a:avLst/>
          </a:prstGeom>
          <a:gradFill>
            <a:gsLst>
              <a:gs pos="100000">
                <a:srgbClr val="3E738C"/>
              </a:gs>
              <a:gs pos="30000">
                <a:schemeClr val="accent1"/>
              </a:gs>
            </a:gsLst>
            <a:lin ang="3000000" scaled="0"/>
          </a:gradFill>
        </p:spPr>
        <p:txBody>
          <a:bodyPr rot="0" spcFirstLastPara="0" vertOverflow="overflow" horzOverflow="overflow" vert="horz" wrap="square" lIns="91440" tIns="45720" rIns="91440" bIns="45720" numCol="1" spcCol="0" rtlCol="0" fromWordArt="0" anchor="ctr" anchorCtr="0" forceAA="0" compatLnSpc="1">
            <a:sp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sp>
        <p:nvSpPr>
          <p:cNvPr id="54" name="椭圆 53"/>
          <p:cNvSpPr/>
          <p:nvPr/>
        </p:nvSpPr>
        <p:spPr>
          <a:xfrm>
            <a:off x="4993792" y="2932449"/>
            <a:ext cx="2194488" cy="2194488"/>
          </a:xfrm>
          <a:prstGeom prst="ellipse">
            <a:avLst/>
          </a:prstGeom>
          <a:solidFill>
            <a:schemeClr val="bg1"/>
          </a:solidFill>
        </p:spPr>
        <p:txBody>
          <a:bodyPr rot="0" spcFirstLastPara="0" vertOverflow="overflow" horzOverflow="overflow" vert="horz" wrap="square" lIns="91440" tIns="45720" rIns="91440" bIns="45720" numCol="1" spcCol="0" rtlCol="0" fromWordArt="0" anchor="ctr" anchorCtr="0" forceAA="0" compatLnSpc="1">
            <a:sp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sp>
        <p:nvSpPr>
          <p:cNvPr id="55" name="文本框 54"/>
          <p:cNvSpPr txBox="1"/>
          <p:nvPr/>
        </p:nvSpPr>
        <p:spPr>
          <a:xfrm>
            <a:off x="5415210" y="3306418"/>
            <a:ext cx="1351652" cy="1446550"/>
          </a:xfrm>
          <a:prstGeom prst="rect">
            <a:avLst/>
          </a:prstGeom>
          <a:noFill/>
          <a:effectLst/>
        </p:spPr>
        <p:txBody>
          <a:bodyPr wrap="none" rtlCol="0" anchor="ctr">
            <a:spAutoFit/>
          </a:bodyPr>
          <a:lstStyle>
            <a:defPPr>
              <a:defRPr lang="zh-CN"/>
            </a:defPPr>
            <a:lvl1pPr algn="ctr">
              <a:defRPr sz="6000">
                <a:gradFill>
                  <a:gsLst>
                    <a:gs pos="0">
                      <a:srgbClr val="FBC57B"/>
                    </a:gs>
                    <a:gs pos="50000">
                      <a:srgbClr val="FED197"/>
                    </a:gs>
                    <a:gs pos="100000">
                      <a:srgbClr val="FBC57B"/>
                    </a:gs>
                  </a:gsLst>
                  <a:lin ang="0" scaled="0"/>
                </a:gradFill>
                <a:latin typeface="优设标题黑" panose="00000500000000000000" pitchFamily="2" charset="-122"/>
                <a:ea typeface="优设标题黑" panose="00000500000000000000" pitchFamily="2" charset="-122"/>
              </a:defRPr>
            </a:lvl1pPr>
          </a:lstStyle>
          <a:p>
            <a:r>
              <a:rPr lang="zh-CN" altLang="en-US" sz="4400" spc="150" dirty="0">
                <a:gradFill>
                  <a:gsLst>
                    <a:gs pos="100000">
                      <a:srgbClr val="3E738C"/>
                    </a:gs>
                    <a:gs pos="30000">
                      <a:schemeClr val="accent1"/>
                    </a:gs>
                  </a:gsLst>
                  <a:lin ang="3000000" scaled="0"/>
                </a:gradFill>
                <a:latin typeface="+mn-ea"/>
                <a:ea typeface="腾讯体" panose="02010600010101010101" pitchFamily="2" charset="-122"/>
              </a:rPr>
              <a:t>商业</a:t>
            </a:r>
            <a:endParaRPr lang="en-US" altLang="zh-CN" sz="4400" spc="150" dirty="0">
              <a:gradFill>
                <a:gsLst>
                  <a:gs pos="100000">
                    <a:srgbClr val="3E738C"/>
                  </a:gs>
                  <a:gs pos="30000">
                    <a:schemeClr val="accent1"/>
                  </a:gs>
                </a:gsLst>
                <a:lin ang="3000000" scaled="0"/>
              </a:gradFill>
              <a:latin typeface="+mn-ea"/>
              <a:ea typeface="腾讯体" panose="02010600010101010101" pitchFamily="2" charset="-122"/>
            </a:endParaRPr>
          </a:p>
          <a:p>
            <a:r>
              <a:rPr lang="zh-CN" altLang="en-US" sz="4400" spc="150" dirty="0">
                <a:gradFill>
                  <a:gsLst>
                    <a:gs pos="100000">
                      <a:srgbClr val="3E738C"/>
                    </a:gs>
                    <a:gs pos="30000">
                      <a:schemeClr val="accent1"/>
                    </a:gs>
                  </a:gsLst>
                  <a:lin ang="3000000" scaled="0"/>
                </a:gradFill>
                <a:latin typeface="+mn-ea"/>
                <a:ea typeface="腾讯体" panose="02010600010101010101" pitchFamily="2" charset="-122"/>
              </a:rPr>
              <a:t>模式</a:t>
            </a:r>
            <a:endParaRPr lang="zh-CN" altLang="en-US" sz="4400" spc="150" dirty="0">
              <a:gradFill>
                <a:gsLst>
                  <a:gs pos="100000">
                    <a:srgbClr val="3E738C"/>
                  </a:gs>
                  <a:gs pos="30000">
                    <a:schemeClr val="accent1"/>
                  </a:gs>
                </a:gsLst>
                <a:lin ang="3000000" scaled="0"/>
              </a:gradFill>
              <a:latin typeface="+mn-ea"/>
              <a:ea typeface="腾讯体" panose="02010600010101010101"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575722" y="334348"/>
            <a:ext cx="869423" cy="869423"/>
          </a:xfrm>
          <a:prstGeom prst="ellipse">
            <a:avLst/>
          </a:prstGeom>
          <a:gradFill>
            <a:gsLst>
              <a:gs pos="0">
                <a:srgbClr val="C1E7DE"/>
              </a:gs>
              <a:gs pos="41000">
                <a:srgbClr val="F8FCFB"/>
              </a:gs>
              <a:gs pos="85000">
                <a:schemeClr val="bg1"/>
              </a:gs>
            </a:gsLst>
            <a:lin ang="3000000" scaled="0"/>
          </a:gradFill>
        </p:spPr>
        <p:txBody>
          <a:bodyPr rtlCol="0" anchor="ctr">
            <a:sp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sp>
        <p:nvSpPr>
          <p:cNvPr id="11" name="文本框 10"/>
          <p:cNvSpPr txBox="1"/>
          <p:nvPr/>
        </p:nvSpPr>
        <p:spPr>
          <a:xfrm>
            <a:off x="1487488" y="476672"/>
            <a:ext cx="1903085" cy="584775"/>
          </a:xfrm>
          <a:prstGeom prst="rect">
            <a:avLst/>
          </a:prstGeom>
          <a:noFill/>
          <a:effectLst/>
        </p:spPr>
        <p:txBody>
          <a:bodyPr wrap="none" rtlCol="0">
            <a:spAutoFit/>
          </a:bodyPr>
          <a:lstStyle>
            <a:defPPr>
              <a:defRPr lang="zh-CN"/>
            </a:defPPr>
            <a:lvl1pPr algn="ctr">
              <a:defRPr sz="6000">
                <a:gradFill>
                  <a:gsLst>
                    <a:gs pos="0">
                      <a:srgbClr val="FBC57B"/>
                    </a:gs>
                    <a:gs pos="50000">
                      <a:srgbClr val="FED197"/>
                    </a:gs>
                    <a:gs pos="100000">
                      <a:srgbClr val="FBC57B"/>
                    </a:gs>
                  </a:gsLst>
                  <a:lin ang="0" scaled="0"/>
                </a:gradFill>
                <a:latin typeface="优设标题黑" panose="00000500000000000000" pitchFamily="2" charset="-122"/>
                <a:ea typeface="优设标题黑" panose="00000500000000000000" pitchFamily="2" charset="-122"/>
              </a:defRPr>
            </a:lvl1pPr>
          </a:lstStyle>
          <a:p>
            <a:pPr algn="l"/>
            <a:r>
              <a:rPr lang="zh-CN" altLang="en-US" sz="3200" spc="150" dirty="0">
                <a:solidFill>
                  <a:schemeClr val="tx2"/>
                </a:solidFill>
                <a:latin typeface="+mn-ea"/>
                <a:ea typeface="腾讯体" panose="02010600010101010101" pitchFamily="2" charset="-122"/>
              </a:rPr>
              <a:t>商业模式</a:t>
            </a:r>
            <a:endParaRPr lang="zh-CN" altLang="en-US" sz="3200" spc="150" dirty="0">
              <a:solidFill>
                <a:schemeClr val="tx2"/>
              </a:solidFill>
              <a:latin typeface="+mn-ea"/>
              <a:ea typeface="腾讯体" panose="02010600010101010101" pitchFamily="2" charset="-122"/>
            </a:endParaRPr>
          </a:p>
        </p:txBody>
      </p:sp>
      <p:sp>
        <p:nvSpPr>
          <p:cNvPr id="12" name="文本框 11"/>
          <p:cNvSpPr txBox="1"/>
          <p:nvPr/>
        </p:nvSpPr>
        <p:spPr>
          <a:xfrm>
            <a:off x="587081" y="415116"/>
            <a:ext cx="846707" cy="707886"/>
          </a:xfrm>
          <a:prstGeom prst="rect">
            <a:avLst/>
          </a:prstGeom>
          <a:noFill/>
        </p:spPr>
        <p:txBody>
          <a:bodyPr wrap="none" rtlCol="0" anchor="ctr">
            <a:spAutoFit/>
          </a:bodyPr>
          <a:lstStyle>
            <a:defPPr>
              <a:defRPr lang="zh-CN"/>
            </a:defPPr>
            <a:lvl1pPr algn="ctr">
              <a:defRPr sz="9600">
                <a:gradFill>
                  <a:gsLst>
                    <a:gs pos="0">
                      <a:srgbClr val="4DBBA2"/>
                    </a:gs>
                    <a:gs pos="80000">
                      <a:srgbClr val="4DBBA2">
                        <a:alpha val="0"/>
                      </a:srgbClr>
                    </a:gs>
                  </a:gsLst>
                  <a:lin ang="4800000" scaled="0"/>
                </a:gradFill>
                <a:latin typeface="腾讯体" panose="02010600010101010101" pitchFamily="2" charset="-122"/>
                <a:ea typeface="腾讯体" panose="02010600010101010101" pitchFamily="2" charset="-122"/>
              </a:defRPr>
            </a:lvl1pPr>
          </a:lstStyle>
          <a:p>
            <a:r>
              <a:rPr lang="en-US" altLang="zh-CN" sz="4000" dirty="0">
                <a:gradFill>
                  <a:gsLst>
                    <a:gs pos="0">
                      <a:srgbClr val="4DBBA2"/>
                    </a:gs>
                    <a:gs pos="82000">
                      <a:srgbClr val="4DBBA2">
                        <a:alpha val="0"/>
                      </a:srgbClr>
                    </a:gs>
                  </a:gsLst>
                  <a:lin ang="4800000" scaled="0"/>
                </a:gradFill>
              </a:rPr>
              <a:t>04</a:t>
            </a:r>
            <a:endParaRPr lang="en-US" altLang="zh-CN" sz="4000" dirty="0">
              <a:gradFill>
                <a:gsLst>
                  <a:gs pos="0">
                    <a:srgbClr val="4DBBA2"/>
                  </a:gs>
                  <a:gs pos="82000">
                    <a:srgbClr val="4DBBA2">
                      <a:alpha val="0"/>
                    </a:srgbClr>
                  </a:gs>
                </a:gsLst>
                <a:lin ang="4800000" scaled="0"/>
              </a:gradFill>
            </a:endParaRPr>
          </a:p>
        </p:txBody>
      </p:sp>
      <p:pic>
        <p:nvPicPr>
          <p:cNvPr id="14" name="图片 13"/>
          <p:cNvPicPr>
            <a:picLocks noChangeAspect="1"/>
          </p:cNvPicPr>
          <p:nvPr/>
        </p:nvPicPr>
        <p:blipFill rotWithShape="1">
          <a:blip r:embed="rId1" cstate="screen"/>
          <a:srcRect/>
          <a:stretch>
            <a:fillRect/>
          </a:stretch>
        </p:blipFill>
        <p:spPr>
          <a:xfrm>
            <a:off x="0" y="1467756"/>
            <a:ext cx="12192000" cy="2593271"/>
          </a:xfrm>
          <a:prstGeom prst="rect">
            <a:avLst/>
          </a:prstGeom>
        </p:spPr>
      </p:pic>
      <p:sp>
        <p:nvSpPr>
          <p:cNvPr id="17" name="1"/>
          <p:cNvSpPr/>
          <p:nvPr/>
        </p:nvSpPr>
        <p:spPr>
          <a:xfrm>
            <a:off x="1853556" y="3445947"/>
            <a:ext cx="1077300" cy="1077300"/>
          </a:xfrm>
          <a:prstGeom prst="ellipse">
            <a:avLst/>
          </a:prstGeom>
          <a:gradFill>
            <a:gsLst>
              <a:gs pos="100000">
                <a:srgbClr val="3E738C"/>
              </a:gs>
              <a:gs pos="30000">
                <a:schemeClr val="accent1"/>
              </a:gs>
            </a:gsLst>
            <a:lin ang="3000000" scaled="0"/>
          </a:gradFill>
          <a:ln w="28575">
            <a:solidFill>
              <a:srgbClr val="FCFCF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1"/>
          <p:cNvSpPr/>
          <p:nvPr/>
        </p:nvSpPr>
        <p:spPr>
          <a:xfrm>
            <a:off x="5553895" y="3445947"/>
            <a:ext cx="1077300" cy="1077300"/>
          </a:xfrm>
          <a:prstGeom prst="ellipse">
            <a:avLst/>
          </a:prstGeom>
          <a:gradFill>
            <a:gsLst>
              <a:gs pos="100000">
                <a:srgbClr val="3E738C"/>
              </a:gs>
              <a:gs pos="30000">
                <a:schemeClr val="accent1"/>
              </a:gs>
            </a:gsLst>
            <a:lin ang="3000000" scaled="0"/>
          </a:gradFill>
          <a:ln w="28575">
            <a:solidFill>
              <a:srgbClr val="FCFCF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1"/>
          <p:cNvSpPr/>
          <p:nvPr/>
        </p:nvSpPr>
        <p:spPr>
          <a:xfrm>
            <a:off x="9269841" y="3445947"/>
            <a:ext cx="1077300" cy="1077300"/>
          </a:xfrm>
          <a:prstGeom prst="ellipse">
            <a:avLst/>
          </a:prstGeom>
          <a:gradFill>
            <a:gsLst>
              <a:gs pos="100000">
                <a:srgbClr val="3E738C"/>
              </a:gs>
              <a:gs pos="30000">
                <a:schemeClr val="accent1"/>
              </a:gs>
            </a:gsLst>
            <a:lin ang="3000000" scaled="0"/>
          </a:gradFill>
          <a:ln w="28575">
            <a:solidFill>
              <a:srgbClr val="FCFCF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00576" y="4653026"/>
            <a:ext cx="2783261" cy="400110"/>
          </a:xfrm>
          <a:prstGeom prst="rect">
            <a:avLst/>
          </a:prstGeom>
        </p:spPr>
        <p:txBody>
          <a:bodyPr wrap="square">
            <a:spAutoFit/>
            <a:scene3d>
              <a:camera prst="orthographicFront"/>
              <a:lightRig rig="threePt" dir="t"/>
            </a:scene3d>
            <a:sp3d contourW="12700"/>
          </a:bodyPr>
          <a:lstStyle>
            <a:defPPr>
              <a:defRPr lang="zh-CN"/>
            </a:defPPr>
            <a:lvl1pPr algn="ctr">
              <a:spcBef>
                <a:spcPts val="1200"/>
              </a:spcBef>
              <a:defRPr sz="2000">
                <a:solidFill>
                  <a:schemeClr val="tx2"/>
                </a:solidFill>
                <a:latin typeface="+mj-ea"/>
                <a:ea typeface="+mj-ea"/>
              </a:defRPr>
            </a:lvl1pPr>
          </a:lstStyle>
          <a:p>
            <a:r>
              <a:rPr lang="zh-CN" altLang="en-US" dirty="0"/>
              <a:t>添加标题内容</a:t>
            </a:r>
            <a:endParaRPr lang="zh-CN" altLang="en-US" dirty="0"/>
          </a:p>
        </p:txBody>
      </p:sp>
      <p:sp>
        <p:nvSpPr>
          <p:cNvPr id="21" name="文本框 20"/>
          <p:cNvSpPr txBox="1"/>
          <p:nvPr/>
        </p:nvSpPr>
        <p:spPr>
          <a:xfrm>
            <a:off x="4723121" y="4653026"/>
            <a:ext cx="2783261" cy="400110"/>
          </a:xfrm>
          <a:prstGeom prst="rect">
            <a:avLst/>
          </a:prstGeom>
        </p:spPr>
        <p:txBody>
          <a:bodyPr wrap="square">
            <a:spAutoFit/>
            <a:scene3d>
              <a:camera prst="orthographicFront"/>
              <a:lightRig rig="threePt" dir="t"/>
            </a:scene3d>
            <a:sp3d contourW="12700"/>
          </a:bodyPr>
          <a:lstStyle>
            <a:defPPr>
              <a:defRPr lang="zh-CN"/>
            </a:defPPr>
            <a:lvl1pPr algn="ctr">
              <a:spcBef>
                <a:spcPts val="1200"/>
              </a:spcBef>
              <a:defRPr sz="2000">
                <a:solidFill>
                  <a:schemeClr val="tx2"/>
                </a:solidFill>
                <a:latin typeface="+mj-ea"/>
                <a:ea typeface="+mj-ea"/>
              </a:defRPr>
            </a:lvl1pPr>
          </a:lstStyle>
          <a:p>
            <a:r>
              <a:rPr lang="zh-CN" altLang="en-US" dirty="0"/>
              <a:t>添加标题内容</a:t>
            </a:r>
            <a:endParaRPr lang="zh-CN" altLang="en-US" dirty="0"/>
          </a:p>
        </p:txBody>
      </p:sp>
      <p:sp>
        <p:nvSpPr>
          <p:cNvPr id="22" name="文本框 21"/>
          <p:cNvSpPr txBox="1"/>
          <p:nvPr/>
        </p:nvSpPr>
        <p:spPr>
          <a:xfrm>
            <a:off x="8416861" y="4653026"/>
            <a:ext cx="2783261" cy="400110"/>
          </a:xfrm>
          <a:prstGeom prst="rect">
            <a:avLst/>
          </a:prstGeom>
        </p:spPr>
        <p:txBody>
          <a:bodyPr wrap="square">
            <a:spAutoFit/>
            <a:scene3d>
              <a:camera prst="orthographicFront"/>
              <a:lightRig rig="threePt" dir="t"/>
            </a:scene3d>
            <a:sp3d contourW="12700"/>
          </a:bodyPr>
          <a:lstStyle>
            <a:defPPr>
              <a:defRPr lang="zh-CN"/>
            </a:defPPr>
            <a:lvl1pPr algn="ctr">
              <a:spcBef>
                <a:spcPts val="1200"/>
              </a:spcBef>
              <a:defRPr sz="2000">
                <a:solidFill>
                  <a:schemeClr val="tx2"/>
                </a:solidFill>
                <a:latin typeface="+mj-ea"/>
                <a:ea typeface="+mj-ea"/>
              </a:defRPr>
            </a:lvl1pPr>
          </a:lstStyle>
          <a:p>
            <a:r>
              <a:rPr lang="zh-CN" altLang="en-US" dirty="0"/>
              <a:t>添加标题内容</a:t>
            </a:r>
            <a:endParaRPr lang="zh-CN" altLang="en-US" dirty="0"/>
          </a:p>
        </p:txBody>
      </p:sp>
      <p:grpSp>
        <p:nvGrpSpPr>
          <p:cNvPr id="23" name="Group 32"/>
          <p:cNvGrpSpPr/>
          <p:nvPr/>
        </p:nvGrpSpPr>
        <p:grpSpPr>
          <a:xfrm>
            <a:off x="9586991" y="3716067"/>
            <a:ext cx="442999" cy="458170"/>
            <a:chOff x="7824891" y="1617037"/>
            <a:chExt cx="463550" cy="479425"/>
          </a:xfrm>
          <a:noFill/>
        </p:grpSpPr>
        <p:sp>
          <p:nvSpPr>
            <p:cNvPr id="24" name="Rectangle 51"/>
            <p:cNvSpPr>
              <a:spLocks noChangeArrowheads="1"/>
            </p:cNvSpPr>
            <p:nvPr/>
          </p:nvSpPr>
          <p:spPr bwMode="auto">
            <a:xfrm>
              <a:off x="8188428" y="1617037"/>
              <a:ext cx="100013" cy="479425"/>
            </a:xfrm>
            <a:prstGeom prst="rect">
              <a:avLst/>
            </a:prstGeom>
            <a:grpFill/>
            <a:ln w="19050" cap="rnd">
              <a:solidFill>
                <a:schemeClr val="bg1"/>
              </a:solidFill>
              <a:prstDash val="solid"/>
              <a:round/>
            </a:ln>
          </p:spPr>
          <p:txBody>
            <a:bodyPr vert="horz" wrap="square" lIns="91440" tIns="45720" rIns="91440" bIns="45720" numCol="1" anchor="t" anchorCtr="0" compatLnSpc="1"/>
            <a:lstStyle/>
            <a:p>
              <a:endParaRPr lang="en-US"/>
            </a:p>
          </p:txBody>
        </p:sp>
        <p:sp>
          <p:nvSpPr>
            <p:cNvPr id="25" name="Rectangle 52"/>
            <p:cNvSpPr>
              <a:spLocks noChangeArrowheads="1"/>
            </p:cNvSpPr>
            <p:nvPr/>
          </p:nvSpPr>
          <p:spPr bwMode="auto">
            <a:xfrm>
              <a:off x="8007453" y="1864687"/>
              <a:ext cx="98425" cy="231775"/>
            </a:xfrm>
            <a:prstGeom prst="rect">
              <a:avLst/>
            </a:prstGeom>
            <a:grpFill/>
            <a:ln w="19050" cap="rnd">
              <a:solidFill>
                <a:schemeClr val="bg1"/>
              </a:solidFill>
              <a:prstDash val="solid"/>
              <a:round/>
            </a:ln>
          </p:spPr>
          <p:txBody>
            <a:bodyPr vert="horz" wrap="square" lIns="91440" tIns="45720" rIns="91440" bIns="45720" numCol="1" anchor="t" anchorCtr="0" compatLnSpc="1"/>
            <a:lstStyle/>
            <a:p>
              <a:endParaRPr lang="en-US"/>
            </a:p>
          </p:txBody>
        </p:sp>
        <p:sp>
          <p:nvSpPr>
            <p:cNvPr id="26" name="Rectangle 53"/>
            <p:cNvSpPr>
              <a:spLocks noChangeArrowheads="1"/>
            </p:cNvSpPr>
            <p:nvPr/>
          </p:nvSpPr>
          <p:spPr bwMode="auto">
            <a:xfrm>
              <a:off x="7824891" y="1782137"/>
              <a:ext cx="100013" cy="314325"/>
            </a:xfrm>
            <a:prstGeom prst="rect">
              <a:avLst/>
            </a:prstGeom>
            <a:grpFill/>
            <a:ln w="19050" cap="rnd">
              <a:solidFill>
                <a:schemeClr val="bg1"/>
              </a:solidFill>
              <a:prstDash val="solid"/>
              <a:round/>
            </a:ln>
          </p:spPr>
          <p:txBody>
            <a:bodyPr vert="horz" wrap="square" lIns="91440" tIns="45720" rIns="91440" bIns="45720" numCol="1" anchor="t" anchorCtr="0" compatLnSpc="1"/>
            <a:lstStyle/>
            <a:p>
              <a:endParaRPr lang="en-US"/>
            </a:p>
          </p:txBody>
        </p:sp>
      </p:grpSp>
      <p:grpSp>
        <p:nvGrpSpPr>
          <p:cNvPr id="27" name="Group 27"/>
          <p:cNvGrpSpPr/>
          <p:nvPr/>
        </p:nvGrpSpPr>
        <p:grpSpPr>
          <a:xfrm>
            <a:off x="2163121" y="3755512"/>
            <a:ext cx="458170" cy="458170"/>
            <a:chOff x="6907316" y="1617037"/>
            <a:chExt cx="479425" cy="479425"/>
          </a:xfrm>
          <a:noFill/>
        </p:grpSpPr>
        <p:sp>
          <p:nvSpPr>
            <p:cNvPr id="28" name="Freeform 54"/>
            <p:cNvSpPr/>
            <p:nvPr/>
          </p:nvSpPr>
          <p:spPr bwMode="auto">
            <a:xfrm>
              <a:off x="6907316" y="1617037"/>
              <a:ext cx="198438" cy="198438"/>
            </a:xfrm>
            <a:custGeom>
              <a:avLst/>
              <a:gdLst>
                <a:gd name="T0" fmla="*/ 0 w 96"/>
                <a:gd name="T1" fmla="*/ 96 h 96"/>
                <a:gd name="T2" fmla="*/ 96 w 96"/>
                <a:gd name="T3" fmla="*/ 0 h 96"/>
                <a:gd name="T4" fmla="*/ 96 w 96"/>
                <a:gd name="T5" fmla="*/ 0 h 96"/>
                <a:gd name="T6" fmla="*/ 96 w 96"/>
                <a:gd name="T7" fmla="*/ 96 h 96"/>
                <a:gd name="T8" fmla="*/ 0 w 96"/>
                <a:gd name="T9" fmla="*/ 96 h 96"/>
              </a:gdLst>
              <a:ahLst/>
              <a:cxnLst>
                <a:cxn ang="0">
                  <a:pos x="T0" y="T1"/>
                </a:cxn>
                <a:cxn ang="0">
                  <a:pos x="T2" y="T3"/>
                </a:cxn>
                <a:cxn ang="0">
                  <a:pos x="T4" y="T5"/>
                </a:cxn>
                <a:cxn ang="0">
                  <a:pos x="T6" y="T7"/>
                </a:cxn>
                <a:cxn ang="0">
                  <a:pos x="T8" y="T9"/>
                </a:cxn>
              </a:cxnLst>
              <a:rect l="0" t="0" r="r" b="b"/>
              <a:pathLst>
                <a:path w="96" h="96">
                  <a:moveTo>
                    <a:pt x="0" y="96"/>
                  </a:moveTo>
                  <a:cubicBezTo>
                    <a:pt x="0" y="43"/>
                    <a:pt x="43" y="0"/>
                    <a:pt x="96" y="0"/>
                  </a:cubicBezTo>
                  <a:cubicBezTo>
                    <a:pt x="96" y="0"/>
                    <a:pt x="96" y="0"/>
                    <a:pt x="96" y="0"/>
                  </a:cubicBezTo>
                  <a:cubicBezTo>
                    <a:pt x="96" y="96"/>
                    <a:pt x="96" y="96"/>
                    <a:pt x="96" y="96"/>
                  </a:cubicBezTo>
                  <a:cubicBezTo>
                    <a:pt x="0" y="96"/>
                    <a:pt x="0" y="96"/>
                    <a:pt x="0" y="96"/>
                  </a:cubicBezTo>
                  <a:close/>
                </a:path>
              </a:pathLst>
            </a:custGeom>
            <a:grpFill/>
            <a:ln w="19050" cap="rnd">
              <a:solidFill>
                <a:schemeClr val="bg1"/>
              </a:solidFill>
              <a:prstDash val="solid"/>
              <a:round/>
            </a:ln>
          </p:spPr>
          <p:txBody>
            <a:bodyPr vert="horz" wrap="square" lIns="91440" tIns="45720" rIns="91440" bIns="45720" numCol="1" anchor="t" anchorCtr="0" compatLnSpc="1"/>
            <a:lstStyle/>
            <a:p>
              <a:endParaRPr lang="en-US"/>
            </a:p>
          </p:txBody>
        </p:sp>
        <p:sp>
          <p:nvSpPr>
            <p:cNvPr id="29" name="Freeform 55"/>
            <p:cNvSpPr/>
            <p:nvPr/>
          </p:nvSpPr>
          <p:spPr bwMode="auto">
            <a:xfrm>
              <a:off x="6923191" y="1632912"/>
              <a:ext cx="463550" cy="463550"/>
            </a:xfrm>
            <a:custGeom>
              <a:avLst/>
              <a:gdLst>
                <a:gd name="T0" fmla="*/ 0 w 224"/>
                <a:gd name="T1" fmla="*/ 112 h 224"/>
                <a:gd name="T2" fmla="*/ 112 w 224"/>
                <a:gd name="T3" fmla="*/ 224 h 224"/>
                <a:gd name="T4" fmla="*/ 224 w 224"/>
                <a:gd name="T5" fmla="*/ 112 h 224"/>
                <a:gd name="T6" fmla="*/ 112 w 224"/>
                <a:gd name="T7" fmla="*/ 0 h 224"/>
              </a:gdLst>
              <a:ahLst/>
              <a:cxnLst>
                <a:cxn ang="0">
                  <a:pos x="T0" y="T1"/>
                </a:cxn>
                <a:cxn ang="0">
                  <a:pos x="T2" y="T3"/>
                </a:cxn>
                <a:cxn ang="0">
                  <a:pos x="T4" y="T5"/>
                </a:cxn>
                <a:cxn ang="0">
                  <a:pos x="T6" y="T7"/>
                </a:cxn>
              </a:cxnLst>
              <a:rect l="0" t="0" r="r" b="b"/>
              <a:pathLst>
                <a:path w="224" h="224">
                  <a:moveTo>
                    <a:pt x="0" y="112"/>
                  </a:moveTo>
                  <a:cubicBezTo>
                    <a:pt x="0" y="174"/>
                    <a:pt x="50" y="224"/>
                    <a:pt x="112" y="224"/>
                  </a:cubicBezTo>
                  <a:cubicBezTo>
                    <a:pt x="174" y="224"/>
                    <a:pt x="224" y="174"/>
                    <a:pt x="224" y="112"/>
                  </a:cubicBezTo>
                  <a:cubicBezTo>
                    <a:pt x="224" y="50"/>
                    <a:pt x="174" y="0"/>
                    <a:pt x="112" y="0"/>
                  </a:cubicBezTo>
                </a:path>
              </a:pathLst>
            </a:custGeom>
            <a:grpFill/>
            <a:ln w="19050" cap="rnd">
              <a:solidFill>
                <a:schemeClr val="bg1"/>
              </a:solidFill>
              <a:prstDash val="solid"/>
              <a:round/>
            </a:ln>
          </p:spPr>
          <p:txBody>
            <a:bodyPr vert="horz" wrap="square" lIns="91440" tIns="45720" rIns="91440" bIns="45720" numCol="1" anchor="t" anchorCtr="0" compatLnSpc="1"/>
            <a:lstStyle/>
            <a:p>
              <a:endParaRPr lang="en-US"/>
            </a:p>
          </p:txBody>
        </p:sp>
      </p:grpSp>
      <p:grpSp>
        <p:nvGrpSpPr>
          <p:cNvPr id="30" name="组合 29"/>
          <p:cNvGrpSpPr/>
          <p:nvPr/>
        </p:nvGrpSpPr>
        <p:grpSpPr>
          <a:xfrm>
            <a:off x="5885666" y="3810564"/>
            <a:ext cx="458170" cy="409622"/>
            <a:chOff x="5381657" y="4923745"/>
            <a:chExt cx="458170" cy="409622"/>
          </a:xfrm>
        </p:grpSpPr>
        <p:sp>
          <p:nvSpPr>
            <p:cNvPr id="31" name="Freeform 78"/>
            <p:cNvSpPr/>
            <p:nvPr/>
          </p:nvSpPr>
          <p:spPr bwMode="auto">
            <a:xfrm>
              <a:off x="5381657" y="4923745"/>
              <a:ext cx="458170" cy="315561"/>
            </a:xfrm>
            <a:custGeom>
              <a:avLst/>
              <a:gdLst>
                <a:gd name="T0" fmla="*/ 48 w 232"/>
                <a:gd name="T1" fmla="*/ 160 h 160"/>
                <a:gd name="T2" fmla="*/ 8 w 232"/>
                <a:gd name="T3" fmla="*/ 160 h 160"/>
                <a:gd name="T4" fmla="*/ 0 w 232"/>
                <a:gd name="T5" fmla="*/ 152 h 160"/>
                <a:gd name="T6" fmla="*/ 0 w 232"/>
                <a:gd name="T7" fmla="*/ 8 h 160"/>
                <a:gd name="T8" fmla="*/ 8 w 232"/>
                <a:gd name="T9" fmla="*/ 0 h 160"/>
                <a:gd name="T10" fmla="*/ 224 w 232"/>
                <a:gd name="T11" fmla="*/ 0 h 160"/>
                <a:gd name="T12" fmla="*/ 232 w 232"/>
                <a:gd name="T13" fmla="*/ 8 h 160"/>
                <a:gd name="T14" fmla="*/ 232 w 232"/>
                <a:gd name="T15" fmla="*/ 152 h 160"/>
                <a:gd name="T16" fmla="*/ 224 w 232"/>
                <a:gd name="T17" fmla="*/ 160 h 160"/>
                <a:gd name="T18" fmla="*/ 88 w 232"/>
                <a:gd name="T19" fmla="*/ 1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2" h="160">
                  <a:moveTo>
                    <a:pt x="48" y="160"/>
                  </a:moveTo>
                  <a:cubicBezTo>
                    <a:pt x="8" y="160"/>
                    <a:pt x="8" y="160"/>
                    <a:pt x="8" y="160"/>
                  </a:cubicBezTo>
                  <a:cubicBezTo>
                    <a:pt x="4" y="160"/>
                    <a:pt x="0" y="156"/>
                    <a:pt x="0" y="152"/>
                  </a:cubicBezTo>
                  <a:cubicBezTo>
                    <a:pt x="0" y="8"/>
                    <a:pt x="0" y="8"/>
                    <a:pt x="0" y="8"/>
                  </a:cubicBezTo>
                  <a:cubicBezTo>
                    <a:pt x="0" y="4"/>
                    <a:pt x="4" y="0"/>
                    <a:pt x="8" y="0"/>
                  </a:cubicBezTo>
                  <a:cubicBezTo>
                    <a:pt x="224" y="0"/>
                    <a:pt x="224" y="0"/>
                    <a:pt x="224" y="0"/>
                  </a:cubicBezTo>
                  <a:cubicBezTo>
                    <a:pt x="228" y="0"/>
                    <a:pt x="232" y="4"/>
                    <a:pt x="232" y="8"/>
                  </a:cubicBezTo>
                  <a:cubicBezTo>
                    <a:pt x="232" y="152"/>
                    <a:pt x="232" y="152"/>
                    <a:pt x="232" y="152"/>
                  </a:cubicBezTo>
                  <a:cubicBezTo>
                    <a:pt x="232" y="156"/>
                    <a:pt x="228" y="160"/>
                    <a:pt x="224" y="160"/>
                  </a:cubicBezTo>
                  <a:cubicBezTo>
                    <a:pt x="88" y="160"/>
                    <a:pt x="88" y="160"/>
                    <a:pt x="88" y="160"/>
                  </a:cubicBezTo>
                </a:path>
              </a:pathLst>
            </a:custGeom>
            <a:noFill/>
            <a:ln w="1905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32" name="Line 79"/>
            <p:cNvSpPr>
              <a:spLocks noChangeShapeType="1"/>
            </p:cNvSpPr>
            <p:nvPr/>
          </p:nvSpPr>
          <p:spPr bwMode="auto">
            <a:xfrm>
              <a:off x="5468133" y="5017806"/>
              <a:ext cx="285218" cy="0"/>
            </a:xfrm>
            <a:prstGeom prst="line">
              <a:avLst/>
            </a:prstGeom>
            <a:noFill/>
            <a:ln w="19050"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US"/>
            </a:p>
          </p:txBody>
        </p:sp>
        <p:sp>
          <p:nvSpPr>
            <p:cNvPr id="33" name="Line 80"/>
            <p:cNvSpPr>
              <a:spLocks noChangeShapeType="1"/>
            </p:cNvSpPr>
            <p:nvPr/>
          </p:nvSpPr>
          <p:spPr bwMode="auto">
            <a:xfrm>
              <a:off x="5468133" y="5081525"/>
              <a:ext cx="285218" cy="0"/>
            </a:xfrm>
            <a:prstGeom prst="line">
              <a:avLst/>
            </a:prstGeom>
            <a:noFill/>
            <a:ln w="19050"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US"/>
            </a:p>
          </p:txBody>
        </p:sp>
        <p:sp>
          <p:nvSpPr>
            <p:cNvPr id="34" name="Line 81"/>
            <p:cNvSpPr>
              <a:spLocks noChangeShapeType="1"/>
            </p:cNvSpPr>
            <p:nvPr/>
          </p:nvSpPr>
          <p:spPr bwMode="auto">
            <a:xfrm>
              <a:off x="5468133" y="5143728"/>
              <a:ext cx="189640" cy="0"/>
            </a:xfrm>
            <a:prstGeom prst="line">
              <a:avLst/>
            </a:prstGeom>
            <a:noFill/>
            <a:ln w="19050"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US"/>
            </a:p>
          </p:txBody>
        </p:sp>
        <p:sp>
          <p:nvSpPr>
            <p:cNvPr id="35" name="Freeform 82"/>
            <p:cNvSpPr/>
            <p:nvPr/>
          </p:nvSpPr>
          <p:spPr bwMode="auto">
            <a:xfrm>
              <a:off x="5477236" y="5239306"/>
              <a:ext cx="78890" cy="94061"/>
            </a:xfrm>
            <a:custGeom>
              <a:avLst/>
              <a:gdLst>
                <a:gd name="T0" fmla="*/ 52 w 52"/>
                <a:gd name="T1" fmla="*/ 0 h 62"/>
                <a:gd name="T2" fmla="*/ 0 w 52"/>
                <a:gd name="T3" fmla="*/ 62 h 62"/>
                <a:gd name="T4" fmla="*/ 0 w 52"/>
                <a:gd name="T5" fmla="*/ 0 h 62"/>
              </a:gdLst>
              <a:ahLst/>
              <a:cxnLst>
                <a:cxn ang="0">
                  <a:pos x="T0" y="T1"/>
                </a:cxn>
                <a:cxn ang="0">
                  <a:pos x="T2" y="T3"/>
                </a:cxn>
                <a:cxn ang="0">
                  <a:pos x="T4" y="T5"/>
                </a:cxn>
              </a:cxnLst>
              <a:rect l="0" t="0" r="r" b="b"/>
              <a:pathLst>
                <a:path w="52" h="62">
                  <a:moveTo>
                    <a:pt x="52" y="0"/>
                  </a:moveTo>
                  <a:lnTo>
                    <a:pt x="0" y="62"/>
                  </a:lnTo>
                  <a:lnTo>
                    <a:pt x="0" y="0"/>
                  </a:lnTo>
                </a:path>
              </a:pathLst>
            </a:custGeom>
            <a:noFill/>
            <a:ln w="1905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grpSp>
      <p:sp>
        <p:nvSpPr>
          <p:cNvPr id="36" name="Text Placeholder 32"/>
          <p:cNvSpPr txBox="1"/>
          <p:nvPr/>
        </p:nvSpPr>
        <p:spPr>
          <a:xfrm>
            <a:off x="748083" y="5114220"/>
            <a:ext cx="3209355" cy="1061829"/>
          </a:xfrm>
          <a:prstGeom prst="rect">
            <a:avLst/>
          </a:prstGeom>
        </p:spPr>
        <p:txBody>
          <a:bodyPr wrap="square">
            <a:spAutoFit/>
            <a:scene3d>
              <a:camera prst="orthographicFront"/>
              <a:lightRig rig="threePt" dir="t"/>
            </a:scene3d>
            <a:sp3d contourW="12700"/>
          </a:bodyPr>
          <a:lstStyle>
            <a:defPPr>
              <a:defRPr lang="zh-CN"/>
            </a:defPPr>
            <a:lvl1pPr algn="just">
              <a:lnSpc>
                <a:spcPct val="150000"/>
              </a:lnSpc>
              <a:spcBef>
                <a:spcPts val="1200"/>
              </a:spcBef>
              <a:defRPr sz="1400">
                <a:solidFill>
                  <a:schemeClr val="tx2"/>
                </a:solidFill>
                <a:latin typeface="+mn-ea"/>
                <a:ea typeface="+mn-ea"/>
              </a:defRPr>
            </a:lvl1pPr>
          </a:lstStyle>
          <a:p>
            <a:r>
              <a:rPr lang="zh-CN" altLang="en-US" dirty="0"/>
              <a:t>我们坚持以客户为中心，快速响应客户需求，持续为客户创造长期价值进而成就客户我们坚持以客户为中心</a:t>
            </a:r>
            <a:endParaRPr lang="zh-CN" altLang="en-US" dirty="0"/>
          </a:p>
        </p:txBody>
      </p:sp>
      <p:sp>
        <p:nvSpPr>
          <p:cNvPr id="37" name="Text Placeholder 32"/>
          <p:cNvSpPr txBox="1"/>
          <p:nvPr/>
        </p:nvSpPr>
        <p:spPr>
          <a:xfrm>
            <a:off x="4475947" y="5114220"/>
            <a:ext cx="3209355" cy="1061829"/>
          </a:xfrm>
          <a:prstGeom prst="rect">
            <a:avLst/>
          </a:prstGeom>
        </p:spPr>
        <p:txBody>
          <a:bodyPr wrap="square">
            <a:spAutoFit/>
            <a:scene3d>
              <a:camera prst="orthographicFront"/>
              <a:lightRig rig="threePt" dir="t"/>
            </a:scene3d>
            <a:sp3d contourW="12700"/>
          </a:bodyPr>
          <a:lstStyle>
            <a:defPPr>
              <a:defRPr lang="zh-CN"/>
            </a:defPPr>
            <a:lvl1pPr algn="just">
              <a:lnSpc>
                <a:spcPct val="150000"/>
              </a:lnSpc>
              <a:spcBef>
                <a:spcPts val="1200"/>
              </a:spcBef>
              <a:defRPr sz="1400">
                <a:solidFill>
                  <a:schemeClr val="tx2"/>
                </a:solidFill>
                <a:latin typeface="+mn-ea"/>
                <a:ea typeface="+mn-ea"/>
              </a:defRPr>
            </a:lvl1pPr>
          </a:lstStyle>
          <a:p>
            <a:r>
              <a:rPr lang="zh-CN" altLang="en-US" dirty="0"/>
              <a:t>我们坚持以客户为中心，快速响应客户需求，持续为客户创造长期价值进而成就客户我们坚持以客户为中心</a:t>
            </a:r>
            <a:endParaRPr lang="zh-CN" altLang="en-US" dirty="0"/>
          </a:p>
        </p:txBody>
      </p:sp>
      <p:sp>
        <p:nvSpPr>
          <p:cNvPr id="38" name="Text Placeholder 32"/>
          <p:cNvSpPr txBox="1"/>
          <p:nvPr/>
        </p:nvSpPr>
        <p:spPr>
          <a:xfrm>
            <a:off x="8203811" y="5114220"/>
            <a:ext cx="3209355" cy="1061829"/>
          </a:xfrm>
          <a:prstGeom prst="rect">
            <a:avLst/>
          </a:prstGeom>
        </p:spPr>
        <p:txBody>
          <a:bodyPr wrap="square">
            <a:spAutoFit/>
            <a:scene3d>
              <a:camera prst="orthographicFront"/>
              <a:lightRig rig="threePt" dir="t"/>
            </a:scene3d>
            <a:sp3d contourW="12700"/>
          </a:bodyPr>
          <a:lstStyle>
            <a:defPPr>
              <a:defRPr lang="zh-CN"/>
            </a:defPPr>
            <a:lvl1pPr algn="just">
              <a:lnSpc>
                <a:spcPct val="150000"/>
              </a:lnSpc>
              <a:spcBef>
                <a:spcPts val="1200"/>
              </a:spcBef>
              <a:defRPr sz="1400">
                <a:solidFill>
                  <a:schemeClr val="tx2"/>
                </a:solidFill>
                <a:latin typeface="+mn-ea"/>
                <a:ea typeface="+mn-ea"/>
              </a:defRPr>
            </a:lvl1pPr>
          </a:lstStyle>
          <a:p>
            <a:r>
              <a:rPr lang="zh-CN" altLang="en-US" dirty="0"/>
              <a:t>我们坚持以客户为中心，快速响应客户需求，持续为客户创造长期价值进而成就客户我们坚持以客户为中心</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575722" y="334348"/>
            <a:ext cx="869423" cy="869423"/>
          </a:xfrm>
          <a:prstGeom prst="ellipse">
            <a:avLst/>
          </a:prstGeom>
          <a:gradFill>
            <a:gsLst>
              <a:gs pos="0">
                <a:srgbClr val="C1E7DE"/>
              </a:gs>
              <a:gs pos="41000">
                <a:srgbClr val="F8FCFB"/>
              </a:gs>
              <a:gs pos="85000">
                <a:schemeClr val="bg1"/>
              </a:gs>
            </a:gsLst>
            <a:lin ang="3000000" scaled="0"/>
          </a:gradFill>
        </p:spPr>
        <p:txBody>
          <a:bodyPr rtlCol="0" anchor="ctr">
            <a:sp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sp>
        <p:nvSpPr>
          <p:cNvPr id="11" name="文本框 10"/>
          <p:cNvSpPr txBox="1"/>
          <p:nvPr/>
        </p:nvSpPr>
        <p:spPr>
          <a:xfrm>
            <a:off x="1487488" y="476672"/>
            <a:ext cx="1903085" cy="584775"/>
          </a:xfrm>
          <a:prstGeom prst="rect">
            <a:avLst/>
          </a:prstGeom>
          <a:noFill/>
          <a:effectLst/>
        </p:spPr>
        <p:txBody>
          <a:bodyPr wrap="none" rtlCol="0">
            <a:spAutoFit/>
          </a:bodyPr>
          <a:lstStyle>
            <a:defPPr>
              <a:defRPr lang="zh-CN"/>
            </a:defPPr>
            <a:lvl1pPr algn="ctr">
              <a:defRPr sz="6000">
                <a:gradFill>
                  <a:gsLst>
                    <a:gs pos="0">
                      <a:srgbClr val="FBC57B"/>
                    </a:gs>
                    <a:gs pos="50000">
                      <a:srgbClr val="FED197"/>
                    </a:gs>
                    <a:gs pos="100000">
                      <a:srgbClr val="FBC57B"/>
                    </a:gs>
                  </a:gsLst>
                  <a:lin ang="0" scaled="0"/>
                </a:gradFill>
                <a:latin typeface="优设标题黑" panose="00000500000000000000" pitchFamily="2" charset="-122"/>
                <a:ea typeface="优设标题黑" panose="00000500000000000000" pitchFamily="2" charset="-122"/>
              </a:defRPr>
            </a:lvl1pPr>
          </a:lstStyle>
          <a:p>
            <a:pPr algn="l"/>
            <a:r>
              <a:rPr lang="zh-CN" altLang="en-US" sz="3200" spc="150" dirty="0">
                <a:solidFill>
                  <a:schemeClr val="tx2"/>
                </a:solidFill>
                <a:latin typeface="+mn-ea"/>
                <a:ea typeface="腾讯体" panose="02010600010101010101" pitchFamily="2" charset="-122"/>
              </a:rPr>
              <a:t>商业模式</a:t>
            </a:r>
            <a:endParaRPr lang="zh-CN" altLang="en-US" sz="3200" spc="150" dirty="0">
              <a:solidFill>
                <a:schemeClr val="tx2"/>
              </a:solidFill>
              <a:latin typeface="+mn-ea"/>
              <a:ea typeface="腾讯体" panose="02010600010101010101" pitchFamily="2" charset="-122"/>
            </a:endParaRPr>
          </a:p>
        </p:txBody>
      </p:sp>
      <p:sp>
        <p:nvSpPr>
          <p:cNvPr id="12" name="文本框 11"/>
          <p:cNvSpPr txBox="1"/>
          <p:nvPr/>
        </p:nvSpPr>
        <p:spPr>
          <a:xfrm>
            <a:off x="587081" y="415116"/>
            <a:ext cx="846707" cy="707886"/>
          </a:xfrm>
          <a:prstGeom prst="rect">
            <a:avLst/>
          </a:prstGeom>
          <a:noFill/>
        </p:spPr>
        <p:txBody>
          <a:bodyPr wrap="none" rtlCol="0" anchor="ctr">
            <a:spAutoFit/>
          </a:bodyPr>
          <a:lstStyle>
            <a:defPPr>
              <a:defRPr lang="zh-CN"/>
            </a:defPPr>
            <a:lvl1pPr algn="ctr">
              <a:defRPr sz="9600">
                <a:gradFill>
                  <a:gsLst>
                    <a:gs pos="0">
                      <a:srgbClr val="4DBBA2"/>
                    </a:gs>
                    <a:gs pos="80000">
                      <a:srgbClr val="4DBBA2">
                        <a:alpha val="0"/>
                      </a:srgbClr>
                    </a:gs>
                  </a:gsLst>
                  <a:lin ang="4800000" scaled="0"/>
                </a:gradFill>
                <a:latin typeface="腾讯体" panose="02010600010101010101" pitchFamily="2" charset="-122"/>
                <a:ea typeface="腾讯体" panose="02010600010101010101" pitchFamily="2" charset="-122"/>
              </a:defRPr>
            </a:lvl1pPr>
          </a:lstStyle>
          <a:p>
            <a:r>
              <a:rPr lang="en-US" altLang="zh-CN" sz="4000" dirty="0">
                <a:gradFill>
                  <a:gsLst>
                    <a:gs pos="0">
                      <a:srgbClr val="4DBBA2"/>
                    </a:gs>
                    <a:gs pos="82000">
                      <a:srgbClr val="4DBBA2">
                        <a:alpha val="0"/>
                      </a:srgbClr>
                    </a:gs>
                  </a:gsLst>
                  <a:lin ang="4800000" scaled="0"/>
                </a:gradFill>
              </a:rPr>
              <a:t>04</a:t>
            </a:r>
            <a:endParaRPr lang="en-US" altLang="zh-CN" sz="4000" dirty="0">
              <a:gradFill>
                <a:gsLst>
                  <a:gs pos="0">
                    <a:srgbClr val="4DBBA2"/>
                  </a:gs>
                  <a:gs pos="82000">
                    <a:srgbClr val="4DBBA2">
                      <a:alpha val="0"/>
                    </a:srgbClr>
                  </a:gs>
                </a:gsLst>
                <a:lin ang="4800000" scaled="0"/>
              </a:gradFill>
            </a:endParaRPr>
          </a:p>
        </p:txBody>
      </p:sp>
      <p:pic>
        <p:nvPicPr>
          <p:cNvPr id="14" name="图片 13"/>
          <p:cNvPicPr>
            <a:picLocks noChangeAspect="1"/>
          </p:cNvPicPr>
          <p:nvPr/>
        </p:nvPicPr>
        <p:blipFill rotWithShape="1">
          <a:blip r:embed="rId1" cstate="screen"/>
          <a:srcRect/>
          <a:stretch>
            <a:fillRect/>
          </a:stretch>
        </p:blipFill>
        <p:spPr>
          <a:xfrm>
            <a:off x="6400799" y="1672208"/>
            <a:ext cx="4813867" cy="2655835"/>
          </a:xfrm>
          <a:prstGeom prst="rect">
            <a:avLst/>
          </a:prstGeom>
        </p:spPr>
      </p:pic>
      <p:pic>
        <p:nvPicPr>
          <p:cNvPr id="17" name="图片 16"/>
          <p:cNvPicPr>
            <a:picLocks noChangeAspect="1"/>
          </p:cNvPicPr>
          <p:nvPr/>
        </p:nvPicPr>
        <p:blipFill rotWithShape="1">
          <a:blip r:embed="rId2" cstate="screen">
            <a:extLst>
              <a:ext uri="{BEBA8EAE-BF5A-486C-A8C5-ECC9F3942E4B}">
                <a14:imgProps xmlns:a14="http://schemas.microsoft.com/office/drawing/2010/main">
                  <a14:imgLayer r:embed="rId3">
                    <a14:imgEffect>
                      <a14:saturation sat="66000"/>
                    </a14:imgEffect>
                  </a14:imgLayer>
                </a14:imgProps>
              </a:ext>
            </a:extLst>
          </a:blip>
          <a:srcRect/>
          <a:stretch>
            <a:fillRect/>
          </a:stretch>
        </p:blipFill>
        <p:spPr>
          <a:xfrm>
            <a:off x="975887" y="1684909"/>
            <a:ext cx="4801436" cy="2641600"/>
          </a:xfrm>
          <a:prstGeom prst="rect">
            <a:avLst/>
          </a:prstGeom>
        </p:spPr>
      </p:pic>
      <p:sp>
        <p:nvSpPr>
          <p:cNvPr id="18" name="文本框 17"/>
          <p:cNvSpPr txBox="1"/>
          <p:nvPr/>
        </p:nvSpPr>
        <p:spPr>
          <a:xfrm flipH="1">
            <a:off x="6317195" y="4642588"/>
            <a:ext cx="1723549" cy="400110"/>
          </a:xfrm>
          <a:prstGeom prst="rect">
            <a:avLst/>
          </a:prstGeom>
          <a:noFill/>
        </p:spPr>
        <p:txBody>
          <a:bodyPr wrap="none" rtlCol="0">
            <a:spAutoFit/>
          </a:bodyPr>
          <a:lstStyle>
            <a:defPPr>
              <a:defRPr lang="zh-CN"/>
            </a:defPPr>
            <a:lvl1pPr>
              <a:lnSpc>
                <a:spcPct val="120000"/>
              </a:lnSpc>
              <a:defRPr sz="2000">
                <a:solidFill>
                  <a:schemeClr val="tx2"/>
                </a:solidFill>
                <a:latin typeface="+mj-ea"/>
                <a:ea typeface="+mj-ea"/>
              </a:defRPr>
            </a:lvl1pPr>
          </a:lstStyle>
          <a:p>
            <a:pPr>
              <a:lnSpc>
                <a:spcPct val="100000"/>
              </a:lnSpc>
            </a:pPr>
            <a:r>
              <a:rPr lang="zh-CN" altLang="en-US" dirty="0"/>
              <a:t>添加标题内容</a:t>
            </a:r>
            <a:endParaRPr lang="zh-CN" altLang="en-US" dirty="0"/>
          </a:p>
        </p:txBody>
      </p:sp>
      <p:cxnSp>
        <p:nvCxnSpPr>
          <p:cNvPr id="19" name="直接连接符 18"/>
          <p:cNvCxnSpPr/>
          <p:nvPr/>
        </p:nvCxnSpPr>
        <p:spPr>
          <a:xfrm>
            <a:off x="6435934" y="5124451"/>
            <a:ext cx="625957" cy="0"/>
          </a:xfrm>
          <a:prstGeom prst="line">
            <a:avLst/>
          </a:prstGeom>
          <a:ln w="19050" cap="flat">
            <a:solidFill>
              <a:schemeClr val="accent1"/>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flipH="1">
            <a:off x="870228" y="4642588"/>
            <a:ext cx="1723549" cy="400110"/>
          </a:xfrm>
          <a:prstGeom prst="rect">
            <a:avLst/>
          </a:prstGeom>
          <a:noFill/>
        </p:spPr>
        <p:txBody>
          <a:bodyPr wrap="none" rtlCol="0">
            <a:spAutoFit/>
          </a:bodyPr>
          <a:lstStyle>
            <a:defPPr>
              <a:defRPr lang="zh-CN"/>
            </a:defPPr>
            <a:lvl1pPr>
              <a:lnSpc>
                <a:spcPct val="120000"/>
              </a:lnSpc>
              <a:defRPr sz="2000">
                <a:solidFill>
                  <a:schemeClr val="tx2"/>
                </a:solidFill>
                <a:latin typeface="+mj-ea"/>
                <a:ea typeface="+mj-ea"/>
              </a:defRPr>
            </a:lvl1pPr>
          </a:lstStyle>
          <a:p>
            <a:pPr>
              <a:lnSpc>
                <a:spcPct val="100000"/>
              </a:lnSpc>
            </a:pPr>
            <a:r>
              <a:rPr lang="zh-CN" altLang="en-US" dirty="0"/>
              <a:t>添加标题内容</a:t>
            </a:r>
            <a:endParaRPr lang="zh-CN" altLang="en-US" dirty="0"/>
          </a:p>
        </p:txBody>
      </p:sp>
      <p:cxnSp>
        <p:nvCxnSpPr>
          <p:cNvPr id="21" name="直接连接符 20"/>
          <p:cNvCxnSpPr/>
          <p:nvPr/>
        </p:nvCxnSpPr>
        <p:spPr>
          <a:xfrm>
            <a:off x="977333" y="5124451"/>
            <a:ext cx="625957" cy="0"/>
          </a:xfrm>
          <a:prstGeom prst="line">
            <a:avLst/>
          </a:prstGeom>
          <a:ln w="19050" cap="flat">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096000" y="1855810"/>
            <a:ext cx="0" cy="4295174"/>
          </a:xfrm>
          <a:prstGeom prst="line">
            <a:avLst/>
          </a:prstGeom>
          <a:ln w="12700" cap="rnd">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4367809" y="3933056"/>
            <a:ext cx="1410962" cy="391844"/>
          </a:xfrm>
          <a:prstGeom prst="rect">
            <a:avLst/>
          </a:prstGeom>
          <a:gradFill>
            <a:gsLst>
              <a:gs pos="100000">
                <a:srgbClr val="3E738C"/>
              </a:gs>
              <a:gs pos="30000">
                <a:schemeClr val="accent1"/>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mn-ea"/>
              </a:rPr>
              <a:t>关键词</a:t>
            </a:r>
            <a:endParaRPr lang="zh-CN" altLang="en-US" sz="2000" dirty="0">
              <a:latin typeface="+mn-ea"/>
            </a:endParaRPr>
          </a:p>
        </p:txBody>
      </p:sp>
      <p:sp>
        <p:nvSpPr>
          <p:cNvPr id="26" name="矩形 25"/>
          <p:cNvSpPr/>
          <p:nvPr/>
        </p:nvSpPr>
        <p:spPr>
          <a:xfrm>
            <a:off x="9803706" y="3933056"/>
            <a:ext cx="1410962" cy="391844"/>
          </a:xfrm>
          <a:prstGeom prst="rect">
            <a:avLst/>
          </a:prstGeom>
          <a:gradFill>
            <a:gsLst>
              <a:gs pos="100000">
                <a:srgbClr val="3E738C"/>
              </a:gs>
              <a:gs pos="30000">
                <a:schemeClr val="accent1"/>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mn-ea"/>
              </a:rPr>
              <a:t>关键词</a:t>
            </a:r>
            <a:endParaRPr lang="zh-CN" altLang="en-US" sz="2000" dirty="0">
              <a:latin typeface="+mn-ea"/>
            </a:endParaRPr>
          </a:p>
        </p:txBody>
      </p:sp>
      <p:sp>
        <p:nvSpPr>
          <p:cNvPr id="27" name="Text Placeholder 32"/>
          <p:cNvSpPr txBox="1"/>
          <p:nvPr/>
        </p:nvSpPr>
        <p:spPr>
          <a:xfrm>
            <a:off x="870227" y="5136946"/>
            <a:ext cx="4907095" cy="1028358"/>
          </a:xfrm>
          <a:prstGeom prst="rect">
            <a:avLst/>
          </a:prstGeom>
        </p:spPr>
        <p:txBody>
          <a:bodyPr wrap="square">
            <a:spAutoFit/>
            <a:scene3d>
              <a:camera prst="orthographicFront"/>
              <a:lightRig rig="threePt" dir="t"/>
            </a:scene3d>
            <a:sp3d contourW="12700"/>
          </a:bodyPr>
          <a:lstStyle>
            <a:defPPr>
              <a:defRPr lang="zh-CN"/>
            </a:defPPr>
            <a:lvl1pPr algn="just">
              <a:lnSpc>
                <a:spcPct val="150000"/>
              </a:lnSpc>
              <a:spcBef>
                <a:spcPts val="1200"/>
              </a:spcBef>
              <a:defRPr sz="1400">
                <a:solidFill>
                  <a:schemeClr val="tx2"/>
                </a:solidFill>
                <a:latin typeface="+mn-ea"/>
                <a:ea typeface="+mn-ea"/>
              </a:defRPr>
            </a:lvl1pPr>
          </a:lstStyle>
          <a:p>
            <a:r>
              <a:rPr lang="zh-CN" altLang="en-US" dirty="0"/>
              <a:t>我们坚持以客户为中心，快速响应客户需求，持续为客户创造长期价值进而成就客户我们坚持以客户为中心，快速响应客户需求，持续为客户创造长期价值进而成就客户</a:t>
            </a:r>
            <a:endParaRPr lang="zh-CN" altLang="en-US" dirty="0"/>
          </a:p>
        </p:txBody>
      </p:sp>
      <p:sp>
        <p:nvSpPr>
          <p:cNvPr id="28" name="Text Placeholder 32"/>
          <p:cNvSpPr txBox="1"/>
          <p:nvPr/>
        </p:nvSpPr>
        <p:spPr>
          <a:xfrm>
            <a:off x="6317195" y="5136946"/>
            <a:ext cx="4907095" cy="1028358"/>
          </a:xfrm>
          <a:prstGeom prst="rect">
            <a:avLst/>
          </a:prstGeom>
        </p:spPr>
        <p:txBody>
          <a:bodyPr wrap="square">
            <a:spAutoFit/>
            <a:scene3d>
              <a:camera prst="orthographicFront"/>
              <a:lightRig rig="threePt" dir="t"/>
            </a:scene3d>
            <a:sp3d contourW="12700"/>
          </a:bodyPr>
          <a:lstStyle>
            <a:defPPr>
              <a:defRPr lang="zh-CN"/>
            </a:defPPr>
            <a:lvl1pPr algn="just">
              <a:lnSpc>
                <a:spcPct val="150000"/>
              </a:lnSpc>
              <a:spcBef>
                <a:spcPts val="1200"/>
              </a:spcBef>
              <a:defRPr sz="1400">
                <a:solidFill>
                  <a:schemeClr val="tx2"/>
                </a:solidFill>
                <a:latin typeface="+mn-ea"/>
                <a:ea typeface="+mn-ea"/>
              </a:defRPr>
            </a:lvl1pPr>
          </a:lstStyle>
          <a:p>
            <a:r>
              <a:rPr lang="zh-CN" altLang="en-US" dirty="0"/>
              <a:t>我们坚持以客户为中心，快速响应客户需求，持续为客户创造长期价值进而成就客户我们坚持以客户为中心，快速响应客户需求，持续为客户创造长期价值进而成就客户</a:t>
            </a: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647728" y="3466746"/>
            <a:ext cx="4896544" cy="420180"/>
          </a:xfrm>
          <a:prstGeom prst="rect">
            <a:avLst/>
          </a:prstGeom>
          <a:gradFill>
            <a:gsLst>
              <a:gs pos="0">
                <a:schemeClr val="accent1">
                  <a:lumMod val="20000"/>
                  <a:lumOff val="80000"/>
                  <a:alpha val="0"/>
                </a:schemeClr>
              </a:gs>
              <a:gs pos="35000">
                <a:schemeClr val="accent1">
                  <a:lumMod val="20000"/>
                  <a:lumOff val="80000"/>
                  <a:alpha val="30000"/>
                </a:schemeClr>
              </a:gs>
              <a:gs pos="65000">
                <a:schemeClr val="accent1">
                  <a:lumMod val="20000"/>
                  <a:lumOff val="80000"/>
                  <a:alpha val="30000"/>
                </a:schemeClr>
              </a:gs>
              <a:gs pos="100000">
                <a:schemeClr val="accent1">
                  <a:lumMod val="20000"/>
                  <a:lumOff val="80000"/>
                  <a:alpha val="0"/>
                </a:schemeClr>
              </a:gs>
            </a:gsLst>
            <a:lin ang="0" scaled="0"/>
          </a:gradFill>
        </p:spPr>
        <p:txBody>
          <a:bodyPr rtlCol="0" anchor="ctr">
            <a:spAutoFit/>
          </a:bodyPr>
          <a:lstStyle/>
          <a:p>
            <a:pPr indent="304800" algn="ctr">
              <a:lnSpc>
                <a:spcPct val="150000"/>
              </a:lnSpc>
              <a:spcAft>
                <a:spcPts val="1650"/>
              </a:spcAft>
            </a:pPr>
            <a:endParaRPr lang="zh-CN" altLang="en-US" sz="1600" dirty="0">
              <a:solidFill>
                <a:schemeClr val="bg1"/>
              </a:solidFill>
              <a:latin typeface="腾讯体 W7" panose="020C08030202040F0204" pitchFamily="34" charset="-122"/>
              <a:ea typeface="腾讯体 W7" panose="020C08030202040F0204" pitchFamily="34" charset="-122"/>
              <a:cs typeface="Times New Roman" panose="02020603050405020304" pitchFamily="18" charset="0"/>
            </a:endParaRPr>
          </a:p>
        </p:txBody>
      </p:sp>
      <p:sp>
        <p:nvSpPr>
          <p:cNvPr id="5" name="文本框 4"/>
          <p:cNvSpPr txBox="1"/>
          <p:nvPr/>
        </p:nvSpPr>
        <p:spPr>
          <a:xfrm>
            <a:off x="5255866" y="1326856"/>
            <a:ext cx="1689886" cy="1569660"/>
          </a:xfrm>
          <a:prstGeom prst="rect">
            <a:avLst/>
          </a:prstGeom>
          <a:noFill/>
        </p:spPr>
        <p:txBody>
          <a:bodyPr wrap="none" rtlCol="0" anchor="ctr">
            <a:spAutoFit/>
          </a:bodyPr>
          <a:lstStyle/>
          <a:p>
            <a:pPr algn="ctr"/>
            <a:r>
              <a:rPr lang="en-US" altLang="zh-CN" sz="9600" dirty="0">
                <a:gradFill>
                  <a:gsLst>
                    <a:gs pos="0">
                      <a:srgbClr val="4DBBA2"/>
                    </a:gs>
                    <a:gs pos="80000">
                      <a:srgbClr val="4DBBA2">
                        <a:alpha val="0"/>
                      </a:srgbClr>
                    </a:gs>
                  </a:gsLst>
                  <a:lin ang="4800000" scaled="0"/>
                </a:gradFill>
                <a:latin typeface="腾讯体 W7" panose="020C08030202040F0204" pitchFamily="34" charset="-122"/>
                <a:ea typeface="腾讯体 W7" panose="020C08030202040F0204" pitchFamily="34" charset="-122"/>
              </a:rPr>
              <a:t>05</a:t>
            </a:r>
            <a:endParaRPr lang="en-US" altLang="zh-CN" sz="9600" dirty="0">
              <a:gradFill>
                <a:gsLst>
                  <a:gs pos="0">
                    <a:srgbClr val="4DBBA2"/>
                  </a:gs>
                  <a:gs pos="80000">
                    <a:srgbClr val="4DBBA2">
                      <a:alpha val="0"/>
                    </a:srgbClr>
                  </a:gs>
                </a:gsLst>
                <a:lin ang="4800000" scaled="0"/>
              </a:gradFill>
              <a:latin typeface="腾讯体 W7" panose="020C08030202040F0204" pitchFamily="34" charset="-122"/>
              <a:ea typeface="腾讯体 W7" panose="020C08030202040F0204" pitchFamily="34" charset="-122"/>
            </a:endParaRPr>
          </a:p>
        </p:txBody>
      </p:sp>
      <p:sp>
        <p:nvSpPr>
          <p:cNvPr id="3" name="文本框 2"/>
          <p:cNvSpPr txBox="1"/>
          <p:nvPr/>
        </p:nvSpPr>
        <p:spPr>
          <a:xfrm>
            <a:off x="4121831" y="2323731"/>
            <a:ext cx="3988262" cy="1107996"/>
          </a:xfrm>
          <a:prstGeom prst="rect">
            <a:avLst/>
          </a:prstGeom>
          <a:noFill/>
        </p:spPr>
        <p:txBody>
          <a:bodyPr wrap="square" rtlCol="0">
            <a:spAutoFit/>
          </a:bodyPr>
          <a:lstStyle/>
          <a:p>
            <a:pPr algn="dist"/>
            <a:r>
              <a:rPr lang="zh-CN" altLang="en-US" sz="6600" dirty="0">
                <a:solidFill>
                  <a:schemeClr val="bg1"/>
                </a:solidFill>
                <a:latin typeface="腾讯体 W7" panose="020C08030202040F0204" pitchFamily="34" charset="-122"/>
                <a:ea typeface="腾讯体 W7" panose="020C08030202040F0204" pitchFamily="34" charset="-122"/>
              </a:rPr>
              <a:t>发展规划</a:t>
            </a:r>
            <a:endParaRPr lang="zh-CN" altLang="en-US" sz="6600" dirty="0">
              <a:solidFill>
                <a:schemeClr val="bg1"/>
              </a:solidFill>
              <a:latin typeface="腾讯体 W7" panose="020C08030202040F0204" pitchFamily="34" charset="-122"/>
              <a:ea typeface="腾讯体 W7" panose="020C08030202040F0204" pitchFamily="34" charset="-122"/>
            </a:endParaRPr>
          </a:p>
        </p:txBody>
      </p:sp>
      <p:sp>
        <p:nvSpPr>
          <p:cNvPr id="8" name="Freeform 33"/>
          <p:cNvSpPr/>
          <p:nvPr/>
        </p:nvSpPr>
        <p:spPr bwMode="auto">
          <a:xfrm rot="15429785" flipH="1">
            <a:off x="2056243" y="474294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腾讯体 W7" panose="020C08030202040F0204" pitchFamily="34" charset="-122"/>
              <a:ea typeface="腾讯体 W7" panose="020C08030202040F0204" pitchFamily="34" charset="-122"/>
            </a:endParaRPr>
          </a:p>
        </p:txBody>
      </p:sp>
      <p:sp>
        <p:nvSpPr>
          <p:cNvPr id="22" name="文本框 21"/>
          <p:cNvSpPr txBox="1"/>
          <p:nvPr/>
        </p:nvSpPr>
        <p:spPr>
          <a:xfrm>
            <a:off x="4581783" y="3439289"/>
            <a:ext cx="3028433" cy="420180"/>
          </a:xfrm>
          <a:prstGeom prst="rect">
            <a:avLst/>
          </a:prstGeom>
        </p:spPr>
        <p:txBody>
          <a:bodyPr wrap="square">
            <a:spAutoFit/>
            <a:scene3d>
              <a:camera prst="orthographicFront"/>
              <a:lightRig rig="threePt" dir="t"/>
            </a:scene3d>
            <a:sp3d contourW="12700"/>
          </a:bodyPr>
          <a:lstStyle>
            <a:defPPr>
              <a:defRPr lang="zh-CN"/>
            </a:defPPr>
            <a:lvl1pPr algn="just">
              <a:lnSpc>
                <a:spcPct val="150000"/>
              </a:lnSpc>
              <a:spcBef>
                <a:spcPts val="1200"/>
              </a:spcBef>
              <a:defRPr sz="1600">
                <a:solidFill>
                  <a:srgbClr val="3E5E8F"/>
                </a:solidFill>
                <a:latin typeface="+mn-ea"/>
                <a:ea typeface="+mn-ea"/>
              </a:defRPr>
            </a:lvl1pPr>
          </a:lstStyle>
          <a:p>
            <a:pPr algn="dist"/>
            <a:r>
              <a:rPr lang="en-US" altLang="zh-CN" dirty="0">
                <a:solidFill>
                  <a:schemeClr val="bg1"/>
                </a:solidFill>
                <a:latin typeface="腾讯体 W7" panose="020C08030202040F0204" pitchFamily="34" charset="-122"/>
                <a:ea typeface="腾讯体 W7" panose="020C08030202040F0204" pitchFamily="34" charset="-122"/>
              </a:rPr>
              <a:t>DEVELOPMENT PLAN</a:t>
            </a:r>
            <a:endParaRPr lang="en-US" altLang="zh-CN" dirty="0">
              <a:solidFill>
                <a:schemeClr val="bg1"/>
              </a:solidFill>
              <a:latin typeface="腾讯体 W7" panose="020C08030202040F0204" pitchFamily="34" charset="-122"/>
              <a:ea typeface="腾讯体 W7" panose="020C08030202040F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椭圆 18"/>
          <p:cNvSpPr/>
          <p:nvPr/>
        </p:nvSpPr>
        <p:spPr>
          <a:xfrm>
            <a:off x="798988" y="975942"/>
            <a:ext cx="936104" cy="590852"/>
          </a:xfrm>
          <a:prstGeom prst="ellipse">
            <a:avLst/>
          </a:prstGeom>
          <a:gradFill>
            <a:gsLst>
              <a:gs pos="77000">
                <a:srgbClr val="4DBBA2">
                  <a:alpha val="0"/>
                </a:srgbClr>
              </a:gs>
              <a:gs pos="20000">
                <a:srgbClr val="303078">
                  <a:alpha val="44000"/>
                </a:srgbClr>
              </a:gs>
            </a:gsLst>
            <a:lin ang="3000000" scaled="0"/>
          </a:gradFill>
        </p:spPr>
        <p:txBody>
          <a:bodyPr rtlCol="0" anchor="ctr">
            <a:spAutoFit/>
          </a:bodyPr>
          <a:lstStyle/>
          <a:p>
            <a:pPr indent="304800" algn="ctr">
              <a:lnSpc>
                <a:spcPct val="150000"/>
              </a:lnSpc>
              <a:spcAft>
                <a:spcPts val="1650"/>
              </a:spcAft>
            </a:pPr>
            <a:endParaRPr lang="zh-CN" altLang="en-US" sz="1600" dirty="0">
              <a:solidFill>
                <a:schemeClr val="bg1"/>
              </a:solidFill>
              <a:latin typeface="腾讯体 W7" panose="020C08030202040F0204" pitchFamily="34" charset="-122"/>
              <a:ea typeface="腾讯体 W7" panose="020C08030202040F0204" pitchFamily="34" charset="-122"/>
              <a:cs typeface="Times New Roman" panose="02020603050405020304" pitchFamily="18" charset="0"/>
            </a:endParaRPr>
          </a:p>
        </p:txBody>
      </p:sp>
      <p:sp>
        <p:nvSpPr>
          <p:cNvPr id="32" name="文本框 31"/>
          <p:cNvSpPr txBox="1"/>
          <p:nvPr/>
        </p:nvSpPr>
        <p:spPr>
          <a:xfrm>
            <a:off x="983431" y="943434"/>
            <a:ext cx="1287532" cy="707886"/>
          </a:xfrm>
          <a:prstGeom prst="rect">
            <a:avLst/>
          </a:prstGeom>
          <a:noFill/>
          <a:effectLst/>
        </p:spPr>
        <p:txBody>
          <a:bodyPr wrap="none" rtlCol="0" anchor="ctr">
            <a:spAutoFit/>
          </a:bodyPr>
          <a:lstStyle>
            <a:defPPr>
              <a:defRPr lang="zh-CN"/>
            </a:defPPr>
            <a:lvl1pPr algn="ctr">
              <a:defRPr sz="6000">
                <a:gradFill>
                  <a:gsLst>
                    <a:gs pos="0">
                      <a:srgbClr val="FBC57B"/>
                    </a:gs>
                    <a:gs pos="50000">
                      <a:srgbClr val="FED197"/>
                    </a:gs>
                    <a:gs pos="100000">
                      <a:srgbClr val="FBC57B"/>
                    </a:gs>
                  </a:gsLst>
                  <a:lin ang="0" scaled="0"/>
                </a:gradFill>
                <a:latin typeface="优设标题黑" panose="00000500000000000000" pitchFamily="2" charset="-122"/>
                <a:ea typeface="优设标题黑" panose="00000500000000000000" pitchFamily="2" charset="-122"/>
              </a:defRPr>
            </a:lvl1pPr>
          </a:lstStyle>
          <a:p>
            <a:pPr algn="l"/>
            <a:r>
              <a:rPr lang="zh-CN" altLang="en-US" sz="4000" spc="300" dirty="0">
                <a:solidFill>
                  <a:schemeClr val="bg1"/>
                </a:solidFill>
                <a:latin typeface="腾讯体 W7" panose="020C08030202040F0204" pitchFamily="34" charset="-122"/>
                <a:ea typeface="腾讯体 W7" panose="020C08030202040F0204" pitchFamily="34" charset="-122"/>
              </a:rPr>
              <a:t>目录</a:t>
            </a:r>
            <a:endParaRPr lang="zh-CN" altLang="en-US" sz="4000" spc="300" dirty="0">
              <a:solidFill>
                <a:schemeClr val="bg1"/>
              </a:solidFill>
              <a:latin typeface="腾讯体 W7" panose="020C08030202040F0204" pitchFamily="34" charset="-122"/>
              <a:ea typeface="腾讯体 W7" panose="020C08030202040F0204" pitchFamily="34" charset="-122"/>
            </a:endParaRPr>
          </a:p>
        </p:txBody>
      </p:sp>
      <p:sp>
        <p:nvSpPr>
          <p:cNvPr id="2" name="文本框 1"/>
          <p:cNvSpPr txBox="1"/>
          <p:nvPr/>
        </p:nvSpPr>
        <p:spPr>
          <a:xfrm>
            <a:off x="7392144" y="1031212"/>
            <a:ext cx="1620957" cy="523220"/>
          </a:xfrm>
          <a:prstGeom prst="rect">
            <a:avLst/>
          </a:prstGeom>
          <a:noFill/>
        </p:spPr>
        <p:txBody>
          <a:bodyPr wrap="none" rtlCol="0">
            <a:spAutoFit/>
          </a:bodyPr>
          <a:lstStyle/>
          <a:p>
            <a:r>
              <a:rPr lang="zh-CN" altLang="en-US" sz="2800" dirty="0">
                <a:solidFill>
                  <a:schemeClr val="bg1"/>
                </a:solidFill>
                <a:latin typeface="腾讯体 W7" panose="020C08030202040F0204" pitchFamily="34" charset="-122"/>
                <a:ea typeface="腾讯体 W7" panose="020C08030202040F0204" pitchFamily="34" charset="-122"/>
              </a:rPr>
              <a:t>公司简介</a:t>
            </a:r>
            <a:endParaRPr lang="zh-CN" altLang="en-US" sz="2800" dirty="0">
              <a:solidFill>
                <a:schemeClr val="bg1"/>
              </a:solidFill>
              <a:latin typeface="腾讯体 W7" panose="020C08030202040F0204" pitchFamily="34" charset="-122"/>
              <a:ea typeface="腾讯体 W7" panose="020C08030202040F0204" pitchFamily="34" charset="-122"/>
            </a:endParaRPr>
          </a:p>
        </p:txBody>
      </p:sp>
      <p:sp>
        <p:nvSpPr>
          <p:cNvPr id="3" name="文本框 2"/>
          <p:cNvSpPr txBox="1"/>
          <p:nvPr/>
        </p:nvSpPr>
        <p:spPr>
          <a:xfrm>
            <a:off x="6932534" y="2054676"/>
            <a:ext cx="1620957" cy="523220"/>
          </a:xfrm>
          <a:prstGeom prst="rect">
            <a:avLst/>
          </a:prstGeom>
          <a:noFill/>
        </p:spPr>
        <p:txBody>
          <a:bodyPr wrap="none" rtlCol="0">
            <a:spAutoFit/>
          </a:bodyPr>
          <a:lstStyle/>
          <a:p>
            <a:r>
              <a:rPr lang="zh-CN" altLang="en-US" sz="2800" dirty="0">
                <a:solidFill>
                  <a:schemeClr val="bg1"/>
                </a:solidFill>
                <a:latin typeface="腾讯体 W7" panose="020C08030202040F0204" pitchFamily="34" charset="-122"/>
                <a:ea typeface="腾讯体 W7" panose="020C08030202040F0204" pitchFamily="34" charset="-122"/>
              </a:rPr>
              <a:t>行业背景</a:t>
            </a:r>
            <a:endParaRPr lang="zh-CN" altLang="en-US" sz="2800" dirty="0">
              <a:solidFill>
                <a:schemeClr val="bg1"/>
              </a:solidFill>
              <a:latin typeface="腾讯体 W7" panose="020C08030202040F0204" pitchFamily="34" charset="-122"/>
              <a:ea typeface="腾讯体 W7" panose="020C08030202040F0204" pitchFamily="34" charset="-122"/>
            </a:endParaRPr>
          </a:p>
        </p:txBody>
      </p:sp>
      <p:sp>
        <p:nvSpPr>
          <p:cNvPr id="4" name="文本框 3"/>
          <p:cNvSpPr txBox="1"/>
          <p:nvPr/>
        </p:nvSpPr>
        <p:spPr>
          <a:xfrm>
            <a:off x="6509657" y="3078140"/>
            <a:ext cx="1620957" cy="523220"/>
          </a:xfrm>
          <a:prstGeom prst="rect">
            <a:avLst/>
          </a:prstGeom>
          <a:noFill/>
        </p:spPr>
        <p:txBody>
          <a:bodyPr wrap="none" rtlCol="0">
            <a:spAutoFit/>
          </a:bodyPr>
          <a:lstStyle/>
          <a:p>
            <a:r>
              <a:rPr lang="zh-CN" altLang="en-US" sz="2800" dirty="0">
                <a:solidFill>
                  <a:schemeClr val="bg1"/>
                </a:solidFill>
                <a:latin typeface="腾讯体 W7" panose="020C08030202040F0204" pitchFamily="34" charset="-122"/>
                <a:ea typeface="腾讯体 W7" panose="020C08030202040F0204" pitchFamily="34" charset="-122"/>
              </a:rPr>
              <a:t>项目概况</a:t>
            </a:r>
            <a:endParaRPr lang="zh-CN" altLang="en-US" sz="2800" dirty="0">
              <a:solidFill>
                <a:schemeClr val="bg1"/>
              </a:solidFill>
              <a:latin typeface="腾讯体 W7" panose="020C08030202040F0204" pitchFamily="34" charset="-122"/>
              <a:ea typeface="腾讯体 W7" panose="020C08030202040F0204" pitchFamily="34" charset="-122"/>
            </a:endParaRPr>
          </a:p>
        </p:txBody>
      </p:sp>
      <p:sp>
        <p:nvSpPr>
          <p:cNvPr id="5" name="文本框 4"/>
          <p:cNvSpPr txBox="1"/>
          <p:nvPr/>
        </p:nvSpPr>
        <p:spPr>
          <a:xfrm>
            <a:off x="6054238" y="4101604"/>
            <a:ext cx="1620957" cy="523220"/>
          </a:xfrm>
          <a:prstGeom prst="rect">
            <a:avLst/>
          </a:prstGeom>
          <a:noFill/>
        </p:spPr>
        <p:txBody>
          <a:bodyPr wrap="none" rtlCol="0">
            <a:spAutoFit/>
          </a:bodyPr>
          <a:lstStyle/>
          <a:p>
            <a:r>
              <a:rPr lang="zh-CN" altLang="en-US" sz="2800" dirty="0">
                <a:solidFill>
                  <a:schemeClr val="bg1"/>
                </a:solidFill>
                <a:latin typeface="腾讯体 W7" panose="020C08030202040F0204" pitchFamily="34" charset="-122"/>
                <a:ea typeface="腾讯体 W7" panose="020C08030202040F0204" pitchFamily="34" charset="-122"/>
              </a:rPr>
              <a:t>商业模式</a:t>
            </a:r>
            <a:endParaRPr lang="zh-CN" altLang="en-US" sz="2800" dirty="0">
              <a:solidFill>
                <a:schemeClr val="bg1"/>
              </a:solidFill>
              <a:latin typeface="腾讯体 W7" panose="020C08030202040F0204" pitchFamily="34" charset="-122"/>
              <a:ea typeface="腾讯体 W7" panose="020C08030202040F0204" pitchFamily="34" charset="-122"/>
            </a:endParaRPr>
          </a:p>
        </p:txBody>
      </p:sp>
      <p:sp>
        <p:nvSpPr>
          <p:cNvPr id="6" name="文本框 5"/>
          <p:cNvSpPr txBox="1"/>
          <p:nvPr/>
        </p:nvSpPr>
        <p:spPr>
          <a:xfrm>
            <a:off x="5595133" y="5125067"/>
            <a:ext cx="1620957" cy="523220"/>
          </a:xfrm>
          <a:prstGeom prst="rect">
            <a:avLst/>
          </a:prstGeom>
          <a:noFill/>
        </p:spPr>
        <p:txBody>
          <a:bodyPr wrap="none" rtlCol="0">
            <a:spAutoFit/>
          </a:bodyPr>
          <a:lstStyle/>
          <a:p>
            <a:r>
              <a:rPr lang="zh-CN" altLang="en-US" sz="2800" dirty="0">
                <a:solidFill>
                  <a:schemeClr val="bg1"/>
                </a:solidFill>
                <a:latin typeface="腾讯体 W7" panose="020C08030202040F0204" pitchFamily="34" charset="-122"/>
                <a:ea typeface="腾讯体 W7" panose="020C08030202040F0204" pitchFamily="34" charset="-122"/>
              </a:rPr>
              <a:t>发展规划</a:t>
            </a:r>
            <a:endParaRPr lang="zh-CN" altLang="en-US" sz="2800" dirty="0">
              <a:solidFill>
                <a:schemeClr val="bg1"/>
              </a:solidFill>
              <a:latin typeface="腾讯体 W7" panose="020C08030202040F0204" pitchFamily="34" charset="-122"/>
              <a:ea typeface="腾讯体 W7" panose="020C08030202040F0204" pitchFamily="34" charset="-122"/>
            </a:endParaRPr>
          </a:p>
        </p:txBody>
      </p:sp>
      <p:sp>
        <p:nvSpPr>
          <p:cNvPr id="27" name="文本框 26"/>
          <p:cNvSpPr txBox="1"/>
          <p:nvPr/>
        </p:nvSpPr>
        <p:spPr>
          <a:xfrm>
            <a:off x="983432" y="1685344"/>
            <a:ext cx="1656184" cy="307777"/>
          </a:xfrm>
          <a:prstGeom prst="rect">
            <a:avLst/>
          </a:prstGeom>
          <a:noFill/>
        </p:spPr>
        <p:txBody>
          <a:bodyPr wrap="square" rtlCol="0" anchor="ctr">
            <a:spAutoFit/>
          </a:bodyPr>
          <a:lstStyle/>
          <a:p>
            <a:pPr algn="dist"/>
            <a:r>
              <a:rPr lang="en-US" altLang="zh-CN" sz="1400" spc="300" dirty="0">
                <a:solidFill>
                  <a:schemeClr val="bg1"/>
                </a:solidFill>
                <a:latin typeface="腾讯体 W7" panose="020C08030202040F0204" pitchFamily="34" charset="-122"/>
                <a:ea typeface="腾讯体 W7" panose="020C08030202040F0204" pitchFamily="34" charset="-122"/>
                <a:cs typeface="+mn-ea"/>
                <a:sym typeface="+mn-lt"/>
              </a:rPr>
              <a:t>CONTENT</a:t>
            </a:r>
            <a:endParaRPr lang="zh-CN" altLang="en-US" sz="1400" spc="300" dirty="0">
              <a:solidFill>
                <a:schemeClr val="bg1"/>
              </a:solidFill>
              <a:latin typeface="腾讯体 W7" panose="020C08030202040F0204" pitchFamily="34" charset="-122"/>
              <a:ea typeface="腾讯体 W7" panose="020C08030202040F0204" pitchFamily="34" charset="-122"/>
              <a:cs typeface="+mn-ea"/>
              <a:sym typeface="+mn-lt"/>
            </a:endParaRPr>
          </a:p>
        </p:txBody>
      </p:sp>
      <p:sp>
        <p:nvSpPr>
          <p:cNvPr id="8" name="文本框 7"/>
          <p:cNvSpPr txBox="1"/>
          <p:nvPr/>
        </p:nvSpPr>
        <p:spPr>
          <a:xfrm>
            <a:off x="6256395" y="908102"/>
            <a:ext cx="808235" cy="769441"/>
          </a:xfrm>
          <a:prstGeom prst="rect">
            <a:avLst/>
          </a:prstGeom>
          <a:noFill/>
        </p:spPr>
        <p:txBody>
          <a:bodyPr wrap="none" rtlCol="0" anchor="ctr">
            <a:spAutoFit/>
          </a:bodyPr>
          <a:lstStyle>
            <a:defPPr>
              <a:defRPr lang="zh-CN"/>
            </a:defPPr>
            <a:lvl1pPr algn="ctr">
              <a:defRPr sz="4800">
                <a:gradFill>
                  <a:gsLst>
                    <a:gs pos="0">
                      <a:srgbClr val="4DBBA2"/>
                    </a:gs>
                    <a:gs pos="80000">
                      <a:srgbClr val="4DBBA2">
                        <a:alpha val="0"/>
                      </a:srgbClr>
                    </a:gs>
                  </a:gsLst>
                  <a:lin ang="4800000" scaled="0"/>
                </a:gradFill>
                <a:latin typeface="腾讯体" panose="02010600010101010101" pitchFamily="2" charset="-122"/>
                <a:ea typeface="腾讯体" panose="02010600010101010101" pitchFamily="2" charset="-122"/>
              </a:defRPr>
            </a:lvl1pPr>
          </a:lstStyle>
          <a:p>
            <a:r>
              <a:rPr lang="en-US" altLang="zh-CN" sz="4400" dirty="0">
                <a:latin typeface="腾讯体 W7" panose="020C08030202040F0204" pitchFamily="34" charset="-122"/>
                <a:ea typeface="腾讯体 W7" panose="020C08030202040F0204" pitchFamily="34" charset="-122"/>
                <a:sym typeface="+mn-ea"/>
              </a:rPr>
              <a:t>01</a:t>
            </a:r>
            <a:endParaRPr lang="zh-CN" altLang="en-US" sz="4400" dirty="0">
              <a:latin typeface="腾讯体 W7" panose="020C08030202040F0204" pitchFamily="34" charset="-122"/>
              <a:ea typeface="腾讯体 W7" panose="020C08030202040F0204" pitchFamily="34" charset="-122"/>
              <a:sym typeface="+mn-ea"/>
            </a:endParaRPr>
          </a:p>
        </p:txBody>
      </p:sp>
      <p:sp>
        <p:nvSpPr>
          <p:cNvPr id="31" name="文本框 30"/>
          <p:cNvSpPr txBox="1"/>
          <p:nvPr/>
        </p:nvSpPr>
        <p:spPr>
          <a:xfrm>
            <a:off x="5769588" y="1931566"/>
            <a:ext cx="889987" cy="769441"/>
          </a:xfrm>
          <a:prstGeom prst="rect">
            <a:avLst/>
          </a:prstGeom>
          <a:noFill/>
        </p:spPr>
        <p:txBody>
          <a:bodyPr wrap="none" rtlCol="0" anchor="ctr">
            <a:spAutoFit/>
          </a:bodyPr>
          <a:lstStyle>
            <a:defPPr>
              <a:defRPr lang="zh-CN"/>
            </a:defPPr>
            <a:lvl1pPr algn="ctr">
              <a:defRPr sz="4800">
                <a:gradFill>
                  <a:gsLst>
                    <a:gs pos="0">
                      <a:srgbClr val="4DBBA2"/>
                    </a:gs>
                    <a:gs pos="80000">
                      <a:srgbClr val="4DBBA2">
                        <a:alpha val="0"/>
                      </a:srgbClr>
                    </a:gs>
                  </a:gsLst>
                  <a:lin ang="4800000" scaled="0"/>
                </a:gradFill>
                <a:latin typeface="腾讯体" panose="02010600010101010101" pitchFamily="2" charset="-122"/>
                <a:ea typeface="腾讯体" panose="02010600010101010101" pitchFamily="2" charset="-122"/>
              </a:defRPr>
            </a:lvl1pPr>
          </a:lstStyle>
          <a:p>
            <a:r>
              <a:rPr lang="en-US" altLang="zh-CN" sz="4400" dirty="0">
                <a:latin typeface="腾讯体 W7" panose="020C08030202040F0204" pitchFamily="34" charset="-122"/>
                <a:ea typeface="腾讯体 W7" panose="020C08030202040F0204" pitchFamily="34" charset="-122"/>
                <a:sym typeface="+mn-ea"/>
              </a:rPr>
              <a:t>02</a:t>
            </a:r>
            <a:endParaRPr lang="zh-CN" altLang="en-US" sz="4400" dirty="0">
              <a:latin typeface="腾讯体 W7" panose="020C08030202040F0204" pitchFamily="34" charset="-122"/>
              <a:ea typeface="腾讯体 W7" panose="020C08030202040F0204" pitchFamily="34" charset="-122"/>
              <a:sym typeface="+mn-ea"/>
            </a:endParaRPr>
          </a:p>
        </p:txBody>
      </p:sp>
      <p:sp>
        <p:nvSpPr>
          <p:cNvPr id="33" name="文本框 32"/>
          <p:cNvSpPr txBox="1"/>
          <p:nvPr/>
        </p:nvSpPr>
        <p:spPr>
          <a:xfrm>
            <a:off x="5335681" y="2955030"/>
            <a:ext cx="865943" cy="769441"/>
          </a:xfrm>
          <a:prstGeom prst="rect">
            <a:avLst/>
          </a:prstGeom>
          <a:noFill/>
        </p:spPr>
        <p:txBody>
          <a:bodyPr wrap="none" rtlCol="0" anchor="ctr">
            <a:spAutoFit/>
          </a:bodyPr>
          <a:lstStyle>
            <a:defPPr>
              <a:defRPr lang="zh-CN"/>
            </a:defPPr>
            <a:lvl1pPr algn="ctr">
              <a:defRPr sz="4800">
                <a:gradFill>
                  <a:gsLst>
                    <a:gs pos="0">
                      <a:srgbClr val="4DBBA2"/>
                    </a:gs>
                    <a:gs pos="80000">
                      <a:srgbClr val="4DBBA2">
                        <a:alpha val="0"/>
                      </a:srgbClr>
                    </a:gs>
                  </a:gsLst>
                  <a:lin ang="4800000" scaled="0"/>
                </a:gradFill>
                <a:latin typeface="腾讯体" panose="02010600010101010101" pitchFamily="2" charset="-122"/>
                <a:ea typeface="腾讯体" panose="02010600010101010101" pitchFamily="2" charset="-122"/>
              </a:defRPr>
            </a:lvl1pPr>
          </a:lstStyle>
          <a:p>
            <a:r>
              <a:rPr lang="en-US" altLang="zh-CN" sz="4400" dirty="0">
                <a:latin typeface="腾讯体 W7" panose="020C08030202040F0204" pitchFamily="34" charset="-122"/>
                <a:ea typeface="腾讯体 W7" panose="020C08030202040F0204" pitchFamily="34" charset="-122"/>
                <a:sym typeface="+mn-ea"/>
              </a:rPr>
              <a:t>03</a:t>
            </a:r>
            <a:endParaRPr lang="zh-CN" altLang="en-US" sz="4400" dirty="0">
              <a:latin typeface="腾讯体 W7" panose="020C08030202040F0204" pitchFamily="34" charset="-122"/>
              <a:ea typeface="腾讯体 W7" panose="020C08030202040F0204" pitchFamily="34" charset="-122"/>
              <a:sym typeface="+mn-ea"/>
            </a:endParaRPr>
          </a:p>
        </p:txBody>
      </p:sp>
      <p:sp>
        <p:nvSpPr>
          <p:cNvPr id="34" name="文本框 33"/>
          <p:cNvSpPr txBox="1"/>
          <p:nvPr/>
        </p:nvSpPr>
        <p:spPr>
          <a:xfrm>
            <a:off x="4861700" y="3978494"/>
            <a:ext cx="922047" cy="769441"/>
          </a:xfrm>
          <a:prstGeom prst="rect">
            <a:avLst/>
          </a:prstGeom>
          <a:noFill/>
        </p:spPr>
        <p:txBody>
          <a:bodyPr wrap="none" rtlCol="0" anchor="ctr">
            <a:spAutoFit/>
          </a:bodyPr>
          <a:lstStyle>
            <a:defPPr>
              <a:defRPr lang="zh-CN"/>
            </a:defPPr>
            <a:lvl1pPr algn="ctr">
              <a:defRPr sz="4800">
                <a:gradFill>
                  <a:gsLst>
                    <a:gs pos="0">
                      <a:srgbClr val="4DBBA2"/>
                    </a:gs>
                    <a:gs pos="80000">
                      <a:srgbClr val="4DBBA2">
                        <a:alpha val="0"/>
                      </a:srgbClr>
                    </a:gs>
                  </a:gsLst>
                  <a:lin ang="4800000" scaled="0"/>
                </a:gradFill>
                <a:latin typeface="腾讯体" panose="02010600010101010101" pitchFamily="2" charset="-122"/>
                <a:ea typeface="腾讯体" panose="02010600010101010101" pitchFamily="2" charset="-122"/>
              </a:defRPr>
            </a:lvl1pPr>
          </a:lstStyle>
          <a:p>
            <a:r>
              <a:rPr lang="en-US" altLang="zh-CN" sz="4400" dirty="0">
                <a:latin typeface="腾讯体 W7" panose="020C08030202040F0204" pitchFamily="34" charset="-122"/>
                <a:ea typeface="腾讯体 W7" panose="020C08030202040F0204" pitchFamily="34" charset="-122"/>
                <a:sym typeface="+mn-ea"/>
              </a:rPr>
              <a:t>04</a:t>
            </a:r>
            <a:endParaRPr lang="zh-CN" altLang="en-US" sz="4400" dirty="0">
              <a:latin typeface="腾讯体 W7" panose="020C08030202040F0204" pitchFamily="34" charset="-122"/>
              <a:ea typeface="腾讯体 W7" panose="020C08030202040F0204" pitchFamily="34" charset="-122"/>
              <a:sym typeface="+mn-ea"/>
            </a:endParaRPr>
          </a:p>
        </p:txBody>
      </p:sp>
      <p:sp>
        <p:nvSpPr>
          <p:cNvPr id="36" name="文本框 35"/>
          <p:cNvSpPr txBox="1"/>
          <p:nvPr/>
        </p:nvSpPr>
        <p:spPr>
          <a:xfrm>
            <a:off x="4439816" y="5001957"/>
            <a:ext cx="873957" cy="769441"/>
          </a:xfrm>
          <a:prstGeom prst="rect">
            <a:avLst/>
          </a:prstGeom>
          <a:noFill/>
        </p:spPr>
        <p:txBody>
          <a:bodyPr wrap="none" rtlCol="0" anchor="ctr">
            <a:spAutoFit/>
          </a:bodyPr>
          <a:lstStyle>
            <a:defPPr>
              <a:defRPr lang="zh-CN"/>
            </a:defPPr>
            <a:lvl1pPr algn="ctr">
              <a:defRPr sz="4800">
                <a:gradFill>
                  <a:gsLst>
                    <a:gs pos="0">
                      <a:srgbClr val="4DBBA2"/>
                    </a:gs>
                    <a:gs pos="80000">
                      <a:srgbClr val="4DBBA2">
                        <a:alpha val="0"/>
                      </a:srgbClr>
                    </a:gs>
                  </a:gsLst>
                  <a:lin ang="4800000" scaled="0"/>
                </a:gradFill>
                <a:latin typeface="腾讯体" panose="02010600010101010101" pitchFamily="2" charset="-122"/>
                <a:ea typeface="腾讯体" panose="02010600010101010101" pitchFamily="2" charset="-122"/>
              </a:defRPr>
            </a:lvl1pPr>
          </a:lstStyle>
          <a:p>
            <a:r>
              <a:rPr lang="en-US" altLang="zh-CN" sz="4400" dirty="0">
                <a:latin typeface="腾讯体 W7" panose="020C08030202040F0204" pitchFamily="34" charset="-122"/>
                <a:ea typeface="腾讯体 W7" panose="020C08030202040F0204" pitchFamily="34" charset="-122"/>
                <a:sym typeface="+mn-ea"/>
              </a:rPr>
              <a:t>05</a:t>
            </a:r>
            <a:endParaRPr lang="zh-CN" altLang="en-US" sz="4400" dirty="0">
              <a:latin typeface="腾讯体 W7" panose="020C08030202040F0204" pitchFamily="34" charset="-122"/>
              <a:ea typeface="腾讯体 W7" panose="020C08030202040F0204" pitchFamily="34" charset="-122"/>
              <a:sym typeface="+mn-ea"/>
            </a:endParaRPr>
          </a:p>
        </p:txBody>
      </p:sp>
      <p:cxnSp>
        <p:nvCxnSpPr>
          <p:cNvPr id="12" name="直接连接符 11"/>
          <p:cNvCxnSpPr/>
          <p:nvPr/>
        </p:nvCxnSpPr>
        <p:spPr>
          <a:xfrm>
            <a:off x="7186976" y="1649120"/>
            <a:ext cx="2509424" cy="0"/>
          </a:xfrm>
          <a:prstGeom prst="line">
            <a:avLst/>
          </a:prstGeom>
          <a:ln w="19050">
            <a:solidFill>
              <a:schemeClr val="bg1">
                <a:alpha val="3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6746328" y="2666563"/>
            <a:ext cx="2509424" cy="0"/>
          </a:xfrm>
          <a:prstGeom prst="line">
            <a:avLst/>
          </a:prstGeom>
          <a:ln w="19050">
            <a:solidFill>
              <a:schemeClr val="bg1">
                <a:alpha val="3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6305680" y="3684006"/>
            <a:ext cx="2509424" cy="0"/>
          </a:xfrm>
          <a:prstGeom prst="line">
            <a:avLst/>
          </a:prstGeom>
          <a:ln w="19050">
            <a:solidFill>
              <a:schemeClr val="bg1">
                <a:alpha val="3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5865032" y="4701449"/>
            <a:ext cx="2509424" cy="0"/>
          </a:xfrm>
          <a:prstGeom prst="line">
            <a:avLst/>
          </a:prstGeom>
          <a:ln w="19050">
            <a:solidFill>
              <a:schemeClr val="bg1">
                <a:alpha val="3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5424384" y="5718891"/>
            <a:ext cx="2509424" cy="0"/>
          </a:xfrm>
          <a:prstGeom prst="line">
            <a:avLst/>
          </a:prstGeom>
          <a:ln w="19050">
            <a:solidFill>
              <a:schemeClr val="bg1">
                <a:alpha val="3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圆角矩形 27"/>
          <p:cNvSpPr/>
          <p:nvPr/>
        </p:nvSpPr>
        <p:spPr>
          <a:xfrm>
            <a:off x="9260652" y="3742013"/>
            <a:ext cx="1962318" cy="468427"/>
          </a:xfrm>
          <a:prstGeom prst="roundRect">
            <a:avLst>
              <a:gd name="adj" fmla="val 50000"/>
            </a:avLst>
          </a:prstGeom>
          <a:gradFill>
            <a:gsLst>
              <a:gs pos="0">
                <a:srgbClr val="C1E7DE"/>
              </a:gs>
              <a:gs pos="41000">
                <a:srgbClr val="F8FCFB"/>
              </a:gs>
              <a:gs pos="85000">
                <a:schemeClr val="bg1"/>
              </a:gs>
            </a:gsLst>
            <a:lin ang="3000000" scaled="0"/>
          </a:gradFill>
        </p:spPr>
        <p:txBody>
          <a:bodyPr rot="0" spcFirstLastPara="0" vertOverflow="overflow" horzOverflow="overflow" vert="horz" wrap="square" lIns="91440" tIns="45720" rIns="91440" bIns="45720" numCol="1" spcCol="0" rtlCol="0" fromWordArt="0" anchor="ctr" anchorCtr="0" forceAA="0" compatLnSpc="1">
            <a:sp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sp>
        <p:nvSpPr>
          <p:cNvPr id="27" name="圆角矩形 26"/>
          <p:cNvSpPr/>
          <p:nvPr/>
        </p:nvSpPr>
        <p:spPr>
          <a:xfrm>
            <a:off x="6561278" y="2254987"/>
            <a:ext cx="1962318" cy="468427"/>
          </a:xfrm>
          <a:prstGeom prst="roundRect">
            <a:avLst>
              <a:gd name="adj" fmla="val 50000"/>
            </a:avLst>
          </a:prstGeom>
          <a:gradFill>
            <a:gsLst>
              <a:gs pos="0">
                <a:srgbClr val="C1E7DE"/>
              </a:gs>
              <a:gs pos="41000">
                <a:srgbClr val="F8FCFB"/>
              </a:gs>
              <a:gs pos="85000">
                <a:schemeClr val="bg1"/>
              </a:gs>
            </a:gsLst>
            <a:lin ang="3000000" scaled="0"/>
          </a:gradFill>
        </p:spPr>
        <p:txBody>
          <a:bodyPr rot="0" spcFirstLastPara="0" vertOverflow="overflow" horzOverflow="overflow" vert="horz" wrap="square" lIns="91440" tIns="45720" rIns="91440" bIns="45720" numCol="1" spcCol="0" rtlCol="0" fromWordArt="0" anchor="ctr" anchorCtr="0" forceAA="0" compatLnSpc="1">
            <a:sp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sp>
        <p:nvSpPr>
          <p:cNvPr id="26" name="圆角矩形 25"/>
          <p:cNvSpPr/>
          <p:nvPr/>
        </p:nvSpPr>
        <p:spPr>
          <a:xfrm>
            <a:off x="3863752" y="4522685"/>
            <a:ext cx="1962318" cy="468427"/>
          </a:xfrm>
          <a:prstGeom prst="roundRect">
            <a:avLst>
              <a:gd name="adj" fmla="val 50000"/>
            </a:avLst>
          </a:prstGeom>
          <a:gradFill>
            <a:gsLst>
              <a:gs pos="0">
                <a:srgbClr val="C1E7DE"/>
              </a:gs>
              <a:gs pos="41000">
                <a:srgbClr val="F8FCFB"/>
              </a:gs>
              <a:gs pos="85000">
                <a:schemeClr val="bg1"/>
              </a:gs>
            </a:gsLst>
            <a:lin ang="3000000" scaled="0"/>
          </a:gradFill>
        </p:spPr>
        <p:txBody>
          <a:bodyPr rot="0" spcFirstLastPara="0" vertOverflow="overflow" horzOverflow="overflow" vert="horz" wrap="square" lIns="91440" tIns="45720" rIns="91440" bIns="45720" numCol="1" spcCol="0" rtlCol="0" fromWordArt="0" anchor="ctr" anchorCtr="0" forceAA="0" compatLnSpc="1">
            <a:sp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sp>
        <p:nvSpPr>
          <p:cNvPr id="12" name="圆角矩形 11"/>
          <p:cNvSpPr/>
          <p:nvPr/>
        </p:nvSpPr>
        <p:spPr>
          <a:xfrm>
            <a:off x="1096987" y="2439938"/>
            <a:ext cx="2118693" cy="468427"/>
          </a:xfrm>
          <a:prstGeom prst="roundRect">
            <a:avLst>
              <a:gd name="adj" fmla="val 50000"/>
            </a:avLst>
          </a:prstGeom>
          <a:gradFill>
            <a:gsLst>
              <a:gs pos="0">
                <a:srgbClr val="C1E7DE"/>
              </a:gs>
              <a:gs pos="41000">
                <a:srgbClr val="F8FCFB"/>
              </a:gs>
              <a:gs pos="85000">
                <a:schemeClr val="bg1"/>
              </a:gs>
            </a:gsLst>
            <a:lin ang="3000000" scaled="0"/>
          </a:gradFill>
        </p:spPr>
        <p:txBody>
          <a:bodyPr rot="0" spcFirstLastPara="0" vertOverflow="overflow" horzOverflow="overflow" vert="horz" wrap="square" lIns="91440" tIns="45720" rIns="91440" bIns="45720" numCol="1" spcCol="0" rtlCol="0" fromWordArt="0" anchor="ctr" anchorCtr="0" forceAA="0" compatLnSpc="1">
            <a:sp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sp>
        <p:nvSpPr>
          <p:cNvPr id="7" name="椭圆 6"/>
          <p:cNvSpPr/>
          <p:nvPr/>
        </p:nvSpPr>
        <p:spPr>
          <a:xfrm>
            <a:off x="575722" y="334348"/>
            <a:ext cx="869423" cy="869423"/>
          </a:xfrm>
          <a:prstGeom prst="ellipse">
            <a:avLst/>
          </a:prstGeom>
          <a:gradFill>
            <a:gsLst>
              <a:gs pos="0">
                <a:srgbClr val="C1E7DE"/>
              </a:gs>
              <a:gs pos="41000">
                <a:srgbClr val="F8FCFB"/>
              </a:gs>
              <a:gs pos="85000">
                <a:schemeClr val="bg1"/>
              </a:gs>
            </a:gsLst>
            <a:lin ang="3000000" scaled="0"/>
          </a:gradFill>
        </p:spPr>
        <p:txBody>
          <a:bodyPr rtlCol="0" anchor="ctr">
            <a:sp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sp>
        <p:nvSpPr>
          <p:cNvPr id="8" name="文本框 7"/>
          <p:cNvSpPr txBox="1"/>
          <p:nvPr/>
        </p:nvSpPr>
        <p:spPr>
          <a:xfrm>
            <a:off x="1487488" y="476672"/>
            <a:ext cx="1903085" cy="584775"/>
          </a:xfrm>
          <a:prstGeom prst="rect">
            <a:avLst/>
          </a:prstGeom>
          <a:noFill/>
          <a:effectLst/>
        </p:spPr>
        <p:txBody>
          <a:bodyPr wrap="none" rtlCol="0">
            <a:spAutoFit/>
          </a:bodyPr>
          <a:lstStyle>
            <a:defPPr>
              <a:defRPr lang="zh-CN"/>
            </a:defPPr>
            <a:lvl1pPr algn="ctr">
              <a:defRPr sz="6000">
                <a:gradFill>
                  <a:gsLst>
                    <a:gs pos="0">
                      <a:srgbClr val="FBC57B"/>
                    </a:gs>
                    <a:gs pos="50000">
                      <a:srgbClr val="FED197"/>
                    </a:gs>
                    <a:gs pos="100000">
                      <a:srgbClr val="FBC57B"/>
                    </a:gs>
                  </a:gsLst>
                  <a:lin ang="0" scaled="0"/>
                </a:gradFill>
                <a:latin typeface="优设标题黑" panose="00000500000000000000" pitchFamily="2" charset="-122"/>
                <a:ea typeface="优设标题黑" panose="00000500000000000000" pitchFamily="2" charset="-122"/>
              </a:defRPr>
            </a:lvl1pPr>
          </a:lstStyle>
          <a:p>
            <a:pPr algn="l"/>
            <a:r>
              <a:rPr lang="zh-CN" altLang="en-US" sz="3200" spc="150" dirty="0">
                <a:solidFill>
                  <a:schemeClr val="tx2"/>
                </a:solidFill>
                <a:latin typeface="+mn-ea"/>
                <a:ea typeface="腾讯体" panose="02010600010101010101" pitchFamily="2" charset="-122"/>
              </a:rPr>
              <a:t>发展规划</a:t>
            </a:r>
            <a:endParaRPr lang="zh-CN" altLang="en-US" sz="2400" spc="150" dirty="0">
              <a:solidFill>
                <a:schemeClr val="accent1"/>
              </a:solidFill>
              <a:latin typeface="+mn-ea"/>
              <a:ea typeface="腾讯体" panose="02010600010101010101" pitchFamily="2" charset="-122"/>
            </a:endParaRPr>
          </a:p>
        </p:txBody>
      </p:sp>
      <p:sp>
        <p:nvSpPr>
          <p:cNvPr id="10" name="文本框 9"/>
          <p:cNvSpPr txBox="1"/>
          <p:nvPr/>
        </p:nvSpPr>
        <p:spPr>
          <a:xfrm>
            <a:off x="604714" y="415116"/>
            <a:ext cx="811441" cy="707886"/>
          </a:xfrm>
          <a:prstGeom prst="rect">
            <a:avLst/>
          </a:prstGeom>
          <a:noFill/>
        </p:spPr>
        <p:txBody>
          <a:bodyPr wrap="none" rtlCol="0" anchor="ctr">
            <a:spAutoFit/>
          </a:bodyPr>
          <a:lstStyle>
            <a:defPPr>
              <a:defRPr lang="zh-CN"/>
            </a:defPPr>
            <a:lvl1pPr algn="ctr">
              <a:defRPr sz="9600">
                <a:gradFill>
                  <a:gsLst>
                    <a:gs pos="0">
                      <a:srgbClr val="4DBBA2"/>
                    </a:gs>
                    <a:gs pos="80000">
                      <a:srgbClr val="4DBBA2">
                        <a:alpha val="0"/>
                      </a:srgbClr>
                    </a:gs>
                  </a:gsLst>
                  <a:lin ang="4800000" scaled="0"/>
                </a:gradFill>
                <a:latin typeface="腾讯体" panose="02010600010101010101" pitchFamily="2" charset="-122"/>
                <a:ea typeface="腾讯体" panose="02010600010101010101" pitchFamily="2" charset="-122"/>
              </a:defRPr>
            </a:lvl1pPr>
          </a:lstStyle>
          <a:p>
            <a:r>
              <a:rPr lang="en-US" altLang="zh-CN" sz="4000" dirty="0">
                <a:gradFill>
                  <a:gsLst>
                    <a:gs pos="0">
                      <a:srgbClr val="4DBBA2"/>
                    </a:gs>
                    <a:gs pos="82000">
                      <a:srgbClr val="4DBBA2">
                        <a:alpha val="0"/>
                      </a:srgbClr>
                    </a:gs>
                  </a:gsLst>
                  <a:lin ang="4800000" scaled="0"/>
                </a:gradFill>
              </a:rPr>
              <a:t>05</a:t>
            </a:r>
            <a:endParaRPr lang="en-US" altLang="zh-CN" sz="4000" dirty="0">
              <a:gradFill>
                <a:gsLst>
                  <a:gs pos="0">
                    <a:srgbClr val="4DBBA2"/>
                  </a:gs>
                  <a:gs pos="82000">
                    <a:srgbClr val="4DBBA2">
                      <a:alpha val="0"/>
                    </a:srgbClr>
                  </a:gs>
                </a:gsLst>
                <a:lin ang="4800000" scaled="0"/>
              </a:gradFill>
            </a:endParaRPr>
          </a:p>
        </p:txBody>
      </p:sp>
      <p:sp>
        <p:nvSpPr>
          <p:cNvPr id="4" name="任意多边形 3"/>
          <p:cNvSpPr/>
          <p:nvPr/>
        </p:nvSpPr>
        <p:spPr>
          <a:xfrm>
            <a:off x="9527" y="1896774"/>
            <a:ext cx="12163424" cy="2888391"/>
          </a:xfrm>
          <a:custGeom>
            <a:avLst/>
            <a:gdLst>
              <a:gd name="connsiteX0" fmla="*/ 189825 w 12699275"/>
              <a:gd name="connsiteY0" fmla="*/ 1819981 h 2077156"/>
              <a:gd name="connsiteX1" fmla="*/ 208875 w 12699275"/>
              <a:gd name="connsiteY1" fmla="*/ 1743781 h 2077156"/>
              <a:gd name="connsiteX2" fmla="*/ 2313900 w 12699275"/>
              <a:gd name="connsiteY2" fmla="*/ 67381 h 2077156"/>
              <a:gd name="connsiteX3" fmla="*/ 5400000 w 12699275"/>
              <a:gd name="connsiteY3" fmla="*/ 1362781 h 2077156"/>
              <a:gd name="connsiteX4" fmla="*/ 8333700 w 12699275"/>
              <a:gd name="connsiteY4" fmla="*/ 86431 h 2077156"/>
              <a:gd name="connsiteX5" fmla="*/ 10381575 w 12699275"/>
              <a:gd name="connsiteY5" fmla="*/ 295981 h 2077156"/>
              <a:gd name="connsiteX6" fmla="*/ 12353250 w 12699275"/>
              <a:gd name="connsiteY6" fmla="*/ 1753306 h 2077156"/>
              <a:gd name="connsiteX7" fmla="*/ 12686625 w 12699275"/>
              <a:gd name="connsiteY7" fmla="*/ 2077156 h 2077156"/>
              <a:gd name="connsiteX0-1" fmla="*/ 189825 w 12353250"/>
              <a:gd name="connsiteY0-2" fmla="*/ 1819981 h 1932132"/>
              <a:gd name="connsiteX1-3" fmla="*/ 208875 w 12353250"/>
              <a:gd name="connsiteY1-4" fmla="*/ 1743781 h 1932132"/>
              <a:gd name="connsiteX2-5" fmla="*/ 2313900 w 12353250"/>
              <a:gd name="connsiteY2-6" fmla="*/ 67381 h 1932132"/>
              <a:gd name="connsiteX3-7" fmla="*/ 5400000 w 12353250"/>
              <a:gd name="connsiteY3-8" fmla="*/ 1362781 h 1932132"/>
              <a:gd name="connsiteX4-9" fmla="*/ 8333700 w 12353250"/>
              <a:gd name="connsiteY4-10" fmla="*/ 86431 h 1932132"/>
              <a:gd name="connsiteX5-11" fmla="*/ 10381575 w 12353250"/>
              <a:gd name="connsiteY5-12" fmla="*/ 295981 h 1932132"/>
              <a:gd name="connsiteX6-13" fmla="*/ 12353250 w 12353250"/>
              <a:gd name="connsiteY6-14" fmla="*/ 1753306 h 1932132"/>
              <a:gd name="connsiteX0-15" fmla="*/ 189825 w 12381825"/>
              <a:gd name="connsiteY0-16" fmla="*/ 1819981 h 1932132"/>
              <a:gd name="connsiteX1-17" fmla="*/ 208875 w 12381825"/>
              <a:gd name="connsiteY1-18" fmla="*/ 1743781 h 1932132"/>
              <a:gd name="connsiteX2-19" fmla="*/ 2313900 w 12381825"/>
              <a:gd name="connsiteY2-20" fmla="*/ 67381 h 1932132"/>
              <a:gd name="connsiteX3-21" fmla="*/ 5400000 w 12381825"/>
              <a:gd name="connsiteY3-22" fmla="*/ 1362781 h 1932132"/>
              <a:gd name="connsiteX4-23" fmla="*/ 8333700 w 12381825"/>
              <a:gd name="connsiteY4-24" fmla="*/ 86431 h 1932132"/>
              <a:gd name="connsiteX5-25" fmla="*/ 10381575 w 12381825"/>
              <a:gd name="connsiteY5-26" fmla="*/ 295981 h 1932132"/>
              <a:gd name="connsiteX6-27" fmla="*/ 12381825 w 12381825"/>
              <a:gd name="connsiteY6-28" fmla="*/ 1753306 h 1932132"/>
              <a:gd name="connsiteX0-29" fmla="*/ 189163 w 12381163"/>
              <a:gd name="connsiteY0-30" fmla="*/ 1819981 h 1912947"/>
              <a:gd name="connsiteX1-31" fmla="*/ 208213 w 12381163"/>
              <a:gd name="connsiteY1-32" fmla="*/ 1743781 h 1912947"/>
              <a:gd name="connsiteX2-33" fmla="*/ 2303713 w 12381163"/>
              <a:gd name="connsiteY2-34" fmla="*/ 372181 h 1912947"/>
              <a:gd name="connsiteX3-35" fmla="*/ 5399338 w 12381163"/>
              <a:gd name="connsiteY3-36" fmla="*/ 1362781 h 1912947"/>
              <a:gd name="connsiteX4-37" fmla="*/ 8333038 w 12381163"/>
              <a:gd name="connsiteY4-38" fmla="*/ 86431 h 1912947"/>
              <a:gd name="connsiteX5-39" fmla="*/ 10380913 w 12381163"/>
              <a:gd name="connsiteY5-40" fmla="*/ 295981 h 1912947"/>
              <a:gd name="connsiteX6-41" fmla="*/ 12381163 w 12381163"/>
              <a:gd name="connsiteY6-42" fmla="*/ 1753306 h 1912947"/>
              <a:gd name="connsiteX0-43" fmla="*/ 0 w 12172950"/>
              <a:gd name="connsiteY0-44" fmla="*/ 1743781 h 1753306"/>
              <a:gd name="connsiteX1-45" fmla="*/ 2095500 w 12172950"/>
              <a:gd name="connsiteY1-46" fmla="*/ 372181 h 1753306"/>
              <a:gd name="connsiteX2-47" fmla="*/ 5191125 w 12172950"/>
              <a:gd name="connsiteY2-48" fmla="*/ 1362781 h 1753306"/>
              <a:gd name="connsiteX3-49" fmla="*/ 8124825 w 12172950"/>
              <a:gd name="connsiteY3-50" fmla="*/ 86431 h 1753306"/>
              <a:gd name="connsiteX4-51" fmla="*/ 10172700 w 12172950"/>
              <a:gd name="connsiteY4-52" fmla="*/ 295981 h 1753306"/>
              <a:gd name="connsiteX5-53" fmla="*/ 12172950 w 12172950"/>
              <a:gd name="connsiteY5-54" fmla="*/ 1753306 h 1753306"/>
              <a:gd name="connsiteX0-55" fmla="*/ 0 w 12172950"/>
              <a:gd name="connsiteY0-56" fmla="*/ 1743781 h 1753306"/>
              <a:gd name="connsiteX1-57" fmla="*/ 2095500 w 12172950"/>
              <a:gd name="connsiteY1-58" fmla="*/ 372181 h 1753306"/>
              <a:gd name="connsiteX2-59" fmla="*/ 5191125 w 12172950"/>
              <a:gd name="connsiteY2-60" fmla="*/ 1362781 h 1753306"/>
              <a:gd name="connsiteX3-61" fmla="*/ 8124825 w 12172950"/>
              <a:gd name="connsiteY3-62" fmla="*/ 86431 h 1753306"/>
              <a:gd name="connsiteX4-63" fmla="*/ 10172700 w 12172950"/>
              <a:gd name="connsiteY4-64" fmla="*/ 295981 h 1753306"/>
              <a:gd name="connsiteX5-65" fmla="*/ 12172950 w 12172950"/>
              <a:gd name="connsiteY5-66" fmla="*/ 1753306 h 1753306"/>
              <a:gd name="connsiteX0-67" fmla="*/ 0 w 12172950"/>
              <a:gd name="connsiteY0-68" fmla="*/ 1721864 h 1731389"/>
              <a:gd name="connsiteX1-69" fmla="*/ 2095500 w 12172950"/>
              <a:gd name="connsiteY1-70" fmla="*/ 350264 h 1731389"/>
              <a:gd name="connsiteX2-71" fmla="*/ 5191125 w 12172950"/>
              <a:gd name="connsiteY2-72" fmla="*/ 1340864 h 1731389"/>
              <a:gd name="connsiteX3-73" fmla="*/ 8124825 w 12172950"/>
              <a:gd name="connsiteY3-74" fmla="*/ 64514 h 1731389"/>
              <a:gd name="connsiteX4-75" fmla="*/ 10172700 w 12172950"/>
              <a:gd name="connsiteY4-76" fmla="*/ 274064 h 1731389"/>
              <a:gd name="connsiteX5-77" fmla="*/ 11306174 w 12172950"/>
              <a:gd name="connsiteY5-78" fmla="*/ 1011821 h 1731389"/>
              <a:gd name="connsiteX6-79" fmla="*/ 12172950 w 12172950"/>
              <a:gd name="connsiteY6-80" fmla="*/ 1731389 h 1731389"/>
              <a:gd name="connsiteX0-81" fmla="*/ 0 w 12172950"/>
              <a:gd name="connsiteY0-82" fmla="*/ 1592440 h 1601965"/>
              <a:gd name="connsiteX1-83" fmla="*/ 2095500 w 12172950"/>
              <a:gd name="connsiteY1-84" fmla="*/ 220840 h 1601965"/>
              <a:gd name="connsiteX2-85" fmla="*/ 5191125 w 12172950"/>
              <a:gd name="connsiteY2-86" fmla="*/ 1211440 h 1601965"/>
              <a:gd name="connsiteX3-87" fmla="*/ 7743825 w 12172950"/>
              <a:gd name="connsiteY3-88" fmla="*/ 98084 h 1601965"/>
              <a:gd name="connsiteX4-89" fmla="*/ 10172700 w 12172950"/>
              <a:gd name="connsiteY4-90" fmla="*/ 144640 h 1601965"/>
              <a:gd name="connsiteX5-91" fmla="*/ 11306174 w 12172950"/>
              <a:gd name="connsiteY5-92" fmla="*/ 882397 h 1601965"/>
              <a:gd name="connsiteX6-93" fmla="*/ 12172950 w 12172950"/>
              <a:gd name="connsiteY6-94" fmla="*/ 1601965 h 1601965"/>
              <a:gd name="connsiteX0-95" fmla="*/ 0 w 12172950"/>
              <a:gd name="connsiteY0-96" fmla="*/ 1642226 h 1651751"/>
              <a:gd name="connsiteX1-97" fmla="*/ 2095500 w 12172950"/>
              <a:gd name="connsiteY1-98" fmla="*/ 270626 h 1651751"/>
              <a:gd name="connsiteX2-99" fmla="*/ 5191125 w 12172950"/>
              <a:gd name="connsiteY2-100" fmla="*/ 1261226 h 1651751"/>
              <a:gd name="connsiteX3-101" fmla="*/ 7743825 w 12172950"/>
              <a:gd name="connsiteY3-102" fmla="*/ 147870 h 1651751"/>
              <a:gd name="connsiteX4-103" fmla="*/ 9667875 w 12172950"/>
              <a:gd name="connsiteY4-104" fmla="*/ 96630 h 1651751"/>
              <a:gd name="connsiteX5-105" fmla="*/ 11306174 w 12172950"/>
              <a:gd name="connsiteY5-106" fmla="*/ 932183 h 1651751"/>
              <a:gd name="connsiteX6-107" fmla="*/ 12172950 w 12172950"/>
              <a:gd name="connsiteY6-108" fmla="*/ 1651751 h 1651751"/>
              <a:gd name="connsiteX0-109" fmla="*/ 0 w 12172950"/>
              <a:gd name="connsiteY0-110" fmla="*/ 1652403 h 1661928"/>
              <a:gd name="connsiteX1-111" fmla="*/ 2095500 w 12172950"/>
              <a:gd name="connsiteY1-112" fmla="*/ 280803 h 1661928"/>
              <a:gd name="connsiteX2-113" fmla="*/ 5191125 w 12172950"/>
              <a:gd name="connsiteY2-114" fmla="*/ 1271403 h 1661928"/>
              <a:gd name="connsiteX3-115" fmla="*/ 7743825 w 12172950"/>
              <a:gd name="connsiteY3-116" fmla="*/ 158047 h 1661928"/>
              <a:gd name="connsiteX4-117" fmla="*/ 9667875 w 12172950"/>
              <a:gd name="connsiteY4-118" fmla="*/ 106807 h 1661928"/>
              <a:gd name="connsiteX5-119" fmla="*/ 11134724 w 12172950"/>
              <a:gd name="connsiteY5-120" fmla="*/ 1094488 h 1661928"/>
              <a:gd name="connsiteX6-121" fmla="*/ 12172950 w 12172950"/>
              <a:gd name="connsiteY6-122" fmla="*/ 1661928 h 1661928"/>
              <a:gd name="connsiteX0-123" fmla="*/ 0 w 12192000"/>
              <a:gd name="connsiteY0-124" fmla="*/ 1652403 h 1652403"/>
              <a:gd name="connsiteX1-125" fmla="*/ 2095500 w 12192000"/>
              <a:gd name="connsiteY1-126" fmla="*/ 280803 h 1652403"/>
              <a:gd name="connsiteX2-127" fmla="*/ 5191125 w 12192000"/>
              <a:gd name="connsiteY2-128" fmla="*/ 1271403 h 1652403"/>
              <a:gd name="connsiteX3-129" fmla="*/ 7743825 w 12192000"/>
              <a:gd name="connsiteY3-130" fmla="*/ 158047 h 1652403"/>
              <a:gd name="connsiteX4-131" fmla="*/ 9667875 w 12192000"/>
              <a:gd name="connsiteY4-132" fmla="*/ 106807 h 1652403"/>
              <a:gd name="connsiteX5-133" fmla="*/ 11134724 w 12192000"/>
              <a:gd name="connsiteY5-134" fmla="*/ 1094488 h 1652403"/>
              <a:gd name="connsiteX6-135" fmla="*/ 12192000 w 12192000"/>
              <a:gd name="connsiteY6-136" fmla="*/ 216715 h 1652403"/>
              <a:gd name="connsiteX0-137" fmla="*/ 0 w 12192000"/>
              <a:gd name="connsiteY0-138" fmla="*/ 1652403 h 1652403"/>
              <a:gd name="connsiteX1-139" fmla="*/ 2095500 w 12192000"/>
              <a:gd name="connsiteY1-140" fmla="*/ 280803 h 1652403"/>
              <a:gd name="connsiteX2-141" fmla="*/ 5191125 w 12192000"/>
              <a:gd name="connsiteY2-142" fmla="*/ 1271403 h 1652403"/>
              <a:gd name="connsiteX3-143" fmla="*/ 7743825 w 12192000"/>
              <a:gd name="connsiteY3-144" fmla="*/ 158047 h 1652403"/>
              <a:gd name="connsiteX4-145" fmla="*/ 9667875 w 12192000"/>
              <a:gd name="connsiteY4-146" fmla="*/ 106807 h 1652403"/>
              <a:gd name="connsiteX5-147" fmla="*/ 11134724 w 12192000"/>
              <a:gd name="connsiteY5-148" fmla="*/ 1094488 h 1652403"/>
              <a:gd name="connsiteX6-149" fmla="*/ 12192000 w 12192000"/>
              <a:gd name="connsiteY6-150" fmla="*/ 216715 h 1652403"/>
              <a:gd name="connsiteX0-151" fmla="*/ 0 w 12192000"/>
              <a:gd name="connsiteY0-152" fmla="*/ 1633727 h 1633727"/>
              <a:gd name="connsiteX1-153" fmla="*/ 2095500 w 12192000"/>
              <a:gd name="connsiteY1-154" fmla="*/ 262127 h 1633727"/>
              <a:gd name="connsiteX2-155" fmla="*/ 5191125 w 12192000"/>
              <a:gd name="connsiteY2-156" fmla="*/ 1252727 h 1633727"/>
              <a:gd name="connsiteX3-157" fmla="*/ 7743825 w 12192000"/>
              <a:gd name="connsiteY3-158" fmla="*/ 139371 h 1633727"/>
              <a:gd name="connsiteX4-159" fmla="*/ 9667875 w 12192000"/>
              <a:gd name="connsiteY4-160" fmla="*/ 88131 h 1633727"/>
              <a:gd name="connsiteX5-161" fmla="*/ 10896599 w 12192000"/>
              <a:gd name="connsiteY5-162" fmla="*/ 793289 h 1633727"/>
              <a:gd name="connsiteX6-163" fmla="*/ 12192000 w 12192000"/>
              <a:gd name="connsiteY6-164" fmla="*/ 198039 h 1633727"/>
              <a:gd name="connsiteX0-165" fmla="*/ 0 w 12192000"/>
              <a:gd name="connsiteY0-166" fmla="*/ 1633727 h 1633727"/>
              <a:gd name="connsiteX1-167" fmla="*/ 2095500 w 12192000"/>
              <a:gd name="connsiteY1-168" fmla="*/ 262127 h 1633727"/>
              <a:gd name="connsiteX2-169" fmla="*/ 5191125 w 12192000"/>
              <a:gd name="connsiteY2-170" fmla="*/ 1252727 h 1633727"/>
              <a:gd name="connsiteX3-171" fmla="*/ 7743825 w 12192000"/>
              <a:gd name="connsiteY3-172" fmla="*/ 139371 h 1633727"/>
              <a:gd name="connsiteX4-173" fmla="*/ 9667875 w 12192000"/>
              <a:gd name="connsiteY4-174" fmla="*/ 88131 h 1633727"/>
              <a:gd name="connsiteX5-175" fmla="*/ 10896599 w 12192000"/>
              <a:gd name="connsiteY5-176" fmla="*/ 793289 h 1633727"/>
              <a:gd name="connsiteX6-177" fmla="*/ 12192000 w 12192000"/>
              <a:gd name="connsiteY6-178" fmla="*/ 198039 h 1633727"/>
              <a:gd name="connsiteX0-179" fmla="*/ 0 w 12192000"/>
              <a:gd name="connsiteY0-180" fmla="*/ 1633727 h 1633727"/>
              <a:gd name="connsiteX1-181" fmla="*/ 2095500 w 12192000"/>
              <a:gd name="connsiteY1-182" fmla="*/ 262127 h 1633727"/>
              <a:gd name="connsiteX2-183" fmla="*/ 5191125 w 12192000"/>
              <a:gd name="connsiteY2-184" fmla="*/ 1252727 h 1633727"/>
              <a:gd name="connsiteX3-185" fmla="*/ 7743825 w 12192000"/>
              <a:gd name="connsiteY3-186" fmla="*/ 139371 h 1633727"/>
              <a:gd name="connsiteX4-187" fmla="*/ 9667875 w 12192000"/>
              <a:gd name="connsiteY4-188" fmla="*/ 88131 h 1633727"/>
              <a:gd name="connsiteX5-189" fmla="*/ 10896599 w 12192000"/>
              <a:gd name="connsiteY5-190" fmla="*/ 793289 h 1633727"/>
              <a:gd name="connsiteX6-191" fmla="*/ 12192000 w 12192000"/>
              <a:gd name="connsiteY6-192" fmla="*/ 198039 h 1633727"/>
              <a:gd name="connsiteX0-193" fmla="*/ 0 w 12192000"/>
              <a:gd name="connsiteY0-194" fmla="*/ 1626165 h 1626165"/>
              <a:gd name="connsiteX1-195" fmla="*/ 2095500 w 12192000"/>
              <a:gd name="connsiteY1-196" fmla="*/ 254565 h 1626165"/>
              <a:gd name="connsiteX2-197" fmla="*/ 5191125 w 12192000"/>
              <a:gd name="connsiteY2-198" fmla="*/ 1245165 h 1626165"/>
              <a:gd name="connsiteX3-199" fmla="*/ 7743825 w 12192000"/>
              <a:gd name="connsiteY3-200" fmla="*/ 131809 h 1626165"/>
              <a:gd name="connsiteX4-201" fmla="*/ 9667875 w 12192000"/>
              <a:gd name="connsiteY4-202" fmla="*/ 80569 h 1626165"/>
              <a:gd name="connsiteX5-203" fmla="*/ 11106149 w 12192000"/>
              <a:gd name="connsiteY5-204" fmla="*/ 666198 h 1626165"/>
              <a:gd name="connsiteX6-205" fmla="*/ 12192000 w 12192000"/>
              <a:gd name="connsiteY6-206" fmla="*/ 190477 h 1626165"/>
              <a:gd name="connsiteX0-207" fmla="*/ 0 w 12582525"/>
              <a:gd name="connsiteY0-208" fmla="*/ 2793971 h 2793971"/>
              <a:gd name="connsiteX1-209" fmla="*/ 2095500 w 12582525"/>
              <a:gd name="connsiteY1-210" fmla="*/ 1422371 h 2793971"/>
              <a:gd name="connsiteX2-211" fmla="*/ 5191125 w 12582525"/>
              <a:gd name="connsiteY2-212" fmla="*/ 2412971 h 2793971"/>
              <a:gd name="connsiteX3-213" fmla="*/ 7743825 w 12582525"/>
              <a:gd name="connsiteY3-214" fmla="*/ 1299615 h 2793971"/>
              <a:gd name="connsiteX4-215" fmla="*/ 9667875 w 12582525"/>
              <a:gd name="connsiteY4-216" fmla="*/ 1248375 h 2793971"/>
              <a:gd name="connsiteX5-217" fmla="*/ 11106149 w 12582525"/>
              <a:gd name="connsiteY5-218" fmla="*/ 1834004 h 2793971"/>
              <a:gd name="connsiteX6-219" fmla="*/ 12582525 w 12582525"/>
              <a:gd name="connsiteY6-220" fmla="*/ 0 h 2793971"/>
              <a:gd name="connsiteX0-221" fmla="*/ 0 w 12582525"/>
              <a:gd name="connsiteY0-222" fmla="*/ 2793971 h 2793971"/>
              <a:gd name="connsiteX1-223" fmla="*/ 2095500 w 12582525"/>
              <a:gd name="connsiteY1-224" fmla="*/ 1422371 h 2793971"/>
              <a:gd name="connsiteX2-225" fmla="*/ 5191125 w 12582525"/>
              <a:gd name="connsiteY2-226" fmla="*/ 2412971 h 2793971"/>
              <a:gd name="connsiteX3-227" fmla="*/ 7743825 w 12582525"/>
              <a:gd name="connsiteY3-228" fmla="*/ 1299615 h 2793971"/>
              <a:gd name="connsiteX4-229" fmla="*/ 9667875 w 12582525"/>
              <a:gd name="connsiteY4-230" fmla="*/ 1248375 h 2793971"/>
              <a:gd name="connsiteX5-231" fmla="*/ 12096749 w 12582525"/>
              <a:gd name="connsiteY5-232" fmla="*/ 1192895 h 2793971"/>
              <a:gd name="connsiteX6-233" fmla="*/ 12582525 w 12582525"/>
              <a:gd name="connsiteY6-234" fmla="*/ 0 h 2793971"/>
              <a:gd name="connsiteX0-235" fmla="*/ 0 w 12582525"/>
              <a:gd name="connsiteY0-236" fmla="*/ 2793971 h 2793971"/>
              <a:gd name="connsiteX1-237" fmla="*/ 2095500 w 12582525"/>
              <a:gd name="connsiteY1-238" fmla="*/ 1422371 h 2793971"/>
              <a:gd name="connsiteX2-239" fmla="*/ 5191125 w 12582525"/>
              <a:gd name="connsiteY2-240" fmla="*/ 2412971 h 2793971"/>
              <a:gd name="connsiteX3-241" fmla="*/ 7743825 w 12582525"/>
              <a:gd name="connsiteY3-242" fmla="*/ 1299615 h 2793971"/>
              <a:gd name="connsiteX4-243" fmla="*/ 9667875 w 12582525"/>
              <a:gd name="connsiteY4-244" fmla="*/ 1248375 h 2793971"/>
              <a:gd name="connsiteX5-245" fmla="*/ 12172949 w 12582525"/>
              <a:gd name="connsiteY5-246" fmla="*/ 1051633 h 2793971"/>
              <a:gd name="connsiteX6-247" fmla="*/ 12582525 w 12582525"/>
              <a:gd name="connsiteY6-248" fmla="*/ 0 h 2793971"/>
              <a:gd name="connsiteX0-249" fmla="*/ 0 w 12685823"/>
              <a:gd name="connsiteY0-250" fmla="*/ 2793971 h 2793971"/>
              <a:gd name="connsiteX1-251" fmla="*/ 2095500 w 12685823"/>
              <a:gd name="connsiteY1-252" fmla="*/ 1422371 h 2793971"/>
              <a:gd name="connsiteX2-253" fmla="*/ 5191125 w 12685823"/>
              <a:gd name="connsiteY2-254" fmla="*/ 2412971 h 2793971"/>
              <a:gd name="connsiteX3-255" fmla="*/ 7743825 w 12685823"/>
              <a:gd name="connsiteY3-256" fmla="*/ 1299615 h 2793971"/>
              <a:gd name="connsiteX4-257" fmla="*/ 9667875 w 12685823"/>
              <a:gd name="connsiteY4-258" fmla="*/ 1248375 h 2793971"/>
              <a:gd name="connsiteX5-259" fmla="*/ 12172949 w 12685823"/>
              <a:gd name="connsiteY5-260" fmla="*/ 1051633 h 2793971"/>
              <a:gd name="connsiteX6-261" fmla="*/ 12582525 w 12685823"/>
              <a:gd name="connsiteY6-262" fmla="*/ 0 h 2793971"/>
              <a:gd name="connsiteX0-263" fmla="*/ 0 w 12685823"/>
              <a:gd name="connsiteY0-264" fmla="*/ 2793971 h 2793971"/>
              <a:gd name="connsiteX1-265" fmla="*/ 2095500 w 12685823"/>
              <a:gd name="connsiteY1-266" fmla="*/ 1422371 h 2793971"/>
              <a:gd name="connsiteX2-267" fmla="*/ 5191125 w 12685823"/>
              <a:gd name="connsiteY2-268" fmla="*/ 2412971 h 2793971"/>
              <a:gd name="connsiteX3-269" fmla="*/ 7962900 w 12685823"/>
              <a:gd name="connsiteY3-270" fmla="*/ 1234417 h 2793971"/>
              <a:gd name="connsiteX4-271" fmla="*/ 9667875 w 12685823"/>
              <a:gd name="connsiteY4-272" fmla="*/ 1248375 h 2793971"/>
              <a:gd name="connsiteX5-273" fmla="*/ 12172949 w 12685823"/>
              <a:gd name="connsiteY5-274" fmla="*/ 1051633 h 2793971"/>
              <a:gd name="connsiteX6-275" fmla="*/ 12582525 w 12685823"/>
              <a:gd name="connsiteY6-276" fmla="*/ 0 h 2793971"/>
              <a:gd name="connsiteX0-277" fmla="*/ 0 w 12582525"/>
              <a:gd name="connsiteY0-278" fmla="*/ 2793971 h 2793971"/>
              <a:gd name="connsiteX1-279" fmla="*/ 2095500 w 12582525"/>
              <a:gd name="connsiteY1-280" fmla="*/ 1422371 h 2793971"/>
              <a:gd name="connsiteX2-281" fmla="*/ 5191125 w 12582525"/>
              <a:gd name="connsiteY2-282" fmla="*/ 2412971 h 2793971"/>
              <a:gd name="connsiteX3-283" fmla="*/ 7962900 w 12582525"/>
              <a:gd name="connsiteY3-284" fmla="*/ 1234417 h 2793971"/>
              <a:gd name="connsiteX4-285" fmla="*/ 9677400 w 12582525"/>
              <a:gd name="connsiteY4-286" fmla="*/ 1476567 h 2793971"/>
              <a:gd name="connsiteX5-287" fmla="*/ 12172949 w 12582525"/>
              <a:gd name="connsiteY5-288" fmla="*/ 1051633 h 2793971"/>
              <a:gd name="connsiteX6-289" fmla="*/ 12582525 w 12582525"/>
              <a:gd name="connsiteY6-290" fmla="*/ 0 h 2793971"/>
              <a:gd name="connsiteX0-291" fmla="*/ 0 w 12582525"/>
              <a:gd name="connsiteY0-292" fmla="*/ 2793971 h 2793971"/>
              <a:gd name="connsiteX1-293" fmla="*/ 2095500 w 12582525"/>
              <a:gd name="connsiteY1-294" fmla="*/ 1422371 h 2793971"/>
              <a:gd name="connsiteX2-295" fmla="*/ 5191125 w 12582525"/>
              <a:gd name="connsiteY2-296" fmla="*/ 2412971 h 2793971"/>
              <a:gd name="connsiteX3-297" fmla="*/ 7962900 w 12582525"/>
              <a:gd name="connsiteY3-298" fmla="*/ 1234417 h 2793971"/>
              <a:gd name="connsiteX4-299" fmla="*/ 9677400 w 12582525"/>
              <a:gd name="connsiteY4-300" fmla="*/ 1476567 h 2793971"/>
              <a:gd name="connsiteX5-301" fmla="*/ 12172949 w 12582525"/>
              <a:gd name="connsiteY5-302" fmla="*/ 1051633 h 2793971"/>
              <a:gd name="connsiteX6-303" fmla="*/ 12582525 w 12582525"/>
              <a:gd name="connsiteY6-304" fmla="*/ 0 h 2793971"/>
              <a:gd name="connsiteX0-305" fmla="*/ 0 w 12582525"/>
              <a:gd name="connsiteY0-306" fmla="*/ 2793971 h 2793971"/>
              <a:gd name="connsiteX1-307" fmla="*/ 2095500 w 12582525"/>
              <a:gd name="connsiteY1-308" fmla="*/ 1422371 h 2793971"/>
              <a:gd name="connsiteX2-309" fmla="*/ 5191125 w 12582525"/>
              <a:gd name="connsiteY2-310" fmla="*/ 2412971 h 2793971"/>
              <a:gd name="connsiteX3-311" fmla="*/ 7962900 w 12582525"/>
              <a:gd name="connsiteY3-312" fmla="*/ 1234417 h 2793971"/>
              <a:gd name="connsiteX4-313" fmla="*/ 9991725 w 12582525"/>
              <a:gd name="connsiteY4-314" fmla="*/ 1704759 h 2793971"/>
              <a:gd name="connsiteX5-315" fmla="*/ 12172949 w 12582525"/>
              <a:gd name="connsiteY5-316" fmla="*/ 1051633 h 2793971"/>
              <a:gd name="connsiteX6-317" fmla="*/ 12582525 w 12582525"/>
              <a:gd name="connsiteY6-318" fmla="*/ 0 h 2793971"/>
              <a:gd name="connsiteX0-319" fmla="*/ 0 w 12582525"/>
              <a:gd name="connsiteY0-320" fmla="*/ 2793971 h 2793971"/>
              <a:gd name="connsiteX1-321" fmla="*/ 2095500 w 12582525"/>
              <a:gd name="connsiteY1-322" fmla="*/ 1422371 h 2793971"/>
              <a:gd name="connsiteX2-323" fmla="*/ 5191125 w 12582525"/>
              <a:gd name="connsiteY2-324" fmla="*/ 2412971 h 2793971"/>
              <a:gd name="connsiteX3-325" fmla="*/ 7962900 w 12582525"/>
              <a:gd name="connsiteY3-326" fmla="*/ 1234417 h 2793971"/>
              <a:gd name="connsiteX4-327" fmla="*/ 9886950 w 12582525"/>
              <a:gd name="connsiteY4-328" fmla="*/ 1606963 h 2793971"/>
              <a:gd name="connsiteX5-329" fmla="*/ 12172949 w 12582525"/>
              <a:gd name="connsiteY5-330" fmla="*/ 1051633 h 2793971"/>
              <a:gd name="connsiteX6-331" fmla="*/ 12582525 w 12582525"/>
              <a:gd name="connsiteY6-332" fmla="*/ 0 h 2793971"/>
              <a:gd name="connsiteX0-333" fmla="*/ 0 w 12582525"/>
              <a:gd name="connsiteY0-334" fmla="*/ 2793971 h 2793971"/>
              <a:gd name="connsiteX1-335" fmla="*/ 2095500 w 12582525"/>
              <a:gd name="connsiteY1-336" fmla="*/ 1422371 h 2793971"/>
              <a:gd name="connsiteX2-337" fmla="*/ 5191125 w 12582525"/>
              <a:gd name="connsiteY2-338" fmla="*/ 2412971 h 2793971"/>
              <a:gd name="connsiteX3-339" fmla="*/ 7962900 w 12582525"/>
              <a:gd name="connsiteY3-340" fmla="*/ 1234417 h 2793971"/>
              <a:gd name="connsiteX4-341" fmla="*/ 9886950 w 12582525"/>
              <a:gd name="connsiteY4-342" fmla="*/ 1606963 h 2793971"/>
              <a:gd name="connsiteX5-343" fmla="*/ 12172949 w 12582525"/>
              <a:gd name="connsiteY5-344" fmla="*/ 1051633 h 2793971"/>
              <a:gd name="connsiteX6-345" fmla="*/ 12582525 w 12582525"/>
              <a:gd name="connsiteY6-346" fmla="*/ 0 h 2793971"/>
              <a:gd name="connsiteX0-347" fmla="*/ 0 w 12582525"/>
              <a:gd name="connsiteY0-348" fmla="*/ 2793971 h 2793971"/>
              <a:gd name="connsiteX1-349" fmla="*/ 2095500 w 12582525"/>
              <a:gd name="connsiteY1-350" fmla="*/ 1422371 h 2793971"/>
              <a:gd name="connsiteX2-351" fmla="*/ 5191125 w 12582525"/>
              <a:gd name="connsiteY2-352" fmla="*/ 2412971 h 2793971"/>
              <a:gd name="connsiteX3-353" fmla="*/ 7962900 w 12582525"/>
              <a:gd name="connsiteY3-354" fmla="*/ 1234417 h 2793971"/>
              <a:gd name="connsiteX4-355" fmla="*/ 10077450 w 12582525"/>
              <a:gd name="connsiteY4-356" fmla="*/ 1552632 h 2793971"/>
              <a:gd name="connsiteX5-357" fmla="*/ 12172949 w 12582525"/>
              <a:gd name="connsiteY5-358" fmla="*/ 1051633 h 2793971"/>
              <a:gd name="connsiteX6-359" fmla="*/ 12582525 w 12582525"/>
              <a:gd name="connsiteY6-360" fmla="*/ 0 h 2793971"/>
              <a:gd name="connsiteX0-361" fmla="*/ 0 w 12582525"/>
              <a:gd name="connsiteY0-362" fmla="*/ 2793971 h 2793971"/>
              <a:gd name="connsiteX1-363" fmla="*/ 2095500 w 12582525"/>
              <a:gd name="connsiteY1-364" fmla="*/ 1422371 h 2793971"/>
              <a:gd name="connsiteX2-365" fmla="*/ 5191125 w 12582525"/>
              <a:gd name="connsiteY2-366" fmla="*/ 2412971 h 2793971"/>
              <a:gd name="connsiteX3-367" fmla="*/ 7962900 w 12582525"/>
              <a:gd name="connsiteY3-368" fmla="*/ 1234417 h 2793971"/>
              <a:gd name="connsiteX4-369" fmla="*/ 10077450 w 12582525"/>
              <a:gd name="connsiteY4-370" fmla="*/ 1552632 h 2793971"/>
              <a:gd name="connsiteX5-371" fmla="*/ 12153899 w 12582525"/>
              <a:gd name="connsiteY5-372" fmla="*/ 410524 h 2793971"/>
              <a:gd name="connsiteX6-373" fmla="*/ 12582525 w 12582525"/>
              <a:gd name="connsiteY6-374" fmla="*/ 0 h 2793971"/>
              <a:gd name="connsiteX0-375" fmla="*/ 0 w 12153899"/>
              <a:gd name="connsiteY0-376" fmla="*/ 2383447 h 2383447"/>
              <a:gd name="connsiteX1-377" fmla="*/ 2095500 w 12153899"/>
              <a:gd name="connsiteY1-378" fmla="*/ 1011847 h 2383447"/>
              <a:gd name="connsiteX2-379" fmla="*/ 5191125 w 12153899"/>
              <a:gd name="connsiteY2-380" fmla="*/ 2002447 h 2383447"/>
              <a:gd name="connsiteX3-381" fmla="*/ 7962900 w 12153899"/>
              <a:gd name="connsiteY3-382" fmla="*/ 823893 h 2383447"/>
              <a:gd name="connsiteX4-383" fmla="*/ 10077450 w 12153899"/>
              <a:gd name="connsiteY4-384" fmla="*/ 1142108 h 2383447"/>
              <a:gd name="connsiteX5-385" fmla="*/ 12153899 w 12153899"/>
              <a:gd name="connsiteY5-386" fmla="*/ 0 h 2383447"/>
              <a:gd name="connsiteX0-387" fmla="*/ 0 w 12163424"/>
              <a:gd name="connsiteY0-388" fmla="*/ 2416046 h 2416046"/>
              <a:gd name="connsiteX1-389" fmla="*/ 2095500 w 12163424"/>
              <a:gd name="connsiteY1-390" fmla="*/ 1044446 h 2416046"/>
              <a:gd name="connsiteX2-391" fmla="*/ 5191125 w 12163424"/>
              <a:gd name="connsiteY2-392" fmla="*/ 2035046 h 2416046"/>
              <a:gd name="connsiteX3-393" fmla="*/ 7962900 w 12163424"/>
              <a:gd name="connsiteY3-394" fmla="*/ 856492 h 2416046"/>
              <a:gd name="connsiteX4-395" fmla="*/ 10077450 w 12163424"/>
              <a:gd name="connsiteY4-396" fmla="*/ 1174707 h 2416046"/>
              <a:gd name="connsiteX5-397" fmla="*/ 12163424 w 12163424"/>
              <a:gd name="connsiteY5-398" fmla="*/ 0 h 2416046"/>
              <a:gd name="connsiteX0-399" fmla="*/ 0 w 12163424"/>
              <a:gd name="connsiteY0-400" fmla="*/ 2416046 h 2416046"/>
              <a:gd name="connsiteX1-401" fmla="*/ 2095500 w 12163424"/>
              <a:gd name="connsiteY1-402" fmla="*/ 1044446 h 2416046"/>
              <a:gd name="connsiteX2-403" fmla="*/ 5191125 w 12163424"/>
              <a:gd name="connsiteY2-404" fmla="*/ 2035046 h 2416046"/>
              <a:gd name="connsiteX3-405" fmla="*/ 7962900 w 12163424"/>
              <a:gd name="connsiteY3-406" fmla="*/ 856492 h 2416046"/>
              <a:gd name="connsiteX4-407" fmla="*/ 10077450 w 12163424"/>
              <a:gd name="connsiteY4-408" fmla="*/ 1174707 h 2416046"/>
              <a:gd name="connsiteX5-409" fmla="*/ 12163424 w 12163424"/>
              <a:gd name="connsiteY5-410" fmla="*/ 0 h 2416046"/>
              <a:gd name="connsiteX0-411" fmla="*/ 0 w 12163424"/>
              <a:gd name="connsiteY0-412" fmla="*/ 2416046 h 2416046"/>
              <a:gd name="connsiteX1-413" fmla="*/ 2095500 w 12163424"/>
              <a:gd name="connsiteY1-414" fmla="*/ 1044446 h 2416046"/>
              <a:gd name="connsiteX2-415" fmla="*/ 5191125 w 12163424"/>
              <a:gd name="connsiteY2-416" fmla="*/ 2035046 h 2416046"/>
              <a:gd name="connsiteX3-417" fmla="*/ 7962900 w 12163424"/>
              <a:gd name="connsiteY3-418" fmla="*/ 856492 h 2416046"/>
              <a:gd name="connsiteX4-419" fmla="*/ 10077450 w 12163424"/>
              <a:gd name="connsiteY4-420" fmla="*/ 1174707 h 2416046"/>
              <a:gd name="connsiteX5-421" fmla="*/ 12163424 w 12163424"/>
              <a:gd name="connsiteY5-422" fmla="*/ 0 h 2416046"/>
              <a:gd name="connsiteX0-423" fmla="*/ 0 w 12163424"/>
              <a:gd name="connsiteY0-424" fmla="*/ 2416046 h 2416046"/>
              <a:gd name="connsiteX1-425" fmla="*/ 2095500 w 12163424"/>
              <a:gd name="connsiteY1-426" fmla="*/ 1044446 h 2416046"/>
              <a:gd name="connsiteX2-427" fmla="*/ 5191125 w 12163424"/>
              <a:gd name="connsiteY2-428" fmla="*/ 2035046 h 2416046"/>
              <a:gd name="connsiteX3-429" fmla="*/ 7962900 w 12163424"/>
              <a:gd name="connsiteY3-430" fmla="*/ 856492 h 2416046"/>
              <a:gd name="connsiteX4-431" fmla="*/ 10077450 w 12163424"/>
              <a:gd name="connsiteY4-432" fmla="*/ 1174707 h 2416046"/>
              <a:gd name="connsiteX5-433" fmla="*/ 12163424 w 12163424"/>
              <a:gd name="connsiteY5-434" fmla="*/ 0 h 2416046"/>
              <a:gd name="connsiteX0-435" fmla="*/ 0 w 12163424"/>
              <a:gd name="connsiteY0-436" fmla="*/ 2416046 h 2416046"/>
              <a:gd name="connsiteX1-437" fmla="*/ 2095500 w 12163424"/>
              <a:gd name="connsiteY1-438" fmla="*/ 1044446 h 2416046"/>
              <a:gd name="connsiteX2-439" fmla="*/ 5191125 w 12163424"/>
              <a:gd name="connsiteY2-440" fmla="*/ 2035046 h 2416046"/>
              <a:gd name="connsiteX3-441" fmla="*/ 7962900 w 12163424"/>
              <a:gd name="connsiteY3-442" fmla="*/ 856492 h 2416046"/>
              <a:gd name="connsiteX4-443" fmla="*/ 10106025 w 12163424"/>
              <a:gd name="connsiteY4-444" fmla="*/ 1272503 h 2416046"/>
              <a:gd name="connsiteX5-445" fmla="*/ 12163424 w 12163424"/>
              <a:gd name="connsiteY5-446" fmla="*/ 0 h 2416046"/>
              <a:gd name="connsiteX0-447" fmla="*/ 0 w 12163424"/>
              <a:gd name="connsiteY0-448" fmla="*/ 2416046 h 2416046"/>
              <a:gd name="connsiteX1-449" fmla="*/ 2095500 w 12163424"/>
              <a:gd name="connsiteY1-450" fmla="*/ 1044446 h 2416046"/>
              <a:gd name="connsiteX2-451" fmla="*/ 5191125 w 12163424"/>
              <a:gd name="connsiteY2-452" fmla="*/ 2035046 h 2416046"/>
              <a:gd name="connsiteX3-453" fmla="*/ 7962900 w 12163424"/>
              <a:gd name="connsiteY3-454" fmla="*/ 856492 h 2416046"/>
              <a:gd name="connsiteX4-455" fmla="*/ 10287000 w 12163424"/>
              <a:gd name="connsiteY4-456" fmla="*/ 1272503 h 2416046"/>
              <a:gd name="connsiteX5-457" fmla="*/ 12163424 w 12163424"/>
              <a:gd name="connsiteY5-458" fmla="*/ 0 h 2416046"/>
              <a:gd name="connsiteX0-459" fmla="*/ 0 w 12163424"/>
              <a:gd name="connsiteY0-460" fmla="*/ 2416046 h 2416046"/>
              <a:gd name="connsiteX1-461" fmla="*/ 2095500 w 12163424"/>
              <a:gd name="connsiteY1-462" fmla="*/ 1044446 h 2416046"/>
              <a:gd name="connsiteX2-463" fmla="*/ 5191125 w 12163424"/>
              <a:gd name="connsiteY2-464" fmla="*/ 2035046 h 2416046"/>
              <a:gd name="connsiteX3-465" fmla="*/ 7962900 w 12163424"/>
              <a:gd name="connsiteY3-466" fmla="*/ 856492 h 2416046"/>
              <a:gd name="connsiteX4-467" fmla="*/ 10287000 w 12163424"/>
              <a:gd name="connsiteY4-468" fmla="*/ 1272503 h 2416046"/>
              <a:gd name="connsiteX5-469" fmla="*/ 12163424 w 12163424"/>
              <a:gd name="connsiteY5-470" fmla="*/ 0 h 2416046"/>
              <a:gd name="connsiteX0-471" fmla="*/ 0 w 12163424"/>
              <a:gd name="connsiteY0-472" fmla="*/ 2416046 h 2416046"/>
              <a:gd name="connsiteX1-473" fmla="*/ 2095500 w 12163424"/>
              <a:gd name="connsiteY1-474" fmla="*/ 1044446 h 2416046"/>
              <a:gd name="connsiteX2-475" fmla="*/ 5191125 w 12163424"/>
              <a:gd name="connsiteY2-476" fmla="*/ 2035046 h 2416046"/>
              <a:gd name="connsiteX3-477" fmla="*/ 7553325 w 12163424"/>
              <a:gd name="connsiteY3-478" fmla="*/ 976021 h 2416046"/>
              <a:gd name="connsiteX4-479" fmla="*/ 10287000 w 12163424"/>
              <a:gd name="connsiteY4-480" fmla="*/ 1272503 h 2416046"/>
              <a:gd name="connsiteX5-481" fmla="*/ 12163424 w 12163424"/>
              <a:gd name="connsiteY5-482" fmla="*/ 0 h 2416046"/>
              <a:gd name="connsiteX0-483" fmla="*/ 0 w 12163424"/>
              <a:gd name="connsiteY0-484" fmla="*/ 2416046 h 2416046"/>
              <a:gd name="connsiteX1-485" fmla="*/ 2095500 w 12163424"/>
              <a:gd name="connsiteY1-486" fmla="*/ 1044446 h 2416046"/>
              <a:gd name="connsiteX2-487" fmla="*/ 5191125 w 12163424"/>
              <a:gd name="connsiteY2-488" fmla="*/ 2035046 h 2416046"/>
              <a:gd name="connsiteX3-489" fmla="*/ 7562850 w 12163424"/>
              <a:gd name="connsiteY3-490" fmla="*/ 921690 h 2416046"/>
              <a:gd name="connsiteX4-491" fmla="*/ 10287000 w 12163424"/>
              <a:gd name="connsiteY4-492" fmla="*/ 1272503 h 2416046"/>
              <a:gd name="connsiteX5-493" fmla="*/ 12163424 w 12163424"/>
              <a:gd name="connsiteY5-494" fmla="*/ 0 h 2416046"/>
              <a:gd name="connsiteX0-495" fmla="*/ 0 w 12163424"/>
              <a:gd name="connsiteY0-496" fmla="*/ 2416046 h 2416046"/>
              <a:gd name="connsiteX1-497" fmla="*/ 2095500 w 12163424"/>
              <a:gd name="connsiteY1-498" fmla="*/ 1044446 h 2416046"/>
              <a:gd name="connsiteX2-499" fmla="*/ 4676775 w 12163424"/>
              <a:gd name="connsiteY2-500" fmla="*/ 2002447 h 2416046"/>
              <a:gd name="connsiteX3-501" fmla="*/ 7562850 w 12163424"/>
              <a:gd name="connsiteY3-502" fmla="*/ 921690 h 2416046"/>
              <a:gd name="connsiteX4-503" fmla="*/ 10287000 w 12163424"/>
              <a:gd name="connsiteY4-504" fmla="*/ 1272503 h 2416046"/>
              <a:gd name="connsiteX5-505" fmla="*/ 12163424 w 12163424"/>
              <a:gd name="connsiteY5-506" fmla="*/ 0 h 241604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2163424" h="2416046">
                <a:moveTo>
                  <a:pt x="0" y="2416046"/>
                </a:moveTo>
                <a:cubicBezTo>
                  <a:pt x="270944" y="2120425"/>
                  <a:pt x="1316038" y="1113379"/>
                  <a:pt x="2095500" y="1044446"/>
                </a:cubicBezTo>
                <a:cubicBezTo>
                  <a:pt x="2874962" y="975513"/>
                  <a:pt x="3765550" y="2022906"/>
                  <a:pt x="4676775" y="2002447"/>
                </a:cubicBezTo>
                <a:cubicBezTo>
                  <a:pt x="5588000" y="1981988"/>
                  <a:pt x="6627812" y="1043347"/>
                  <a:pt x="7562850" y="921690"/>
                </a:cubicBezTo>
                <a:cubicBezTo>
                  <a:pt x="8497888" y="800033"/>
                  <a:pt x="9520238" y="1426118"/>
                  <a:pt x="10287000" y="1272503"/>
                </a:cubicBezTo>
                <a:cubicBezTo>
                  <a:pt x="11053762" y="1118888"/>
                  <a:pt x="11603037" y="628225"/>
                  <a:pt x="12163424" y="0"/>
                </a:cubicBezTo>
              </a:path>
            </a:pathLst>
          </a:custGeom>
          <a:noFill/>
          <a:ln w="19050">
            <a:solidFill>
              <a:schemeClr val="accent1"/>
            </a:solidFill>
          </a:ln>
        </p:spPr>
        <p:txBody>
          <a:bodyPr rtlCol="0" anchor="ctr"/>
          <a:lstStyle/>
          <a:p>
            <a:pPr algn="ctr"/>
            <a:endParaRPr lang="zh-CN" altLang="en-US"/>
          </a:p>
        </p:txBody>
      </p:sp>
      <p:sp>
        <p:nvSpPr>
          <p:cNvPr id="11" name="椭圆 10"/>
          <p:cNvSpPr/>
          <p:nvPr/>
        </p:nvSpPr>
        <p:spPr>
          <a:xfrm>
            <a:off x="1933152" y="2951219"/>
            <a:ext cx="360040" cy="360040"/>
          </a:xfrm>
          <a:prstGeom prst="ellipse">
            <a:avLst/>
          </a:prstGeom>
          <a:solidFill>
            <a:srgbClr val="FAD89C"/>
          </a:solidFill>
          <a:ln w="57150">
            <a:solidFill>
              <a:schemeClr val="bg1"/>
            </a:solidFill>
          </a:ln>
        </p:spPr>
        <p:txBody>
          <a:bodyPr rtlCol="0" anchor="ctr">
            <a:sp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sp>
        <p:nvSpPr>
          <p:cNvPr id="5" name="文本框 4"/>
          <p:cNvSpPr txBox="1"/>
          <p:nvPr/>
        </p:nvSpPr>
        <p:spPr>
          <a:xfrm>
            <a:off x="1233364" y="2459125"/>
            <a:ext cx="1734770" cy="400110"/>
          </a:xfrm>
          <a:prstGeom prst="rect">
            <a:avLst/>
          </a:prstGeom>
          <a:noFill/>
        </p:spPr>
        <p:txBody>
          <a:bodyPr wrap="none" rtlCol="0">
            <a:spAutoFit/>
          </a:bodyPr>
          <a:lstStyle/>
          <a:p>
            <a:pPr algn="ctr"/>
            <a:r>
              <a:rPr lang="en-US" altLang="zh-CN" sz="2000" dirty="0">
                <a:solidFill>
                  <a:schemeClr val="accent1"/>
                </a:solidFill>
                <a:latin typeface="+mn-ea"/>
                <a:ea typeface="腾讯体" panose="02010600010101010101" pitchFamily="2" charset="-122"/>
              </a:rPr>
              <a:t>20XX-20XX</a:t>
            </a:r>
            <a:endParaRPr lang="zh-CN" altLang="en-US" sz="2000" dirty="0">
              <a:solidFill>
                <a:schemeClr val="accent1"/>
              </a:solidFill>
              <a:latin typeface="+mn-ea"/>
              <a:ea typeface="腾讯体" panose="02010600010101010101" pitchFamily="2" charset="-122"/>
              <a:sym typeface="+mn-ea"/>
            </a:endParaRPr>
          </a:p>
        </p:txBody>
      </p:sp>
      <p:sp>
        <p:nvSpPr>
          <p:cNvPr id="6" name="文本框 5"/>
          <p:cNvSpPr txBox="1"/>
          <p:nvPr/>
        </p:nvSpPr>
        <p:spPr>
          <a:xfrm>
            <a:off x="1096987" y="3792623"/>
            <a:ext cx="2032371" cy="1384995"/>
          </a:xfrm>
          <a:prstGeom prst="rect">
            <a:avLst/>
          </a:prstGeom>
        </p:spPr>
        <p:txBody>
          <a:bodyPr wrap="square">
            <a:spAutoFit/>
            <a:scene3d>
              <a:camera prst="orthographicFront"/>
              <a:lightRig rig="threePt" dir="t"/>
            </a:scene3d>
            <a:sp3d contourW="12700"/>
          </a:bodyPr>
          <a:lstStyle>
            <a:defPPr>
              <a:defRPr lang="zh-CN"/>
            </a:defPPr>
            <a:lvl1pPr algn="just">
              <a:lnSpc>
                <a:spcPct val="150000"/>
              </a:lnSpc>
              <a:spcBef>
                <a:spcPts val="1200"/>
              </a:spcBef>
              <a:defRPr sz="1600">
                <a:solidFill>
                  <a:schemeClr val="tx2"/>
                </a:solidFill>
                <a:latin typeface="+mn-ea"/>
                <a:ea typeface="+mn-ea"/>
              </a:defRPr>
            </a:lvl1pPr>
          </a:lstStyle>
          <a:p>
            <a:r>
              <a:rPr lang="zh-CN" altLang="en-US" sz="1400" dirty="0"/>
              <a:t>我们坚持以客户为中心，快速响应客户需求，持续为客户创造长期价值进而成就客户</a:t>
            </a:r>
            <a:endParaRPr lang="zh-CN" altLang="en-US" sz="1400" dirty="0"/>
          </a:p>
        </p:txBody>
      </p:sp>
      <p:sp>
        <p:nvSpPr>
          <p:cNvPr id="14" name="椭圆 13"/>
          <p:cNvSpPr/>
          <p:nvPr/>
        </p:nvSpPr>
        <p:spPr>
          <a:xfrm>
            <a:off x="4699854" y="4095920"/>
            <a:ext cx="360040" cy="360040"/>
          </a:xfrm>
          <a:prstGeom prst="ellipse">
            <a:avLst/>
          </a:prstGeom>
          <a:solidFill>
            <a:srgbClr val="FAD89C"/>
          </a:solidFill>
          <a:ln w="57150">
            <a:solidFill>
              <a:schemeClr val="bg1"/>
            </a:solidFill>
          </a:ln>
        </p:spPr>
        <p:txBody>
          <a:bodyPr rtlCol="0" anchor="ctr">
            <a:sp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sp>
        <p:nvSpPr>
          <p:cNvPr id="15" name="文本框 14"/>
          <p:cNvSpPr txBox="1"/>
          <p:nvPr/>
        </p:nvSpPr>
        <p:spPr>
          <a:xfrm>
            <a:off x="4000066" y="4537258"/>
            <a:ext cx="1734770" cy="400110"/>
          </a:xfrm>
          <a:prstGeom prst="rect">
            <a:avLst/>
          </a:prstGeom>
          <a:noFill/>
        </p:spPr>
        <p:txBody>
          <a:bodyPr wrap="none" rtlCol="0">
            <a:spAutoFit/>
          </a:bodyPr>
          <a:lstStyle/>
          <a:p>
            <a:pPr algn="ctr"/>
            <a:r>
              <a:rPr lang="en-US" altLang="zh-CN" sz="2000" dirty="0">
                <a:solidFill>
                  <a:schemeClr val="accent1"/>
                </a:solidFill>
                <a:latin typeface="+mn-ea"/>
                <a:ea typeface="腾讯体" panose="02010600010101010101" pitchFamily="2" charset="-122"/>
              </a:rPr>
              <a:t>20XX-20XX</a:t>
            </a:r>
            <a:endParaRPr lang="zh-CN" altLang="en-US" sz="2000" dirty="0">
              <a:solidFill>
                <a:schemeClr val="accent1"/>
              </a:solidFill>
              <a:latin typeface="+mn-ea"/>
              <a:ea typeface="腾讯体" panose="02010600010101010101" pitchFamily="2" charset="-122"/>
              <a:sym typeface="+mn-ea"/>
            </a:endParaRPr>
          </a:p>
        </p:txBody>
      </p:sp>
      <p:sp>
        <p:nvSpPr>
          <p:cNvPr id="16" name="椭圆 15"/>
          <p:cNvSpPr/>
          <p:nvPr/>
        </p:nvSpPr>
        <p:spPr>
          <a:xfrm>
            <a:off x="7370175" y="2824858"/>
            <a:ext cx="360040" cy="360040"/>
          </a:xfrm>
          <a:prstGeom prst="ellipse">
            <a:avLst/>
          </a:prstGeom>
          <a:solidFill>
            <a:srgbClr val="FAD89C"/>
          </a:solidFill>
          <a:ln w="57150">
            <a:solidFill>
              <a:schemeClr val="bg1"/>
            </a:solidFill>
          </a:ln>
        </p:spPr>
        <p:txBody>
          <a:bodyPr rtlCol="0" anchor="ctr">
            <a:sp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sp>
        <p:nvSpPr>
          <p:cNvPr id="17" name="文本框 16"/>
          <p:cNvSpPr txBox="1"/>
          <p:nvPr/>
        </p:nvSpPr>
        <p:spPr>
          <a:xfrm>
            <a:off x="6670387" y="2249605"/>
            <a:ext cx="1734770" cy="400110"/>
          </a:xfrm>
          <a:prstGeom prst="rect">
            <a:avLst/>
          </a:prstGeom>
          <a:noFill/>
        </p:spPr>
        <p:txBody>
          <a:bodyPr wrap="none" rtlCol="0">
            <a:spAutoFit/>
          </a:bodyPr>
          <a:lstStyle/>
          <a:p>
            <a:pPr algn="ctr"/>
            <a:r>
              <a:rPr lang="en-US" altLang="zh-CN" sz="2000" dirty="0">
                <a:solidFill>
                  <a:schemeClr val="accent1"/>
                </a:solidFill>
                <a:latin typeface="+mn-ea"/>
                <a:ea typeface="腾讯体" panose="02010600010101010101" pitchFamily="2" charset="-122"/>
              </a:rPr>
              <a:t>20XX-20XX</a:t>
            </a:r>
            <a:endParaRPr lang="zh-CN" altLang="en-US" sz="2000" dirty="0">
              <a:solidFill>
                <a:schemeClr val="accent1"/>
              </a:solidFill>
              <a:latin typeface="+mn-ea"/>
              <a:ea typeface="腾讯体" panose="02010600010101010101" pitchFamily="2" charset="-122"/>
              <a:sym typeface="+mn-ea"/>
            </a:endParaRPr>
          </a:p>
        </p:txBody>
      </p:sp>
      <p:sp>
        <p:nvSpPr>
          <p:cNvPr id="18" name="椭圆 17"/>
          <p:cNvSpPr/>
          <p:nvPr/>
        </p:nvSpPr>
        <p:spPr>
          <a:xfrm>
            <a:off x="10077823" y="3223922"/>
            <a:ext cx="360040" cy="360040"/>
          </a:xfrm>
          <a:prstGeom prst="ellipse">
            <a:avLst/>
          </a:prstGeom>
          <a:solidFill>
            <a:srgbClr val="FAD89C"/>
          </a:solidFill>
          <a:ln w="57150">
            <a:solidFill>
              <a:schemeClr val="bg1"/>
            </a:solidFill>
          </a:ln>
        </p:spPr>
        <p:txBody>
          <a:bodyPr rtlCol="0" anchor="ctr">
            <a:sp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sp>
        <p:nvSpPr>
          <p:cNvPr id="19" name="文本框 18"/>
          <p:cNvSpPr txBox="1"/>
          <p:nvPr/>
        </p:nvSpPr>
        <p:spPr>
          <a:xfrm>
            <a:off x="9378035" y="3739250"/>
            <a:ext cx="1734770" cy="400110"/>
          </a:xfrm>
          <a:prstGeom prst="rect">
            <a:avLst/>
          </a:prstGeom>
          <a:noFill/>
        </p:spPr>
        <p:txBody>
          <a:bodyPr wrap="none" rtlCol="0">
            <a:spAutoFit/>
          </a:bodyPr>
          <a:lstStyle/>
          <a:p>
            <a:pPr algn="ctr"/>
            <a:r>
              <a:rPr lang="en-US" altLang="zh-CN" sz="2000" dirty="0">
                <a:solidFill>
                  <a:schemeClr val="accent1"/>
                </a:solidFill>
                <a:latin typeface="+mn-ea"/>
                <a:ea typeface="腾讯体" panose="02010600010101010101" pitchFamily="2" charset="-122"/>
              </a:rPr>
              <a:t>20XX-20XX</a:t>
            </a:r>
            <a:endParaRPr lang="zh-CN" altLang="en-US" sz="2000" dirty="0">
              <a:solidFill>
                <a:schemeClr val="accent1"/>
              </a:solidFill>
              <a:latin typeface="+mn-ea"/>
              <a:ea typeface="腾讯体" panose="02010600010101010101" pitchFamily="2" charset="-122"/>
              <a:sym typeface="+mn-ea"/>
            </a:endParaRPr>
          </a:p>
        </p:txBody>
      </p:sp>
      <p:sp>
        <p:nvSpPr>
          <p:cNvPr id="20" name="文本框 19"/>
          <p:cNvSpPr txBox="1"/>
          <p:nvPr/>
        </p:nvSpPr>
        <p:spPr>
          <a:xfrm>
            <a:off x="3863689" y="2462037"/>
            <a:ext cx="2032371" cy="1351524"/>
          </a:xfrm>
          <a:prstGeom prst="rect">
            <a:avLst/>
          </a:prstGeom>
        </p:spPr>
        <p:txBody>
          <a:bodyPr wrap="square">
            <a:spAutoFit/>
            <a:scene3d>
              <a:camera prst="orthographicFront"/>
              <a:lightRig rig="threePt" dir="t"/>
            </a:scene3d>
            <a:sp3d contourW="12700"/>
          </a:bodyPr>
          <a:lstStyle>
            <a:defPPr>
              <a:defRPr lang="zh-CN"/>
            </a:defPPr>
            <a:lvl1pPr algn="just">
              <a:lnSpc>
                <a:spcPct val="150000"/>
              </a:lnSpc>
              <a:spcBef>
                <a:spcPts val="1200"/>
              </a:spcBef>
              <a:defRPr sz="1600">
                <a:solidFill>
                  <a:schemeClr val="tx2"/>
                </a:solidFill>
                <a:latin typeface="+mn-ea"/>
                <a:ea typeface="+mn-ea"/>
              </a:defRPr>
            </a:lvl1pPr>
          </a:lstStyle>
          <a:p>
            <a:r>
              <a:rPr lang="zh-CN" altLang="en-US" sz="1400" dirty="0"/>
              <a:t>我们坚持以客户为中心，快速响应客户需求，持续为客户创造长期价值进而成就客户</a:t>
            </a:r>
            <a:endParaRPr lang="zh-CN" altLang="en-US" sz="1400" dirty="0"/>
          </a:p>
        </p:txBody>
      </p:sp>
      <p:sp>
        <p:nvSpPr>
          <p:cNvPr id="21" name="文本框 20"/>
          <p:cNvSpPr txBox="1"/>
          <p:nvPr/>
        </p:nvSpPr>
        <p:spPr>
          <a:xfrm>
            <a:off x="6534010" y="3535085"/>
            <a:ext cx="2032371" cy="1351524"/>
          </a:xfrm>
          <a:prstGeom prst="rect">
            <a:avLst/>
          </a:prstGeom>
        </p:spPr>
        <p:txBody>
          <a:bodyPr wrap="square">
            <a:spAutoFit/>
            <a:scene3d>
              <a:camera prst="orthographicFront"/>
              <a:lightRig rig="threePt" dir="t"/>
            </a:scene3d>
            <a:sp3d contourW="12700"/>
          </a:bodyPr>
          <a:lstStyle>
            <a:defPPr>
              <a:defRPr lang="zh-CN"/>
            </a:defPPr>
            <a:lvl1pPr algn="just">
              <a:lnSpc>
                <a:spcPct val="150000"/>
              </a:lnSpc>
              <a:spcBef>
                <a:spcPts val="1200"/>
              </a:spcBef>
              <a:defRPr sz="1600">
                <a:solidFill>
                  <a:schemeClr val="tx2"/>
                </a:solidFill>
                <a:latin typeface="+mn-ea"/>
                <a:ea typeface="+mn-ea"/>
              </a:defRPr>
            </a:lvl1pPr>
          </a:lstStyle>
          <a:p>
            <a:r>
              <a:rPr lang="zh-CN" altLang="en-US" sz="1400" dirty="0"/>
              <a:t>我们坚持以客户为中心，快速响应客户需求，持续为客户创造长期价值进而成就客户</a:t>
            </a:r>
            <a:endParaRPr lang="zh-CN" altLang="en-US" sz="1400" dirty="0"/>
          </a:p>
        </p:txBody>
      </p:sp>
      <p:sp>
        <p:nvSpPr>
          <p:cNvPr id="24" name="文本框 23"/>
          <p:cNvSpPr txBox="1"/>
          <p:nvPr/>
        </p:nvSpPr>
        <p:spPr>
          <a:xfrm>
            <a:off x="9241658" y="1655740"/>
            <a:ext cx="2032371" cy="1351524"/>
          </a:xfrm>
          <a:prstGeom prst="rect">
            <a:avLst/>
          </a:prstGeom>
        </p:spPr>
        <p:txBody>
          <a:bodyPr wrap="square">
            <a:spAutoFit/>
            <a:scene3d>
              <a:camera prst="orthographicFront"/>
              <a:lightRig rig="threePt" dir="t"/>
            </a:scene3d>
            <a:sp3d contourW="12700"/>
          </a:bodyPr>
          <a:lstStyle>
            <a:defPPr>
              <a:defRPr lang="zh-CN"/>
            </a:defPPr>
            <a:lvl1pPr algn="just">
              <a:lnSpc>
                <a:spcPct val="150000"/>
              </a:lnSpc>
              <a:spcBef>
                <a:spcPts val="1200"/>
              </a:spcBef>
              <a:defRPr sz="1600">
                <a:solidFill>
                  <a:schemeClr val="tx2"/>
                </a:solidFill>
                <a:latin typeface="+mn-ea"/>
                <a:ea typeface="+mn-ea"/>
              </a:defRPr>
            </a:lvl1pPr>
          </a:lstStyle>
          <a:p>
            <a:r>
              <a:rPr lang="zh-CN" altLang="en-US" sz="1400" dirty="0"/>
              <a:t>我们坚持以客户为中心，快速响应客户需求，持续为客户创造长期价值进而成就客户</a:t>
            </a:r>
            <a:endParaRPr lang="zh-CN" altLang="en-US" sz="14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575722" y="334348"/>
            <a:ext cx="869423" cy="869423"/>
          </a:xfrm>
          <a:prstGeom prst="ellipse">
            <a:avLst/>
          </a:prstGeom>
          <a:gradFill>
            <a:gsLst>
              <a:gs pos="0">
                <a:srgbClr val="C1E7DE"/>
              </a:gs>
              <a:gs pos="41000">
                <a:srgbClr val="F8FCFB"/>
              </a:gs>
              <a:gs pos="85000">
                <a:schemeClr val="bg1"/>
              </a:gs>
            </a:gsLst>
            <a:lin ang="3000000" scaled="0"/>
          </a:gradFill>
        </p:spPr>
        <p:txBody>
          <a:bodyPr rtlCol="0" anchor="ctr">
            <a:sp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sp>
        <p:nvSpPr>
          <p:cNvPr id="8" name="文本框 7"/>
          <p:cNvSpPr txBox="1"/>
          <p:nvPr/>
        </p:nvSpPr>
        <p:spPr>
          <a:xfrm>
            <a:off x="1487488" y="476672"/>
            <a:ext cx="1903085" cy="584775"/>
          </a:xfrm>
          <a:prstGeom prst="rect">
            <a:avLst/>
          </a:prstGeom>
          <a:noFill/>
          <a:effectLst/>
        </p:spPr>
        <p:txBody>
          <a:bodyPr wrap="none" rtlCol="0">
            <a:spAutoFit/>
          </a:bodyPr>
          <a:lstStyle>
            <a:defPPr>
              <a:defRPr lang="zh-CN"/>
            </a:defPPr>
            <a:lvl1pPr algn="ctr">
              <a:defRPr sz="6000">
                <a:gradFill>
                  <a:gsLst>
                    <a:gs pos="0">
                      <a:srgbClr val="FBC57B"/>
                    </a:gs>
                    <a:gs pos="50000">
                      <a:srgbClr val="FED197"/>
                    </a:gs>
                    <a:gs pos="100000">
                      <a:srgbClr val="FBC57B"/>
                    </a:gs>
                  </a:gsLst>
                  <a:lin ang="0" scaled="0"/>
                </a:gradFill>
                <a:latin typeface="优设标题黑" panose="00000500000000000000" pitchFamily="2" charset="-122"/>
                <a:ea typeface="优设标题黑" panose="00000500000000000000" pitchFamily="2" charset="-122"/>
              </a:defRPr>
            </a:lvl1pPr>
          </a:lstStyle>
          <a:p>
            <a:pPr algn="l"/>
            <a:r>
              <a:rPr lang="zh-CN" altLang="en-US" sz="3200" spc="150" dirty="0">
                <a:solidFill>
                  <a:schemeClr val="tx2"/>
                </a:solidFill>
                <a:latin typeface="+mn-ea"/>
                <a:ea typeface="腾讯体" panose="02010600010101010101" pitchFamily="2" charset="-122"/>
              </a:rPr>
              <a:t>发展规划</a:t>
            </a:r>
            <a:endParaRPr lang="zh-CN" altLang="en-US" sz="2400" spc="150" dirty="0">
              <a:solidFill>
                <a:schemeClr val="accent1"/>
              </a:solidFill>
              <a:latin typeface="+mn-ea"/>
              <a:ea typeface="腾讯体" panose="02010600010101010101" pitchFamily="2" charset="-122"/>
            </a:endParaRPr>
          </a:p>
        </p:txBody>
      </p:sp>
      <p:sp>
        <p:nvSpPr>
          <p:cNvPr id="10" name="文本框 9"/>
          <p:cNvSpPr txBox="1"/>
          <p:nvPr/>
        </p:nvSpPr>
        <p:spPr>
          <a:xfrm>
            <a:off x="604714" y="415116"/>
            <a:ext cx="811441" cy="707886"/>
          </a:xfrm>
          <a:prstGeom prst="rect">
            <a:avLst/>
          </a:prstGeom>
          <a:noFill/>
        </p:spPr>
        <p:txBody>
          <a:bodyPr wrap="none" rtlCol="0" anchor="ctr">
            <a:spAutoFit/>
          </a:bodyPr>
          <a:lstStyle>
            <a:defPPr>
              <a:defRPr lang="zh-CN"/>
            </a:defPPr>
            <a:lvl1pPr algn="ctr">
              <a:defRPr sz="9600">
                <a:gradFill>
                  <a:gsLst>
                    <a:gs pos="0">
                      <a:srgbClr val="4DBBA2"/>
                    </a:gs>
                    <a:gs pos="80000">
                      <a:srgbClr val="4DBBA2">
                        <a:alpha val="0"/>
                      </a:srgbClr>
                    </a:gs>
                  </a:gsLst>
                  <a:lin ang="4800000" scaled="0"/>
                </a:gradFill>
                <a:latin typeface="腾讯体" panose="02010600010101010101" pitchFamily="2" charset="-122"/>
                <a:ea typeface="腾讯体" panose="02010600010101010101" pitchFamily="2" charset="-122"/>
              </a:defRPr>
            </a:lvl1pPr>
          </a:lstStyle>
          <a:p>
            <a:r>
              <a:rPr lang="en-US" altLang="zh-CN" sz="4000" dirty="0">
                <a:gradFill>
                  <a:gsLst>
                    <a:gs pos="0">
                      <a:srgbClr val="4DBBA2"/>
                    </a:gs>
                    <a:gs pos="82000">
                      <a:srgbClr val="4DBBA2">
                        <a:alpha val="0"/>
                      </a:srgbClr>
                    </a:gs>
                  </a:gsLst>
                  <a:lin ang="4800000" scaled="0"/>
                </a:gradFill>
              </a:rPr>
              <a:t>05</a:t>
            </a:r>
            <a:endParaRPr lang="en-US" altLang="zh-CN" sz="4000" dirty="0">
              <a:gradFill>
                <a:gsLst>
                  <a:gs pos="0">
                    <a:srgbClr val="4DBBA2"/>
                  </a:gs>
                  <a:gs pos="82000">
                    <a:srgbClr val="4DBBA2">
                      <a:alpha val="0"/>
                    </a:srgbClr>
                  </a:gs>
                </a:gsLst>
                <a:lin ang="4800000" scaled="0"/>
              </a:gradFill>
            </a:endParaRPr>
          </a:p>
        </p:txBody>
      </p:sp>
      <p:pic>
        <p:nvPicPr>
          <p:cNvPr id="61" name="图片 60"/>
          <p:cNvPicPr>
            <a:picLocks noChangeAspect="1"/>
          </p:cNvPicPr>
          <p:nvPr/>
        </p:nvPicPr>
        <p:blipFill>
          <a:blip r:embed="rId1" cstate="screen"/>
          <a:stretch>
            <a:fillRect/>
          </a:stretch>
        </p:blipFill>
        <p:spPr>
          <a:xfrm>
            <a:off x="1053397" y="2567132"/>
            <a:ext cx="2360247" cy="2662068"/>
          </a:xfrm>
          <a:prstGeom prst="rect">
            <a:avLst/>
          </a:prstGeom>
        </p:spPr>
      </p:pic>
      <p:pic>
        <p:nvPicPr>
          <p:cNvPr id="62" name="图片 61"/>
          <p:cNvPicPr>
            <a:picLocks noChangeAspect="1"/>
          </p:cNvPicPr>
          <p:nvPr/>
        </p:nvPicPr>
        <p:blipFill>
          <a:blip r:embed="rId2" cstate="screen"/>
          <a:stretch>
            <a:fillRect/>
          </a:stretch>
        </p:blipFill>
        <p:spPr>
          <a:xfrm>
            <a:off x="3631115" y="2567132"/>
            <a:ext cx="2360247" cy="2662068"/>
          </a:xfrm>
          <a:prstGeom prst="rect">
            <a:avLst/>
          </a:prstGeom>
        </p:spPr>
      </p:pic>
      <p:pic>
        <p:nvPicPr>
          <p:cNvPr id="63" name="图片 62"/>
          <p:cNvPicPr>
            <a:picLocks noChangeAspect="1"/>
          </p:cNvPicPr>
          <p:nvPr/>
        </p:nvPicPr>
        <p:blipFill>
          <a:blip r:embed="rId3" cstate="screen"/>
          <a:stretch>
            <a:fillRect/>
          </a:stretch>
        </p:blipFill>
        <p:spPr>
          <a:xfrm>
            <a:off x="6211852" y="2567132"/>
            <a:ext cx="2354210" cy="2662068"/>
          </a:xfrm>
          <a:prstGeom prst="rect">
            <a:avLst/>
          </a:prstGeom>
        </p:spPr>
      </p:pic>
      <p:pic>
        <p:nvPicPr>
          <p:cNvPr id="64" name="图片 63"/>
          <p:cNvPicPr>
            <a:picLocks noChangeAspect="1"/>
          </p:cNvPicPr>
          <p:nvPr/>
        </p:nvPicPr>
        <p:blipFill>
          <a:blip r:embed="rId4" cstate="screen"/>
          <a:stretch>
            <a:fillRect/>
          </a:stretch>
        </p:blipFill>
        <p:spPr>
          <a:xfrm>
            <a:off x="8794816" y="2567132"/>
            <a:ext cx="2354210" cy="2662068"/>
          </a:xfrm>
          <a:prstGeom prst="rect">
            <a:avLst/>
          </a:prstGeom>
        </p:spPr>
      </p:pic>
      <p:sp>
        <p:nvSpPr>
          <p:cNvPr id="67" name="Down Arrow Callout 54"/>
          <p:cNvSpPr/>
          <p:nvPr/>
        </p:nvSpPr>
        <p:spPr>
          <a:xfrm>
            <a:off x="1042976" y="1824901"/>
            <a:ext cx="2381089" cy="998521"/>
          </a:xfrm>
          <a:prstGeom prst="downArrowCallout">
            <a:avLst>
              <a:gd name="adj1" fmla="val 50000"/>
              <a:gd name="adj2" fmla="val 25000"/>
              <a:gd name="adj3" fmla="val 25000"/>
              <a:gd name="adj4" fmla="val 75000"/>
            </a:avLst>
          </a:prstGeom>
          <a:gradFill>
            <a:gsLst>
              <a:gs pos="100000">
                <a:srgbClr val="3E738C"/>
              </a:gs>
              <a:gs pos="30000">
                <a:schemeClr val="accent1"/>
              </a:gs>
            </a:gsLst>
            <a:lin ang="3000000" scaled="0"/>
          </a:gradFill>
          <a:ln w="19050" cap="flat" cmpd="sng">
            <a:solidFill>
              <a:srgbClr val="FBFB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mj-ea"/>
                <a:ea typeface="+mj-ea"/>
              </a:rPr>
              <a:t>添加关键词</a:t>
            </a:r>
            <a:endParaRPr lang="en-US" sz="2000" dirty="0">
              <a:solidFill>
                <a:schemeClr val="bg1"/>
              </a:solidFill>
              <a:latin typeface="+mj-ea"/>
              <a:ea typeface="+mj-ea"/>
            </a:endParaRPr>
          </a:p>
        </p:txBody>
      </p:sp>
      <p:sp>
        <p:nvSpPr>
          <p:cNvPr id="68" name="Down Arrow Callout 62"/>
          <p:cNvSpPr/>
          <p:nvPr/>
        </p:nvSpPr>
        <p:spPr>
          <a:xfrm>
            <a:off x="3620694" y="1824901"/>
            <a:ext cx="2381089" cy="998521"/>
          </a:xfrm>
          <a:prstGeom prst="downArrowCallout">
            <a:avLst>
              <a:gd name="adj1" fmla="val 50000"/>
              <a:gd name="adj2" fmla="val 25000"/>
              <a:gd name="adj3" fmla="val 25000"/>
              <a:gd name="adj4" fmla="val 75000"/>
            </a:avLst>
          </a:prstGeom>
          <a:gradFill>
            <a:gsLst>
              <a:gs pos="100000">
                <a:srgbClr val="3E738C"/>
              </a:gs>
              <a:gs pos="30000">
                <a:schemeClr val="accent1"/>
              </a:gs>
            </a:gsLst>
            <a:lin ang="3000000" scaled="0"/>
          </a:gradFill>
          <a:ln w="19050" cap="flat" cmpd="sng">
            <a:solidFill>
              <a:srgbClr val="FBFB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mj-ea"/>
                <a:ea typeface="+mj-ea"/>
              </a:rPr>
              <a:t>添加关键词</a:t>
            </a:r>
            <a:endParaRPr lang="en-US" sz="2000" dirty="0">
              <a:solidFill>
                <a:schemeClr val="bg1"/>
              </a:solidFill>
              <a:latin typeface="+mj-ea"/>
              <a:ea typeface="+mj-ea"/>
            </a:endParaRPr>
          </a:p>
        </p:txBody>
      </p:sp>
      <p:sp>
        <p:nvSpPr>
          <p:cNvPr id="69" name="Down Arrow Callout 67"/>
          <p:cNvSpPr/>
          <p:nvPr/>
        </p:nvSpPr>
        <p:spPr>
          <a:xfrm>
            <a:off x="6198413" y="1824901"/>
            <a:ext cx="2381089" cy="998521"/>
          </a:xfrm>
          <a:prstGeom prst="downArrowCallout">
            <a:avLst>
              <a:gd name="adj1" fmla="val 50000"/>
              <a:gd name="adj2" fmla="val 25000"/>
              <a:gd name="adj3" fmla="val 25000"/>
              <a:gd name="adj4" fmla="val 75000"/>
            </a:avLst>
          </a:prstGeom>
          <a:gradFill>
            <a:gsLst>
              <a:gs pos="100000">
                <a:srgbClr val="3E738C"/>
              </a:gs>
              <a:gs pos="30000">
                <a:schemeClr val="accent1"/>
              </a:gs>
            </a:gsLst>
            <a:lin ang="3000000" scaled="0"/>
          </a:gradFill>
          <a:ln w="19050" cap="flat" cmpd="sng">
            <a:solidFill>
              <a:srgbClr val="FBFB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mj-ea"/>
                <a:ea typeface="+mj-ea"/>
              </a:rPr>
              <a:t>添加关键词</a:t>
            </a:r>
            <a:endParaRPr lang="en-US" sz="2000" dirty="0">
              <a:solidFill>
                <a:schemeClr val="bg1"/>
              </a:solidFill>
              <a:latin typeface="+mj-ea"/>
              <a:ea typeface="+mj-ea"/>
            </a:endParaRPr>
          </a:p>
        </p:txBody>
      </p:sp>
      <p:sp>
        <p:nvSpPr>
          <p:cNvPr id="70" name="Down Arrow Callout 72"/>
          <p:cNvSpPr/>
          <p:nvPr/>
        </p:nvSpPr>
        <p:spPr>
          <a:xfrm>
            <a:off x="8776133" y="1824901"/>
            <a:ext cx="2381089" cy="998521"/>
          </a:xfrm>
          <a:prstGeom prst="downArrowCallout">
            <a:avLst>
              <a:gd name="adj1" fmla="val 50000"/>
              <a:gd name="adj2" fmla="val 25000"/>
              <a:gd name="adj3" fmla="val 25000"/>
              <a:gd name="adj4" fmla="val 75000"/>
            </a:avLst>
          </a:prstGeom>
          <a:gradFill>
            <a:gsLst>
              <a:gs pos="100000">
                <a:srgbClr val="3E738C"/>
              </a:gs>
              <a:gs pos="30000">
                <a:schemeClr val="accent1"/>
              </a:gs>
            </a:gsLst>
            <a:lin ang="3000000" scaled="0"/>
          </a:gradFill>
          <a:ln w="19050" cap="flat" cmpd="sng">
            <a:solidFill>
              <a:srgbClr val="FBFB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mj-ea"/>
                <a:ea typeface="+mj-ea"/>
              </a:rPr>
              <a:t>添加关键词</a:t>
            </a:r>
            <a:endParaRPr lang="en-US" sz="2000" dirty="0">
              <a:solidFill>
                <a:schemeClr val="bg1"/>
              </a:solidFill>
              <a:latin typeface="+mj-ea"/>
              <a:ea typeface="+mj-ea"/>
            </a:endParaRPr>
          </a:p>
        </p:txBody>
      </p:sp>
      <p:sp>
        <p:nvSpPr>
          <p:cNvPr id="71" name="Text Placeholder 32"/>
          <p:cNvSpPr txBox="1"/>
          <p:nvPr/>
        </p:nvSpPr>
        <p:spPr>
          <a:xfrm>
            <a:off x="983545" y="5373216"/>
            <a:ext cx="10165481" cy="738664"/>
          </a:xfrm>
          <a:prstGeom prst="rect">
            <a:avLst/>
          </a:prstGeom>
        </p:spPr>
        <p:txBody>
          <a:bodyPr wrap="square">
            <a:spAutoFit/>
            <a:scene3d>
              <a:camera prst="orthographicFront"/>
              <a:lightRig rig="threePt" dir="t"/>
            </a:scene3d>
            <a:sp3d contourW="12700"/>
          </a:bodyPr>
          <a:lstStyle>
            <a:defPPr>
              <a:defRPr lang="zh-CN"/>
            </a:defPPr>
            <a:lvl1pPr algn="just">
              <a:lnSpc>
                <a:spcPct val="150000"/>
              </a:lnSpc>
              <a:spcBef>
                <a:spcPts val="1200"/>
              </a:spcBef>
              <a:defRPr sz="1400">
                <a:solidFill>
                  <a:schemeClr val="tx2"/>
                </a:solidFill>
                <a:latin typeface="+mn-ea"/>
                <a:ea typeface="+mn-ea"/>
              </a:defRPr>
            </a:lvl1pPr>
          </a:lstStyle>
          <a:p>
            <a:r>
              <a:rPr lang="zh-CN" altLang="en-US" dirty="0"/>
              <a:t>我们坚持以客户为中心，快速响应客户需求，持续为客户创造长期价值进而成就客户我们坚持以客户为中心，快速响应客户需求，持续为客户创造长期价值进而成就客户我们坚持以客户为中心，快速响应客户需求，持续为客户创造长期价值进而成就客户。</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575722" y="334348"/>
            <a:ext cx="869423" cy="869423"/>
          </a:xfrm>
          <a:prstGeom prst="ellipse">
            <a:avLst/>
          </a:prstGeom>
          <a:gradFill>
            <a:gsLst>
              <a:gs pos="0">
                <a:srgbClr val="C1E7DE"/>
              </a:gs>
              <a:gs pos="41000">
                <a:srgbClr val="F8FCFB"/>
              </a:gs>
              <a:gs pos="85000">
                <a:schemeClr val="bg1"/>
              </a:gs>
            </a:gsLst>
            <a:lin ang="3000000" scaled="0"/>
          </a:gradFill>
        </p:spPr>
        <p:txBody>
          <a:bodyPr rtlCol="0" anchor="ctr">
            <a:sp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sp>
        <p:nvSpPr>
          <p:cNvPr id="8" name="文本框 7"/>
          <p:cNvSpPr txBox="1"/>
          <p:nvPr/>
        </p:nvSpPr>
        <p:spPr>
          <a:xfrm>
            <a:off x="1487488" y="476672"/>
            <a:ext cx="1903085" cy="584775"/>
          </a:xfrm>
          <a:prstGeom prst="rect">
            <a:avLst/>
          </a:prstGeom>
          <a:noFill/>
          <a:effectLst/>
        </p:spPr>
        <p:txBody>
          <a:bodyPr wrap="none" rtlCol="0">
            <a:spAutoFit/>
          </a:bodyPr>
          <a:lstStyle>
            <a:defPPr>
              <a:defRPr lang="zh-CN"/>
            </a:defPPr>
            <a:lvl1pPr algn="ctr">
              <a:defRPr sz="6000">
                <a:gradFill>
                  <a:gsLst>
                    <a:gs pos="0">
                      <a:srgbClr val="FBC57B"/>
                    </a:gs>
                    <a:gs pos="50000">
                      <a:srgbClr val="FED197"/>
                    </a:gs>
                    <a:gs pos="100000">
                      <a:srgbClr val="FBC57B"/>
                    </a:gs>
                  </a:gsLst>
                  <a:lin ang="0" scaled="0"/>
                </a:gradFill>
                <a:latin typeface="优设标题黑" panose="00000500000000000000" pitchFamily="2" charset="-122"/>
                <a:ea typeface="优设标题黑" panose="00000500000000000000" pitchFamily="2" charset="-122"/>
              </a:defRPr>
            </a:lvl1pPr>
          </a:lstStyle>
          <a:p>
            <a:pPr algn="l"/>
            <a:r>
              <a:rPr lang="zh-CN" altLang="en-US" sz="3200" spc="150" dirty="0">
                <a:solidFill>
                  <a:schemeClr val="tx2"/>
                </a:solidFill>
                <a:latin typeface="+mn-ea"/>
                <a:ea typeface="腾讯体" panose="02010600010101010101" pitchFamily="2" charset="-122"/>
              </a:rPr>
              <a:t>发展规划</a:t>
            </a:r>
            <a:endParaRPr lang="zh-CN" altLang="en-US" sz="2400" spc="150" dirty="0">
              <a:solidFill>
                <a:schemeClr val="accent1"/>
              </a:solidFill>
              <a:latin typeface="+mn-ea"/>
              <a:ea typeface="腾讯体" panose="02010600010101010101" pitchFamily="2" charset="-122"/>
            </a:endParaRPr>
          </a:p>
        </p:txBody>
      </p:sp>
      <p:sp>
        <p:nvSpPr>
          <p:cNvPr id="10" name="文本框 9"/>
          <p:cNvSpPr txBox="1"/>
          <p:nvPr/>
        </p:nvSpPr>
        <p:spPr>
          <a:xfrm>
            <a:off x="604714" y="415116"/>
            <a:ext cx="811441" cy="707886"/>
          </a:xfrm>
          <a:prstGeom prst="rect">
            <a:avLst/>
          </a:prstGeom>
          <a:noFill/>
        </p:spPr>
        <p:txBody>
          <a:bodyPr wrap="none" rtlCol="0" anchor="ctr">
            <a:spAutoFit/>
          </a:bodyPr>
          <a:lstStyle>
            <a:defPPr>
              <a:defRPr lang="zh-CN"/>
            </a:defPPr>
            <a:lvl1pPr algn="ctr">
              <a:defRPr sz="9600">
                <a:gradFill>
                  <a:gsLst>
                    <a:gs pos="0">
                      <a:srgbClr val="4DBBA2"/>
                    </a:gs>
                    <a:gs pos="80000">
                      <a:srgbClr val="4DBBA2">
                        <a:alpha val="0"/>
                      </a:srgbClr>
                    </a:gs>
                  </a:gsLst>
                  <a:lin ang="4800000" scaled="0"/>
                </a:gradFill>
                <a:latin typeface="腾讯体" panose="02010600010101010101" pitchFamily="2" charset="-122"/>
                <a:ea typeface="腾讯体" panose="02010600010101010101" pitchFamily="2" charset="-122"/>
              </a:defRPr>
            </a:lvl1pPr>
          </a:lstStyle>
          <a:p>
            <a:r>
              <a:rPr lang="en-US" altLang="zh-CN" sz="4000" dirty="0">
                <a:gradFill>
                  <a:gsLst>
                    <a:gs pos="0">
                      <a:srgbClr val="4DBBA2"/>
                    </a:gs>
                    <a:gs pos="82000">
                      <a:srgbClr val="4DBBA2">
                        <a:alpha val="0"/>
                      </a:srgbClr>
                    </a:gs>
                  </a:gsLst>
                  <a:lin ang="4800000" scaled="0"/>
                </a:gradFill>
              </a:rPr>
              <a:t>05</a:t>
            </a:r>
            <a:endParaRPr lang="en-US" altLang="zh-CN" sz="4000" dirty="0">
              <a:gradFill>
                <a:gsLst>
                  <a:gs pos="0">
                    <a:srgbClr val="4DBBA2"/>
                  </a:gs>
                  <a:gs pos="82000">
                    <a:srgbClr val="4DBBA2">
                      <a:alpha val="0"/>
                    </a:srgbClr>
                  </a:gs>
                </a:gsLst>
                <a:lin ang="4800000" scaled="0"/>
              </a:gradFill>
            </a:endParaRPr>
          </a:p>
        </p:txBody>
      </p:sp>
      <p:sp>
        <p:nvSpPr>
          <p:cNvPr id="4" name="矩形 3"/>
          <p:cNvSpPr/>
          <p:nvPr/>
        </p:nvSpPr>
        <p:spPr>
          <a:xfrm>
            <a:off x="692667" y="3825044"/>
            <a:ext cx="10819878" cy="2659881"/>
          </a:xfrm>
          <a:prstGeom prst="rect">
            <a:avLst/>
          </a:prstGeom>
          <a:solidFill>
            <a:srgbClr val="EFF3FA"/>
          </a:solidFill>
        </p:spPr>
        <p:txBody>
          <a:bodyPr rtlCol="0" anchor="ctr">
            <a:sp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sp>
        <p:nvSpPr>
          <p:cNvPr id="3" name="椭圆 2"/>
          <p:cNvSpPr/>
          <p:nvPr/>
        </p:nvSpPr>
        <p:spPr>
          <a:xfrm>
            <a:off x="1343472" y="2888940"/>
            <a:ext cx="1872208" cy="1872208"/>
          </a:xfrm>
          <a:prstGeom prst="ellipse">
            <a:avLst/>
          </a:prstGeom>
          <a:gradFill>
            <a:gsLst>
              <a:gs pos="100000">
                <a:srgbClr val="3E738C"/>
              </a:gs>
              <a:gs pos="30000">
                <a:schemeClr val="accent1"/>
              </a:gs>
            </a:gsLst>
            <a:lin ang="3000000" scaled="0"/>
          </a:gradFill>
        </p:spPr>
        <p:txBody>
          <a:bodyPr rtlCol="0" anchor="ctr">
            <a:sp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sp>
        <p:nvSpPr>
          <p:cNvPr id="17" name="椭圆 16"/>
          <p:cNvSpPr/>
          <p:nvPr/>
        </p:nvSpPr>
        <p:spPr>
          <a:xfrm>
            <a:off x="3911757" y="2888940"/>
            <a:ext cx="1872208" cy="1872208"/>
          </a:xfrm>
          <a:prstGeom prst="ellipse">
            <a:avLst/>
          </a:prstGeom>
          <a:gradFill>
            <a:gsLst>
              <a:gs pos="100000">
                <a:srgbClr val="3E738C"/>
              </a:gs>
              <a:gs pos="30000">
                <a:schemeClr val="accent1"/>
              </a:gs>
            </a:gsLst>
            <a:lin ang="3000000" scaled="0"/>
          </a:gradFill>
        </p:spPr>
        <p:txBody>
          <a:bodyPr rtlCol="0" anchor="ctr">
            <a:sp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sp>
        <p:nvSpPr>
          <p:cNvPr id="18" name="椭圆 17"/>
          <p:cNvSpPr/>
          <p:nvPr/>
        </p:nvSpPr>
        <p:spPr>
          <a:xfrm>
            <a:off x="6480042" y="2888940"/>
            <a:ext cx="1872208" cy="1872208"/>
          </a:xfrm>
          <a:prstGeom prst="ellipse">
            <a:avLst/>
          </a:prstGeom>
          <a:gradFill>
            <a:gsLst>
              <a:gs pos="100000">
                <a:srgbClr val="3E738C"/>
              </a:gs>
              <a:gs pos="30000">
                <a:schemeClr val="accent1"/>
              </a:gs>
            </a:gsLst>
            <a:lin ang="3000000" scaled="0"/>
          </a:gradFill>
        </p:spPr>
        <p:txBody>
          <a:bodyPr rtlCol="0" anchor="ctr">
            <a:sp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sp>
        <p:nvSpPr>
          <p:cNvPr id="19" name="椭圆 18"/>
          <p:cNvSpPr/>
          <p:nvPr/>
        </p:nvSpPr>
        <p:spPr>
          <a:xfrm>
            <a:off x="9048328" y="2888940"/>
            <a:ext cx="1872208" cy="1872208"/>
          </a:xfrm>
          <a:prstGeom prst="ellipse">
            <a:avLst/>
          </a:prstGeom>
          <a:gradFill>
            <a:gsLst>
              <a:gs pos="100000">
                <a:srgbClr val="3E738C"/>
              </a:gs>
              <a:gs pos="30000">
                <a:schemeClr val="accent1"/>
              </a:gs>
            </a:gsLst>
            <a:lin ang="3000000" scaled="0"/>
          </a:gradFill>
        </p:spPr>
        <p:txBody>
          <a:bodyPr rtlCol="0" anchor="ctr">
            <a:sp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sp>
        <p:nvSpPr>
          <p:cNvPr id="21" name="Text Placeholder 32"/>
          <p:cNvSpPr txBox="1"/>
          <p:nvPr/>
        </p:nvSpPr>
        <p:spPr>
          <a:xfrm>
            <a:off x="1165821" y="4957872"/>
            <a:ext cx="9610699" cy="1061829"/>
          </a:xfrm>
          <a:prstGeom prst="rect">
            <a:avLst/>
          </a:prstGeom>
        </p:spPr>
        <p:txBody>
          <a:bodyPr wrap="square">
            <a:spAutoFit/>
            <a:scene3d>
              <a:camera prst="orthographicFront"/>
              <a:lightRig rig="threePt" dir="t"/>
            </a:scene3d>
            <a:sp3d contourW="12700"/>
          </a:bodyPr>
          <a:lstStyle>
            <a:defPPr>
              <a:defRPr lang="zh-CN"/>
            </a:defPPr>
            <a:lvl1pPr algn="just">
              <a:lnSpc>
                <a:spcPct val="150000"/>
              </a:lnSpc>
              <a:spcBef>
                <a:spcPts val="1200"/>
              </a:spcBef>
              <a:defRPr sz="1400">
                <a:solidFill>
                  <a:schemeClr val="tx2"/>
                </a:solidFill>
                <a:latin typeface="+mn-ea"/>
                <a:ea typeface="+mn-ea"/>
              </a:defRPr>
            </a:lvl1pPr>
          </a:lstStyle>
          <a:p>
            <a:r>
              <a:rPr lang="zh-CN" altLang="en-US" dirty="0"/>
              <a:t>我们坚持以客户为中心，快速响应客户需求，持续为客户创造长期价值进而成就客户我们坚持以客户为中心，快速响应客户需求，持续为客户创造长期价值进而成就客户我们坚持以客户为中心，快速响应客户需求，持续为客户创造长期价值进而成就客户。</a:t>
            </a:r>
            <a:endParaRPr lang="zh-CN" altLang="en-US" dirty="0"/>
          </a:p>
        </p:txBody>
      </p:sp>
      <p:sp>
        <p:nvSpPr>
          <p:cNvPr id="24" name="Freeform 460"/>
          <p:cNvSpPr>
            <a:spLocks noEditPoints="1"/>
          </p:cNvSpPr>
          <p:nvPr/>
        </p:nvSpPr>
        <p:spPr bwMode="auto">
          <a:xfrm>
            <a:off x="1999466" y="3228934"/>
            <a:ext cx="560221" cy="560221"/>
          </a:xfrm>
          <a:custGeom>
            <a:avLst/>
            <a:gdLst>
              <a:gd name="T0" fmla="*/ 175 w 176"/>
              <a:gd name="T1" fmla="*/ 85 h 176"/>
              <a:gd name="T2" fmla="*/ 144 w 176"/>
              <a:gd name="T3" fmla="*/ 54 h 176"/>
              <a:gd name="T4" fmla="*/ 144 w 176"/>
              <a:gd name="T5" fmla="*/ 12 h 176"/>
              <a:gd name="T6" fmla="*/ 140 w 176"/>
              <a:gd name="T7" fmla="*/ 8 h 176"/>
              <a:gd name="T8" fmla="*/ 116 w 176"/>
              <a:gd name="T9" fmla="*/ 8 h 176"/>
              <a:gd name="T10" fmla="*/ 112 w 176"/>
              <a:gd name="T11" fmla="*/ 12 h 176"/>
              <a:gd name="T12" fmla="*/ 112 w 176"/>
              <a:gd name="T13" fmla="*/ 22 h 176"/>
              <a:gd name="T14" fmla="*/ 91 w 176"/>
              <a:gd name="T15" fmla="*/ 1 h 176"/>
              <a:gd name="T16" fmla="*/ 88 w 176"/>
              <a:gd name="T17" fmla="*/ 0 h 176"/>
              <a:gd name="T18" fmla="*/ 85 w 176"/>
              <a:gd name="T19" fmla="*/ 1 h 176"/>
              <a:gd name="T20" fmla="*/ 1 w 176"/>
              <a:gd name="T21" fmla="*/ 85 h 176"/>
              <a:gd name="T22" fmla="*/ 0 w 176"/>
              <a:gd name="T23" fmla="*/ 88 h 176"/>
              <a:gd name="T24" fmla="*/ 4 w 176"/>
              <a:gd name="T25" fmla="*/ 92 h 176"/>
              <a:gd name="T26" fmla="*/ 7 w 176"/>
              <a:gd name="T27" fmla="*/ 91 h 176"/>
              <a:gd name="T28" fmla="*/ 24 w 176"/>
              <a:gd name="T29" fmla="*/ 74 h 176"/>
              <a:gd name="T30" fmla="*/ 24 w 176"/>
              <a:gd name="T31" fmla="*/ 172 h 176"/>
              <a:gd name="T32" fmla="*/ 28 w 176"/>
              <a:gd name="T33" fmla="*/ 176 h 176"/>
              <a:gd name="T34" fmla="*/ 148 w 176"/>
              <a:gd name="T35" fmla="*/ 176 h 176"/>
              <a:gd name="T36" fmla="*/ 152 w 176"/>
              <a:gd name="T37" fmla="*/ 172 h 176"/>
              <a:gd name="T38" fmla="*/ 152 w 176"/>
              <a:gd name="T39" fmla="*/ 74 h 176"/>
              <a:gd name="T40" fmla="*/ 169 w 176"/>
              <a:gd name="T41" fmla="*/ 91 h 176"/>
              <a:gd name="T42" fmla="*/ 172 w 176"/>
              <a:gd name="T43" fmla="*/ 92 h 176"/>
              <a:gd name="T44" fmla="*/ 176 w 176"/>
              <a:gd name="T45" fmla="*/ 88 h 176"/>
              <a:gd name="T46" fmla="*/ 175 w 176"/>
              <a:gd name="T47" fmla="*/ 85 h 176"/>
              <a:gd name="T48" fmla="*/ 120 w 176"/>
              <a:gd name="T49" fmla="*/ 16 h 176"/>
              <a:gd name="T50" fmla="*/ 136 w 176"/>
              <a:gd name="T51" fmla="*/ 16 h 176"/>
              <a:gd name="T52" fmla="*/ 136 w 176"/>
              <a:gd name="T53" fmla="*/ 46 h 176"/>
              <a:gd name="T54" fmla="*/ 120 w 176"/>
              <a:gd name="T55" fmla="*/ 30 h 176"/>
              <a:gd name="T56" fmla="*/ 120 w 176"/>
              <a:gd name="T57" fmla="*/ 16 h 176"/>
              <a:gd name="T58" fmla="*/ 64 w 176"/>
              <a:gd name="T59" fmla="*/ 168 h 176"/>
              <a:gd name="T60" fmla="*/ 32 w 176"/>
              <a:gd name="T61" fmla="*/ 168 h 176"/>
              <a:gd name="T62" fmla="*/ 32 w 176"/>
              <a:gd name="T63" fmla="*/ 160 h 176"/>
              <a:gd name="T64" fmla="*/ 64 w 176"/>
              <a:gd name="T65" fmla="*/ 160 h 176"/>
              <a:gd name="T66" fmla="*/ 64 w 176"/>
              <a:gd name="T67" fmla="*/ 168 h 176"/>
              <a:gd name="T68" fmla="*/ 104 w 176"/>
              <a:gd name="T69" fmla="*/ 168 h 176"/>
              <a:gd name="T70" fmla="*/ 72 w 176"/>
              <a:gd name="T71" fmla="*/ 168 h 176"/>
              <a:gd name="T72" fmla="*/ 72 w 176"/>
              <a:gd name="T73" fmla="*/ 104 h 176"/>
              <a:gd name="T74" fmla="*/ 104 w 176"/>
              <a:gd name="T75" fmla="*/ 104 h 176"/>
              <a:gd name="T76" fmla="*/ 104 w 176"/>
              <a:gd name="T77" fmla="*/ 168 h 176"/>
              <a:gd name="T78" fmla="*/ 144 w 176"/>
              <a:gd name="T79" fmla="*/ 168 h 176"/>
              <a:gd name="T80" fmla="*/ 112 w 176"/>
              <a:gd name="T81" fmla="*/ 168 h 176"/>
              <a:gd name="T82" fmla="*/ 112 w 176"/>
              <a:gd name="T83" fmla="*/ 160 h 176"/>
              <a:gd name="T84" fmla="*/ 144 w 176"/>
              <a:gd name="T85" fmla="*/ 160 h 176"/>
              <a:gd name="T86" fmla="*/ 144 w 176"/>
              <a:gd name="T87" fmla="*/ 168 h 176"/>
              <a:gd name="T88" fmla="*/ 144 w 176"/>
              <a:gd name="T89" fmla="*/ 152 h 176"/>
              <a:gd name="T90" fmla="*/ 112 w 176"/>
              <a:gd name="T91" fmla="*/ 152 h 176"/>
              <a:gd name="T92" fmla="*/ 112 w 176"/>
              <a:gd name="T93" fmla="*/ 100 h 176"/>
              <a:gd name="T94" fmla="*/ 108 w 176"/>
              <a:gd name="T95" fmla="*/ 96 h 176"/>
              <a:gd name="T96" fmla="*/ 68 w 176"/>
              <a:gd name="T97" fmla="*/ 96 h 176"/>
              <a:gd name="T98" fmla="*/ 64 w 176"/>
              <a:gd name="T99" fmla="*/ 100 h 176"/>
              <a:gd name="T100" fmla="*/ 64 w 176"/>
              <a:gd name="T101" fmla="*/ 152 h 176"/>
              <a:gd name="T102" fmla="*/ 32 w 176"/>
              <a:gd name="T103" fmla="*/ 152 h 176"/>
              <a:gd name="T104" fmla="*/ 32 w 176"/>
              <a:gd name="T105" fmla="*/ 66 h 176"/>
              <a:gd name="T106" fmla="*/ 88 w 176"/>
              <a:gd name="T107" fmla="*/ 10 h 176"/>
              <a:gd name="T108" fmla="*/ 144 w 176"/>
              <a:gd name="T109" fmla="*/ 66 h 176"/>
              <a:gd name="T110" fmla="*/ 144 w 176"/>
              <a:gd name="T111" fmla="*/ 152 h 176"/>
              <a:gd name="T112" fmla="*/ 92 w 176"/>
              <a:gd name="T113" fmla="*/ 144 h 176"/>
              <a:gd name="T114" fmla="*/ 96 w 176"/>
              <a:gd name="T115" fmla="*/ 140 h 176"/>
              <a:gd name="T116" fmla="*/ 92 w 176"/>
              <a:gd name="T117" fmla="*/ 136 h 176"/>
              <a:gd name="T118" fmla="*/ 88 w 176"/>
              <a:gd name="T119" fmla="*/ 140 h 176"/>
              <a:gd name="T120" fmla="*/ 92 w 176"/>
              <a:gd name="T121" fmla="*/ 14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 h="176">
                <a:moveTo>
                  <a:pt x="175" y="85"/>
                </a:moveTo>
                <a:cubicBezTo>
                  <a:pt x="144" y="54"/>
                  <a:pt x="144" y="54"/>
                  <a:pt x="144" y="54"/>
                </a:cubicBezTo>
                <a:cubicBezTo>
                  <a:pt x="144" y="12"/>
                  <a:pt x="144" y="12"/>
                  <a:pt x="144" y="12"/>
                </a:cubicBezTo>
                <a:cubicBezTo>
                  <a:pt x="144" y="10"/>
                  <a:pt x="142" y="8"/>
                  <a:pt x="140" y="8"/>
                </a:cubicBezTo>
                <a:cubicBezTo>
                  <a:pt x="116" y="8"/>
                  <a:pt x="116" y="8"/>
                  <a:pt x="116" y="8"/>
                </a:cubicBezTo>
                <a:cubicBezTo>
                  <a:pt x="114" y="8"/>
                  <a:pt x="112" y="10"/>
                  <a:pt x="112" y="12"/>
                </a:cubicBezTo>
                <a:cubicBezTo>
                  <a:pt x="112" y="22"/>
                  <a:pt x="112" y="22"/>
                  <a:pt x="112" y="22"/>
                </a:cubicBezTo>
                <a:cubicBezTo>
                  <a:pt x="91" y="1"/>
                  <a:pt x="91" y="1"/>
                  <a:pt x="91" y="1"/>
                </a:cubicBezTo>
                <a:cubicBezTo>
                  <a:pt x="90" y="0"/>
                  <a:pt x="89" y="0"/>
                  <a:pt x="88" y="0"/>
                </a:cubicBezTo>
                <a:cubicBezTo>
                  <a:pt x="87" y="0"/>
                  <a:pt x="86" y="0"/>
                  <a:pt x="85" y="1"/>
                </a:cubicBezTo>
                <a:cubicBezTo>
                  <a:pt x="1" y="85"/>
                  <a:pt x="1" y="85"/>
                  <a:pt x="1" y="85"/>
                </a:cubicBezTo>
                <a:cubicBezTo>
                  <a:pt x="0" y="86"/>
                  <a:pt x="0" y="87"/>
                  <a:pt x="0" y="88"/>
                </a:cubicBezTo>
                <a:cubicBezTo>
                  <a:pt x="0" y="90"/>
                  <a:pt x="2" y="92"/>
                  <a:pt x="4" y="92"/>
                </a:cubicBezTo>
                <a:cubicBezTo>
                  <a:pt x="5" y="92"/>
                  <a:pt x="6" y="92"/>
                  <a:pt x="7" y="91"/>
                </a:cubicBezTo>
                <a:cubicBezTo>
                  <a:pt x="24" y="74"/>
                  <a:pt x="24" y="74"/>
                  <a:pt x="24" y="74"/>
                </a:cubicBezTo>
                <a:cubicBezTo>
                  <a:pt x="24" y="172"/>
                  <a:pt x="24" y="172"/>
                  <a:pt x="24" y="172"/>
                </a:cubicBezTo>
                <a:cubicBezTo>
                  <a:pt x="24" y="174"/>
                  <a:pt x="26" y="176"/>
                  <a:pt x="28" y="176"/>
                </a:cubicBezTo>
                <a:cubicBezTo>
                  <a:pt x="148" y="176"/>
                  <a:pt x="148" y="176"/>
                  <a:pt x="148" y="176"/>
                </a:cubicBezTo>
                <a:cubicBezTo>
                  <a:pt x="150" y="176"/>
                  <a:pt x="152" y="174"/>
                  <a:pt x="152" y="172"/>
                </a:cubicBezTo>
                <a:cubicBezTo>
                  <a:pt x="152" y="74"/>
                  <a:pt x="152" y="74"/>
                  <a:pt x="152" y="74"/>
                </a:cubicBezTo>
                <a:cubicBezTo>
                  <a:pt x="169" y="91"/>
                  <a:pt x="169" y="91"/>
                  <a:pt x="169" y="91"/>
                </a:cubicBezTo>
                <a:cubicBezTo>
                  <a:pt x="170" y="92"/>
                  <a:pt x="171" y="92"/>
                  <a:pt x="172" y="92"/>
                </a:cubicBezTo>
                <a:cubicBezTo>
                  <a:pt x="174" y="92"/>
                  <a:pt x="176" y="90"/>
                  <a:pt x="176" y="88"/>
                </a:cubicBezTo>
                <a:cubicBezTo>
                  <a:pt x="176" y="87"/>
                  <a:pt x="176" y="86"/>
                  <a:pt x="175" y="85"/>
                </a:cubicBezTo>
                <a:close/>
                <a:moveTo>
                  <a:pt x="120" y="16"/>
                </a:moveTo>
                <a:cubicBezTo>
                  <a:pt x="136" y="16"/>
                  <a:pt x="136" y="16"/>
                  <a:pt x="136" y="16"/>
                </a:cubicBezTo>
                <a:cubicBezTo>
                  <a:pt x="136" y="46"/>
                  <a:pt x="136" y="46"/>
                  <a:pt x="136" y="46"/>
                </a:cubicBezTo>
                <a:cubicBezTo>
                  <a:pt x="120" y="30"/>
                  <a:pt x="120" y="30"/>
                  <a:pt x="120" y="30"/>
                </a:cubicBezTo>
                <a:lnTo>
                  <a:pt x="120" y="16"/>
                </a:lnTo>
                <a:close/>
                <a:moveTo>
                  <a:pt x="64" y="168"/>
                </a:moveTo>
                <a:cubicBezTo>
                  <a:pt x="32" y="168"/>
                  <a:pt x="32" y="168"/>
                  <a:pt x="32" y="168"/>
                </a:cubicBezTo>
                <a:cubicBezTo>
                  <a:pt x="32" y="160"/>
                  <a:pt x="32" y="160"/>
                  <a:pt x="32" y="160"/>
                </a:cubicBezTo>
                <a:cubicBezTo>
                  <a:pt x="64" y="160"/>
                  <a:pt x="64" y="160"/>
                  <a:pt x="64" y="160"/>
                </a:cubicBezTo>
                <a:lnTo>
                  <a:pt x="64" y="168"/>
                </a:lnTo>
                <a:close/>
                <a:moveTo>
                  <a:pt x="104" y="168"/>
                </a:moveTo>
                <a:cubicBezTo>
                  <a:pt x="72" y="168"/>
                  <a:pt x="72" y="168"/>
                  <a:pt x="72" y="168"/>
                </a:cubicBezTo>
                <a:cubicBezTo>
                  <a:pt x="72" y="104"/>
                  <a:pt x="72" y="104"/>
                  <a:pt x="72" y="104"/>
                </a:cubicBezTo>
                <a:cubicBezTo>
                  <a:pt x="104" y="104"/>
                  <a:pt x="104" y="104"/>
                  <a:pt x="104" y="104"/>
                </a:cubicBezTo>
                <a:lnTo>
                  <a:pt x="104" y="168"/>
                </a:lnTo>
                <a:close/>
                <a:moveTo>
                  <a:pt x="144" y="168"/>
                </a:moveTo>
                <a:cubicBezTo>
                  <a:pt x="112" y="168"/>
                  <a:pt x="112" y="168"/>
                  <a:pt x="112" y="168"/>
                </a:cubicBezTo>
                <a:cubicBezTo>
                  <a:pt x="112" y="160"/>
                  <a:pt x="112" y="160"/>
                  <a:pt x="112" y="160"/>
                </a:cubicBezTo>
                <a:cubicBezTo>
                  <a:pt x="144" y="160"/>
                  <a:pt x="144" y="160"/>
                  <a:pt x="144" y="160"/>
                </a:cubicBezTo>
                <a:lnTo>
                  <a:pt x="144" y="168"/>
                </a:lnTo>
                <a:close/>
                <a:moveTo>
                  <a:pt x="144" y="152"/>
                </a:moveTo>
                <a:cubicBezTo>
                  <a:pt x="112" y="152"/>
                  <a:pt x="112" y="152"/>
                  <a:pt x="112" y="152"/>
                </a:cubicBezTo>
                <a:cubicBezTo>
                  <a:pt x="112" y="100"/>
                  <a:pt x="112" y="100"/>
                  <a:pt x="112" y="100"/>
                </a:cubicBezTo>
                <a:cubicBezTo>
                  <a:pt x="112" y="98"/>
                  <a:pt x="110" y="96"/>
                  <a:pt x="108" y="96"/>
                </a:cubicBezTo>
                <a:cubicBezTo>
                  <a:pt x="68" y="96"/>
                  <a:pt x="68" y="96"/>
                  <a:pt x="68" y="96"/>
                </a:cubicBezTo>
                <a:cubicBezTo>
                  <a:pt x="66" y="96"/>
                  <a:pt x="64" y="98"/>
                  <a:pt x="64" y="100"/>
                </a:cubicBezTo>
                <a:cubicBezTo>
                  <a:pt x="64" y="152"/>
                  <a:pt x="64" y="152"/>
                  <a:pt x="64" y="152"/>
                </a:cubicBezTo>
                <a:cubicBezTo>
                  <a:pt x="32" y="152"/>
                  <a:pt x="32" y="152"/>
                  <a:pt x="32" y="152"/>
                </a:cubicBezTo>
                <a:cubicBezTo>
                  <a:pt x="32" y="66"/>
                  <a:pt x="32" y="66"/>
                  <a:pt x="32" y="66"/>
                </a:cubicBezTo>
                <a:cubicBezTo>
                  <a:pt x="88" y="10"/>
                  <a:pt x="88" y="10"/>
                  <a:pt x="88" y="10"/>
                </a:cubicBezTo>
                <a:cubicBezTo>
                  <a:pt x="144" y="66"/>
                  <a:pt x="144" y="66"/>
                  <a:pt x="144" y="66"/>
                </a:cubicBezTo>
                <a:lnTo>
                  <a:pt x="144" y="152"/>
                </a:lnTo>
                <a:close/>
                <a:moveTo>
                  <a:pt x="92" y="144"/>
                </a:moveTo>
                <a:cubicBezTo>
                  <a:pt x="94" y="144"/>
                  <a:pt x="96" y="142"/>
                  <a:pt x="96" y="140"/>
                </a:cubicBezTo>
                <a:cubicBezTo>
                  <a:pt x="96" y="138"/>
                  <a:pt x="94" y="136"/>
                  <a:pt x="92" y="136"/>
                </a:cubicBezTo>
                <a:cubicBezTo>
                  <a:pt x="90" y="136"/>
                  <a:pt x="88" y="138"/>
                  <a:pt x="88" y="140"/>
                </a:cubicBezTo>
                <a:cubicBezTo>
                  <a:pt x="88" y="142"/>
                  <a:pt x="90" y="144"/>
                  <a:pt x="92" y="144"/>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sng" strike="noStrike" kern="1200" cap="none" spc="0" normalizeH="0" baseline="0" noProof="0">
              <a:ln>
                <a:noFill/>
              </a:ln>
              <a:solidFill>
                <a:prstClr val="black"/>
              </a:solidFill>
              <a:effectLst/>
              <a:uLnTx/>
              <a:uFillTx/>
              <a:latin typeface="等线" panose="02010600030101010101" charset="-122"/>
              <a:ea typeface="等线" panose="02010600030101010101" charset="-122"/>
            </a:endParaRPr>
          </a:p>
        </p:txBody>
      </p:sp>
      <p:sp>
        <p:nvSpPr>
          <p:cNvPr id="26" name="Freeform 472"/>
          <p:cNvSpPr>
            <a:spLocks noEditPoints="1"/>
          </p:cNvSpPr>
          <p:nvPr/>
        </p:nvSpPr>
        <p:spPr bwMode="auto">
          <a:xfrm>
            <a:off x="4618029" y="3236118"/>
            <a:ext cx="459664" cy="545852"/>
          </a:xfrm>
          <a:custGeom>
            <a:avLst/>
            <a:gdLst>
              <a:gd name="T0" fmla="*/ 72 w 144"/>
              <a:gd name="T1" fmla="*/ 72 h 176"/>
              <a:gd name="T2" fmla="*/ 72 w 144"/>
              <a:gd name="T3" fmla="*/ 64 h 176"/>
              <a:gd name="T4" fmla="*/ 20 w 144"/>
              <a:gd name="T5" fmla="*/ 68 h 176"/>
              <a:gd name="T6" fmla="*/ 136 w 144"/>
              <a:gd name="T7" fmla="*/ 16 h 176"/>
              <a:gd name="T8" fmla="*/ 116 w 144"/>
              <a:gd name="T9" fmla="*/ 4 h 176"/>
              <a:gd name="T10" fmla="*/ 108 w 144"/>
              <a:gd name="T11" fmla="*/ 4 h 176"/>
              <a:gd name="T12" fmla="*/ 100 w 144"/>
              <a:gd name="T13" fmla="*/ 16 h 176"/>
              <a:gd name="T14" fmla="*/ 96 w 144"/>
              <a:gd name="T15" fmla="*/ 0 h 176"/>
              <a:gd name="T16" fmla="*/ 92 w 144"/>
              <a:gd name="T17" fmla="*/ 16 h 176"/>
              <a:gd name="T18" fmla="*/ 84 w 144"/>
              <a:gd name="T19" fmla="*/ 4 h 176"/>
              <a:gd name="T20" fmla="*/ 76 w 144"/>
              <a:gd name="T21" fmla="*/ 4 h 176"/>
              <a:gd name="T22" fmla="*/ 68 w 144"/>
              <a:gd name="T23" fmla="*/ 16 h 176"/>
              <a:gd name="T24" fmla="*/ 64 w 144"/>
              <a:gd name="T25" fmla="*/ 0 h 176"/>
              <a:gd name="T26" fmla="*/ 60 w 144"/>
              <a:gd name="T27" fmla="*/ 16 h 176"/>
              <a:gd name="T28" fmla="*/ 52 w 144"/>
              <a:gd name="T29" fmla="*/ 4 h 176"/>
              <a:gd name="T30" fmla="*/ 44 w 144"/>
              <a:gd name="T31" fmla="*/ 4 h 176"/>
              <a:gd name="T32" fmla="*/ 36 w 144"/>
              <a:gd name="T33" fmla="*/ 16 h 176"/>
              <a:gd name="T34" fmla="*/ 32 w 144"/>
              <a:gd name="T35" fmla="*/ 0 h 176"/>
              <a:gd name="T36" fmla="*/ 28 w 144"/>
              <a:gd name="T37" fmla="*/ 16 h 176"/>
              <a:gd name="T38" fmla="*/ 0 w 144"/>
              <a:gd name="T39" fmla="*/ 24 h 176"/>
              <a:gd name="T40" fmla="*/ 8 w 144"/>
              <a:gd name="T41" fmla="*/ 176 h 176"/>
              <a:gd name="T42" fmla="*/ 144 w 144"/>
              <a:gd name="T43" fmla="*/ 168 h 176"/>
              <a:gd name="T44" fmla="*/ 136 w 144"/>
              <a:gd name="T45" fmla="*/ 16 h 176"/>
              <a:gd name="T46" fmla="*/ 8 w 144"/>
              <a:gd name="T47" fmla="*/ 144 h 176"/>
              <a:gd name="T48" fmla="*/ 8 w 144"/>
              <a:gd name="T49" fmla="*/ 168 h 176"/>
              <a:gd name="T50" fmla="*/ 44 w 144"/>
              <a:gd name="T51" fmla="*/ 168 h 176"/>
              <a:gd name="T52" fmla="*/ 8 w 144"/>
              <a:gd name="T53" fmla="*/ 24 h 176"/>
              <a:gd name="T54" fmla="*/ 28 w 144"/>
              <a:gd name="T55" fmla="*/ 36 h 176"/>
              <a:gd name="T56" fmla="*/ 36 w 144"/>
              <a:gd name="T57" fmla="*/ 36 h 176"/>
              <a:gd name="T58" fmla="*/ 44 w 144"/>
              <a:gd name="T59" fmla="*/ 24 h 176"/>
              <a:gd name="T60" fmla="*/ 48 w 144"/>
              <a:gd name="T61" fmla="*/ 40 h 176"/>
              <a:gd name="T62" fmla="*/ 52 w 144"/>
              <a:gd name="T63" fmla="*/ 24 h 176"/>
              <a:gd name="T64" fmla="*/ 60 w 144"/>
              <a:gd name="T65" fmla="*/ 36 h 176"/>
              <a:gd name="T66" fmla="*/ 68 w 144"/>
              <a:gd name="T67" fmla="*/ 36 h 176"/>
              <a:gd name="T68" fmla="*/ 76 w 144"/>
              <a:gd name="T69" fmla="*/ 24 h 176"/>
              <a:gd name="T70" fmla="*/ 80 w 144"/>
              <a:gd name="T71" fmla="*/ 40 h 176"/>
              <a:gd name="T72" fmla="*/ 84 w 144"/>
              <a:gd name="T73" fmla="*/ 24 h 176"/>
              <a:gd name="T74" fmla="*/ 92 w 144"/>
              <a:gd name="T75" fmla="*/ 36 h 176"/>
              <a:gd name="T76" fmla="*/ 100 w 144"/>
              <a:gd name="T77" fmla="*/ 36 h 176"/>
              <a:gd name="T78" fmla="*/ 108 w 144"/>
              <a:gd name="T79" fmla="*/ 24 h 176"/>
              <a:gd name="T80" fmla="*/ 112 w 144"/>
              <a:gd name="T81" fmla="*/ 40 h 176"/>
              <a:gd name="T82" fmla="*/ 116 w 144"/>
              <a:gd name="T83" fmla="*/ 24 h 176"/>
              <a:gd name="T84" fmla="*/ 136 w 144"/>
              <a:gd name="T85" fmla="*/ 168 h 176"/>
              <a:gd name="T86" fmla="*/ 24 w 144"/>
              <a:gd name="T87" fmla="*/ 96 h 176"/>
              <a:gd name="T88" fmla="*/ 124 w 144"/>
              <a:gd name="T89" fmla="*/ 92 h 176"/>
              <a:gd name="T90" fmla="*/ 24 w 144"/>
              <a:gd name="T91" fmla="*/ 88 h 176"/>
              <a:gd name="T92" fmla="*/ 96 w 144"/>
              <a:gd name="T93" fmla="*/ 112 h 176"/>
              <a:gd name="T94" fmla="*/ 20 w 144"/>
              <a:gd name="T95" fmla="*/ 116 h 176"/>
              <a:gd name="T96" fmla="*/ 96 w 144"/>
              <a:gd name="T97" fmla="*/ 120 h 176"/>
              <a:gd name="T98" fmla="*/ 96 w 144"/>
              <a:gd name="T99" fmla="*/ 11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4" h="176">
                <a:moveTo>
                  <a:pt x="24" y="72"/>
                </a:moveTo>
                <a:cubicBezTo>
                  <a:pt x="72" y="72"/>
                  <a:pt x="72" y="72"/>
                  <a:pt x="72" y="72"/>
                </a:cubicBezTo>
                <a:cubicBezTo>
                  <a:pt x="74" y="72"/>
                  <a:pt x="76" y="70"/>
                  <a:pt x="76" y="68"/>
                </a:cubicBezTo>
                <a:cubicBezTo>
                  <a:pt x="76" y="66"/>
                  <a:pt x="74" y="64"/>
                  <a:pt x="72" y="64"/>
                </a:cubicBezTo>
                <a:cubicBezTo>
                  <a:pt x="24" y="64"/>
                  <a:pt x="24" y="64"/>
                  <a:pt x="24" y="64"/>
                </a:cubicBezTo>
                <a:cubicBezTo>
                  <a:pt x="22" y="64"/>
                  <a:pt x="20" y="66"/>
                  <a:pt x="20" y="68"/>
                </a:cubicBezTo>
                <a:cubicBezTo>
                  <a:pt x="20" y="70"/>
                  <a:pt x="22" y="72"/>
                  <a:pt x="24" y="72"/>
                </a:cubicBezTo>
                <a:close/>
                <a:moveTo>
                  <a:pt x="136" y="16"/>
                </a:moveTo>
                <a:cubicBezTo>
                  <a:pt x="116" y="16"/>
                  <a:pt x="116" y="16"/>
                  <a:pt x="116" y="16"/>
                </a:cubicBezTo>
                <a:cubicBezTo>
                  <a:pt x="116" y="4"/>
                  <a:pt x="116" y="4"/>
                  <a:pt x="116" y="4"/>
                </a:cubicBezTo>
                <a:cubicBezTo>
                  <a:pt x="116" y="2"/>
                  <a:pt x="114" y="0"/>
                  <a:pt x="112" y="0"/>
                </a:cubicBezTo>
                <a:cubicBezTo>
                  <a:pt x="110" y="0"/>
                  <a:pt x="108" y="2"/>
                  <a:pt x="108" y="4"/>
                </a:cubicBezTo>
                <a:cubicBezTo>
                  <a:pt x="108" y="16"/>
                  <a:pt x="108" y="16"/>
                  <a:pt x="108" y="16"/>
                </a:cubicBezTo>
                <a:cubicBezTo>
                  <a:pt x="100" y="16"/>
                  <a:pt x="100" y="16"/>
                  <a:pt x="100" y="16"/>
                </a:cubicBezTo>
                <a:cubicBezTo>
                  <a:pt x="100" y="4"/>
                  <a:pt x="100" y="4"/>
                  <a:pt x="100" y="4"/>
                </a:cubicBezTo>
                <a:cubicBezTo>
                  <a:pt x="100" y="2"/>
                  <a:pt x="98" y="0"/>
                  <a:pt x="96" y="0"/>
                </a:cubicBezTo>
                <a:cubicBezTo>
                  <a:pt x="94" y="0"/>
                  <a:pt x="92" y="2"/>
                  <a:pt x="92" y="4"/>
                </a:cubicBezTo>
                <a:cubicBezTo>
                  <a:pt x="92" y="16"/>
                  <a:pt x="92" y="16"/>
                  <a:pt x="92" y="16"/>
                </a:cubicBezTo>
                <a:cubicBezTo>
                  <a:pt x="84" y="16"/>
                  <a:pt x="84" y="16"/>
                  <a:pt x="84" y="16"/>
                </a:cubicBezTo>
                <a:cubicBezTo>
                  <a:pt x="84" y="4"/>
                  <a:pt x="84" y="4"/>
                  <a:pt x="84" y="4"/>
                </a:cubicBezTo>
                <a:cubicBezTo>
                  <a:pt x="84" y="2"/>
                  <a:pt x="82" y="0"/>
                  <a:pt x="80" y="0"/>
                </a:cubicBezTo>
                <a:cubicBezTo>
                  <a:pt x="78" y="0"/>
                  <a:pt x="76" y="2"/>
                  <a:pt x="76" y="4"/>
                </a:cubicBezTo>
                <a:cubicBezTo>
                  <a:pt x="76" y="16"/>
                  <a:pt x="76" y="16"/>
                  <a:pt x="76" y="16"/>
                </a:cubicBezTo>
                <a:cubicBezTo>
                  <a:pt x="68" y="16"/>
                  <a:pt x="68" y="16"/>
                  <a:pt x="68" y="16"/>
                </a:cubicBezTo>
                <a:cubicBezTo>
                  <a:pt x="68" y="4"/>
                  <a:pt x="68" y="4"/>
                  <a:pt x="68" y="4"/>
                </a:cubicBezTo>
                <a:cubicBezTo>
                  <a:pt x="68" y="2"/>
                  <a:pt x="66" y="0"/>
                  <a:pt x="64" y="0"/>
                </a:cubicBezTo>
                <a:cubicBezTo>
                  <a:pt x="62" y="0"/>
                  <a:pt x="60" y="2"/>
                  <a:pt x="60" y="4"/>
                </a:cubicBezTo>
                <a:cubicBezTo>
                  <a:pt x="60" y="16"/>
                  <a:pt x="60" y="16"/>
                  <a:pt x="60" y="16"/>
                </a:cubicBezTo>
                <a:cubicBezTo>
                  <a:pt x="52" y="16"/>
                  <a:pt x="52" y="16"/>
                  <a:pt x="52" y="16"/>
                </a:cubicBezTo>
                <a:cubicBezTo>
                  <a:pt x="52" y="4"/>
                  <a:pt x="52" y="4"/>
                  <a:pt x="52" y="4"/>
                </a:cubicBezTo>
                <a:cubicBezTo>
                  <a:pt x="52" y="2"/>
                  <a:pt x="50" y="0"/>
                  <a:pt x="48" y="0"/>
                </a:cubicBezTo>
                <a:cubicBezTo>
                  <a:pt x="46" y="0"/>
                  <a:pt x="44" y="2"/>
                  <a:pt x="44" y="4"/>
                </a:cubicBezTo>
                <a:cubicBezTo>
                  <a:pt x="44" y="16"/>
                  <a:pt x="44" y="16"/>
                  <a:pt x="44" y="16"/>
                </a:cubicBezTo>
                <a:cubicBezTo>
                  <a:pt x="36" y="16"/>
                  <a:pt x="36" y="16"/>
                  <a:pt x="36" y="16"/>
                </a:cubicBezTo>
                <a:cubicBezTo>
                  <a:pt x="36" y="4"/>
                  <a:pt x="36" y="4"/>
                  <a:pt x="36" y="4"/>
                </a:cubicBezTo>
                <a:cubicBezTo>
                  <a:pt x="36" y="2"/>
                  <a:pt x="34" y="0"/>
                  <a:pt x="32" y="0"/>
                </a:cubicBezTo>
                <a:cubicBezTo>
                  <a:pt x="30" y="0"/>
                  <a:pt x="28" y="2"/>
                  <a:pt x="28" y="4"/>
                </a:cubicBezTo>
                <a:cubicBezTo>
                  <a:pt x="28" y="16"/>
                  <a:pt x="28" y="16"/>
                  <a:pt x="28" y="16"/>
                </a:cubicBezTo>
                <a:cubicBezTo>
                  <a:pt x="8" y="16"/>
                  <a:pt x="8" y="16"/>
                  <a:pt x="8" y="16"/>
                </a:cubicBezTo>
                <a:cubicBezTo>
                  <a:pt x="4" y="16"/>
                  <a:pt x="0" y="20"/>
                  <a:pt x="0" y="24"/>
                </a:cubicBezTo>
                <a:cubicBezTo>
                  <a:pt x="0" y="168"/>
                  <a:pt x="0" y="168"/>
                  <a:pt x="0" y="168"/>
                </a:cubicBezTo>
                <a:cubicBezTo>
                  <a:pt x="0" y="172"/>
                  <a:pt x="4" y="176"/>
                  <a:pt x="8" y="176"/>
                </a:cubicBezTo>
                <a:cubicBezTo>
                  <a:pt x="136" y="176"/>
                  <a:pt x="136" y="176"/>
                  <a:pt x="136" y="176"/>
                </a:cubicBezTo>
                <a:cubicBezTo>
                  <a:pt x="140" y="176"/>
                  <a:pt x="144" y="172"/>
                  <a:pt x="144" y="168"/>
                </a:cubicBezTo>
                <a:cubicBezTo>
                  <a:pt x="144" y="24"/>
                  <a:pt x="144" y="24"/>
                  <a:pt x="144" y="24"/>
                </a:cubicBezTo>
                <a:cubicBezTo>
                  <a:pt x="144" y="20"/>
                  <a:pt x="140" y="16"/>
                  <a:pt x="136" y="16"/>
                </a:cubicBezTo>
                <a:close/>
                <a:moveTo>
                  <a:pt x="8" y="168"/>
                </a:moveTo>
                <a:cubicBezTo>
                  <a:pt x="8" y="144"/>
                  <a:pt x="8" y="144"/>
                  <a:pt x="8" y="144"/>
                </a:cubicBezTo>
                <a:cubicBezTo>
                  <a:pt x="32" y="168"/>
                  <a:pt x="32" y="168"/>
                  <a:pt x="32" y="168"/>
                </a:cubicBezTo>
                <a:lnTo>
                  <a:pt x="8" y="168"/>
                </a:lnTo>
                <a:close/>
                <a:moveTo>
                  <a:pt x="136" y="168"/>
                </a:moveTo>
                <a:cubicBezTo>
                  <a:pt x="44" y="168"/>
                  <a:pt x="44" y="168"/>
                  <a:pt x="44" y="168"/>
                </a:cubicBezTo>
                <a:cubicBezTo>
                  <a:pt x="8" y="132"/>
                  <a:pt x="8" y="132"/>
                  <a:pt x="8" y="132"/>
                </a:cubicBezTo>
                <a:cubicBezTo>
                  <a:pt x="8" y="24"/>
                  <a:pt x="8" y="24"/>
                  <a:pt x="8" y="24"/>
                </a:cubicBezTo>
                <a:cubicBezTo>
                  <a:pt x="28" y="24"/>
                  <a:pt x="28" y="24"/>
                  <a:pt x="28" y="24"/>
                </a:cubicBezTo>
                <a:cubicBezTo>
                  <a:pt x="28" y="36"/>
                  <a:pt x="28" y="36"/>
                  <a:pt x="28" y="36"/>
                </a:cubicBezTo>
                <a:cubicBezTo>
                  <a:pt x="28" y="38"/>
                  <a:pt x="30" y="40"/>
                  <a:pt x="32" y="40"/>
                </a:cubicBezTo>
                <a:cubicBezTo>
                  <a:pt x="34" y="40"/>
                  <a:pt x="36" y="38"/>
                  <a:pt x="36" y="36"/>
                </a:cubicBezTo>
                <a:cubicBezTo>
                  <a:pt x="36" y="24"/>
                  <a:pt x="36" y="24"/>
                  <a:pt x="36" y="24"/>
                </a:cubicBezTo>
                <a:cubicBezTo>
                  <a:pt x="44" y="24"/>
                  <a:pt x="44" y="24"/>
                  <a:pt x="44" y="24"/>
                </a:cubicBezTo>
                <a:cubicBezTo>
                  <a:pt x="44" y="36"/>
                  <a:pt x="44" y="36"/>
                  <a:pt x="44" y="36"/>
                </a:cubicBezTo>
                <a:cubicBezTo>
                  <a:pt x="44" y="38"/>
                  <a:pt x="46" y="40"/>
                  <a:pt x="48" y="40"/>
                </a:cubicBezTo>
                <a:cubicBezTo>
                  <a:pt x="50" y="40"/>
                  <a:pt x="52" y="38"/>
                  <a:pt x="52" y="36"/>
                </a:cubicBezTo>
                <a:cubicBezTo>
                  <a:pt x="52" y="24"/>
                  <a:pt x="52" y="24"/>
                  <a:pt x="52" y="24"/>
                </a:cubicBezTo>
                <a:cubicBezTo>
                  <a:pt x="60" y="24"/>
                  <a:pt x="60" y="24"/>
                  <a:pt x="60" y="24"/>
                </a:cubicBezTo>
                <a:cubicBezTo>
                  <a:pt x="60" y="36"/>
                  <a:pt x="60" y="36"/>
                  <a:pt x="60" y="36"/>
                </a:cubicBezTo>
                <a:cubicBezTo>
                  <a:pt x="60" y="38"/>
                  <a:pt x="62" y="40"/>
                  <a:pt x="64" y="40"/>
                </a:cubicBezTo>
                <a:cubicBezTo>
                  <a:pt x="66" y="40"/>
                  <a:pt x="68" y="38"/>
                  <a:pt x="68" y="36"/>
                </a:cubicBezTo>
                <a:cubicBezTo>
                  <a:pt x="68" y="24"/>
                  <a:pt x="68" y="24"/>
                  <a:pt x="68" y="24"/>
                </a:cubicBezTo>
                <a:cubicBezTo>
                  <a:pt x="76" y="24"/>
                  <a:pt x="76" y="24"/>
                  <a:pt x="76" y="24"/>
                </a:cubicBezTo>
                <a:cubicBezTo>
                  <a:pt x="76" y="36"/>
                  <a:pt x="76" y="36"/>
                  <a:pt x="76" y="36"/>
                </a:cubicBezTo>
                <a:cubicBezTo>
                  <a:pt x="76" y="38"/>
                  <a:pt x="78" y="40"/>
                  <a:pt x="80" y="40"/>
                </a:cubicBezTo>
                <a:cubicBezTo>
                  <a:pt x="82" y="40"/>
                  <a:pt x="84" y="38"/>
                  <a:pt x="84" y="36"/>
                </a:cubicBezTo>
                <a:cubicBezTo>
                  <a:pt x="84" y="24"/>
                  <a:pt x="84" y="24"/>
                  <a:pt x="84" y="24"/>
                </a:cubicBezTo>
                <a:cubicBezTo>
                  <a:pt x="92" y="24"/>
                  <a:pt x="92" y="24"/>
                  <a:pt x="92" y="24"/>
                </a:cubicBezTo>
                <a:cubicBezTo>
                  <a:pt x="92" y="36"/>
                  <a:pt x="92" y="36"/>
                  <a:pt x="92" y="36"/>
                </a:cubicBezTo>
                <a:cubicBezTo>
                  <a:pt x="92" y="38"/>
                  <a:pt x="94" y="40"/>
                  <a:pt x="96" y="40"/>
                </a:cubicBezTo>
                <a:cubicBezTo>
                  <a:pt x="98" y="40"/>
                  <a:pt x="100" y="38"/>
                  <a:pt x="100" y="36"/>
                </a:cubicBezTo>
                <a:cubicBezTo>
                  <a:pt x="100" y="24"/>
                  <a:pt x="100" y="24"/>
                  <a:pt x="100" y="24"/>
                </a:cubicBezTo>
                <a:cubicBezTo>
                  <a:pt x="108" y="24"/>
                  <a:pt x="108" y="24"/>
                  <a:pt x="108" y="24"/>
                </a:cubicBezTo>
                <a:cubicBezTo>
                  <a:pt x="108" y="36"/>
                  <a:pt x="108" y="36"/>
                  <a:pt x="108" y="36"/>
                </a:cubicBezTo>
                <a:cubicBezTo>
                  <a:pt x="108" y="38"/>
                  <a:pt x="110" y="40"/>
                  <a:pt x="112" y="40"/>
                </a:cubicBezTo>
                <a:cubicBezTo>
                  <a:pt x="114" y="40"/>
                  <a:pt x="116" y="38"/>
                  <a:pt x="116" y="36"/>
                </a:cubicBezTo>
                <a:cubicBezTo>
                  <a:pt x="116" y="24"/>
                  <a:pt x="116" y="24"/>
                  <a:pt x="116" y="24"/>
                </a:cubicBezTo>
                <a:cubicBezTo>
                  <a:pt x="136" y="24"/>
                  <a:pt x="136" y="24"/>
                  <a:pt x="136" y="24"/>
                </a:cubicBezTo>
                <a:lnTo>
                  <a:pt x="136" y="168"/>
                </a:lnTo>
                <a:close/>
                <a:moveTo>
                  <a:pt x="20" y="92"/>
                </a:moveTo>
                <a:cubicBezTo>
                  <a:pt x="20" y="94"/>
                  <a:pt x="22" y="96"/>
                  <a:pt x="24" y="96"/>
                </a:cubicBezTo>
                <a:cubicBezTo>
                  <a:pt x="120" y="96"/>
                  <a:pt x="120" y="96"/>
                  <a:pt x="120" y="96"/>
                </a:cubicBezTo>
                <a:cubicBezTo>
                  <a:pt x="122" y="96"/>
                  <a:pt x="124" y="94"/>
                  <a:pt x="124" y="92"/>
                </a:cubicBezTo>
                <a:cubicBezTo>
                  <a:pt x="124" y="90"/>
                  <a:pt x="122" y="88"/>
                  <a:pt x="120" y="88"/>
                </a:cubicBezTo>
                <a:cubicBezTo>
                  <a:pt x="24" y="88"/>
                  <a:pt x="24" y="88"/>
                  <a:pt x="24" y="88"/>
                </a:cubicBezTo>
                <a:cubicBezTo>
                  <a:pt x="22" y="88"/>
                  <a:pt x="20" y="90"/>
                  <a:pt x="20" y="92"/>
                </a:cubicBezTo>
                <a:close/>
                <a:moveTo>
                  <a:pt x="96" y="112"/>
                </a:moveTo>
                <a:cubicBezTo>
                  <a:pt x="24" y="112"/>
                  <a:pt x="24" y="112"/>
                  <a:pt x="24" y="112"/>
                </a:cubicBezTo>
                <a:cubicBezTo>
                  <a:pt x="22" y="112"/>
                  <a:pt x="20" y="114"/>
                  <a:pt x="20" y="116"/>
                </a:cubicBezTo>
                <a:cubicBezTo>
                  <a:pt x="20" y="118"/>
                  <a:pt x="22" y="120"/>
                  <a:pt x="24" y="120"/>
                </a:cubicBezTo>
                <a:cubicBezTo>
                  <a:pt x="96" y="120"/>
                  <a:pt x="96" y="120"/>
                  <a:pt x="96" y="120"/>
                </a:cubicBezTo>
                <a:cubicBezTo>
                  <a:pt x="98" y="120"/>
                  <a:pt x="100" y="118"/>
                  <a:pt x="100" y="116"/>
                </a:cubicBezTo>
                <a:cubicBezTo>
                  <a:pt x="100" y="114"/>
                  <a:pt x="98" y="112"/>
                  <a:pt x="96" y="112"/>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sng" strike="noStrike" kern="1200" cap="none" spc="0" normalizeH="0" baseline="0" noProof="0">
              <a:ln>
                <a:noFill/>
              </a:ln>
              <a:solidFill>
                <a:prstClr val="black"/>
              </a:solidFill>
              <a:effectLst/>
              <a:uLnTx/>
              <a:uFillTx/>
              <a:latin typeface="等线" panose="02010600030101010101" charset="-122"/>
              <a:ea typeface="等线" panose="02010600030101010101" charset="-122"/>
            </a:endParaRPr>
          </a:p>
        </p:txBody>
      </p:sp>
      <p:sp>
        <p:nvSpPr>
          <p:cNvPr id="27" name="Freeform 489"/>
          <p:cNvSpPr>
            <a:spLocks noEditPoints="1"/>
          </p:cNvSpPr>
          <p:nvPr/>
        </p:nvSpPr>
        <p:spPr bwMode="auto">
          <a:xfrm>
            <a:off x="9686377" y="3241560"/>
            <a:ext cx="596110" cy="534968"/>
          </a:xfrm>
          <a:custGeom>
            <a:avLst/>
            <a:gdLst>
              <a:gd name="T0" fmla="*/ 176 w 176"/>
              <a:gd name="T1" fmla="*/ 54 h 160"/>
              <a:gd name="T2" fmla="*/ 112 w 176"/>
              <a:gd name="T3" fmla="*/ 0 h 160"/>
              <a:gd name="T4" fmla="*/ 53 w 176"/>
              <a:gd name="T5" fmla="*/ 33 h 160"/>
              <a:gd name="T6" fmla="*/ 63 w 176"/>
              <a:gd name="T7" fmla="*/ 32 h 160"/>
              <a:gd name="T8" fmla="*/ 112 w 176"/>
              <a:gd name="T9" fmla="*/ 8 h 160"/>
              <a:gd name="T10" fmla="*/ 168 w 176"/>
              <a:gd name="T11" fmla="*/ 54 h 160"/>
              <a:gd name="T12" fmla="*/ 151 w 176"/>
              <a:gd name="T13" fmla="*/ 87 h 160"/>
              <a:gd name="T14" fmla="*/ 149 w 176"/>
              <a:gd name="T15" fmla="*/ 95 h 160"/>
              <a:gd name="T16" fmla="*/ 152 w 176"/>
              <a:gd name="T17" fmla="*/ 107 h 160"/>
              <a:gd name="T18" fmla="*/ 135 w 176"/>
              <a:gd name="T19" fmla="*/ 100 h 160"/>
              <a:gd name="T20" fmla="*/ 134 w 176"/>
              <a:gd name="T21" fmla="*/ 108 h 160"/>
              <a:gd name="T22" fmla="*/ 164 w 176"/>
              <a:gd name="T23" fmla="*/ 120 h 160"/>
              <a:gd name="T24" fmla="*/ 156 w 176"/>
              <a:gd name="T25" fmla="*/ 93 h 160"/>
              <a:gd name="T26" fmla="*/ 176 w 176"/>
              <a:gd name="T27" fmla="*/ 54 h 160"/>
              <a:gd name="T28" fmla="*/ 64 w 176"/>
              <a:gd name="T29" fmla="*/ 40 h 160"/>
              <a:gd name="T30" fmla="*/ 0 w 176"/>
              <a:gd name="T31" fmla="*/ 94 h 160"/>
              <a:gd name="T32" fmla="*/ 20 w 176"/>
              <a:gd name="T33" fmla="*/ 133 h 160"/>
              <a:gd name="T34" fmla="*/ 12 w 176"/>
              <a:gd name="T35" fmla="*/ 160 h 160"/>
              <a:gd name="T36" fmla="*/ 48 w 176"/>
              <a:gd name="T37" fmla="*/ 146 h 160"/>
              <a:gd name="T38" fmla="*/ 64 w 176"/>
              <a:gd name="T39" fmla="*/ 148 h 160"/>
              <a:gd name="T40" fmla="*/ 128 w 176"/>
              <a:gd name="T41" fmla="*/ 94 h 160"/>
              <a:gd name="T42" fmla="*/ 64 w 176"/>
              <a:gd name="T43" fmla="*/ 40 h 160"/>
              <a:gd name="T44" fmla="*/ 64 w 176"/>
              <a:gd name="T45" fmla="*/ 140 h 160"/>
              <a:gd name="T46" fmla="*/ 50 w 176"/>
              <a:gd name="T47" fmla="*/ 138 h 160"/>
              <a:gd name="T48" fmla="*/ 48 w 176"/>
              <a:gd name="T49" fmla="*/ 138 h 160"/>
              <a:gd name="T50" fmla="*/ 45 w 176"/>
              <a:gd name="T51" fmla="*/ 139 h 160"/>
              <a:gd name="T52" fmla="*/ 24 w 176"/>
              <a:gd name="T53" fmla="*/ 147 h 160"/>
              <a:gd name="T54" fmla="*/ 27 w 176"/>
              <a:gd name="T55" fmla="*/ 135 h 160"/>
              <a:gd name="T56" fmla="*/ 25 w 176"/>
              <a:gd name="T57" fmla="*/ 127 h 160"/>
              <a:gd name="T58" fmla="*/ 8 w 176"/>
              <a:gd name="T59" fmla="*/ 94 h 160"/>
              <a:gd name="T60" fmla="*/ 64 w 176"/>
              <a:gd name="T61" fmla="*/ 48 h 160"/>
              <a:gd name="T62" fmla="*/ 120 w 176"/>
              <a:gd name="T63" fmla="*/ 94 h 160"/>
              <a:gd name="T64" fmla="*/ 64 w 176"/>
              <a:gd name="T65" fmla="*/ 14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6" h="160">
                <a:moveTo>
                  <a:pt x="176" y="54"/>
                </a:moveTo>
                <a:cubicBezTo>
                  <a:pt x="176" y="24"/>
                  <a:pt x="147" y="0"/>
                  <a:pt x="112" y="0"/>
                </a:cubicBezTo>
                <a:cubicBezTo>
                  <a:pt x="86" y="0"/>
                  <a:pt x="63" y="13"/>
                  <a:pt x="53" y="33"/>
                </a:cubicBezTo>
                <a:cubicBezTo>
                  <a:pt x="56" y="32"/>
                  <a:pt x="60" y="32"/>
                  <a:pt x="63" y="32"/>
                </a:cubicBezTo>
                <a:cubicBezTo>
                  <a:pt x="72" y="18"/>
                  <a:pt x="91" y="8"/>
                  <a:pt x="112" y="8"/>
                </a:cubicBezTo>
                <a:cubicBezTo>
                  <a:pt x="143" y="8"/>
                  <a:pt x="168" y="29"/>
                  <a:pt x="168" y="54"/>
                </a:cubicBezTo>
                <a:cubicBezTo>
                  <a:pt x="168" y="66"/>
                  <a:pt x="162" y="78"/>
                  <a:pt x="151" y="87"/>
                </a:cubicBezTo>
                <a:cubicBezTo>
                  <a:pt x="149" y="89"/>
                  <a:pt x="148" y="92"/>
                  <a:pt x="149" y="95"/>
                </a:cubicBezTo>
                <a:cubicBezTo>
                  <a:pt x="152" y="107"/>
                  <a:pt x="152" y="107"/>
                  <a:pt x="152" y="107"/>
                </a:cubicBezTo>
                <a:cubicBezTo>
                  <a:pt x="135" y="100"/>
                  <a:pt x="135" y="100"/>
                  <a:pt x="135" y="100"/>
                </a:cubicBezTo>
                <a:cubicBezTo>
                  <a:pt x="135" y="103"/>
                  <a:pt x="134" y="106"/>
                  <a:pt x="134" y="108"/>
                </a:cubicBezTo>
                <a:cubicBezTo>
                  <a:pt x="164" y="120"/>
                  <a:pt x="164" y="120"/>
                  <a:pt x="164" y="120"/>
                </a:cubicBezTo>
                <a:cubicBezTo>
                  <a:pt x="156" y="93"/>
                  <a:pt x="156" y="93"/>
                  <a:pt x="156" y="93"/>
                </a:cubicBezTo>
                <a:cubicBezTo>
                  <a:pt x="168" y="83"/>
                  <a:pt x="176" y="69"/>
                  <a:pt x="176" y="54"/>
                </a:cubicBezTo>
                <a:close/>
                <a:moveTo>
                  <a:pt x="64" y="40"/>
                </a:moveTo>
                <a:cubicBezTo>
                  <a:pt x="29" y="40"/>
                  <a:pt x="0" y="64"/>
                  <a:pt x="0" y="94"/>
                </a:cubicBezTo>
                <a:cubicBezTo>
                  <a:pt x="0" y="109"/>
                  <a:pt x="8" y="123"/>
                  <a:pt x="20" y="133"/>
                </a:cubicBezTo>
                <a:cubicBezTo>
                  <a:pt x="12" y="160"/>
                  <a:pt x="12" y="160"/>
                  <a:pt x="12" y="160"/>
                </a:cubicBezTo>
                <a:cubicBezTo>
                  <a:pt x="48" y="146"/>
                  <a:pt x="48" y="146"/>
                  <a:pt x="48" y="146"/>
                </a:cubicBezTo>
                <a:cubicBezTo>
                  <a:pt x="53" y="147"/>
                  <a:pt x="58" y="148"/>
                  <a:pt x="64" y="148"/>
                </a:cubicBezTo>
                <a:cubicBezTo>
                  <a:pt x="99" y="148"/>
                  <a:pt x="128" y="124"/>
                  <a:pt x="128" y="94"/>
                </a:cubicBezTo>
                <a:cubicBezTo>
                  <a:pt x="128" y="64"/>
                  <a:pt x="99" y="40"/>
                  <a:pt x="64" y="40"/>
                </a:cubicBezTo>
                <a:close/>
                <a:moveTo>
                  <a:pt x="64" y="140"/>
                </a:moveTo>
                <a:cubicBezTo>
                  <a:pt x="59" y="140"/>
                  <a:pt x="54" y="139"/>
                  <a:pt x="50" y="138"/>
                </a:cubicBezTo>
                <a:cubicBezTo>
                  <a:pt x="49" y="138"/>
                  <a:pt x="48" y="138"/>
                  <a:pt x="48" y="138"/>
                </a:cubicBezTo>
                <a:cubicBezTo>
                  <a:pt x="47" y="138"/>
                  <a:pt x="46" y="138"/>
                  <a:pt x="45" y="139"/>
                </a:cubicBezTo>
                <a:cubicBezTo>
                  <a:pt x="24" y="147"/>
                  <a:pt x="24" y="147"/>
                  <a:pt x="24" y="147"/>
                </a:cubicBezTo>
                <a:cubicBezTo>
                  <a:pt x="27" y="135"/>
                  <a:pt x="27" y="135"/>
                  <a:pt x="27" y="135"/>
                </a:cubicBezTo>
                <a:cubicBezTo>
                  <a:pt x="28" y="132"/>
                  <a:pt x="27" y="129"/>
                  <a:pt x="25" y="127"/>
                </a:cubicBezTo>
                <a:cubicBezTo>
                  <a:pt x="14" y="118"/>
                  <a:pt x="8" y="106"/>
                  <a:pt x="8" y="94"/>
                </a:cubicBezTo>
                <a:cubicBezTo>
                  <a:pt x="8" y="69"/>
                  <a:pt x="33" y="48"/>
                  <a:pt x="64" y="48"/>
                </a:cubicBezTo>
                <a:cubicBezTo>
                  <a:pt x="95" y="48"/>
                  <a:pt x="120" y="69"/>
                  <a:pt x="120" y="94"/>
                </a:cubicBezTo>
                <a:cubicBezTo>
                  <a:pt x="120" y="119"/>
                  <a:pt x="95" y="140"/>
                  <a:pt x="64" y="14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sng" strike="noStrike" kern="1200" cap="none" spc="0" normalizeH="0" baseline="0" noProof="0">
              <a:ln>
                <a:noFill/>
              </a:ln>
              <a:solidFill>
                <a:prstClr val="black"/>
              </a:solidFill>
              <a:effectLst/>
              <a:uLnTx/>
              <a:uFillTx/>
              <a:latin typeface="等线" panose="02010600030101010101" charset="-122"/>
              <a:ea typeface="等线" panose="02010600030101010101" charset="-122"/>
            </a:endParaRPr>
          </a:p>
        </p:txBody>
      </p:sp>
      <p:sp>
        <p:nvSpPr>
          <p:cNvPr id="28" name="Freeform 504"/>
          <p:cNvSpPr>
            <a:spLocks noEditPoints="1"/>
          </p:cNvSpPr>
          <p:nvPr/>
        </p:nvSpPr>
        <p:spPr bwMode="auto">
          <a:xfrm>
            <a:off x="7136036" y="3228934"/>
            <a:ext cx="560221" cy="560221"/>
          </a:xfrm>
          <a:custGeom>
            <a:avLst/>
            <a:gdLst>
              <a:gd name="T0" fmla="*/ 112 w 176"/>
              <a:gd name="T1" fmla="*/ 120 h 176"/>
              <a:gd name="T2" fmla="*/ 120 w 176"/>
              <a:gd name="T3" fmla="*/ 104 h 176"/>
              <a:gd name="T4" fmla="*/ 64 w 176"/>
              <a:gd name="T5" fmla="*/ 96 h 176"/>
              <a:gd name="T6" fmla="*/ 56 w 176"/>
              <a:gd name="T7" fmla="*/ 112 h 176"/>
              <a:gd name="T8" fmla="*/ 64 w 176"/>
              <a:gd name="T9" fmla="*/ 104 h 176"/>
              <a:gd name="T10" fmla="*/ 112 w 176"/>
              <a:gd name="T11" fmla="*/ 112 h 176"/>
              <a:gd name="T12" fmla="*/ 64 w 176"/>
              <a:gd name="T13" fmla="*/ 104 h 176"/>
              <a:gd name="T14" fmla="*/ 152 w 176"/>
              <a:gd name="T15" fmla="*/ 48 h 176"/>
              <a:gd name="T16" fmla="*/ 144 w 176"/>
              <a:gd name="T17" fmla="*/ 8 h 176"/>
              <a:gd name="T18" fmla="*/ 104 w 176"/>
              <a:gd name="T19" fmla="*/ 0 h 176"/>
              <a:gd name="T20" fmla="*/ 24 w 176"/>
              <a:gd name="T21" fmla="*/ 8 h 176"/>
              <a:gd name="T22" fmla="*/ 8 w 176"/>
              <a:gd name="T23" fmla="*/ 48 h 176"/>
              <a:gd name="T24" fmla="*/ 0 w 176"/>
              <a:gd name="T25" fmla="*/ 72 h 176"/>
              <a:gd name="T26" fmla="*/ 16 w 176"/>
              <a:gd name="T27" fmla="*/ 80 h 176"/>
              <a:gd name="T28" fmla="*/ 24 w 176"/>
              <a:gd name="T29" fmla="*/ 176 h 176"/>
              <a:gd name="T30" fmla="*/ 160 w 176"/>
              <a:gd name="T31" fmla="*/ 168 h 176"/>
              <a:gd name="T32" fmla="*/ 168 w 176"/>
              <a:gd name="T33" fmla="*/ 80 h 176"/>
              <a:gd name="T34" fmla="*/ 176 w 176"/>
              <a:gd name="T35" fmla="*/ 56 h 176"/>
              <a:gd name="T36" fmla="*/ 144 w 176"/>
              <a:gd name="T37" fmla="*/ 16 h 176"/>
              <a:gd name="T38" fmla="*/ 128 w 176"/>
              <a:gd name="T39" fmla="*/ 48 h 176"/>
              <a:gd name="T40" fmla="*/ 120 w 176"/>
              <a:gd name="T41" fmla="*/ 16 h 176"/>
              <a:gd name="T42" fmla="*/ 104 w 176"/>
              <a:gd name="T43" fmla="*/ 12 h 176"/>
              <a:gd name="T44" fmla="*/ 104 w 176"/>
              <a:gd name="T45" fmla="*/ 24 h 176"/>
              <a:gd name="T46" fmla="*/ 32 w 176"/>
              <a:gd name="T47" fmla="*/ 8 h 176"/>
              <a:gd name="T48" fmla="*/ 96 w 176"/>
              <a:gd name="T49" fmla="*/ 28 h 176"/>
              <a:gd name="T50" fmla="*/ 120 w 176"/>
              <a:gd name="T51" fmla="*/ 32 h 176"/>
              <a:gd name="T52" fmla="*/ 32 w 176"/>
              <a:gd name="T53" fmla="*/ 48 h 176"/>
              <a:gd name="T54" fmla="*/ 152 w 176"/>
              <a:gd name="T55" fmla="*/ 168 h 176"/>
              <a:gd name="T56" fmla="*/ 24 w 176"/>
              <a:gd name="T57" fmla="*/ 80 h 176"/>
              <a:gd name="T58" fmla="*/ 152 w 176"/>
              <a:gd name="T59" fmla="*/ 168 h 176"/>
              <a:gd name="T60" fmla="*/ 8 w 176"/>
              <a:gd name="T61" fmla="*/ 72 h 176"/>
              <a:gd name="T62" fmla="*/ 168 w 176"/>
              <a:gd name="T63" fmla="*/ 5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76">
                <a:moveTo>
                  <a:pt x="64" y="120"/>
                </a:moveTo>
                <a:cubicBezTo>
                  <a:pt x="112" y="120"/>
                  <a:pt x="112" y="120"/>
                  <a:pt x="112" y="120"/>
                </a:cubicBezTo>
                <a:cubicBezTo>
                  <a:pt x="116" y="120"/>
                  <a:pt x="120" y="116"/>
                  <a:pt x="120" y="112"/>
                </a:cubicBezTo>
                <a:cubicBezTo>
                  <a:pt x="120" y="104"/>
                  <a:pt x="120" y="104"/>
                  <a:pt x="120" y="104"/>
                </a:cubicBezTo>
                <a:cubicBezTo>
                  <a:pt x="120" y="100"/>
                  <a:pt x="116" y="96"/>
                  <a:pt x="112" y="96"/>
                </a:cubicBezTo>
                <a:cubicBezTo>
                  <a:pt x="64" y="96"/>
                  <a:pt x="64" y="96"/>
                  <a:pt x="64" y="96"/>
                </a:cubicBezTo>
                <a:cubicBezTo>
                  <a:pt x="60" y="96"/>
                  <a:pt x="56" y="100"/>
                  <a:pt x="56" y="104"/>
                </a:cubicBezTo>
                <a:cubicBezTo>
                  <a:pt x="56" y="112"/>
                  <a:pt x="56" y="112"/>
                  <a:pt x="56" y="112"/>
                </a:cubicBezTo>
                <a:cubicBezTo>
                  <a:pt x="56" y="116"/>
                  <a:pt x="60" y="120"/>
                  <a:pt x="64" y="120"/>
                </a:cubicBezTo>
                <a:close/>
                <a:moveTo>
                  <a:pt x="64" y="104"/>
                </a:moveTo>
                <a:cubicBezTo>
                  <a:pt x="112" y="104"/>
                  <a:pt x="112" y="104"/>
                  <a:pt x="112" y="104"/>
                </a:cubicBezTo>
                <a:cubicBezTo>
                  <a:pt x="112" y="112"/>
                  <a:pt x="112" y="112"/>
                  <a:pt x="112" y="112"/>
                </a:cubicBezTo>
                <a:cubicBezTo>
                  <a:pt x="64" y="112"/>
                  <a:pt x="64" y="112"/>
                  <a:pt x="64" y="112"/>
                </a:cubicBezTo>
                <a:lnTo>
                  <a:pt x="64" y="104"/>
                </a:lnTo>
                <a:close/>
                <a:moveTo>
                  <a:pt x="168" y="48"/>
                </a:moveTo>
                <a:cubicBezTo>
                  <a:pt x="152" y="48"/>
                  <a:pt x="152" y="48"/>
                  <a:pt x="152" y="48"/>
                </a:cubicBezTo>
                <a:cubicBezTo>
                  <a:pt x="152" y="16"/>
                  <a:pt x="152" y="16"/>
                  <a:pt x="152" y="16"/>
                </a:cubicBezTo>
                <a:cubicBezTo>
                  <a:pt x="152" y="12"/>
                  <a:pt x="148" y="8"/>
                  <a:pt x="144" y="8"/>
                </a:cubicBezTo>
                <a:cubicBezTo>
                  <a:pt x="112" y="8"/>
                  <a:pt x="112" y="8"/>
                  <a:pt x="112" y="8"/>
                </a:cubicBezTo>
                <a:cubicBezTo>
                  <a:pt x="104" y="0"/>
                  <a:pt x="104" y="0"/>
                  <a:pt x="104" y="0"/>
                </a:cubicBezTo>
                <a:cubicBezTo>
                  <a:pt x="32" y="0"/>
                  <a:pt x="32" y="0"/>
                  <a:pt x="32" y="0"/>
                </a:cubicBezTo>
                <a:cubicBezTo>
                  <a:pt x="28" y="0"/>
                  <a:pt x="24" y="4"/>
                  <a:pt x="24" y="8"/>
                </a:cubicBezTo>
                <a:cubicBezTo>
                  <a:pt x="24" y="48"/>
                  <a:pt x="24" y="48"/>
                  <a:pt x="24" y="48"/>
                </a:cubicBezTo>
                <a:cubicBezTo>
                  <a:pt x="8" y="48"/>
                  <a:pt x="8" y="48"/>
                  <a:pt x="8" y="48"/>
                </a:cubicBezTo>
                <a:cubicBezTo>
                  <a:pt x="4" y="48"/>
                  <a:pt x="0" y="52"/>
                  <a:pt x="0" y="56"/>
                </a:cubicBezTo>
                <a:cubicBezTo>
                  <a:pt x="0" y="72"/>
                  <a:pt x="0" y="72"/>
                  <a:pt x="0" y="72"/>
                </a:cubicBezTo>
                <a:cubicBezTo>
                  <a:pt x="0" y="76"/>
                  <a:pt x="4" y="80"/>
                  <a:pt x="8" y="80"/>
                </a:cubicBezTo>
                <a:cubicBezTo>
                  <a:pt x="16" y="80"/>
                  <a:pt x="16" y="80"/>
                  <a:pt x="16" y="80"/>
                </a:cubicBezTo>
                <a:cubicBezTo>
                  <a:pt x="16" y="168"/>
                  <a:pt x="16" y="168"/>
                  <a:pt x="16" y="168"/>
                </a:cubicBezTo>
                <a:cubicBezTo>
                  <a:pt x="16" y="172"/>
                  <a:pt x="20" y="176"/>
                  <a:pt x="24" y="176"/>
                </a:cubicBezTo>
                <a:cubicBezTo>
                  <a:pt x="152" y="176"/>
                  <a:pt x="152" y="176"/>
                  <a:pt x="152" y="176"/>
                </a:cubicBezTo>
                <a:cubicBezTo>
                  <a:pt x="156" y="176"/>
                  <a:pt x="160" y="172"/>
                  <a:pt x="160" y="168"/>
                </a:cubicBezTo>
                <a:cubicBezTo>
                  <a:pt x="160" y="80"/>
                  <a:pt x="160" y="80"/>
                  <a:pt x="160" y="80"/>
                </a:cubicBezTo>
                <a:cubicBezTo>
                  <a:pt x="168" y="80"/>
                  <a:pt x="168" y="80"/>
                  <a:pt x="168" y="80"/>
                </a:cubicBezTo>
                <a:cubicBezTo>
                  <a:pt x="172" y="80"/>
                  <a:pt x="176" y="76"/>
                  <a:pt x="176" y="72"/>
                </a:cubicBezTo>
                <a:cubicBezTo>
                  <a:pt x="176" y="56"/>
                  <a:pt x="176" y="56"/>
                  <a:pt x="176" y="56"/>
                </a:cubicBezTo>
                <a:cubicBezTo>
                  <a:pt x="176" y="52"/>
                  <a:pt x="172" y="48"/>
                  <a:pt x="168" y="48"/>
                </a:cubicBezTo>
                <a:close/>
                <a:moveTo>
                  <a:pt x="144" y="16"/>
                </a:moveTo>
                <a:cubicBezTo>
                  <a:pt x="144" y="48"/>
                  <a:pt x="144" y="48"/>
                  <a:pt x="144" y="48"/>
                </a:cubicBezTo>
                <a:cubicBezTo>
                  <a:pt x="128" y="48"/>
                  <a:pt x="128" y="48"/>
                  <a:pt x="128" y="48"/>
                </a:cubicBezTo>
                <a:cubicBezTo>
                  <a:pt x="128" y="24"/>
                  <a:pt x="128" y="24"/>
                  <a:pt x="128" y="24"/>
                </a:cubicBezTo>
                <a:cubicBezTo>
                  <a:pt x="120" y="16"/>
                  <a:pt x="120" y="16"/>
                  <a:pt x="120" y="16"/>
                </a:cubicBezTo>
                <a:lnTo>
                  <a:pt x="144" y="16"/>
                </a:lnTo>
                <a:close/>
                <a:moveTo>
                  <a:pt x="104" y="12"/>
                </a:moveTo>
                <a:cubicBezTo>
                  <a:pt x="116" y="24"/>
                  <a:pt x="116" y="24"/>
                  <a:pt x="116" y="24"/>
                </a:cubicBezTo>
                <a:cubicBezTo>
                  <a:pt x="104" y="24"/>
                  <a:pt x="104" y="24"/>
                  <a:pt x="104" y="24"/>
                </a:cubicBezTo>
                <a:lnTo>
                  <a:pt x="104" y="12"/>
                </a:lnTo>
                <a:close/>
                <a:moveTo>
                  <a:pt x="32" y="8"/>
                </a:moveTo>
                <a:cubicBezTo>
                  <a:pt x="96" y="8"/>
                  <a:pt x="96" y="8"/>
                  <a:pt x="96" y="8"/>
                </a:cubicBezTo>
                <a:cubicBezTo>
                  <a:pt x="96" y="28"/>
                  <a:pt x="96" y="28"/>
                  <a:pt x="96" y="28"/>
                </a:cubicBezTo>
                <a:cubicBezTo>
                  <a:pt x="96" y="30"/>
                  <a:pt x="98" y="32"/>
                  <a:pt x="100" y="32"/>
                </a:cubicBezTo>
                <a:cubicBezTo>
                  <a:pt x="120" y="32"/>
                  <a:pt x="120" y="32"/>
                  <a:pt x="120" y="32"/>
                </a:cubicBezTo>
                <a:cubicBezTo>
                  <a:pt x="120" y="48"/>
                  <a:pt x="120" y="48"/>
                  <a:pt x="120" y="48"/>
                </a:cubicBezTo>
                <a:cubicBezTo>
                  <a:pt x="32" y="48"/>
                  <a:pt x="32" y="48"/>
                  <a:pt x="32" y="48"/>
                </a:cubicBezTo>
                <a:lnTo>
                  <a:pt x="32" y="8"/>
                </a:lnTo>
                <a:close/>
                <a:moveTo>
                  <a:pt x="152" y="168"/>
                </a:moveTo>
                <a:cubicBezTo>
                  <a:pt x="24" y="168"/>
                  <a:pt x="24" y="168"/>
                  <a:pt x="24" y="168"/>
                </a:cubicBezTo>
                <a:cubicBezTo>
                  <a:pt x="24" y="80"/>
                  <a:pt x="24" y="80"/>
                  <a:pt x="24" y="80"/>
                </a:cubicBezTo>
                <a:cubicBezTo>
                  <a:pt x="152" y="80"/>
                  <a:pt x="152" y="80"/>
                  <a:pt x="152" y="80"/>
                </a:cubicBezTo>
                <a:lnTo>
                  <a:pt x="152" y="168"/>
                </a:lnTo>
                <a:close/>
                <a:moveTo>
                  <a:pt x="168" y="72"/>
                </a:moveTo>
                <a:cubicBezTo>
                  <a:pt x="8" y="72"/>
                  <a:pt x="8" y="72"/>
                  <a:pt x="8" y="72"/>
                </a:cubicBezTo>
                <a:cubicBezTo>
                  <a:pt x="8" y="56"/>
                  <a:pt x="8" y="56"/>
                  <a:pt x="8" y="56"/>
                </a:cubicBezTo>
                <a:cubicBezTo>
                  <a:pt x="168" y="56"/>
                  <a:pt x="168" y="56"/>
                  <a:pt x="168" y="56"/>
                </a:cubicBezTo>
                <a:lnTo>
                  <a:pt x="168" y="72"/>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sng" strike="noStrike" kern="1200" cap="none" spc="0" normalizeH="0" baseline="0" noProof="0">
              <a:ln>
                <a:noFill/>
              </a:ln>
              <a:solidFill>
                <a:prstClr val="black"/>
              </a:solidFill>
              <a:effectLst/>
              <a:uLnTx/>
              <a:uFillTx/>
              <a:latin typeface="等线" panose="02010600030101010101" charset="-122"/>
              <a:ea typeface="等线" panose="02010600030101010101" charset="-122"/>
            </a:endParaRPr>
          </a:p>
        </p:txBody>
      </p:sp>
      <p:sp>
        <p:nvSpPr>
          <p:cNvPr id="5" name="文本框 4"/>
          <p:cNvSpPr txBox="1"/>
          <p:nvPr/>
        </p:nvSpPr>
        <p:spPr>
          <a:xfrm>
            <a:off x="1674282" y="3896622"/>
            <a:ext cx="1210588" cy="400110"/>
          </a:xfrm>
          <a:prstGeom prst="rect">
            <a:avLst/>
          </a:prstGeom>
          <a:noFill/>
        </p:spPr>
        <p:txBody>
          <a:bodyPr wrap="none" rtlCol="0">
            <a:spAutoFit/>
          </a:bodyPr>
          <a:lstStyle/>
          <a:p>
            <a:r>
              <a:rPr lang="zh-CN" altLang="en-US" sz="2000" dirty="0">
                <a:solidFill>
                  <a:schemeClr val="bg1"/>
                </a:solidFill>
                <a:latin typeface="+mj-ea"/>
                <a:ea typeface="+mj-ea"/>
                <a:sym typeface="+mn-ea"/>
              </a:rPr>
              <a:t>添加标题</a:t>
            </a:r>
            <a:endParaRPr lang="zh-CN" altLang="en-US" sz="2000" dirty="0">
              <a:solidFill>
                <a:schemeClr val="bg1"/>
              </a:solidFill>
              <a:latin typeface="+mj-ea"/>
              <a:ea typeface="+mj-ea"/>
              <a:sym typeface="+mn-ea"/>
            </a:endParaRPr>
          </a:p>
        </p:txBody>
      </p:sp>
      <p:sp>
        <p:nvSpPr>
          <p:cNvPr id="36" name="文本框 35"/>
          <p:cNvSpPr txBox="1"/>
          <p:nvPr/>
        </p:nvSpPr>
        <p:spPr>
          <a:xfrm>
            <a:off x="4242567" y="3896622"/>
            <a:ext cx="1210588" cy="400110"/>
          </a:xfrm>
          <a:prstGeom prst="rect">
            <a:avLst/>
          </a:prstGeom>
          <a:noFill/>
        </p:spPr>
        <p:txBody>
          <a:bodyPr wrap="none" rtlCol="0">
            <a:spAutoFit/>
          </a:bodyPr>
          <a:lstStyle/>
          <a:p>
            <a:r>
              <a:rPr lang="zh-CN" altLang="en-US" sz="2000" dirty="0">
                <a:solidFill>
                  <a:schemeClr val="bg1"/>
                </a:solidFill>
                <a:latin typeface="+mj-ea"/>
                <a:ea typeface="+mj-ea"/>
                <a:sym typeface="+mn-ea"/>
              </a:rPr>
              <a:t>添加标题</a:t>
            </a:r>
            <a:endParaRPr lang="zh-CN" altLang="en-US" sz="2000" dirty="0">
              <a:solidFill>
                <a:schemeClr val="bg1"/>
              </a:solidFill>
              <a:latin typeface="+mj-ea"/>
              <a:ea typeface="+mj-ea"/>
              <a:sym typeface="+mn-ea"/>
            </a:endParaRPr>
          </a:p>
        </p:txBody>
      </p:sp>
      <p:sp>
        <p:nvSpPr>
          <p:cNvPr id="37" name="文本框 36"/>
          <p:cNvSpPr txBox="1"/>
          <p:nvPr/>
        </p:nvSpPr>
        <p:spPr>
          <a:xfrm>
            <a:off x="6810852" y="3896622"/>
            <a:ext cx="1210588" cy="400110"/>
          </a:xfrm>
          <a:prstGeom prst="rect">
            <a:avLst/>
          </a:prstGeom>
          <a:noFill/>
        </p:spPr>
        <p:txBody>
          <a:bodyPr wrap="none" rtlCol="0">
            <a:spAutoFit/>
          </a:bodyPr>
          <a:lstStyle/>
          <a:p>
            <a:r>
              <a:rPr lang="zh-CN" altLang="en-US" sz="2000" dirty="0">
                <a:solidFill>
                  <a:schemeClr val="bg1"/>
                </a:solidFill>
                <a:latin typeface="+mj-ea"/>
                <a:ea typeface="+mj-ea"/>
                <a:sym typeface="+mn-ea"/>
              </a:rPr>
              <a:t>添加标题</a:t>
            </a:r>
            <a:endParaRPr lang="zh-CN" altLang="en-US" sz="2000" dirty="0">
              <a:solidFill>
                <a:schemeClr val="bg1"/>
              </a:solidFill>
              <a:latin typeface="+mj-ea"/>
              <a:ea typeface="+mj-ea"/>
              <a:sym typeface="+mn-ea"/>
            </a:endParaRPr>
          </a:p>
        </p:txBody>
      </p:sp>
      <p:sp>
        <p:nvSpPr>
          <p:cNvPr id="38" name="文本框 37"/>
          <p:cNvSpPr txBox="1"/>
          <p:nvPr/>
        </p:nvSpPr>
        <p:spPr>
          <a:xfrm>
            <a:off x="9379138" y="3896622"/>
            <a:ext cx="1210588" cy="400110"/>
          </a:xfrm>
          <a:prstGeom prst="rect">
            <a:avLst/>
          </a:prstGeom>
          <a:noFill/>
        </p:spPr>
        <p:txBody>
          <a:bodyPr wrap="none" rtlCol="0">
            <a:spAutoFit/>
          </a:bodyPr>
          <a:lstStyle/>
          <a:p>
            <a:r>
              <a:rPr lang="zh-CN" altLang="en-US" sz="2000" dirty="0">
                <a:solidFill>
                  <a:schemeClr val="bg1"/>
                </a:solidFill>
                <a:latin typeface="+mj-ea"/>
                <a:ea typeface="+mj-ea"/>
                <a:sym typeface="+mn-ea"/>
              </a:rPr>
              <a:t>添加标题</a:t>
            </a:r>
            <a:endParaRPr lang="zh-CN" altLang="en-US" sz="2000" dirty="0">
              <a:solidFill>
                <a:schemeClr val="bg1"/>
              </a:solidFill>
              <a:latin typeface="+mj-ea"/>
              <a:ea typeface="+mj-ea"/>
              <a:sym typeface="+mn-ea"/>
            </a:endParaRPr>
          </a:p>
        </p:txBody>
      </p:sp>
      <p:cxnSp>
        <p:nvCxnSpPr>
          <p:cNvPr id="9" name="直接连接符 8"/>
          <p:cNvCxnSpPr/>
          <p:nvPr/>
        </p:nvCxnSpPr>
        <p:spPr>
          <a:xfrm>
            <a:off x="1154449" y="1772816"/>
            <a:ext cx="0" cy="648072"/>
          </a:xfrm>
          <a:prstGeom prst="line">
            <a:avLst/>
          </a:prstGeom>
          <a:ln w="31750"/>
        </p:spPr>
        <p:style>
          <a:lnRef idx="1">
            <a:schemeClr val="accent1"/>
          </a:lnRef>
          <a:fillRef idx="0">
            <a:schemeClr val="accent1"/>
          </a:fillRef>
          <a:effectRef idx="0">
            <a:schemeClr val="accent1"/>
          </a:effectRef>
          <a:fontRef idx="minor">
            <a:schemeClr val="tx1"/>
          </a:fontRef>
        </p:style>
      </p:cxnSp>
      <p:sp>
        <p:nvSpPr>
          <p:cNvPr id="39" name="Text Placeholder 32"/>
          <p:cNvSpPr txBox="1"/>
          <p:nvPr/>
        </p:nvSpPr>
        <p:spPr>
          <a:xfrm>
            <a:off x="1309837" y="1633558"/>
            <a:ext cx="9970739" cy="892552"/>
          </a:xfrm>
          <a:prstGeom prst="rect">
            <a:avLst/>
          </a:prstGeom>
        </p:spPr>
        <p:txBody>
          <a:bodyPr wrap="square">
            <a:spAutoFit/>
            <a:scene3d>
              <a:camera prst="orthographicFront"/>
              <a:lightRig rig="threePt" dir="t"/>
            </a:scene3d>
            <a:sp3d contourW="12700"/>
          </a:bodyPr>
          <a:lstStyle>
            <a:defPPr>
              <a:defRPr lang="zh-CN"/>
            </a:defPPr>
            <a:lvl1pPr algn="just">
              <a:lnSpc>
                <a:spcPct val="150000"/>
              </a:lnSpc>
              <a:spcBef>
                <a:spcPts val="1200"/>
              </a:spcBef>
              <a:defRPr sz="1400">
                <a:solidFill>
                  <a:schemeClr val="tx2"/>
                </a:solidFill>
                <a:latin typeface="+mn-ea"/>
                <a:ea typeface="+mn-ea"/>
              </a:defRPr>
            </a:lvl1pPr>
          </a:lstStyle>
          <a:p>
            <a:pPr algn="l">
              <a:lnSpc>
                <a:spcPct val="130000"/>
              </a:lnSpc>
              <a:spcBef>
                <a:spcPts val="0"/>
              </a:spcBef>
            </a:pPr>
            <a:r>
              <a:rPr lang="zh-CN" altLang="en-US" sz="2000" dirty="0">
                <a:latin typeface="+mj-ea"/>
                <a:ea typeface="+mj-ea"/>
              </a:rPr>
              <a:t>我们坚持以客户为中心，快速响应客户需求，持续为客户创造长期价值进而成就客户，为客户提供有效服务，是我们工作方向和价值评价的标尺，成就客户就是成就我们自己</a:t>
            </a:r>
            <a:endParaRPr lang="zh-CN" altLang="en-US" sz="2000" dirty="0">
              <a:latin typeface="+mj-ea"/>
              <a:ea typeface="+mj-ea"/>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a:spLocks noChangeArrowheads="1"/>
          </p:cNvSpPr>
          <p:nvPr/>
        </p:nvSpPr>
        <p:spPr bwMode="auto">
          <a:xfrm>
            <a:off x="5392944" y="3383087"/>
            <a:ext cx="1396536" cy="584775"/>
          </a:xfrm>
          <a:prstGeom prst="rect">
            <a:avLst/>
          </a:prstGeom>
          <a:noFill/>
        </p:spPr>
        <p:txBody>
          <a:bodyPr wrap="none" rtlCol="0">
            <a:spAutoFit/>
          </a:bodyPr>
          <a:lstStyle>
            <a:defPPr>
              <a:defRPr lang="zh-CN"/>
            </a:defPPr>
            <a:lvl1pPr>
              <a:defRPr sz="2800">
                <a:solidFill>
                  <a:schemeClr val="bg1"/>
                </a:solidFill>
                <a:latin typeface="腾讯体" panose="02010600010101010101" pitchFamily="2" charset="-122"/>
                <a:ea typeface="腾讯体" panose="02010600010101010101" pitchFamily="2" charset="-122"/>
                <a:cs typeface="+mn-ea"/>
              </a:defRPr>
            </a:lvl1pPr>
          </a:lstStyle>
          <a:p>
            <a:pPr algn="ctr"/>
            <a:r>
              <a:rPr lang="zh-CN" altLang="en-US" sz="3200" spc="600" dirty="0">
                <a:latin typeface="腾讯体 W7" panose="020C08030202040F0204" pitchFamily="34" charset="-122"/>
                <a:ea typeface="腾讯体 W7" panose="020C08030202040F0204" pitchFamily="34" charset="-122"/>
              </a:rPr>
              <a:t>谢 谢</a:t>
            </a:r>
            <a:endParaRPr lang="zh-CN" altLang="en-US" sz="3200" spc="600" dirty="0">
              <a:latin typeface="腾讯体 W7" panose="020C08030202040F0204" pitchFamily="34" charset="-122"/>
              <a:ea typeface="腾讯体 W7" panose="020C08030202040F0204" pitchFamily="34" charset="-122"/>
            </a:endParaRPr>
          </a:p>
        </p:txBody>
      </p:sp>
      <p:sp>
        <p:nvSpPr>
          <p:cNvPr id="7" name="文本框 66"/>
          <p:cNvSpPr txBox="1">
            <a:spLocks noChangeArrowheads="1"/>
          </p:cNvSpPr>
          <p:nvPr/>
        </p:nvSpPr>
        <p:spPr bwMode="auto">
          <a:xfrm>
            <a:off x="4221948" y="2034124"/>
            <a:ext cx="3738524" cy="1323439"/>
          </a:xfrm>
          <a:prstGeom prst="rect">
            <a:avLst/>
          </a:prstGeom>
          <a:noFill/>
        </p:spPr>
        <p:txBody>
          <a:bodyPr wrap="none" rtlCol="0">
            <a:spAutoFit/>
          </a:bodyPr>
          <a:lstStyle>
            <a:defPPr>
              <a:defRPr lang="zh-CN"/>
            </a:defPPr>
            <a:lvl1pPr>
              <a:defRPr sz="2800">
                <a:solidFill>
                  <a:schemeClr val="bg1"/>
                </a:solidFill>
                <a:latin typeface="腾讯体" panose="02010600010101010101" pitchFamily="2" charset="-122"/>
                <a:ea typeface="腾讯体" panose="02010600010101010101" pitchFamily="2" charset="-122"/>
                <a:cs typeface="+mn-ea"/>
              </a:defRPr>
            </a:lvl1pPr>
          </a:lstStyle>
          <a:p>
            <a:pPr algn="ctr"/>
            <a:r>
              <a:rPr lang="en-US" altLang="zh-CN" sz="8000" dirty="0">
                <a:latin typeface="腾讯体 W7" panose="020C08030202040F0204" pitchFamily="34" charset="-122"/>
                <a:ea typeface="腾讯体 W7" panose="020C08030202040F0204" pitchFamily="34" charset="-122"/>
              </a:rPr>
              <a:t>Thanks</a:t>
            </a:r>
            <a:endParaRPr lang="zh-CN" altLang="en-US" sz="8000" dirty="0">
              <a:latin typeface="腾讯体 W7" panose="020C08030202040F0204" pitchFamily="34" charset="-122"/>
              <a:ea typeface="腾讯体 W7" panose="020C08030202040F0204" pitchFamily="34" charset="-122"/>
            </a:endParaRPr>
          </a:p>
        </p:txBody>
      </p:sp>
      <p:sp>
        <p:nvSpPr>
          <p:cNvPr id="23" name="椭圆 22"/>
          <p:cNvSpPr/>
          <p:nvPr/>
        </p:nvSpPr>
        <p:spPr>
          <a:xfrm>
            <a:off x="3688585" y="1711361"/>
            <a:ext cx="1947177" cy="1947177"/>
          </a:xfrm>
          <a:prstGeom prst="ellipse">
            <a:avLst/>
          </a:prstGeom>
          <a:gradFill>
            <a:gsLst>
              <a:gs pos="77000">
                <a:srgbClr val="4DBBA2">
                  <a:alpha val="0"/>
                </a:srgbClr>
              </a:gs>
              <a:gs pos="20000">
                <a:srgbClr val="4DBBA2">
                  <a:alpha val="37000"/>
                </a:srgbClr>
              </a:gs>
            </a:gsLst>
            <a:lin ang="3000000" scaled="0"/>
          </a:gradFill>
        </p:spPr>
        <p:txBody>
          <a:bodyPr rtlCol="0" anchor="ctr">
            <a:sp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sp>
        <p:nvSpPr>
          <p:cNvPr id="5" name="文本框 4"/>
          <p:cNvSpPr txBox="1"/>
          <p:nvPr/>
        </p:nvSpPr>
        <p:spPr>
          <a:xfrm>
            <a:off x="335360" y="279595"/>
            <a:ext cx="1008112" cy="296813"/>
          </a:xfrm>
          <a:prstGeom prst="rect">
            <a:avLst/>
          </a:prstGeom>
        </p:spPr>
        <p:txBody>
          <a:bodyPr wrap="square" anchor="ctr">
            <a:spAutoFit/>
          </a:bodyPr>
          <a:lstStyle>
            <a:defPPr>
              <a:defRPr lang="zh-CN"/>
            </a:defPPr>
            <a:lvl1pPr indent="304800" algn="dist">
              <a:lnSpc>
                <a:spcPct val="150000"/>
              </a:lnSpc>
              <a:spcAft>
                <a:spcPts val="1650"/>
              </a:spcAft>
              <a:defRPr sz="1600">
                <a:solidFill>
                  <a:schemeClr val="bg1"/>
                </a:solidFill>
                <a:latin typeface="+mn-ea"/>
                <a:ea typeface="+mn-ea"/>
                <a:cs typeface="Times New Roman" panose="02020603050405020304" pitchFamily="18" charset="0"/>
              </a:defRPr>
            </a:lvl1pPr>
          </a:lstStyle>
          <a:p>
            <a:pPr indent="0"/>
            <a:r>
              <a:rPr lang="en-US" altLang="zh-CN" sz="1050" dirty="0">
                <a:ea typeface="腾讯体" panose="02010600010101010101" pitchFamily="2" charset="-122"/>
              </a:rPr>
              <a:t>20XX-12</a:t>
            </a:r>
            <a:endParaRPr lang="zh-CN" altLang="en-US" sz="1050" dirty="0">
              <a:ea typeface="腾讯体" panose="0201060001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328001" y="1326856"/>
            <a:ext cx="1545616" cy="1569660"/>
          </a:xfrm>
          <a:prstGeom prst="rect">
            <a:avLst/>
          </a:prstGeom>
          <a:noFill/>
        </p:spPr>
        <p:txBody>
          <a:bodyPr wrap="none" rtlCol="0" anchor="ctr">
            <a:spAutoFit/>
          </a:bodyPr>
          <a:lstStyle>
            <a:defPPr>
              <a:defRPr lang="zh-CN"/>
            </a:defPPr>
            <a:lvl1pPr algn="ctr">
              <a:defRPr sz="9600">
                <a:gradFill>
                  <a:gsLst>
                    <a:gs pos="0">
                      <a:srgbClr val="4DBBA2"/>
                    </a:gs>
                    <a:gs pos="80000">
                      <a:srgbClr val="4DBBA2">
                        <a:alpha val="0"/>
                      </a:srgbClr>
                    </a:gs>
                  </a:gsLst>
                  <a:lin ang="4800000" scaled="0"/>
                </a:gradFill>
                <a:latin typeface="腾讯体" panose="02010600010101010101" pitchFamily="2" charset="-122"/>
                <a:ea typeface="腾讯体" panose="02010600010101010101" pitchFamily="2" charset="-122"/>
              </a:defRPr>
            </a:lvl1pPr>
          </a:lstStyle>
          <a:p>
            <a:r>
              <a:rPr lang="en-US" altLang="zh-CN" dirty="0">
                <a:latin typeface="腾讯体 W7" panose="020C08030202040F0204" pitchFamily="34" charset="-122"/>
                <a:ea typeface="腾讯体 W7" panose="020C08030202040F0204" pitchFamily="34" charset="-122"/>
              </a:rPr>
              <a:t>01</a:t>
            </a:r>
            <a:endParaRPr lang="en-US" altLang="zh-CN" dirty="0">
              <a:latin typeface="腾讯体 W7" panose="020C08030202040F0204" pitchFamily="34" charset="-122"/>
              <a:ea typeface="腾讯体 W7" panose="020C08030202040F0204" pitchFamily="34" charset="-122"/>
            </a:endParaRPr>
          </a:p>
        </p:txBody>
      </p:sp>
      <p:sp>
        <p:nvSpPr>
          <p:cNvPr id="3" name="文本框 2"/>
          <p:cNvSpPr txBox="1"/>
          <p:nvPr/>
        </p:nvSpPr>
        <p:spPr>
          <a:xfrm>
            <a:off x="4121831" y="2323731"/>
            <a:ext cx="3988262" cy="1107996"/>
          </a:xfrm>
          <a:prstGeom prst="rect">
            <a:avLst/>
          </a:prstGeom>
          <a:noFill/>
        </p:spPr>
        <p:txBody>
          <a:bodyPr wrap="square" rtlCol="0">
            <a:spAutoFit/>
          </a:bodyPr>
          <a:lstStyle/>
          <a:p>
            <a:pPr algn="dist"/>
            <a:r>
              <a:rPr lang="zh-CN" altLang="en-US" sz="6600" dirty="0">
                <a:solidFill>
                  <a:schemeClr val="bg1"/>
                </a:solidFill>
                <a:latin typeface="腾讯体 W7" panose="020C08030202040F0204" pitchFamily="34" charset="-122"/>
                <a:ea typeface="腾讯体 W7" panose="020C08030202040F0204" pitchFamily="34" charset="-122"/>
              </a:rPr>
              <a:t>公司简介</a:t>
            </a:r>
            <a:endParaRPr lang="zh-CN" altLang="en-US" sz="6600" dirty="0">
              <a:solidFill>
                <a:schemeClr val="bg1"/>
              </a:solidFill>
              <a:latin typeface="腾讯体 W7" panose="020C08030202040F0204" pitchFamily="34" charset="-122"/>
              <a:ea typeface="腾讯体 W7" panose="020C08030202040F0204" pitchFamily="34" charset="-122"/>
            </a:endParaRPr>
          </a:p>
        </p:txBody>
      </p:sp>
      <p:sp>
        <p:nvSpPr>
          <p:cNvPr id="22" name="文本框 21"/>
          <p:cNvSpPr txBox="1"/>
          <p:nvPr/>
        </p:nvSpPr>
        <p:spPr>
          <a:xfrm>
            <a:off x="4631613" y="3439289"/>
            <a:ext cx="2896844" cy="420180"/>
          </a:xfrm>
          <a:prstGeom prst="rect">
            <a:avLst/>
          </a:prstGeom>
        </p:spPr>
        <p:txBody>
          <a:bodyPr wrap="square">
            <a:spAutoFit/>
            <a:scene3d>
              <a:camera prst="orthographicFront"/>
              <a:lightRig rig="threePt" dir="t"/>
            </a:scene3d>
            <a:sp3d contourW="12700"/>
          </a:bodyPr>
          <a:lstStyle>
            <a:defPPr>
              <a:defRPr lang="zh-CN"/>
            </a:defPPr>
            <a:lvl1pPr algn="just">
              <a:lnSpc>
                <a:spcPct val="150000"/>
              </a:lnSpc>
              <a:spcBef>
                <a:spcPts val="1200"/>
              </a:spcBef>
              <a:defRPr sz="1600">
                <a:solidFill>
                  <a:srgbClr val="3E5E8F"/>
                </a:solidFill>
                <a:latin typeface="+mn-ea"/>
                <a:ea typeface="+mn-ea"/>
              </a:defRPr>
            </a:lvl1pPr>
          </a:lstStyle>
          <a:p>
            <a:pPr algn="dist"/>
            <a:r>
              <a:rPr lang="en-US" altLang="zh-CN" dirty="0">
                <a:solidFill>
                  <a:schemeClr val="bg1"/>
                </a:solidFill>
                <a:latin typeface="腾讯体 W7" panose="020C08030202040F0204" pitchFamily="34" charset="-122"/>
                <a:ea typeface="腾讯体 W7" panose="020C08030202040F0204" pitchFamily="34" charset="-122"/>
              </a:rPr>
              <a:t>COMPANY PROFILE</a:t>
            </a:r>
            <a:endParaRPr lang="zh-CN" altLang="en-US" dirty="0">
              <a:solidFill>
                <a:schemeClr val="bg1"/>
              </a:solidFill>
              <a:latin typeface="腾讯体 W7" panose="020C08030202040F0204" pitchFamily="34" charset="-122"/>
              <a:ea typeface="腾讯体 W7" panose="020C08030202040F0204" pitchFamily="34" charset="-122"/>
            </a:endParaRPr>
          </a:p>
        </p:txBody>
      </p:sp>
      <p:sp>
        <p:nvSpPr>
          <p:cNvPr id="30" name="任意多边形 29"/>
          <p:cNvSpPr/>
          <p:nvPr/>
        </p:nvSpPr>
        <p:spPr>
          <a:xfrm>
            <a:off x="0" y="2426926"/>
            <a:ext cx="43016" cy="45516"/>
          </a:xfrm>
          <a:custGeom>
            <a:avLst/>
            <a:gdLst>
              <a:gd name="connsiteX0" fmla="*/ 0 w 43016"/>
              <a:gd name="connsiteY0" fmla="*/ 0 h 45516"/>
              <a:gd name="connsiteX1" fmla="*/ 10929 w 43016"/>
              <a:gd name="connsiteY1" fmla="*/ 11625 h 45516"/>
              <a:gd name="connsiteX2" fmla="*/ 43016 w 43016"/>
              <a:gd name="connsiteY2" fmla="*/ 45516 h 45516"/>
              <a:gd name="connsiteX3" fmla="*/ 0 w 43016"/>
              <a:gd name="connsiteY3" fmla="*/ 22181 h 45516"/>
            </a:gdLst>
            <a:ahLst/>
            <a:cxnLst>
              <a:cxn ang="0">
                <a:pos x="connsiteX0" y="connsiteY0"/>
              </a:cxn>
              <a:cxn ang="0">
                <a:pos x="connsiteX1" y="connsiteY1"/>
              </a:cxn>
              <a:cxn ang="0">
                <a:pos x="connsiteX2" y="connsiteY2"/>
              </a:cxn>
              <a:cxn ang="0">
                <a:pos x="connsiteX3" y="connsiteY3"/>
              </a:cxn>
            </a:cxnLst>
            <a:rect l="l" t="t" r="r" b="b"/>
            <a:pathLst>
              <a:path w="43016" h="45516">
                <a:moveTo>
                  <a:pt x="0" y="0"/>
                </a:moveTo>
                <a:lnTo>
                  <a:pt x="10929" y="11625"/>
                </a:lnTo>
                <a:cubicBezTo>
                  <a:pt x="31903" y="33864"/>
                  <a:pt x="43016" y="45516"/>
                  <a:pt x="43016" y="45516"/>
                </a:cubicBezTo>
                <a:lnTo>
                  <a:pt x="0" y="22181"/>
                </a:lnTo>
                <a:close/>
              </a:path>
            </a:pathLst>
          </a:custGeom>
          <a:gradFill>
            <a:gsLst>
              <a:gs pos="9000">
                <a:srgbClr val="4DBBA2"/>
              </a:gs>
              <a:gs pos="38000">
                <a:srgbClr val="3E758D"/>
              </a:gs>
              <a:gs pos="54000">
                <a:srgbClr val="375483"/>
              </a:gs>
              <a:gs pos="100000">
                <a:srgbClr val="303078"/>
              </a:gs>
              <a:gs pos="78000">
                <a:srgbClr val="303078"/>
              </a:gs>
            </a:gsLst>
            <a:lin ang="7200000" scaled="0"/>
          </a:gradFill>
        </p:spPr>
        <p:txBody>
          <a:bodyPr rot="0" spcFirstLastPara="0" vertOverflow="overflow" horzOverflow="overflow" vert="horz" wrap="square" lIns="91440" tIns="45720" rIns="91440" bIns="45720" numCol="1" spcCol="0" rtlCol="0" fromWordArt="0" anchor="ctr" anchorCtr="0" forceAA="0" compatLnSpc="1">
            <a:noAutofit/>
          </a:bodyPr>
          <a:lstStyle/>
          <a:p>
            <a:pPr indent="304800" algn="ctr">
              <a:lnSpc>
                <a:spcPct val="150000"/>
              </a:lnSpc>
              <a:spcAft>
                <a:spcPts val="1650"/>
              </a:spcAft>
            </a:pPr>
            <a:endParaRPr lang="zh-CN" altLang="en-US" sz="1600" dirty="0">
              <a:solidFill>
                <a:schemeClr val="bg1"/>
              </a:solidFill>
              <a:latin typeface="腾讯体 W7" panose="020C08030202040F0204" pitchFamily="34" charset="-122"/>
              <a:ea typeface="腾讯体 W7" panose="020C08030202040F0204" pitchFamily="34" charset="-122"/>
              <a:cs typeface="Times New Roman" panose="02020603050405020304" pitchFamily="18" charset="0"/>
            </a:endParaRPr>
          </a:p>
        </p:txBody>
      </p:sp>
      <p:sp>
        <p:nvSpPr>
          <p:cNvPr id="6" name="矩形 5"/>
          <p:cNvSpPr/>
          <p:nvPr/>
        </p:nvSpPr>
        <p:spPr>
          <a:xfrm>
            <a:off x="4232864" y="3466746"/>
            <a:ext cx="3735344" cy="420180"/>
          </a:xfrm>
          <a:prstGeom prst="rect">
            <a:avLst/>
          </a:prstGeom>
          <a:gradFill>
            <a:gsLst>
              <a:gs pos="0">
                <a:schemeClr val="accent1">
                  <a:lumMod val="20000"/>
                  <a:lumOff val="80000"/>
                  <a:alpha val="0"/>
                </a:schemeClr>
              </a:gs>
              <a:gs pos="35000">
                <a:schemeClr val="accent1">
                  <a:lumMod val="20000"/>
                  <a:lumOff val="80000"/>
                  <a:alpha val="30000"/>
                </a:schemeClr>
              </a:gs>
              <a:gs pos="65000">
                <a:schemeClr val="accent1">
                  <a:lumMod val="20000"/>
                  <a:lumOff val="80000"/>
                  <a:alpha val="30000"/>
                </a:schemeClr>
              </a:gs>
              <a:gs pos="100000">
                <a:schemeClr val="accent1">
                  <a:lumMod val="20000"/>
                  <a:lumOff val="80000"/>
                  <a:alpha val="0"/>
                </a:schemeClr>
              </a:gs>
            </a:gsLst>
            <a:lin ang="0" scaled="0"/>
          </a:gradFill>
        </p:spPr>
        <p:txBody>
          <a:bodyPr rtlCol="0" anchor="ctr">
            <a:spAutoFit/>
          </a:bodyPr>
          <a:lstStyle/>
          <a:p>
            <a:pPr indent="304800" algn="ctr">
              <a:lnSpc>
                <a:spcPct val="150000"/>
              </a:lnSpc>
              <a:spcAft>
                <a:spcPts val="1650"/>
              </a:spcAft>
            </a:pPr>
            <a:endParaRPr lang="zh-CN" altLang="en-US" sz="1600" dirty="0">
              <a:solidFill>
                <a:schemeClr val="bg1"/>
              </a:solidFill>
              <a:latin typeface="腾讯体 W7" panose="020C08030202040F0204" pitchFamily="34" charset="-122"/>
              <a:ea typeface="腾讯体 W7" panose="020C08030202040F0204" pitchFamily="34" charset="-122"/>
              <a:cs typeface="Times New Roman" panose="02020603050405020304"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对角圆角矩形 5"/>
          <p:cNvSpPr/>
          <p:nvPr/>
        </p:nvSpPr>
        <p:spPr>
          <a:xfrm>
            <a:off x="1199456" y="1764432"/>
            <a:ext cx="7128792" cy="1368152"/>
          </a:xfrm>
          <a:prstGeom prst="round2DiagRect">
            <a:avLst>
              <a:gd name="adj1" fmla="val 27564"/>
              <a:gd name="adj2" fmla="val 0"/>
            </a:avLst>
          </a:prstGeom>
          <a:gradFill>
            <a:gsLst>
              <a:gs pos="100000">
                <a:srgbClr val="FFFFFF"/>
              </a:gs>
              <a:gs pos="0">
                <a:srgbClr val="EFF3FA"/>
              </a:gs>
            </a:gsLst>
            <a:lin ang="3000000" scaled="0"/>
          </a:gradFill>
        </p:spPr>
        <p:txBody>
          <a:bodyPr rtlCol="0" anchor="ctr">
            <a:sp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sp>
        <p:nvSpPr>
          <p:cNvPr id="151" name="对角圆角矩形 150"/>
          <p:cNvSpPr/>
          <p:nvPr/>
        </p:nvSpPr>
        <p:spPr>
          <a:xfrm flipV="1">
            <a:off x="1199456" y="4725144"/>
            <a:ext cx="7128792" cy="1368152"/>
          </a:xfrm>
          <a:prstGeom prst="round2DiagRect">
            <a:avLst>
              <a:gd name="adj1" fmla="val 22479"/>
              <a:gd name="adj2" fmla="val 0"/>
            </a:avLst>
          </a:prstGeom>
          <a:gradFill>
            <a:gsLst>
              <a:gs pos="100000">
                <a:srgbClr val="FFFFFF"/>
              </a:gs>
              <a:gs pos="0">
                <a:srgbClr val="EFF3FA"/>
              </a:gs>
            </a:gsLst>
            <a:lin ang="3000000" scaled="0"/>
          </a:gradFill>
        </p:spPr>
        <p:txBody>
          <a:bodyPr rtlCol="0" anchor="ctr">
            <a:sp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sp>
        <p:nvSpPr>
          <p:cNvPr id="153" name="对角圆角矩形 152"/>
          <p:cNvSpPr/>
          <p:nvPr/>
        </p:nvSpPr>
        <p:spPr>
          <a:xfrm>
            <a:off x="1199456" y="3244788"/>
            <a:ext cx="7128792" cy="1368152"/>
          </a:xfrm>
          <a:prstGeom prst="round2DiagRect">
            <a:avLst>
              <a:gd name="adj1" fmla="val 0"/>
              <a:gd name="adj2" fmla="val 0"/>
            </a:avLst>
          </a:prstGeom>
          <a:gradFill>
            <a:gsLst>
              <a:gs pos="100000">
                <a:srgbClr val="FFFFFF"/>
              </a:gs>
              <a:gs pos="0">
                <a:srgbClr val="EFF3FA"/>
              </a:gs>
            </a:gsLst>
            <a:lin ang="3000000" scaled="0"/>
          </a:gradFill>
        </p:spPr>
        <p:txBody>
          <a:bodyPr rtlCol="0" anchor="ctr">
            <a:sp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sp>
        <p:nvSpPr>
          <p:cNvPr id="16" name="椭圆 15"/>
          <p:cNvSpPr/>
          <p:nvPr/>
        </p:nvSpPr>
        <p:spPr>
          <a:xfrm>
            <a:off x="575722" y="334348"/>
            <a:ext cx="869423" cy="869423"/>
          </a:xfrm>
          <a:prstGeom prst="ellipse">
            <a:avLst/>
          </a:prstGeom>
          <a:gradFill>
            <a:gsLst>
              <a:gs pos="0">
                <a:srgbClr val="C1E7DE"/>
              </a:gs>
              <a:gs pos="41000">
                <a:srgbClr val="F8FCFB"/>
              </a:gs>
              <a:gs pos="85000">
                <a:schemeClr val="bg1"/>
              </a:gs>
            </a:gsLst>
            <a:lin ang="3000000" scaled="0"/>
          </a:gradFill>
        </p:spPr>
        <p:txBody>
          <a:bodyPr rtlCol="0" anchor="ctr">
            <a:sp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sp>
        <p:nvSpPr>
          <p:cNvPr id="17" name="文本框 16"/>
          <p:cNvSpPr txBox="1"/>
          <p:nvPr/>
        </p:nvSpPr>
        <p:spPr>
          <a:xfrm>
            <a:off x="1487488" y="476672"/>
            <a:ext cx="1903085" cy="584775"/>
          </a:xfrm>
          <a:prstGeom prst="rect">
            <a:avLst/>
          </a:prstGeom>
          <a:noFill/>
          <a:effectLst/>
        </p:spPr>
        <p:txBody>
          <a:bodyPr wrap="none" rtlCol="0">
            <a:spAutoFit/>
          </a:bodyPr>
          <a:lstStyle>
            <a:defPPr>
              <a:defRPr lang="zh-CN"/>
            </a:defPPr>
            <a:lvl1pPr algn="ctr">
              <a:defRPr sz="6000">
                <a:gradFill>
                  <a:gsLst>
                    <a:gs pos="0">
                      <a:srgbClr val="FBC57B"/>
                    </a:gs>
                    <a:gs pos="50000">
                      <a:srgbClr val="FED197"/>
                    </a:gs>
                    <a:gs pos="100000">
                      <a:srgbClr val="FBC57B"/>
                    </a:gs>
                  </a:gsLst>
                  <a:lin ang="0" scaled="0"/>
                </a:gradFill>
                <a:latin typeface="优设标题黑" panose="00000500000000000000" pitchFamily="2" charset="-122"/>
                <a:ea typeface="优设标题黑" panose="00000500000000000000" pitchFamily="2" charset="-122"/>
              </a:defRPr>
            </a:lvl1pPr>
          </a:lstStyle>
          <a:p>
            <a:pPr algn="l"/>
            <a:r>
              <a:rPr lang="zh-CN" altLang="en-US" sz="3200" spc="150" dirty="0">
                <a:solidFill>
                  <a:schemeClr val="tx2"/>
                </a:solidFill>
                <a:latin typeface="+mn-ea"/>
                <a:ea typeface="腾讯体" panose="02010600010101010101" pitchFamily="2" charset="-122"/>
              </a:rPr>
              <a:t>企业简介</a:t>
            </a:r>
            <a:endParaRPr lang="zh-CN" altLang="en-US" sz="3200" spc="150" dirty="0">
              <a:solidFill>
                <a:schemeClr val="tx2"/>
              </a:solidFill>
              <a:latin typeface="+mn-ea"/>
              <a:ea typeface="腾讯体" panose="02010600010101010101" pitchFamily="2" charset="-122"/>
            </a:endParaRPr>
          </a:p>
        </p:txBody>
      </p:sp>
      <p:sp>
        <p:nvSpPr>
          <p:cNvPr id="18" name="文本框 17"/>
          <p:cNvSpPr txBox="1"/>
          <p:nvPr/>
        </p:nvSpPr>
        <p:spPr>
          <a:xfrm>
            <a:off x="634370" y="415116"/>
            <a:ext cx="752129" cy="707886"/>
          </a:xfrm>
          <a:prstGeom prst="rect">
            <a:avLst/>
          </a:prstGeom>
          <a:noFill/>
        </p:spPr>
        <p:txBody>
          <a:bodyPr wrap="none" rtlCol="0" anchor="ctr">
            <a:spAutoFit/>
          </a:bodyPr>
          <a:lstStyle>
            <a:defPPr>
              <a:defRPr lang="zh-CN"/>
            </a:defPPr>
            <a:lvl1pPr algn="ctr">
              <a:defRPr sz="9600">
                <a:gradFill>
                  <a:gsLst>
                    <a:gs pos="0">
                      <a:srgbClr val="4DBBA2"/>
                    </a:gs>
                    <a:gs pos="80000">
                      <a:srgbClr val="4DBBA2">
                        <a:alpha val="0"/>
                      </a:srgbClr>
                    </a:gs>
                  </a:gsLst>
                  <a:lin ang="4800000" scaled="0"/>
                </a:gradFill>
                <a:latin typeface="腾讯体" panose="02010600010101010101" pitchFamily="2" charset="-122"/>
                <a:ea typeface="腾讯体" panose="02010600010101010101" pitchFamily="2" charset="-122"/>
              </a:defRPr>
            </a:lvl1pPr>
          </a:lstStyle>
          <a:p>
            <a:r>
              <a:rPr lang="en-US" altLang="zh-CN" sz="4000" dirty="0">
                <a:gradFill>
                  <a:gsLst>
                    <a:gs pos="0">
                      <a:srgbClr val="4DBBA2"/>
                    </a:gs>
                    <a:gs pos="82000">
                      <a:srgbClr val="4DBBA2">
                        <a:alpha val="0"/>
                      </a:srgbClr>
                    </a:gs>
                  </a:gsLst>
                  <a:lin ang="4800000" scaled="0"/>
                </a:gradFill>
              </a:rPr>
              <a:t>01</a:t>
            </a:r>
            <a:endParaRPr lang="en-US" altLang="zh-CN" sz="4000" dirty="0">
              <a:gradFill>
                <a:gsLst>
                  <a:gs pos="0">
                    <a:srgbClr val="4DBBA2"/>
                  </a:gs>
                  <a:gs pos="82000">
                    <a:srgbClr val="4DBBA2">
                      <a:alpha val="0"/>
                    </a:srgbClr>
                  </a:gs>
                </a:gsLst>
                <a:lin ang="4800000" scaled="0"/>
              </a:gradFill>
            </a:endParaRPr>
          </a:p>
        </p:txBody>
      </p:sp>
      <p:sp>
        <p:nvSpPr>
          <p:cNvPr id="5" name="椭圆 4"/>
          <p:cNvSpPr/>
          <p:nvPr/>
        </p:nvSpPr>
        <p:spPr>
          <a:xfrm>
            <a:off x="6807696" y="1548408"/>
            <a:ext cx="4688904" cy="4688904"/>
          </a:xfrm>
          <a:prstGeom prst="ellipse">
            <a:avLst/>
          </a:prstGeom>
          <a:gradFill>
            <a:gsLst>
              <a:gs pos="100000">
                <a:srgbClr val="3E738C"/>
              </a:gs>
              <a:gs pos="30000">
                <a:schemeClr val="accent1"/>
              </a:gs>
            </a:gsLst>
            <a:lin ang="3000000" scaled="0"/>
          </a:gradFill>
        </p:spPr>
        <p:txBody>
          <a:bodyPr rtlCol="0" anchor="ctr">
            <a:sp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sp>
        <p:nvSpPr>
          <p:cNvPr id="150" name="椭圆 149"/>
          <p:cNvSpPr/>
          <p:nvPr/>
        </p:nvSpPr>
        <p:spPr>
          <a:xfrm>
            <a:off x="7050769" y="1791481"/>
            <a:ext cx="4202759" cy="4202759"/>
          </a:xfrm>
          <a:prstGeom prst="ellipse">
            <a:avLst/>
          </a:prstGeom>
          <a:blipFill>
            <a:blip r:embed="rId1" cstate="screen"/>
            <a:srcRect/>
            <a:stretch>
              <a:fillRect/>
            </a:stretch>
          </a:blipFill>
        </p:spPr>
        <p:txBody>
          <a:bodyPr rtlCol="0" anchor="ctr">
            <a:sp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sp>
        <p:nvSpPr>
          <p:cNvPr id="12" name="Text Placeholder 32"/>
          <p:cNvSpPr txBox="1"/>
          <p:nvPr/>
        </p:nvSpPr>
        <p:spPr>
          <a:xfrm>
            <a:off x="1775520" y="2278654"/>
            <a:ext cx="4321957" cy="738664"/>
          </a:xfrm>
          <a:prstGeom prst="rect">
            <a:avLst/>
          </a:prstGeom>
        </p:spPr>
        <p:txBody>
          <a:bodyPr wrap="square">
            <a:spAutoFit/>
            <a:scene3d>
              <a:camera prst="orthographicFront"/>
              <a:lightRig rig="threePt" dir="t"/>
            </a:scene3d>
            <a:sp3d contourW="12700"/>
          </a:bodyPr>
          <a:lstStyle>
            <a:defPPr>
              <a:defRPr lang="zh-CN"/>
            </a:defPPr>
            <a:lvl1pPr algn="just">
              <a:lnSpc>
                <a:spcPct val="150000"/>
              </a:lnSpc>
              <a:spcBef>
                <a:spcPts val="1200"/>
              </a:spcBef>
              <a:defRPr sz="1400">
                <a:solidFill>
                  <a:schemeClr val="tx2"/>
                </a:solidFill>
                <a:latin typeface="+mn-ea"/>
                <a:ea typeface="+mn-ea"/>
              </a:defRPr>
            </a:lvl1pPr>
          </a:lstStyle>
          <a:p>
            <a:r>
              <a:rPr lang="zh-CN" altLang="en-US" dirty="0"/>
              <a:t>我们坚持以客户为中心，快速响应客户需求持续为客户创造长期价值进而成就客户我们坚持以客户为中心</a:t>
            </a:r>
            <a:endParaRPr lang="zh-CN" altLang="en-US" dirty="0"/>
          </a:p>
        </p:txBody>
      </p:sp>
      <p:sp>
        <p:nvSpPr>
          <p:cNvPr id="3" name="文本框 2"/>
          <p:cNvSpPr txBox="1"/>
          <p:nvPr/>
        </p:nvSpPr>
        <p:spPr>
          <a:xfrm>
            <a:off x="1775520" y="1935917"/>
            <a:ext cx="1762021" cy="400110"/>
          </a:xfrm>
          <a:prstGeom prst="rect">
            <a:avLst/>
          </a:prstGeom>
          <a:noFill/>
        </p:spPr>
        <p:txBody>
          <a:bodyPr wrap="none" rtlCol="0">
            <a:spAutoFit/>
          </a:bodyPr>
          <a:lstStyle/>
          <a:p>
            <a:r>
              <a:rPr lang="zh-CN" altLang="en-US" sz="2000" dirty="0">
                <a:gradFill>
                  <a:gsLst>
                    <a:gs pos="0">
                      <a:schemeClr val="accent1"/>
                    </a:gs>
                    <a:gs pos="100000">
                      <a:srgbClr val="395E86"/>
                    </a:gs>
                  </a:gsLst>
                  <a:lin ang="3000000" scaled="0"/>
                </a:gradFill>
                <a:latin typeface="+mj-ea"/>
                <a:ea typeface="+mj-ea"/>
                <a:sym typeface="+mn-ea"/>
              </a:rPr>
              <a:t>添加标题内容</a:t>
            </a:r>
            <a:endParaRPr lang="zh-CN" altLang="en-US" sz="2000" dirty="0">
              <a:gradFill>
                <a:gsLst>
                  <a:gs pos="0">
                    <a:schemeClr val="accent1"/>
                  </a:gs>
                  <a:gs pos="100000">
                    <a:srgbClr val="395E86"/>
                  </a:gs>
                </a:gsLst>
                <a:lin ang="3000000" scaled="0"/>
              </a:gradFill>
              <a:latin typeface="+mj-ea"/>
              <a:ea typeface="+mj-ea"/>
              <a:sym typeface="+mn-ea"/>
            </a:endParaRPr>
          </a:p>
        </p:txBody>
      </p:sp>
      <p:sp>
        <p:nvSpPr>
          <p:cNvPr id="14" name="Text Placeholder 32"/>
          <p:cNvSpPr txBox="1"/>
          <p:nvPr/>
        </p:nvSpPr>
        <p:spPr>
          <a:xfrm>
            <a:off x="1775520" y="3759010"/>
            <a:ext cx="4321957" cy="738664"/>
          </a:xfrm>
          <a:prstGeom prst="rect">
            <a:avLst/>
          </a:prstGeom>
        </p:spPr>
        <p:txBody>
          <a:bodyPr wrap="square">
            <a:spAutoFit/>
            <a:scene3d>
              <a:camera prst="orthographicFront"/>
              <a:lightRig rig="threePt" dir="t"/>
            </a:scene3d>
            <a:sp3d contourW="12700"/>
          </a:bodyPr>
          <a:lstStyle>
            <a:defPPr>
              <a:defRPr lang="zh-CN"/>
            </a:defPPr>
            <a:lvl1pPr algn="just">
              <a:lnSpc>
                <a:spcPct val="150000"/>
              </a:lnSpc>
              <a:spcBef>
                <a:spcPts val="1200"/>
              </a:spcBef>
              <a:defRPr sz="1400">
                <a:solidFill>
                  <a:schemeClr val="tx2"/>
                </a:solidFill>
                <a:latin typeface="+mn-ea"/>
                <a:ea typeface="+mn-ea"/>
              </a:defRPr>
            </a:lvl1pPr>
          </a:lstStyle>
          <a:p>
            <a:r>
              <a:rPr lang="zh-CN" altLang="en-US" dirty="0"/>
              <a:t>我们坚持以客户为中心，快速响应客户需求持续为客户创造长期价值进而成就客户我们坚持以客户为中心</a:t>
            </a:r>
            <a:endParaRPr lang="zh-CN" altLang="en-US" dirty="0"/>
          </a:p>
        </p:txBody>
      </p:sp>
      <p:sp>
        <p:nvSpPr>
          <p:cNvPr id="15" name="文本框 14"/>
          <p:cNvSpPr txBox="1"/>
          <p:nvPr/>
        </p:nvSpPr>
        <p:spPr>
          <a:xfrm>
            <a:off x="1775520" y="3416273"/>
            <a:ext cx="1762021" cy="400110"/>
          </a:xfrm>
          <a:prstGeom prst="rect">
            <a:avLst/>
          </a:prstGeom>
          <a:noFill/>
        </p:spPr>
        <p:txBody>
          <a:bodyPr wrap="none" rtlCol="0">
            <a:spAutoFit/>
          </a:bodyPr>
          <a:lstStyle/>
          <a:p>
            <a:r>
              <a:rPr lang="zh-CN" altLang="en-US" sz="2000" dirty="0">
                <a:gradFill>
                  <a:gsLst>
                    <a:gs pos="0">
                      <a:schemeClr val="accent1"/>
                    </a:gs>
                    <a:gs pos="100000">
                      <a:srgbClr val="395E86"/>
                    </a:gs>
                  </a:gsLst>
                  <a:lin ang="3000000" scaled="0"/>
                </a:gradFill>
                <a:latin typeface="+mj-ea"/>
                <a:ea typeface="+mj-ea"/>
                <a:sym typeface="+mn-ea"/>
              </a:rPr>
              <a:t>添加标题内容</a:t>
            </a:r>
            <a:endParaRPr lang="zh-CN" altLang="en-US" sz="2000" dirty="0">
              <a:gradFill>
                <a:gsLst>
                  <a:gs pos="0">
                    <a:schemeClr val="accent1"/>
                  </a:gs>
                  <a:gs pos="100000">
                    <a:srgbClr val="395E86"/>
                  </a:gs>
                </a:gsLst>
                <a:lin ang="3000000" scaled="0"/>
              </a:gradFill>
              <a:latin typeface="+mj-ea"/>
              <a:ea typeface="+mj-ea"/>
              <a:sym typeface="+mn-ea"/>
            </a:endParaRPr>
          </a:p>
        </p:txBody>
      </p:sp>
      <p:sp>
        <p:nvSpPr>
          <p:cNvPr id="19" name="Text Placeholder 32"/>
          <p:cNvSpPr txBox="1"/>
          <p:nvPr/>
        </p:nvSpPr>
        <p:spPr>
          <a:xfrm>
            <a:off x="1775520" y="5202232"/>
            <a:ext cx="4321957" cy="738664"/>
          </a:xfrm>
          <a:prstGeom prst="rect">
            <a:avLst/>
          </a:prstGeom>
        </p:spPr>
        <p:txBody>
          <a:bodyPr wrap="square">
            <a:spAutoFit/>
            <a:scene3d>
              <a:camera prst="orthographicFront"/>
              <a:lightRig rig="threePt" dir="t"/>
            </a:scene3d>
            <a:sp3d contourW="12700"/>
          </a:bodyPr>
          <a:lstStyle>
            <a:defPPr>
              <a:defRPr lang="zh-CN"/>
            </a:defPPr>
            <a:lvl1pPr algn="just">
              <a:lnSpc>
                <a:spcPct val="150000"/>
              </a:lnSpc>
              <a:spcBef>
                <a:spcPts val="1200"/>
              </a:spcBef>
              <a:defRPr sz="1400">
                <a:solidFill>
                  <a:schemeClr val="tx2"/>
                </a:solidFill>
                <a:latin typeface="+mn-ea"/>
                <a:ea typeface="+mn-ea"/>
              </a:defRPr>
            </a:lvl1pPr>
          </a:lstStyle>
          <a:p>
            <a:r>
              <a:rPr lang="zh-CN" altLang="en-US" dirty="0"/>
              <a:t>我们坚持以客户为中心，快速响应客户需求持续为客户创造长期价值进而成就客户我们坚持以客户为中心</a:t>
            </a:r>
            <a:endParaRPr lang="zh-CN" altLang="en-US" dirty="0"/>
          </a:p>
        </p:txBody>
      </p:sp>
      <p:sp>
        <p:nvSpPr>
          <p:cNvPr id="20" name="文本框 19"/>
          <p:cNvSpPr txBox="1"/>
          <p:nvPr/>
        </p:nvSpPr>
        <p:spPr>
          <a:xfrm>
            <a:off x="1775520" y="4859495"/>
            <a:ext cx="1762021" cy="400110"/>
          </a:xfrm>
          <a:prstGeom prst="rect">
            <a:avLst/>
          </a:prstGeom>
          <a:noFill/>
        </p:spPr>
        <p:txBody>
          <a:bodyPr wrap="none" rtlCol="0">
            <a:spAutoFit/>
          </a:bodyPr>
          <a:lstStyle/>
          <a:p>
            <a:r>
              <a:rPr lang="zh-CN" altLang="en-US" sz="2000" dirty="0">
                <a:gradFill>
                  <a:gsLst>
                    <a:gs pos="0">
                      <a:schemeClr val="accent1"/>
                    </a:gs>
                    <a:gs pos="100000">
                      <a:srgbClr val="395E86"/>
                    </a:gs>
                  </a:gsLst>
                  <a:lin ang="3000000" scaled="0"/>
                </a:gradFill>
                <a:latin typeface="+mj-ea"/>
                <a:ea typeface="+mj-ea"/>
                <a:sym typeface="+mn-ea"/>
              </a:rPr>
              <a:t>添加标题内容</a:t>
            </a:r>
            <a:endParaRPr lang="zh-CN" altLang="en-US" sz="2000" dirty="0">
              <a:gradFill>
                <a:gsLst>
                  <a:gs pos="0">
                    <a:schemeClr val="accent1"/>
                  </a:gs>
                  <a:gs pos="100000">
                    <a:srgbClr val="395E86"/>
                  </a:gs>
                </a:gsLst>
                <a:lin ang="3000000" scaled="0"/>
              </a:gradFill>
              <a:latin typeface="+mj-ea"/>
              <a:ea typeface="+mj-ea"/>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椭圆 15"/>
          <p:cNvSpPr/>
          <p:nvPr/>
        </p:nvSpPr>
        <p:spPr>
          <a:xfrm>
            <a:off x="575722" y="334348"/>
            <a:ext cx="869423" cy="869423"/>
          </a:xfrm>
          <a:prstGeom prst="ellipse">
            <a:avLst/>
          </a:prstGeom>
          <a:gradFill>
            <a:gsLst>
              <a:gs pos="0">
                <a:srgbClr val="C1E7DE"/>
              </a:gs>
              <a:gs pos="41000">
                <a:srgbClr val="F8FCFB"/>
              </a:gs>
              <a:gs pos="85000">
                <a:schemeClr val="bg1"/>
              </a:gs>
            </a:gsLst>
            <a:lin ang="3000000" scaled="0"/>
          </a:gradFill>
        </p:spPr>
        <p:txBody>
          <a:bodyPr rtlCol="0" anchor="ctr">
            <a:sp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sp>
        <p:nvSpPr>
          <p:cNvPr id="17" name="文本框 16"/>
          <p:cNvSpPr txBox="1"/>
          <p:nvPr/>
        </p:nvSpPr>
        <p:spPr>
          <a:xfrm>
            <a:off x="1487488" y="476672"/>
            <a:ext cx="1903085" cy="584775"/>
          </a:xfrm>
          <a:prstGeom prst="rect">
            <a:avLst/>
          </a:prstGeom>
          <a:noFill/>
          <a:effectLst/>
        </p:spPr>
        <p:txBody>
          <a:bodyPr wrap="none" rtlCol="0">
            <a:spAutoFit/>
          </a:bodyPr>
          <a:lstStyle>
            <a:defPPr>
              <a:defRPr lang="zh-CN"/>
            </a:defPPr>
            <a:lvl1pPr algn="ctr">
              <a:defRPr sz="6000">
                <a:gradFill>
                  <a:gsLst>
                    <a:gs pos="0">
                      <a:srgbClr val="FBC57B"/>
                    </a:gs>
                    <a:gs pos="50000">
                      <a:srgbClr val="FED197"/>
                    </a:gs>
                    <a:gs pos="100000">
                      <a:srgbClr val="FBC57B"/>
                    </a:gs>
                  </a:gsLst>
                  <a:lin ang="0" scaled="0"/>
                </a:gradFill>
                <a:latin typeface="优设标题黑" panose="00000500000000000000" pitchFamily="2" charset="-122"/>
                <a:ea typeface="优设标题黑" panose="00000500000000000000" pitchFamily="2" charset="-122"/>
              </a:defRPr>
            </a:lvl1pPr>
          </a:lstStyle>
          <a:p>
            <a:pPr algn="l"/>
            <a:r>
              <a:rPr lang="zh-CN" altLang="en-US" sz="3200" spc="150" dirty="0">
                <a:solidFill>
                  <a:schemeClr val="tx2"/>
                </a:solidFill>
                <a:latin typeface="+mn-ea"/>
                <a:ea typeface="腾讯体" panose="02010600010101010101" pitchFamily="2" charset="-122"/>
              </a:rPr>
              <a:t>企业简介</a:t>
            </a:r>
            <a:endParaRPr lang="zh-CN" altLang="en-US" sz="3200" spc="150" dirty="0">
              <a:solidFill>
                <a:schemeClr val="tx2"/>
              </a:solidFill>
              <a:latin typeface="+mn-ea"/>
              <a:ea typeface="腾讯体" panose="02010600010101010101" pitchFamily="2" charset="-122"/>
            </a:endParaRPr>
          </a:p>
        </p:txBody>
      </p:sp>
      <p:sp>
        <p:nvSpPr>
          <p:cNvPr id="18" name="文本框 17"/>
          <p:cNvSpPr txBox="1"/>
          <p:nvPr/>
        </p:nvSpPr>
        <p:spPr>
          <a:xfrm>
            <a:off x="634370" y="415116"/>
            <a:ext cx="752129" cy="707886"/>
          </a:xfrm>
          <a:prstGeom prst="rect">
            <a:avLst/>
          </a:prstGeom>
          <a:noFill/>
        </p:spPr>
        <p:txBody>
          <a:bodyPr wrap="none" rtlCol="0" anchor="ctr">
            <a:spAutoFit/>
          </a:bodyPr>
          <a:lstStyle>
            <a:defPPr>
              <a:defRPr lang="zh-CN"/>
            </a:defPPr>
            <a:lvl1pPr algn="ctr">
              <a:defRPr sz="9600">
                <a:gradFill>
                  <a:gsLst>
                    <a:gs pos="0">
                      <a:srgbClr val="4DBBA2"/>
                    </a:gs>
                    <a:gs pos="80000">
                      <a:srgbClr val="4DBBA2">
                        <a:alpha val="0"/>
                      </a:srgbClr>
                    </a:gs>
                  </a:gsLst>
                  <a:lin ang="4800000" scaled="0"/>
                </a:gradFill>
                <a:latin typeface="腾讯体" panose="02010600010101010101" pitchFamily="2" charset="-122"/>
                <a:ea typeface="腾讯体" panose="02010600010101010101" pitchFamily="2" charset="-122"/>
              </a:defRPr>
            </a:lvl1pPr>
          </a:lstStyle>
          <a:p>
            <a:r>
              <a:rPr lang="en-US" altLang="zh-CN" sz="4000" dirty="0">
                <a:gradFill>
                  <a:gsLst>
                    <a:gs pos="0">
                      <a:srgbClr val="4DBBA2"/>
                    </a:gs>
                    <a:gs pos="82000">
                      <a:srgbClr val="4DBBA2">
                        <a:alpha val="0"/>
                      </a:srgbClr>
                    </a:gs>
                  </a:gsLst>
                  <a:lin ang="4800000" scaled="0"/>
                </a:gradFill>
              </a:rPr>
              <a:t>01</a:t>
            </a:r>
            <a:endParaRPr lang="en-US" altLang="zh-CN" sz="4000" dirty="0">
              <a:gradFill>
                <a:gsLst>
                  <a:gs pos="0">
                    <a:srgbClr val="4DBBA2"/>
                  </a:gs>
                  <a:gs pos="82000">
                    <a:srgbClr val="4DBBA2">
                      <a:alpha val="0"/>
                    </a:srgbClr>
                  </a:gs>
                </a:gsLst>
                <a:lin ang="4800000" scaled="0"/>
              </a:gradFill>
            </a:endParaRPr>
          </a:p>
        </p:txBody>
      </p:sp>
      <p:sp>
        <p:nvSpPr>
          <p:cNvPr id="27" name="任意多边形 26"/>
          <p:cNvSpPr/>
          <p:nvPr/>
        </p:nvSpPr>
        <p:spPr>
          <a:xfrm>
            <a:off x="4943872" y="1634473"/>
            <a:ext cx="7248128" cy="1716846"/>
          </a:xfrm>
          <a:custGeom>
            <a:avLst/>
            <a:gdLst>
              <a:gd name="connsiteX0" fmla="*/ 0 w 7248128"/>
              <a:gd name="connsiteY0" fmla="*/ 0 h 1716846"/>
              <a:gd name="connsiteX1" fmla="*/ 7248128 w 7248128"/>
              <a:gd name="connsiteY1" fmla="*/ 0 h 1716846"/>
              <a:gd name="connsiteX2" fmla="*/ 7248128 w 7248128"/>
              <a:gd name="connsiteY2" fmla="*/ 1716846 h 1716846"/>
              <a:gd name="connsiteX3" fmla="*/ 1022811 w 7248128"/>
              <a:gd name="connsiteY3" fmla="*/ 1716846 h 1716846"/>
              <a:gd name="connsiteX4" fmla="*/ 0 w 7248128"/>
              <a:gd name="connsiteY4" fmla="*/ 0 h 17168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48128" h="1716846">
                <a:moveTo>
                  <a:pt x="0" y="0"/>
                </a:moveTo>
                <a:lnTo>
                  <a:pt x="7248128" y="0"/>
                </a:lnTo>
                <a:lnTo>
                  <a:pt x="7248128" y="1716846"/>
                </a:lnTo>
                <a:lnTo>
                  <a:pt x="1022811" y="1716846"/>
                </a:lnTo>
                <a:lnTo>
                  <a:pt x="0" y="0"/>
                </a:lnTo>
                <a:close/>
              </a:path>
            </a:pathLst>
          </a:custGeom>
          <a:blipFill>
            <a:blip r:embed="rId1" cstate="screen"/>
            <a:stretch>
              <a:fillRect/>
            </a:stretch>
          </a:blipFill>
        </p:spPr>
        <p:txBody>
          <a:bodyPr rot="0" spcFirstLastPara="0" vertOverflow="overflow" horzOverflow="overflow" vert="horz" wrap="square" lIns="91440" tIns="45720" rIns="91440" bIns="45720" numCol="1" spcCol="0" rtlCol="0" fromWordArt="0" anchor="ctr" anchorCtr="0" forceAA="0" compatLnSpc="1">
            <a:no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sp>
        <p:nvSpPr>
          <p:cNvPr id="28" name="任意多边形 27"/>
          <p:cNvSpPr/>
          <p:nvPr/>
        </p:nvSpPr>
        <p:spPr>
          <a:xfrm>
            <a:off x="0" y="4725144"/>
            <a:ext cx="7248128" cy="1716846"/>
          </a:xfrm>
          <a:custGeom>
            <a:avLst/>
            <a:gdLst>
              <a:gd name="connsiteX0" fmla="*/ 0 w 7248128"/>
              <a:gd name="connsiteY0" fmla="*/ 0 h 1716846"/>
              <a:gd name="connsiteX1" fmla="*/ 6225317 w 7248128"/>
              <a:gd name="connsiteY1" fmla="*/ 0 h 1716846"/>
              <a:gd name="connsiteX2" fmla="*/ 7248128 w 7248128"/>
              <a:gd name="connsiteY2" fmla="*/ 1716846 h 1716846"/>
              <a:gd name="connsiteX3" fmla="*/ 0 w 7248128"/>
              <a:gd name="connsiteY3" fmla="*/ 1716846 h 1716846"/>
            </a:gdLst>
            <a:ahLst/>
            <a:cxnLst>
              <a:cxn ang="0">
                <a:pos x="connsiteX0" y="connsiteY0"/>
              </a:cxn>
              <a:cxn ang="0">
                <a:pos x="connsiteX1" y="connsiteY1"/>
              </a:cxn>
              <a:cxn ang="0">
                <a:pos x="connsiteX2" y="connsiteY2"/>
              </a:cxn>
              <a:cxn ang="0">
                <a:pos x="connsiteX3" y="connsiteY3"/>
              </a:cxn>
            </a:cxnLst>
            <a:rect l="l" t="t" r="r" b="b"/>
            <a:pathLst>
              <a:path w="7248128" h="1716846">
                <a:moveTo>
                  <a:pt x="0" y="0"/>
                </a:moveTo>
                <a:lnTo>
                  <a:pt x="6225317" y="0"/>
                </a:lnTo>
                <a:lnTo>
                  <a:pt x="7248128" y="1716846"/>
                </a:lnTo>
                <a:lnTo>
                  <a:pt x="0" y="1716846"/>
                </a:lnTo>
                <a:close/>
              </a:path>
            </a:pathLst>
          </a:custGeom>
          <a:blipFill>
            <a:blip r:embed="rId2" cstate="screen"/>
            <a:srcRect/>
            <a:stretch>
              <a:fillRect/>
            </a:stretch>
          </a:blipFill>
        </p:spPr>
        <p:txBody>
          <a:bodyPr rot="0" spcFirstLastPara="0" vertOverflow="overflow" horzOverflow="overflow" vert="horz" wrap="square" lIns="91440" tIns="45720" rIns="91440" bIns="45720" numCol="1" spcCol="0" rtlCol="0" fromWordArt="0" anchor="ctr" anchorCtr="0" forceAA="0" compatLnSpc="1">
            <a:no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sp>
        <p:nvSpPr>
          <p:cNvPr id="29" name="任意多边形 28"/>
          <p:cNvSpPr/>
          <p:nvPr/>
        </p:nvSpPr>
        <p:spPr>
          <a:xfrm>
            <a:off x="839418" y="2522037"/>
            <a:ext cx="2551156" cy="467857"/>
          </a:xfrm>
          <a:custGeom>
            <a:avLst/>
            <a:gdLst>
              <a:gd name="connsiteX0" fmla="*/ 0 w 2939319"/>
              <a:gd name="connsiteY0" fmla="*/ 0 h 542722"/>
              <a:gd name="connsiteX1" fmla="*/ 648071 w 2939319"/>
              <a:gd name="connsiteY1" fmla="*/ 0 h 542722"/>
              <a:gd name="connsiteX2" fmla="*/ 1967921 w 2939319"/>
              <a:gd name="connsiteY2" fmla="*/ 0 h 542722"/>
              <a:gd name="connsiteX3" fmla="*/ 2615992 w 2939319"/>
              <a:gd name="connsiteY3" fmla="*/ 0 h 542722"/>
              <a:gd name="connsiteX4" fmla="*/ 2939319 w 2939319"/>
              <a:gd name="connsiteY4" fmla="*/ 542722 h 542722"/>
              <a:gd name="connsiteX5" fmla="*/ 2291248 w 2939319"/>
              <a:gd name="connsiteY5" fmla="*/ 542722 h 542722"/>
              <a:gd name="connsiteX6" fmla="*/ 648071 w 2939319"/>
              <a:gd name="connsiteY6" fmla="*/ 542722 h 542722"/>
              <a:gd name="connsiteX7" fmla="*/ 0 w 2939319"/>
              <a:gd name="connsiteY7" fmla="*/ 542722 h 542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39319" h="542722">
                <a:moveTo>
                  <a:pt x="0" y="0"/>
                </a:moveTo>
                <a:lnTo>
                  <a:pt x="648071" y="0"/>
                </a:lnTo>
                <a:lnTo>
                  <a:pt x="1967921" y="0"/>
                </a:lnTo>
                <a:lnTo>
                  <a:pt x="2615992" y="0"/>
                </a:lnTo>
                <a:lnTo>
                  <a:pt x="2939319" y="542722"/>
                </a:lnTo>
                <a:lnTo>
                  <a:pt x="2291248" y="542722"/>
                </a:lnTo>
                <a:lnTo>
                  <a:pt x="648071" y="542722"/>
                </a:lnTo>
                <a:lnTo>
                  <a:pt x="0" y="542722"/>
                </a:lnTo>
                <a:close/>
              </a:path>
            </a:pathLst>
          </a:custGeom>
          <a:gradFill>
            <a:gsLst>
              <a:gs pos="100000">
                <a:srgbClr val="3E738C"/>
              </a:gs>
              <a:gs pos="30000">
                <a:schemeClr val="accent1"/>
              </a:gs>
            </a:gsLst>
            <a:lin ang="3000000" scaled="0"/>
          </a:gradFill>
        </p:spPr>
        <p:txBody>
          <a:bodyPr rot="0" spcFirstLastPara="0" vertOverflow="overflow" horzOverflow="overflow" vert="horz" wrap="square" lIns="0" tIns="0" rIns="0" bIns="0" numCol="1" spcCol="0" rtlCol="0" fromWordArt="0" anchor="ctr" anchorCtr="0" forceAA="0" compatLnSpc="1">
            <a:noAutofit/>
          </a:bodyPr>
          <a:lstStyle/>
          <a:p>
            <a:pPr indent="304800">
              <a:lnSpc>
                <a:spcPct val="150000"/>
              </a:lnSpc>
              <a:spcAft>
                <a:spcPts val="1650"/>
              </a:spcAft>
            </a:pPr>
            <a:r>
              <a:rPr lang="zh-CN" altLang="en-US" sz="2000" dirty="0">
                <a:solidFill>
                  <a:schemeClr val="bg1"/>
                </a:solidFill>
                <a:latin typeface="+mj-ea"/>
                <a:ea typeface="+mj-ea"/>
                <a:cs typeface="Times New Roman" panose="02020603050405020304" pitchFamily="18" charset="0"/>
              </a:rPr>
              <a:t>添加标题内容</a:t>
            </a:r>
            <a:endParaRPr lang="zh-CN" altLang="en-US" sz="2000" dirty="0">
              <a:solidFill>
                <a:schemeClr val="bg1"/>
              </a:solidFill>
              <a:latin typeface="+mj-ea"/>
              <a:ea typeface="+mj-ea"/>
              <a:cs typeface="Times New Roman" panose="02020603050405020304" pitchFamily="18" charset="0"/>
            </a:endParaRPr>
          </a:p>
        </p:txBody>
      </p:sp>
      <p:sp>
        <p:nvSpPr>
          <p:cNvPr id="30" name="任意多边形 29"/>
          <p:cNvSpPr/>
          <p:nvPr/>
        </p:nvSpPr>
        <p:spPr>
          <a:xfrm>
            <a:off x="8838853" y="4365103"/>
            <a:ext cx="2551156" cy="467857"/>
          </a:xfrm>
          <a:custGeom>
            <a:avLst/>
            <a:gdLst>
              <a:gd name="connsiteX0" fmla="*/ 0 w 2939319"/>
              <a:gd name="connsiteY0" fmla="*/ 0 h 542722"/>
              <a:gd name="connsiteX1" fmla="*/ 648071 w 2939319"/>
              <a:gd name="connsiteY1" fmla="*/ 0 h 542722"/>
              <a:gd name="connsiteX2" fmla="*/ 2291248 w 2939319"/>
              <a:gd name="connsiteY2" fmla="*/ 0 h 542722"/>
              <a:gd name="connsiteX3" fmla="*/ 2939319 w 2939319"/>
              <a:gd name="connsiteY3" fmla="*/ 0 h 542722"/>
              <a:gd name="connsiteX4" fmla="*/ 2939319 w 2939319"/>
              <a:gd name="connsiteY4" fmla="*/ 542722 h 542722"/>
              <a:gd name="connsiteX5" fmla="*/ 2291248 w 2939319"/>
              <a:gd name="connsiteY5" fmla="*/ 542722 h 542722"/>
              <a:gd name="connsiteX6" fmla="*/ 971398 w 2939319"/>
              <a:gd name="connsiteY6" fmla="*/ 542722 h 542722"/>
              <a:gd name="connsiteX7" fmla="*/ 323327 w 2939319"/>
              <a:gd name="connsiteY7" fmla="*/ 542722 h 542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39319" h="542722">
                <a:moveTo>
                  <a:pt x="0" y="0"/>
                </a:moveTo>
                <a:lnTo>
                  <a:pt x="648071" y="0"/>
                </a:lnTo>
                <a:lnTo>
                  <a:pt x="2291248" y="0"/>
                </a:lnTo>
                <a:lnTo>
                  <a:pt x="2939319" y="0"/>
                </a:lnTo>
                <a:lnTo>
                  <a:pt x="2939319" y="542722"/>
                </a:lnTo>
                <a:lnTo>
                  <a:pt x="2291248" y="542722"/>
                </a:lnTo>
                <a:lnTo>
                  <a:pt x="971398" y="542722"/>
                </a:lnTo>
                <a:lnTo>
                  <a:pt x="323327" y="542722"/>
                </a:lnTo>
                <a:close/>
              </a:path>
            </a:pathLst>
          </a:custGeom>
          <a:gradFill>
            <a:gsLst>
              <a:gs pos="100000">
                <a:srgbClr val="3E738C"/>
              </a:gs>
              <a:gs pos="30000">
                <a:schemeClr val="accent1"/>
              </a:gs>
            </a:gsLst>
            <a:lin ang="3000000" scaled="0"/>
          </a:gradFill>
        </p:spPr>
        <p:txBody>
          <a:bodyPr rot="0" spcFirstLastPara="0" vertOverflow="overflow" horzOverflow="overflow" vert="horz" wrap="square" lIns="0" tIns="0" rIns="0" bIns="0" numCol="1" spcCol="0" rtlCol="0" fromWordArt="0" anchor="ctr" anchorCtr="0" forceAA="0" compatLnSpc="1">
            <a:noAutofit/>
          </a:bodyPr>
          <a:lstStyle/>
          <a:p>
            <a:pPr indent="304800">
              <a:lnSpc>
                <a:spcPct val="150000"/>
              </a:lnSpc>
              <a:spcAft>
                <a:spcPts val="1650"/>
              </a:spcAft>
            </a:pPr>
            <a:r>
              <a:rPr lang="zh-CN" altLang="en-US" sz="2000" dirty="0">
                <a:solidFill>
                  <a:schemeClr val="bg1"/>
                </a:solidFill>
                <a:latin typeface="+mj-ea"/>
                <a:ea typeface="+mj-ea"/>
                <a:cs typeface="Times New Roman" panose="02020603050405020304" pitchFamily="18" charset="0"/>
              </a:rPr>
              <a:t>       添加标题内容</a:t>
            </a:r>
            <a:endParaRPr lang="zh-CN" altLang="en-US" sz="2000" dirty="0">
              <a:solidFill>
                <a:schemeClr val="bg1"/>
              </a:solidFill>
              <a:latin typeface="+mj-ea"/>
              <a:ea typeface="+mj-ea"/>
              <a:cs typeface="Times New Roman" panose="02020603050405020304" pitchFamily="18" charset="0"/>
            </a:endParaRPr>
          </a:p>
        </p:txBody>
      </p:sp>
      <p:sp>
        <p:nvSpPr>
          <p:cNvPr id="31" name="Text Placeholder 32"/>
          <p:cNvSpPr txBox="1"/>
          <p:nvPr/>
        </p:nvSpPr>
        <p:spPr>
          <a:xfrm>
            <a:off x="767408" y="3081936"/>
            <a:ext cx="4104456" cy="1384995"/>
          </a:xfrm>
          <a:prstGeom prst="rect">
            <a:avLst/>
          </a:prstGeom>
        </p:spPr>
        <p:txBody>
          <a:bodyPr wrap="square">
            <a:spAutoFit/>
            <a:scene3d>
              <a:camera prst="orthographicFront"/>
              <a:lightRig rig="threePt" dir="t"/>
            </a:scene3d>
            <a:sp3d contourW="12700"/>
          </a:bodyPr>
          <a:lstStyle>
            <a:defPPr>
              <a:defRPr lang="zh-CN"/>
            </a:defPPr>
            <a:lvl1pPr algn="just">
              <a:lnSpc>
                <a:spcPct val="150000"/>
              </a:lnSpc>
              <a:spcBef>
                <a:spcPts val="1200"/>
              </a:spcBef>
              <a:defRPr sz="1400">
                <a:solidFill>
                  <a:schemeClr val="tx2"/>
                </a:solidFill>
                <a:latin typeface="+mn-ea"/>
                <a:ea typeface="+mn-ea"/>
              </a:defRPr>
            </a:lvl1pPr>
          </a:lstStyle>
          <a:p>
            <a:r>
              <a:rPr lang="zh-CN" altLang="en-US" dirty="0"/>
              <a:t>我们坚持以客户为中心，快速响应客户需求，持续为客户创造长期价值进而成就客户我们坚持以客户为中心，快速响应客户需求，持续为客户创造长期价值进而成就客户我们坚持以客户为中心</a:t>
            </a:r>
            <a:endParaRPr lang="zh-CN" altLang="en-US" dirty="0"/>
          </a:p>
        </p:txBody>
      </p:sp>
      <p:sp>
        <p:nvSpPr>
          <p:cNvPr id="32" name="Text Placeholder 32"/>
          <p:cNvSpPr txBox="1"/>
          <p:nvPr/>
        </p:nvSpPr>
        <p:spPr>
          <a:xfrm>
            <a:off x="7392144" y="4924325"/>
            <a:ext cx="4104456" cy="1384995"/>
          </a:xfrm>
          <a:prstGeom prst="rect">
            <a:avLst/>
          </a:prstGeom>
        </p:spPr>
        <p:txBody>
          <a:bodyPr wrap="square">
            <a:spAutoFit/>
            <a:scene3d>
              <a:camera prst="orthographicFront"/>
              <a:lightRig rig="threePt" dir="t"/>
            </a:scene3d>
            <a:sp3d contourW="12700"/>
          </a:bodyPr>
          <a:lstStyle>
            <a:defPPr>
              <a:defRPr lang="zh-CN"/>
            </a:defPPr>
            <a:lvl1pPr algn="just">
              <a:lnSpc>
                <a:spcPct val="150000"/>
              </a:lnSpc>
              <a:spcBef>
                <a:spcPts val="1200"/>
              </a:spcBef>
              <a:defRPr sz="1400">
                <a:solidFill>
                  <a:schemeClr val="tx2"/>
                </a:solidFill>
                <a:latin typeface="+mn-ea"/>
                <a:ea typeface="+mn-ea"/>
              </a:defRPr>
            </a:lvl1pPr>
          </a:lstStyle>
          <a:p>
            <a:r>
              <a:rPr lang="zh-CN" altLang="en-US" dirty="0"/>
              <a:t>我们坚持以客户为中心，快速响应客户需求，持续为客户创造长期价值进而成就客户我们坚持以客户为中心，快速响应客户需求，持续为客户创造长期价值进而成就客户我们坚持以客户为中心</a:t>
            </a:r>
            <a:endParaRPr lang="zh-CN" altLang="en-US" dirty="0"/>
          </a:p>
        </p:txBody>
      </p:sp>
      <p:cxnSp>
        <p:nvCxnSpPr>
          <p:cNvPr id="33" name="直接连接符 32"/>
          <p:cNvCxnSpPr/>
          <p:nvPr/>
        </p:nvCxnSpPr>
        <p:spPr>
          <a:xfrm>
            <a:off x="4655840" y="1634473"/>
            <a:ext cx="2775666" cy="4807517"/>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4" name="Freeform 19"/>
          <p:cNvSpPr>
            <a:spLocks noEditPoints="1"/>
          </p:cNvSpPr>
          <p:nvPr/>
        </p:nvSpPr>
        <p:spPr bwMode="auto">
          <a:xfrm>
            <a:off x="862176" y="1802494"/>
            <a:ext cx="477838" cy="474378"/>
          </a:xfrm>
          <a:custGeom>
            <a:avLst/>
            <a:gdLst>
              <a:gd name="T0" fmla="*/ 29 w 209"/>
              <a:gd name="T1" fmla="*/ 21 h 208"/>
              <a:gd name="T2" fmla="*/ 29 w 209"/>
              <a:gd name="T3" fmla="*/ 106 h 208"/>
              <a:gd name="T4" fmla="*/ 29 w 209"/>
              <a:gd name="T5" fmla="*/ 148 h 208"/>
              <a:gd name="T6" fmla="*/ 104 w 209"/>
              <a:gd name="T7" fmla="*/ 85 h 208"/>
              <a:gd name="T8" fmla="*/ 200 w 209"/>
              <a:gd name="T9" fmla="*/ 36 h 208"/>
              <a:gd name="T10" fmla="*/ 102 w 209"/>
              <a:gd name="T11" fmla="*/ 106 h 208"/>
              <a:gd name="T12" fmla="*/ 40 w 209"/>
              <a:gd name="T13" fmla="*/ 21 h 208"/>
              <a:gd name="T14" fmla="*/ 40 w 209"/>
              <a:gd name="T15" fmla="*/ 106 h 208"/>
              <a:gd name="T16" fmla="*/ 40 w 209"/>
              <a:gd name="T17" fmla="*/ 148 h 208"/>
              <a:gd name="T18" fmla="*/ 53 w 209"/>
              <a:gd name="T19" fmla="*/ 65 h 208"/>
              <a:gd name="T20" fmla="*/ 53 w 209"/>
              <a:gd name="T21" fmla="*/ 145 h 208"/>
              <a:gd name="T22" fmla="*/ 60 w 209"/>
              <a:gd name="T23" fmla="*/ 21 h 208"/>
              <a:gd name="T24" fmla="*/ 60 w 209"/>
              <a:gd name="T25" fmla="*/ 44 h 208"/>
              <a:gd name="T26" fmla="*/ 60 w 209"/>
              <a:gd name="T27" fmla="*/ 54 h 208"/>
              <a:gd name="T28" fmla="*/ 63 w 209"/>
              <a:gd name="T29" fmla="*/ 75 h 208"/>
              <a:gd name="T30" fmla="*/ 63 w 209"/>
              <a:gd name="T31" fmla="*/ 93 h 208"/>
              <a:gd name="T32" fmla="*/ 60 w 209"/>
              <a:gd name="T33" fmla="*/ 135 h 208"/>
              <a:gd name="T34" fmla="*/ 60 w 209"/>
              <a:gd name="T35" fmla="*/ 158 h 208"/>
              <a:gd name="T36" fmla="*/ 60 w 209"/>
              <a:gd name="T37" fmla="*/ 166 h 208"/>
              <a:gd name="T38" fmla="*/ 73 w 209"/>
              <a:gd name="T39" fmla="*/ 23 h 208"/>
              <a:gd name="T40" fmla="*/ 73 w 209"/>
              <a:gd name="T41" fmla="*/ 145 h 208"/>
              <a:gd name="T42" fmla="*/ 81 w 209"/>
              <a:gd name="T43" fmla="*/ 62 h 208"/>
              <a:gd name="T44" fmla="*/ 81 w 209"/>
              <a:gd name="T45" fmla="*/ 148 h 208"/>
              <a:gd name="T46" fmla="*/ 92 w 209"/>
              <a:gd name="T47" fmla="*/ 23 h 208"/>
              <a:gd name="T48" fmla="*/ 94 w 209"/>
              <a:gd name="T49" fmla="*/ 106 h 208"/>
              <a:gd name="T50" fmla="*/ 104 w 209"/>
              <a:gd name="T51" fmla="*/ 10 h 208"/>
              <a:gd name="T52" fmla="*/ 102 w 209"/>
              <a:gd name="T53" fmla="*/ 31 h 208"/>
              <a:gd name="T54" fmla="*/ 102 w 209"/>
              <a:gd name="T55" fmla="*/ 54 h 208"/>
              <a:gd name="T56" fmla="*/ 102 w 209"/>
              <a:gd name="T57" fmla="*/ 65 h 208"/>
              <a:gd name="T58" fmla="*/ 104 w 209"/>
              <a:gd name="T59" fmla="*/ 117 h 208"/>
              <a:gd name="T60" fmla="*/ 104 w 209"/>
              <a:gd name="T61" fmla="*/ 135 h 208"/>
              <a:gd name="T62" fmla="*/ 102 w 209"/>
              <a:gd name="T63" fmla="*/ 156 h 208"/>
              <a:gd name="T64" fmla="*/ 102 w 209"/>
              <a:gd name="T65" fmla="*/ 176 h 208"/>
              <a:gd name="T66" fmla="*/ 112 w 209"/>
              <a:gd name="T67" fmla="*/ 23 h 208"/>
              <a:gd name="T68" fmla="*/ 115 w 209"/>
              <a:gd name="T69" fmla="*/ 148 h 208"/>
              <a:gd name="T70" fmla="*/ 125 w 209"/>
              <a:gd name="T71" fmla="*/ 62 h 208"/>
              <a:gd name="T72" fmla="*/ 133 w 209"/>
              <a:gd name="T73" fmla="*/ 21 h 208"/>
              <a:gd name="T74" fmla="*/ 133 w 209"/>
              <a:gd name="T75" fmla="*/ 148 h 208"/>
              <a:gd name="T76" fmla="*/ 143 w 209"/>
              <a:gd name="T77" fmla="*/ 13 h 208"/>
              <a:gd name="T78" fmla="*/ 146 w 209"/>
              <a:gd name="T79" fmla="*/ 34 h 208"/>
              <a:gd name="T80" fmla="*/ 146 w 209"/>
              <a:gd name="T81" fmla="*/ 52 h 208"/>
              <a:gd name="T82" fmla="*/ 143 w 209"/>
              <a:gd name="T83" fmla="*/ 72 h 208"/>
              <a:gd name="T84" fmla="*/ 143 w 209"/>
              <a:gd name="T85" fmla="*/ 117 h 208"/>
              <a:gd name="T86" fmla="*/ 143 w 209"/>
              <a:gd name="T87" fmla="*/ 127 h 208"/>
              <a:gd name="T88" fmla="*/ 146 w 209"/>
              <a:gd name="T89" fmla="*/ 148 h 208"/>
              <a:gd name="T90" fmla="*/ 146 w 209"/>
              <a:gd name="T91" fmla="*/ 169 h 208"/>
              <a:gd name="T92" fmla="*/ 154 w 209"/>
              <a:gd name="T93" fmla="*/ 21 h 208"/>
              <a:gd name="T94" fmla="*/ 154 w 209"/>
              <a:gd name="T95" fmla="*/ 106 h 208"/>
              <a:gd name="T96" fmla="*/ 154 w 209"/>
              <a:gd name="T97" fmla="*/ 148 h 208"/>
              <a:gd name="T98" fmla="*/ 167 w 209"/>
              <a:gd name="T99" fmla="*/ 65 h 208"/>
              <a:gd name="T100" fmla="*/ 167 w 209"/>
              <a:gd name="T101" fmla="*/ 145 h 208"/>
              <a:gd name="T102" fmla="*/ 175 w 209"/>
              <a:gd name="T103" fmla="*/ 104 h 208"/>
              <a:gd name="T104" fmla="*/ 185 w 209"/>
              <a:gd name="T105" fmla="*/ 13 h 208"/>
              <a:gd name="T106" fmla="*/ 185 w 209"/>
              <a:gd name="T107" fmla="*/ 23 h 208"/>
              <a:gd name="T108" fmla="*/ 188 w 209"/>
              <a:gd name="T109" fmla="*/ 44 h 208"/>
              <a:gd name="T110" fmla="*/ 188 w 209"/>
              <a:gd name="T111" fmla="*/ 83 h 208"/>
              <a:gd name="T112" fmla="*/ 185 w 209"/>
              <a:gd name="T113" fmla="*/ 104 h 208"/>
              <a:gd name="T114" fmla="*/ 185 w 209"/>
              <a:gd name="T115" fmla="*/ 127 h 208"/>
              <a:gd name="T116" fmla="*/ 185 w 209"/>
              <a:gd name="T117" fmla="*/ 137 h 208"/>
              <a:gd name="T118" fmla="*/ 188 w 209"/>
              <a:gd name="T119" fmla="*/ 158 h 208"/>
              <a:gd name="T120" fmla="*/ 188 w 209"/>
              <a:gd name="T121" fmla="*/ 179 h 208"/>
              <a:gd name="T122" fmla="*/ 196 w 209"/>
              <a:gd name="T123" fmla="*/ 62 h 208"/>
              <a:gd name="T124" fmla="*/ 196 w 209"/>
              <a:gd name="T125" fmla="*/ 14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9" h="208">
                <a:moveTo>
                  <a:pt x="0" y="208"/>
                </a:moveTo>
                <a:cubicBezTo>
                  <a:pt x="0" y="0"/>
                  <a:pt x="0" y="0"/>
                  <a:pt x="0" y="0"/>
                </a:cubicBezTo>
                <a:cubicBezTo>
                  <a:pt x="21" y="0"/>
                  <a:pt x="21" y="0"/>
                  <a:pt x="21" y="0"/>
                </a:cubicBezTo>
                <a:cubicBezTo>
                  <a:pt x="21" y="187"/>
                  <a:pt x="21" y="187"/>
                  <a:pt x="21" y="187"/>
                </a:cubicBezTo>
                <a:cubicBezTo>
                  <a:pt x="209" y="187"/>
                  <a:pt x="209" y="187"/>
                  <a:pt x="209" y="187"/>
                </a:cubicBezTo>
                <a:cubicBezTo>
                  <a:pt x="209" y="208"/>
                  <a:pt x="209" y="208"/>
                  <a:pt x="209" y="208"/>
                </a:cubicBezTo>
                <a:lnTo>
                  <a:pt x="0" y="208"/>
                </a:lnTo>
                <a:close/>
                <a:moveTo>
                  <a:pt x="29" y="23"/>
                </a:moveTo>
                <a:cubicBezTo>
                  <a:pt x="29" y="21"/>
                  <a:pt x="29" y="21"/>
                  <a:pt x="29" y="21"/>
                </a:cubicBezTo>
                <a:cubicBezTo>
                  <a:pt x="32" y="21"/>
                  <a:pt x="32" y="21"/>
                  <a:pt x="32" y="21"/>
                </a:cubicBezTo>
                <a:cubicBezTo>
                  <a:pt x="32" y="23"/>
                  <a:pt x="32" y="23"/>
                  <a:pt x="32" y="23"/>
                </a:cubicBezTo>
                <a:lnTo>
                  <a:pt x="29" y="23"/>
                </a:lnTo>
                <a:close/>
                <a:moveTo>
                  <a:pt x="29" y="65"/>
                </a:moveTo>
                <a:cubicBezTo>
                  <a:pt x="29" y="62"/>
                  <a:pt x="29" y="62"/>
                  <a:pt x="29" y="62"/>
                </a:cubicBezTo>
                <a:cubicBezTo>
                  <a:pt x="32" y="62"/>
                  <a:pt x="32" y="62"/>
                  <a:pt x="32" y="62"/>
                </a:cubicBezTo>
                <a:cubicBezTo>
                  <a:pt x="32" y="65"/>
                  <a:pt x="32" y="65"/>
                  <a:pt x="32" y="65"/>
                </a:cubicBezTo>
                <a:lnTo>
                  <a:pt x="29" y="65"/>
                </a:lnTo>
                <a:close/>
                <a:moveTo>
                  <a:pt x="29" y="106"/>
                </a:moveTo>
                <a:cubicBezTo>
                  <a:pt x="29" y="104"/>
                  <a:pt x="29" y="104"/>
                  <a:pt x="29" y="104"/>
                </a:cubicBezTo>
                <a:cubicBezTo>
                  <a:pt x="32" y="104"/>
                  <a:pt x="32" y="104"/>
                  <a:pt x="32" y="104"/>
                </a:cubicBezTo>
                <a:cubicBezTo>
                  <a:pt x="32" y="106"/>
                  <a:pt x="32" y="106"/>
                  <a:pt x="32" y="106"/>
                </a:cubicBezTo>
                <a:lnTo>
                  <a:pt x="29" y="106"/>
                </a:lnTo>
                <a:close/>
                <a:moveTo>
                  <a:pt x="29" y="148"/>
                </a:moveTo>
                <a:cubicBezTo>
                  <a:pt x="29" y="145"/>
                  <a:pt x="29" y="145"/>
                  <a:pt x="29" y="145"/>
                </a:cubicBezTo>
                <a:cubicBezTo>
                  <a:pt x="32" y="145"/>
                  <a:pt x="32" y="145"/>
                  <a:pt x="32" y="145"/>
                </a:cubicBezTo>
                <a:cubicBezTo>
                  <a:pt x="32" y="148"/>
                  <a:pt x="32" y="148"/>
                  <a:pt x="32" y="148"/>
                </a:cubicBezTo>
                <a:lnTo>
                  <a:pt x="29" y="148"/>
                </a:lnTo>
                <a:close/>
                <a:moveTo>
                  <a:pt x="32" y="133"/>
                </a:moveTo>
                <a:cubicBezTo>
                  <a:pt x="32" y="130"/>
                  <a:pt x="33" y="128"/>
                  <a:pt x="35" y="127"/>
                </a:cubicBezTo>
                <a:cubicBezTo>
                  <a:pt x="83" y="79"/>
                  <a:pt x="83" y="79"/>
                  <a:pt x="83" y="79"/>
                </a:cubicBezTo>
                <a:cubicBezTo>
                  <a:pt x="84" y="77"/>
                  <a:pt x="86" y="75"/>
                  <a:pt x="89" y="75"/>
                </a:cubicBezTo>
                <a:cubicBezTo>
                  <a:pt x="92" y="75"/>
                  <a:pt x="93" y="76"/>
                  <a:pt x="95" y="78"/>
                </a:cubicBezTo>
                <a:cubicBezTo>
                  <a:pt x="102" y="85"/>
                  <a:pt x="102" y="85"/>
                  <a:pt x="102" y="85"/>
                </a:cubicBezTo>
                <a:cubicBezTo>
                  <a:pt x="102" y="83"/>
                  <a:pt x="102" y="83"/>
                  <a:pt x="102" y="83"/>
                </a:cubicBezTo>
                <a:cubicBezTo>
                  <a:pt x="104" y="83"/>
                  <a:pt x="104" y="83"/>
                  <a:pt x="104" y="83"/>
                </a:cubicBezTo>
                <a:cubicBezTo>
                  <a:pt x="104" y="85"/>
                  <a:pt x="104" y="85"/>
                  <a:pt x="104" y="85"/>
                </a:cubicBezTo>
                <a:cubicBezTo>
                  <a:pt x="102" y="85"/>
                  <a:pt x="102" y="85"/>
                  <a:pt x="102" y="85"/>
                </a:cubicBezTo>
                <a:cubicBezTo>
                  <a:pt x="123" y="106"/>
                  <a:pt x="123" y="106"/>
                  <a:pt x="123" y="106"/>
                </a:cubicBezTo>
                <a:cubicBezTo>
                  <a:pt x="123" y="104"/>
                  <a:pt x="123" y="104"/>
                  <a:pt x="123" y="104"/>
                </a:cubicBezTo>
                <a:cubicBezTo>
                  <a:pt x="125" y="104"/>
                  <a:pt x="125" y="104"/>
                  <a:pt x="125" y="104"/>
                </a:cubicBezTo>
                <a:cubicBezTo>
                  <a:pt x="125" y="106"/>
                  <a:pt x="125" y="106"/>
                  <a:pt x="125" y="106"/>
                </a:cubicBezTo>
                <a:cubicBezTo>
                  <a:pt x="123" y="106"/>
                  <a:pt x="123" y="106"/>
                  <a:pt x="123" y="106"/>
                </a:cubicBezTo>
                <a:cubicBezTo>
                  <a:pt x="125" y="109"/>
                  <a:pt x="125" y="109"/>
                  <a:pt x="125" y="109"/>
                </a:cubicBezTo>
                <a:cubicBezTo>
                  <a:pt x="196" y="38"/>
                  <a:pt x="196" y="38"/>
                  <a:pt x="196" y="38"/>
                </a:cubicBezTo>
                <a:cubicBezTo>
                  <a:pt x="197" y="37"/>
                  <a:pt x="199" y="36"/>
                  <a:pt x="200" y="36"/>
                </a:cubicBezTo>
                <a:cubicBezTo>
                  <a:pt x="201" y="36"/>
                  <a:pt x="203" y="36"/>
                  <a:pt x="204" y="36"/>
                </a:cubicBezTo>
                <a:cubicBezTo>
                  <a:pt x="205" y="37"/>
                  <a:pt x="206" y="38"/>
                  <a:pt x="207" y="39"/>
                </a:cubicBezTo>
                <a:cubicBezTo>
                  <a:pt x="208" y="40"/>
                  <a:pt x="209" y="41"/>
                  <a:pt x="209" y="43"/>
                </a:cubicBezTo>
                <a:cubicBezTo>
                  <a:pt x="209" y="45"/>
                  <a:pt x="208" y="47"/>
                  <a:pt x="206" y="48"/>
                </a:cubicBezTo>
                <a:cubicBezTo>
                  <a:pt x="130" y="124"/>
                  <a:pt x="130" y="124"/>
                  <a:pt x="130" y="124"/>
                </a:cubicBezTo>
                <a:cubicBezTo>
                  <a:pt x="129" y="126"/>
                  <a:pt x="127" y="126"/>
                  <a:pt x="125" y="126"/>
                </a:cubicBezTo>
                <a:cubicBezTo>
                  <a:pt x="123" y="126"/>
                  <a:pt x="121" y="125"/>
                  <a:pt x="120" y="124"/>
                </a:cubicBezTo>
                <a:cubicBezTo>
                  <a:pt x="102" y="106"/>
                  <a:pt x="102" y="106"/>
                  <a:pt x="102" y="106"/>
                </a:cubicBezTo>
                <a:cubicBezTo>
                  <a:pt x="102" y="106"/>
                  <a:pt x="102" y="106"/>
                  <a:pt x="102" y="106"/>
                </a:cubicBezTo>
                <a:cubicBezTo>
                  <a:pt x="102" y="106"/>
                  <a:pt x="102" y="106"/>
                  <a:pt x="102" y="106"/>
                </a:cubicBezTo>
                <a:cubicBezTo>
                  <a:pt x="89" y="93"/>
                  <a:pt x="89" y="93"/>
                  <a:pt x="89" y="93"/>
                </a:cubicBezTo>
                <a:cubicBezTo>
                  <a:pt x="44" y="138"/>
                  <a:pt x="44" y="138"/>
                  <a:pt x="44" y="138"/>
                </a:cubicBezTo>
                <a:cubicBezTo>
                  <a:pt x="43" y="139"/>
                  <a:pt x="42" y="139"/>
                  <a:pt x="42" y="140"/>
                </a:cubicBezTo>
                <a:cubicBezTo>
                  <a:pt x="41" y="140"/>
                  <a:pt x="40" y="140"/>
                  <a:pt x="39" y="140"/>
                </a:cubicBezTo>
                <a:cubicBezTo>
                  <a:pt x="37" y="140"/>
                  <a:pt x="35" y="139"/>
                  <a:pt x="34" y="138"/>
                </a:cubicBezTo>
                <a:cubicBezTo>
                  <a:pt x="32" y="137"/>
                  <a:pt x="32" y="135"/>
                  <a:pt x="32" y="133"/>
                </a:cubicBezTo>
                <a:close/>
                <a:moveTo>
                  <a:pt x="40" y="23"/>
                </a:moveTo>
                <a:cubicBezTo>
                  <a:pt x="40" y="21"/>
                  <a:pt x="40" y="21"/>
                  <a:pt x="40" y="21"/>
                </a:cubicBezTo>
                <a:cubicBezTo>
                  <a:pt x="42" y="21"/>
                  <a:pt x="42" y="21"/>
                  <a:pt x="42" y="21"/>
                </a:cubicBezTo>
                <a:cubicBezTo>
                  <a:pt x="42" y="23"/>
                  <a:pt x="42" y="23"/>
                  <a:pt x="42" y="23"/>
                </a:cubicBezTo>
                <a:lnTo>
                  <a:pt x="40" y="23"/>
                </a:lnTo>
                <a:close/>
                <a:moveTo>
                  <a:pt x="40" y="65"/>
                </a:moveTo>
                <a:cubicBezTo>
                  <a:pt x="40" y="62"/>
                  <a:pt x="40" y="62"/>
                  <a:pt x="40" y="62"/>
                </a:cubicBezTo>
                <a:cubicBezTo>
                  <a:pt x="42" y="62"/>
                  <a:pt x="42" y="62"/>
                  <a:pt x="42" y="62"/>
                </a:cubicBezTo>
                <a:cubicBezTo>
                  <a:pt x="42" y="65"/>
                  <a:pt x="42" y="65"/>
                  <a:pt x="42" y="65"/>
                </a:cubicBezTo>
                <a:lnTo>
                  <a:pt x="40" y="65"/>
                </a:lnTo>
                <a:close/>
                <a:moveTo>
                  <a:pt x="40" y="106"/>
                </a:moveTo>
                <a:cubicBezTo>
                  <a:pt x="40" y="104"/>
                  <a:pt x="40" y="104"/>
                  <a:pt x="40" y="104"/>
                </a:cubicBezTo>
                <a:cubicBezTo>
                  <a:pt x="42" y="104"/>
                  <a:pt x="42" y="104"/>
                  <a:pt x="42" y="104"/>
                </a:cubicBezTo>
                <a:cubicBezTo>
                  <a:pt x="42" y="106"/>
                  <a:pt x="42" y="106"/>
                  <a:pt x="42" y="106"/>
                </a:cubicBezTo>
                <a:lnTo>
                  <a:pt x="40" y="106"/>
                </a:lnTo>
                <a:close/>
                <a:moveTo>
                  <a:pt x="40" y="148"/>
                </a:moveTo>
                <a:cubicBezTo>
                  <a:pt x="40" y="145"/>
                  <a:pt x="40" y="145"/>
                  <a:pt x="40" y="145"/>
                </a:cubicBezTo>
                <a:cubicBezTo>
                  <a:pt x="42" y="145"/>
                  <a:pt x="42" y="145"/>
                  <a:pt x="42" y="145"/>
                </a:cubicBezTo>
                <a:cubicBezTo>
                  <a:pt x="42" y="148"/>
                  <a:pt x="42" y="148"/>
                  <a:pt x="42" y="148"/>
                </a:cubicBezTo>
                <a:lnTo>
                  <a:pt x="40" y="148"/>
                </a:lnTo>
                <a:close/>
                <a:moveTo>
                  <a:pt x="50" y="23"/>
                </a:moveTo>
                <a:cubicBezTo>
                  <a:pt x="50" y="21"/>
                  <a:pt x="50" y="21"/>
                  <a:pt x="50" y="21"/>
                </a:cubicBezTo>
                <a:cubicBezTo>
                  <a:pt x="53" y="21"/>
                  <a:pt x="53" y="21"/>
                  <a:pt x="53" y="21"/>
                </a:cubicBezTo>
                <a:cubicBezTo>
                  <a:pt x="53" y="23"/>
                  <a:pt x="53" y="23"/>
                  <a:pt x="53" y="23"/>
                </a:cubicBezTo>
                <a:lnTo>
                  <a:pt x="50" y="23"/>
                </a:lnTo>
                <a:close/>
                <a:moveTo>
                  <a:pt x="50" y="65"/>
                </a:moveTo>
                <a:cubicBezTo>
                  <a:pt x="50" y="62"/>
                  <a:pt x="50" y="62"/>
                  <a:pt x="50" y="62"/>
                </a:cubicBezTo>
                <a:cubicBezTo>
                  <a:pt x="53" y="62"/>
                  <a:pt x="53" y="62"/>
                  <a:pt x="53" y="62"/>
                </a:cubicBezTo>
                <a:cubicBezTo>
                  <a:pt x="53" y="65"/>
                  <a:pt x="53" y="65"/>
                  <a:pt x="53" y="65"/>
                </a:cubicBezTo>
                <a:lnTo>
                  <a:pt x="50" y="65"/>
                </a:lnTo>
                <a:close/>
                <a:moveTo>
                  <a:pt x="50" y="106"/>
                </a:moveTo>
                <a:cubicBezTo>
                  <a:pt x="50" y="104"/>
                  <a:pt x="50" y="104"/>
                  <a:pt x="50" y="104"/>
                </a:cubicBezTo>
                <a:cubicBezTo>
                  <a:pt x="53" y="104"/>
                  <a:pt x="53" y="104"/>
                  <a:pt x="53" y="104"/>
                </a:cubicBezTo>
                <a:cubicBezTo>
                  <a:pt x="53" y="106"/>
                  <a:pt x="53" y="106"/>
                  <a:pt x="53" y="106"/>
                </a:cubicBezTo>
                <a:lnTo>
                  <a:pt x="50" y="106"/>
                </a:lnTo>
                <a:close/>
                <a:moveTo>
                  <a:pt x="50" y="148"/>
                </a:moveTo>
                <a:cubicBezTo>
                  <a:pt x="50" y="145"/>
                  <a:pt x="50" y="145"/>
                  <a:pt x="50" y="145"/>
                </a:cubicBezTo>
                <a:cubicBezTo>
                  <a:pt x="53" y="145"/>
                  <a:pt x="53" y="145"/>
                  <a:pt x="53" y="145"/>
                </a:cubicBezTo>
                <a:cubicBezTo>
                  <a:pt x="53" y="148"/>
                  <a:pt x="53" y="148"/>
                  <a:pt x="53" y="148"/>
                </a:cubicBezTo>
                <a:lnTo>
                  <a:pt x="50" y="148"/>
                </a:lnTo>
                <a:close/>
                <a:moveTo>
                  <a:pt x="60" y="13"/>
                </a:moveTo>
                <a:cubicBezTo>
                  <a:pt x="60" y="10"/>
                  <a:pt x="60" y="10"/>
                  <a:pt x="60" y="10"/>
                </a:cubicBezTo>
                <a:cubicBezTo>
                  <a:pt x="63" y="10"/>
                  <a:pt x="63" y="10"/>
                  <a:pt x="63" y="10"/>
                </a:cubicBezTo>
                <a:cubicBezTo>
                  <a:pt x="63" y="13"/>
                  <a:pt x="63" y="13"/>
                  <a:pt x="63" y="13"/>
                </a:cubicBezTo>
                <a:lnTo>
                  <a:pt x="60" y="13"/>
                </a:lnTo>
                <a:close/>
                <a:moveTo>
                  <a:pt x="60" y="23"/>
                </a:moveTo>
                <a:cubicBezTo>
                  <a:pt x="60" y="21"/>
                  <a:pt x="60" y="21"/>
                  <a:pt x="60" y="21"/>
                </a:cubicBezTo>
                <a:cubicBezTo>
                  <a:pt x="63" y="21"/>
                  <a:pt x="63" y="21"/>
                  <a:pt x="63" y="21"/>
                </a:cubicBezTo>
                <a:cubicBezTo>
                  <a:pt x="63" y="23"/>
                  <a:pt x="63" y="23"/>
                  <a:pt x="63" y="23"/>
                </a:cubicBezTo>
                <a:lnTo>
                  <a:pt x="60" y="23"/>
                </a:lnTo>
                <a:close/>
                <a:moveTo>
                  <a:pt x="60" y="34"/>
                </a:moveTo>
                <a:cubicBezTo>
                  <a:pt x="60" y="31"/>
                  <a:pt x="60" y="31"/>
                  <a:pt x="60" y="31"/>
                </a:cubicBezTo>
                <a:cubicBezTo>
                  <a:pt x="63" y="31"/>
                  <a:pt x="63" y="31"/>
                  <a:pt x="63" y="31"/>
                </a:cubicBezTo>
                <a:cubicBezTo>
                  <a:pt x="63" y="34"/>
                  <a:pt x="63" y="34"/>
                  <a:pt x="63" y="34"/>
                </a:cubicBezTo>
                <a:lnTo>
                  <a:pt x="60" y="34"/>
                </a:lnTo>
                <a:close/>
                <a:moveTo>
                  <a:pt x="60" y="44"/>
                </a:moveTo>
                <a:cubicBezTo>
                  <a:pt x="60" y="41"/>
                  <a:pt x="60" y="41"/>
                  <a:pt x="60" y="41"/>
                </a:cubicBezTo>
                <a:cubicBezTo>
                  <a:pt x="63" y="41"/>
                  <a:pt x="63" y="41"/>
                  <a:pt x="63" y="41"/>
                </a:cubicBezTo>
                <a:cubicBezTo>
                  <a:pt x="63" y="44"/>
                  <a:pt x="63" y="44"/>
                  <a:pt x="63" y="44"/>
                </a:cubicBezTo>
                <a:lnTo>
                  <a:pt x="60" y="44"/>
                </a:lnTo>
                <a:close/>
                <a:moveTo>
                  <a:pt x="60" y="54"/>
                </a:moveTo>
                <a:cubicBezTo>
                  <a:pt x="60" y="52"/>
                  <a:pt x="60" y="52"/>
                  <a:pt x="60" y="52"/>
                </a:cubicBezTo>
                <a:cubicBezTo>
                  <a:pt x="63" y="52"/>
                  <a:pt x="63" y="52"/>
                  <a:pt x="63" y="52"/>
                </a:cubicBezTo>
                <a:cubicBezTo>
                  <a:pt x="63" y="54"/>
                  <a:pt x="63" y="54"/>
                  <a:pt x="63" y="54"/>
                </a:cubicBezTo>
                <a:lnTo>
                  <a:pt x="60" y="54"/>
                </a:lnTo>
                <a:close/>
                <a:moveTo>
                  <a:pt x="60" y="65"/>
                </a:moveTo>
                <a:cubicBezTo>
                  <a:pt x="60" y="62"/>
                  <a:pt x="60" y="62"/>
                  <a:pt x="60" y="62"/>
                </a:cubicBezTo>
                <a:cubicBezTo>
                  <a:pt x="63" y="62"/>
                  <a:pt x="63" y="62"/>
                  <a:pt x="63" y="62"/>
                </a:cubicBezTo>
                <a:cubicBezTo>
                  <a:pt x="63" y="65"/>
                  <a:pt x="63" y="65"/>
                  <a:pt x="63" y="65"/>
                </a:cubicBezTo>
                <a:lnTo>
                  <a:pt x="60" y="65"/>
                </a:lnTo>
                <a:close/>
                <a:moveTo>
                  <a:pt x="60" y="75"/>
                </a:moveTo>
                <a:cubicBezTo>
                  <a:pt x="60" y="72"/>
                  <a:pt x="60" y="72"/>
                  <a:pt x="60" y="72"/>
                </a:cubicBezTo>
                <a:cubicBezTo>
                  <a:pt x="63" y="72"/>
                  <a:pt x="63" y="72"/>
                  <a:pt x="63" y="72"/>
                </a:cubicBezTo>
                <a:cubicBezTo>
                  <a:pt x="63" y="75"/>
                  <a:pt x="63" y="75"/>
                  <a:pt x="63" y="75"/>
                </a:cubicBezTo>
                <a:lnTo>
                  <a:pt x="60" y="75"/>
                </a:lnTo>
                <a:close/>
                <a:moveTo>
                  <a:pt x="60" y="85"/>
                </a:moveTo>
                <a:cubicBezTo>
                  <a:pt x="60" y="83"/>
                  <a:pt x="60" y="83"/>
                  <a:pt x="60" y="83"/>
                </a:cubicBezTo>
                <a:cubicBezTo>
                  <a:pt x="63" y="83"/>
                  <a:pt x="63" y="83"/>
                  <a:pt x="63" y="83"/>
                </a:cubicBezTo>
                <a:cubicBezTo>
                  <a:pt x="63" y="85"/>
                  <a:pt x="63" y="85"/>
                  <a:pt x="63" y="85"/>
                </a:cubicBezTo>
                <a:lnTo>
                  <a:pt x="60" y="85"/>
                </a:lnTo>
                <a:close/>
                <a:moveTo>
                  <a:pt x="60" y="96"/>
                </a:moveTo>
                <a:cubicBezTo>
                  <a:pt x="60" y="93"/>
                  <a:pt x="60" y="93"/>
                  <a:pt x="60" y="93"/>
                </a:cubicBezTo>
                <a:cubicBezTo>
                  <a:pt x="63" y="93"/>
                  <a:pt x="63" y="93"/>
                  <a:pt x="63" y="93"/>
                </a:cubicBezTo>
                <a:cubicBezTo>
                  <a:pt x="63" y="96"/>
                  <a:pt x="63" y="96"/>
                  <a:pt x="63" y="96"/>
                </a:cubicBezTo>
                <a:lnTo>
                  <a:pt x="60" y="96"/>
                </a:lnTo>
                <a:close/>
                <a:moveTo>
                  <a:pt x="60" y="127"/>
                </a:moveTo>
                <a:cubicBezTo>
                  <a:pt x="60" y="124"/>
                  <a:pt x="60" y="124"/>
                  <a:pt x="60" y="124"/>
                </a:cubicBezTo>
                <a:cubicBezTo>
                  <a:pt x="63" y="124"/>
                  <a:pt x="63" y="124"/>
                  <a:pt x="63" y="124"/>
                </a:cubicBezTo>
                <a:cubicBezTo>
                  <a:pt x="63" y="127"/>
                  <a:pt x="63" y="127"/>
                  <a:pt x="63" y="127"/>
                </a:cubicBezTo>
                <a:lnTo>
                  <a:pt x="60" y="127"/>
                </a:lnTo>
                <a:close/>
                <a:moveTo>
                  <a:pt x="60" y="137"/>
                </a:moveTo>
                <a:cubicBezTo>
                  <a:pt x="60" y="135"/>
                  <a:pt x="60" y="135"/>
                  <a:pt x="60" y="135"/>
                </a:cubicBezTo>
                <a:cubicBezTo>
                  <a:pt x="63" y="135"/>
                  <a:pt x="63" y="135"/>
                  <a:pt x="63" y="135"/>
                </a:cubicBezTo>
                <a:cubicBezTo>
                  <a:pt x="63" y="137"/>
                  <a:pt x="63" y="137"/>
                  <a:pt x="63" y="137"/>
                </a:cubicBezTo>
                <a:lnTo>
                  <a:pt x="60" y="137"/>
                </a:lnTo>
                <a:close/>
                <a:moveTo>
                  <a:pt x="60" y="148"/>
                </a:moveTo>
                <a:cubicBezTo>
                  <a:pt x="60" y="145"/>
                  <a:pt x="60" y="145"/>
                  <a:pt x="60" y="145"/>
                </a:cubicBezTo>
                <a:cubicBezTo>
                  <a:pt x="63" y="145"/>
                  <a:pt x="63" y="145"/>
                  <a:pt x="63" y="145"/>
                </a:cubicBezTo>
                <a:cubicBezTo>
                  <a:pt x="63" y="148"/>
                  <a:pt x="63" y="148"/>
                  <a:pt x="63" y="148"/>
                </a:cubicBezTo>
                <a:lnTo>
                  <a:pt x="60" y="148"/>
                </a:lnTo>
                <a:close/>
                <a:moveTo>
                  <a:pt x="60" y="158"/>
                </a:moveTo>
                <a:cubicBezTo>
                  <a:pt x="60" y="156"/>
                  <a:pt x="60" y="156"/>
                  <a:pt x="60" y="156"/>
                </a:cubicBezTo>
                <a:cubicBezTo>
                  <a:pt x="63" y="156"/>
                  <a:pt x="63" y="156"/>
                  <a:pt x="63" y="156"/>
                </a:cubicBezTo>
                <a:cubicBezTo>
                  <a:pt x="63" y="158"/>
                  <a:pt x="63" y="158"/>
                  <a:pt x="63" y="158"/>
                </a:cubicBezTo>
                <a:lnTo>
                  <a:pt x="60" y="158"/>
                </a:lnTo>
                <a:close/>
                <a:moveTo>
                  <a:pt x="60" y="166"/>
                </a:moveTo>
                <a:cubicBezTo>
                  <a:pt x="63" y="166"/>
                  <a:pt x="63" y="166"/>
                  <a:pt x="63" y="166"/>
                </a:cubicBezTo>
                <a:cubicBezTo>
                  <a:pt x="63" y="169"/>
                  <a:pt x="63" y="169"/>
                  <a:pt x="63" y="169"/>
                </a:cubicBezTo>
                <a:cubicBezTo>
                  <a:pt x="60" y="169"/>
                  <a:pt x="60" y="169"/>
                  <a:pt x="60" y="169"/>
                </a:cubicBezTo>
                <a:lnTo>
                  <a:pt x="60" y="166"/>
                </a:lnTo>
                <a:close/>
                <a:moveTo>
                  <a:pt x="60" y="176"/>
                </a:moveTo>
                <a:cubicBezTo>
                  <a:pt x="63" y="176"/>
                  <a:pt x="63" y="176"/>
                  <a:pt x="63" y="176"/>
                </a:cubicBezTo>
                <a:cubicBezTo>
                  <a:pt x="63" y="179"/>
                  <a:pt x="63" y="179"/>
                  <a:pt x="63" y="179"/>
                </a:cubicBezTo>
                <a:cubicBezTo>
                  <a:pt x="60" y="179"/>
                  <a:pt x="60" y="179"/>
                  <a:pt x="60" y="179"/>
                </a:cubicBezTo>
                <a:lnTo>
                  <a:pt x="60" y="176"/>
                </a:lnTo>
                <a:close/>
                <a:moveTo>
                  <a:pt x="71" y="23"/>
                </a:moveTo>
                <a:cubicBezTo>
                  <a:pt x="71" y="21"/>
                  <a:pt x="71" y="21"/>
                  <a:pt x="71" y="21"/>
                </a:cubicBezTo>
                <a:cubicBezTo>
                  <a:pt x="73" y="21"/>
                  <a:pt x="73" y="21"/>
                  <a:pt x="73" y="21"/>
                </a:cubicBezTo>
                <a:cubicBezTo>
                  <a:pt x="73" y="23"/>
                  <a:pt x="73" y="23"/>
                  <a:pt x="73" y="23"/>
                </a:cubicBezTo>
                <a:lnTo>
                  <a:pt x="71" y="23"/>
                </a:lnTo>
                <a:close/>
                <a:moveTo>
                  <a:pt x="71" y="65"/>
                </a:moveTo>
                <a:cubicBezTo>
                  <a:pt x="71" y="62"/>
                  <a:pt x="71" y="62"/>
                  <a:pt x="71" y="62"/>
                </a:cubicBezTo>
                <a:cubicBezTo>
                  <a:pt x="73" y="62"/>
                  <a:pt x="73" y="62"/>
                  <a:pt x="73" y="62"/>
                </a:cubicBezTo>
                <a:cubicBezTo>
                  <a:pt x="73" y="65"/>
                  <a:pt x="73" y="65"/>
                  <a:pt x="73" y="65"/>
                </a:cubicBezTo>
                <a:lnTo>
                  <a:pt x="71" y="65"/>
                </a:lnTo>
                <a:close/>
                <a:moveTo>
                  <a:pt x="71" y="148"/>
                </a:moveTo>
                <a:cubicBezTo>
                  <a:pt x="71" y="145"/>
                  <a:pt x="71" y="145"/>
                  <a:pt x="71" y="145"/>
                </a:cubicBezTo>
                <a:cubicBezTo>
                  <a:pt x="73" y="145"/>
                  <a:pt x="73" y="145"/>
                  <a:pt x="73" y="145"/>
                </a:cubicBezTo>
                <a:cubicBezTo>
                  <a:pt x="73" y="148"/>
                  <a:pt x="73" y="148"/>
                  <a:pt x="73" y="148"/>
                </a:cubicBezTo>
                <a:lnTo>
                  <a:pt x="71" y="148"/>
                </a:lnTo>
                <a:close/>
                <a:moveTo>
                  <a:pt x="81" y="23"/>
                </a:moveTo>
                <a:cubicBezTo>
                  <a:pt x="81" y="21"/>
                  <a:pt x="81" y="21"/>
                  <a:pt x="81" y="21"/>
                </a:cubicBezTo>
                <a:cubicBezTo>
                  <a:pt x="84" y="21"/>
                  <a:pt x="84" y="21"/>
                  <a:pt x="84" y="21"/>
                </a:cubicBezTo>
                <a:cubicBezTo>
                  <a:pt x="84" y="23"/>
                  <a:pt x="84" y="23"/>
                  <a:pt x="84" y="23"/>
                </a:cubicBezTo>
                <a:lnTo>
                  <a:pt x="81" y="23"/>
                </a:lnTo>
                <a:close/>
                <a:moveTo>
                  <a:pt x="81" y="65"/>
                </a:moveTo>
                <a:cubicBezTo>
                  <a:pt x="81" y="62"/>
                  <a:pt x="81" y="62"/>
                  <a:pt x="81" y="62"/>
                </a:cubicBezTo>
                <a:cubicBezTo>
                  <a:pt x="84" y="62"/>
                  <a:pt x="84" y="62"/>
                  <a:pt x="84" y="62"/>
                </a:cubicBezTo>
                <a:cubicBezTo>
                  <a:pt x="84" y="65"/>
                  <a:pt x="84" y="65"/>
                  <a:pt x="84" y="65"/>
                </a:cubicBezTo>
                <a:lnTo>
                  <a:pt x="81" y="65"/>
                </a:lnTo>
                <a:close/>
                <a:moveTo>
                  <a:pt x="81" y="106"/>
                </a:moveTo>
                <a:cubicBezTo>
                  <a:pt x="81" y="104"/>
                  <a:pt x="81" y="104"/>
                  <a:pt x="81" y="104"/>
                </a:cubicBezTo>
                <a:cubicBezTo>
                  <a:pt x="84" y="104"/>
                  <a:pt x="84" y="104"/>
                  <a:pt x="84" y="104"/>
                </a:cubicBezTo>
                <a:cubicBezTo>
                  <a:pt x="84" y="106"/>
                  <a:pt x="84" y="106"/>
                  <a:pt x="84" y="106"/>
                </a:cubicBezTo>
                <a:lnTo>
                  <a:pt x="81" y="106"/>
                </a:lnTo>
                <a:close/>
                <a:moveTo>
                  <a:pt x="81" y="148"/>
                </a:moveTo>
                <a:cubicBezTo>
                  <a:pt x="81" y="145"/>
                  <a:pt x="81" y="145"/>
                  <a:pt x="81" y="145"/>
                </a:cubicBezTo>
                <a:cubicBezTo>
                  <a:pt x="84" y="145"/>
                  <a:pt x="84" y="145"/>
                  <a:pt x="84" y="145"/>
                </a:cubicBezTo>
                <a:cubicBezTo>
                  <a:pt x="84" y="148"/>
                  <a:pt x="84" y="148"/>
                  <a:pt x="84" y="148"/>
                </a:cubicBezTo>
                <a:lnTo>
                  <a:pt x="81" y="148"/>
                </a:lnTo>
                <a:close/>
                <a:moveTo>
                  <a:pt x="92" y="23"/>
                </a:moveTo>
                <a:cubicBezTo>
                  <a:pt x="92" y="21"/>
                  <a:pt x="92" y="21"/>
                  <a:pt x="92" y="21"/>
                </a:cubicBezTo>
                <a:cubicBezTo>
                  <a:pt x="94" y="21"/>
                  <a:pt x="94" y="21"/>
                  <a:pt x="94" y="21"/>
                </a:cubicBezTo>
                <a:cubicBezTo>
                  <a:pt x="94" y="23"/>
                  <a:pt x="94" y="23"/>
                  <a:pt x="94" y="23"/>
                </a:cubicBezTo>
                <a:lnTo>
                  <a:pt x="92" y="23"/>
                </a:lnTo>
                <a:close/>
                <a:moveTo>
                  <a:pt x="92" y="65"/>
                </a:moveTo>
                <a:cubicBezTo>
                  <a:pt x="92" y="62"/>
                  <a:pt x="92" y="62"/>
                  <a:pt x="92" y="62"/>
                </a:cubicBezTo>
                <a:cubicBezTo>
                  <a:pt x="94" y="62"/>
                  <a:pt x="94" y="62"/>
                  <a:pt x="94" y="62"/>
                </a:cubicBezTo>
                <a:cubicBezTo>
                  <a:pt x="94" y="65"/>
                  <a:pt x="94" y="65"/>
                  <a:pt x="94" y="65"/>
                </a:cubicBezTo>
                <a:lnTo>
                  <a:pt x="92" y="65"/>
                </a:lnTo>
                <a:close/>
                <a:moveTo>
                  <a:pt x="92" y="106"/>
                </a:moveTo>
                <a:cubicBezTo>
                  <a:pt x="92" y="104"/>
                  <a:pt x="92" y="104"/>
                  <a:pt x="92" y="104"/>
                </a:cubicBezTo>
                <a:cubicBezTo>
                  <a:pt x="94" y="104"/>
                  <a:pt x="94" y="104"/>
                  <a:pt x="94" y="104"/>
                </a:cubicBezTo>
                <a:cubicBezTo>
                  <a:pt x="94" y="106"/>
                  <a:pt x="94" y="106"/>
                  <a:pt x="94" y="106"/>
                </a:cubicBezTo>
                <a:lnTo>
                  <a:pt x="92" y="106"/>
                </a:lnTo>
                <a:close/>
                <a:moveTo>
                  <a:pt x="92" y="148"/>
                </a:moveTo>
                <a:cubicBezTo>
                  <a:pt x="92" y="145"/>
                  <a:pt x="92" y="145"/>
                  <a:pt x="92" y="145"/>
                </a:cubicBezTo>
                <a:cubicBezTo>
                  <a:pt x="94" y="145"/>
                  <a:pt x="94" y="145"/>
                  <a:pt x="94" y="145"/>
                </a:cubicBezTo>
                <a:cubicBezTo>
                  <a:pt x="94" y="148"/>
                  <a:pt x="94" y="148"/>
                  <a:pt x="94" y="148"/>
                </a:cubicBezTo>
                <a:lnTo>
                  <a:pt x="92" y="148"/>
                </a:lnTo>
                <a:close/>
                <a:moveTo>
                  <a:pt x="102" y="13"/>
                </a:moveTo>
                <a:cubicBezTo>
                  <a:pt x="102" y="10"/>
                  <a:pt x="102" y="10"/>
                  <a:pt x="102" y="10"/>
                </a:cubicBezTo>
                <a:cubicBezTo>
                  <a:pt x="104" y="10"/>
                  <a:pt x="104" y="10"/>
                  <a:pt x="104" y="10"/>
                </a:cubicBezTo>
                <a:cubicBezTo>
                  <a:pt x="104" y="13"/>
                  <a:pt x="104" y="13"/>
                  <a:pt x="104" y="13"/>
                </a:cubicBezTo>
                <a:lnTo>
                  <a:pt x="102" y="13"/>
                </a:lnTo>
                <a:close/>
                <a:moveTo>
                  <a:pt x="102" y="23"/>
                </a:moveTo>
                <a:cubicBezTo>
                  <a:pt x="102" y="21"/>
                  <a:pt x="102" y="21"/>
                  <a:pt x="102" y="21"/>
                </a:cubicBezTo>
                <a:cubicBezTo>
                  <a:pt x="104" y="21"/>
                  <a:pt x="104" y="21"/>
                  <a:pt x="104" y="21"/>
                </a:cubicBezTo>
                <a:cubicBezTo>
                  <a:pt x="104" y="23"/>
                  <a:pt x="104" y="23"/>
                  <a:pt x="104" y="23"/>
                </a:cubicBezTo>
                <a:lnTo>
                  <a:pt x="102" y="23"/>
                </a:lnTo>
                <a:close/>
                <a:moveTo>
                  <a:pt x="102" y="34"/>
                </a:moveTo>
                <a:cubicBezTo>
                  <a:pt x="102" y="31"/>
                  <a:pt x="102" y="31"/>
                  <a:pt x="102" y="31"/>
                </a:cubicBezTo>
                <a:cubicBezTo>
                  <a:pt x="104" y="31"/>
                  <a:pt x="104" y="31"/>
                  <a:pt x="104" y="31"/>
                </a:cubicBezTo>
                <a:cubicBezTo>
                  <a:pt x="104" y="34"/>
                  <a:pt x="104" y="34"/>
                  <a:pt x="104" y="34"/>
                </a:cubicBezTo>
                <a:lnTo>
                  <a:pt x="102" y="34"/>
                </a:lnTo>
                <a:close/>
                <a:moveTo>
                  <a:pt x="102" y="44"/>
                </a:moveTo>
                <a:cubicBezTo>
                  <a:pt x="102" y="41"/>
                  <a:pt x="102" y="41"/>
                  <a:pt x="102" y="41"/>
                </a:cubicBezTo>
                <a:cubicBezTo>
                  <a:pt x="104" y="41"/>
                  <a:pt x="104" y="41"/>
                  <a:pt x="104" y="41"/>
                </a:cubicBezTo>
                <a:cubicBezTo>
                  <a:pt x="104" y="44"/>
                  <a:pt x="104" y="44"/>
                  <a:pt x="104" y="44"/>
                </a:cubicBezTo>
                <a:lnTo>
                  <a:pt x="102" y="44"/>
                </a:lnTo>
                <a:close/>
                <a:moveTo>
                  <a:pt x="102" y="54"/>
                </a:moveTo>
                <a:cubicBezTo>
                  <a:pt x="102" y="52"/>
                  <a:pt x="102" y="52"/>
                  <a:pt x="102" y="52"/>
                </a:cubicBezTo>
                <a:cubicBezTo>
                  <a:pt x="104" y="52"/>
                  <a:pt x="104" y="52"/>
                  <a:pt x="104" y="52"/>
                </a:cubicBezTo>
                <a:cubicBezTo>
                  <a:pt x="104" y="54"/>
                  <a:pt x="104" y="54"/>
                  <a:pt x="104" y="54"/>
                </a:cubicBezTo>
                <a:lnTo>
                  <a:pt x="102" y="54"/>
                </a:lnTo>
                <a:close/>
                <a:moveTo>
                  <a:pt x="102" y="65"/>
                </a:moveTo>
                <a:cubicBezTo>
                  <a:pt x="102" y="62"/>
                  <a:pt x="102" y="62"/>
                  <a:pt x="102" y="62"/>
                </a:cubicBezTo>
                <a:cubicBezTo>
                  <a:pt x="104" y="62"/>
                  <a:pt x="104" y="62"/>
                  <a:pt x="104" y="62"/>
                </a:cubicBezTo>
                <a:cubicBezTo>
                  <a:pt x="104" y="65"/>
                  <a:pt x="104" y="65"/>
                  <a:pt x="104" y="65"/>
                </a:cubicBezTo>
                <a:lnTo>
                  <a:pt x="102" y="65"/>
                </a:lnTo>
                <a:close/>
                <a:moveTo>
                  <a:pt x="102" y="75"/>
                </a:moveTo>
                <a:cubicBezTo>
                  <a:pt x="102" y="72"/>
                  <a:pt x="102" y="72"/>
                  <a:pt x="102" y="72"/>
                </a:cubicBezTo>
                <a:cubicBezTo>
                  <a:pt x="104" y="72"/>
                  <a:pt x="104" y="72"/>
                  <a:pt x="104" y="72"/>
                </a:cubicBezTo>
                <a:cubicBezTo>
                  <a:pt x="104" y="75"/>
                  <a:pt x="104" y="75"/>
                  <a:pt x="104" y="75"/>
                </a:cubicBezTo>
                <a:lnTo>
                  <a:pt x="102" y="75"/>
                </a:lnTo>
                <a:close/>
                <a:moveTo>
                  <a:pt x="102" y="117"/>
                </a:moveTo>
                <a:cubicBezTo>
                  <a:pt x="102" y="114"/>
                  <a:pt x="102" y="114"/>
                  <a:pt x="102" y="114"/>
                </a:cubicBezTo>
                <a:cubicBezTo>
                  <a:pt x="104" y="114"/>
                  <a:pt x="104" y="114"/>
                  <a:pt x="104" y="114"/>
                </a:cubicBezTo>
                <a:cubicBezTo>
                  <a:pt x="104" y="117"/>
                  <a:pt x="104" y="117"/>
                  <a:pt x="104" y="117"/>
                </a:cubicBezTo>
                <a:lnTo>
                  <a:pt x="102" y="117"/>
                </a:lnTo>
                <a:close/>
                <a:moveTo>
                  <a:pt x="102" y="127"/>
                </a:moveTo>
                <a:cubicBezTo>
                  <a:pt x="102" y="124"/>
                  <a:pt x="102" y="124"/>
                  <a:pt x="102" y="124"/>
                </a:cubicBezTo>
                <a:cubicBezTo>
                  <a:pt x="104" y="124"/>
                  <a:pt x="104" y="124"/>
                  <a:pt x="104" y="124"/>
                </a:cubicBezTo>
                <a:cubicBezTo>
                  <a:pt x="104" y="127"/>
                  <a:pt x="104" y="127"/>
                  <a:pt x="104" y="127"/>
                </a:cubicBezTo>
                <a:lnTo>
                  <a:pt x="102" y="127"/>
                </a:lnTo>
                <a:close/>
                <a:moveTo>
                  <a:pt x="102" y="137"/>
                </a:moveTo>
                <a:cubicBezTo>
                  <a:pt x="102" y="135"/>
                  <a:pt x="102" y="135"/>
                  <a:pt x="102" y="135"/>
                </a:cubicBezTo>
                <a:cubicBezTo>
                  <a:pt x="104" y="135"/>
                  <a:pt x="104" y="135"/>
                  <a:pt x="104" y="135"/>
                </a:cubicBezTo>
                <a:cubicBezTo>
                  <a:pt x="104" y="137"/>
                  <a:pt x="104" y="137"/>
                  <a:pt x="104" y="137"/>
                </a:cubicBezTo>
                <a:lnTo>
                  <a:pt x="102" y="137"/>
                </a:lnTo>
                <a:close/>
                <a:moveTo>
                  <a:pt x="102" y="148"/>
                </a:moveTo>
                <a:cubicBezTo>
                  <a:pt x="102" y="145"/>
                  <a:pt x="102" y="145"/>
                  <a:pt x="102" y="145"/>
                </a:cubicBezTo>
                <a:cubicBezTo>
                  <a:pt x="104" y="145"/>
                  <a:pt x="104" y="145"/>
                  <a:pt x="104" y="145"/>
                </a:cubicBezTo>
                <a:cubicBezTo>
                  <a:pt x="104" y="148"/>
                  <a:pt x="104" y="148"/>
                  <a:pt x="104" y="148"/>
                </a:cubicBezTo>
                <a:lnTo>
                  <a:pt x="102" y="148"/>
                </a:lnTo>
                <a:close/>
                <a:moveTo>
                  <a:pt x="102" y="158"/>
                </a:moveTo>
                <a:cubicBezTo>
                  <a:pt x="102" y="156"/>
                  <a:pt x="102" y="156"/>
                  <a:pt x="102" y="156"/>
                </a:cubicBezTo>
                <a:cubicBezTo>
                  <a:pt x="104" y="156"/>
                  <a:pt x="104" y="156"/>
                  <a:pt x="104" y="156"/>
                </a:cubicBezTo>
                <a:cubicBezTo>
                  <a:pt x="104" y="158"/>
                  <a:pt x="104" y="158"/>
                  <a:pt x="104" y="158"/>
                </a:cubicBezTo>
                <a:lnTo>
                  <a:pt x="102" y="158"/>
                </a:lnTo>
                <a:close/>
                <a:moveTo>
                  <a:pt x="102" y="166"/>
                </a:moveTo>
                <a:cubicBezTo>
                  <a:pt x="104" y="166"/>
                  <a:pt x="104" y="166"/>
                  <a:pt x="104" y="166"/>
                </a:cubicBezTo>
                <a:cubicBezTo>
                  <a:pt x="104" y="169"/>
                  <a:pt x="104" y="169"/>
                  <a:pt x="104" y="169"/>
                </a:cubicBezTo>
                <a:cubicBezTo>
                  <a:pt x="102" y="169"/>
                  <a:pt x="102" y="169"/>
                  <a:pt x="102" y="169"/>
                </a:cubicBezTo>
                <a:lnTo>
                  <a:pt x="102" y="166"/>
                </a:lnTo>
                <a:close/>
                <a:moveTo>
                  <a:pt x="102" y="176"/>
                </a:moveTo>
                <a:cubicBezTo>
                  <a:pt x="104" y="176"/>
                  <a:pt x="104" y="176"/>
                  <a:pt x="104" y="176"/>
                </a:cubicBezTo>
                <a:cubicBezTo>
                  <a:pt x="104" y="179"/>
                  <a:pt x="104" y="179"/>
                  <a:pt x="104" y="179"/>
                </a:cubicBezTo>
                <a:cubicBezTo>
                  <a:pt x="102" y="179"/>
                  <a:pt x="102" y="179"/>
                  <a:pt x="102" y="179"/>
                </a:cubicBezTo>
                <a:lnTo>
                  <a:pt x="102" y="176"/>
                </a:lnTo>
                <a:close/>
                <a:moveTo>
                  <a:pt x="112" y="23"/>
                </a:moveTo>
                <a:cubicBezTo>
                  <a:pt x="112" y="21"/>
                  <a:pt x="112" y="21"/>
                  <a:pt x="112" y="21"/>
                </a:cubicBezTo>
                <a:cubicBezTo>
                  <a:pt x="115" y="21"/>
                  <a:pt x="115" y="21"/>
                  <a:pt x="115" y="21"/>
                </a:cubicBezTo>
                <a:cubicBezTo>
                  <a:pt x="115" y="23"/>
                  <a:pt x="115" y="23"/>
                  <a:pt x="115" y="23"/>
                </a:cubicBezTo>
                <a:lnTo>
                  <a:pt x="112" y="23"/>
                </a:lnTo>
                <a:close/>
                <a:moveTo>
                  <a:pt x="112" y="65"/>
                </a:moveTo>
                <a:cubicBezTo>
                  <a:pt x="112" y="62"/>
                  <a:pt x="112" y="62"/>
                  <a:pt x="112" y="62"/>
                </a:cubicBezTo>
                <a:cubicBezTo>
                  <a:pt x="115" y="62"/>
                  <a:pt x="115" y="62"/>
                  <a:pt x="115" y="62"/>
                </a:cubicBezTo>
                <a:cubicBezTo>
                  <a:pt x="115" y="65"/>
                  <a:pt x="115" y="65"/>
                  <a:pt x="115" y="65"/>
                </a:cubicBezTo>
                <a:lnTo>
                  <a:pt x="112" y="65"/>
                </a:lnTo>
                <a:close/>
                <a:moveTo>
                  <a:pt x="112" y="148"/>
                </a:moveTo>
                <a:cubicBezTo>
                  <a:pt x="112" y="145"/>
                  <a:pt x="112" y="145"/>
                  <a:pt x="112" y="145"/>
                </a:cubicBezTo>
                <a:cubicBezTo>
                  <a:pt x="115" y="145"/>
                  <a:pt x="115" y="145"/>
                  <a:pt x="115" y="145"/>
                </a:cubicBezTo>
                <a:cubicBezTo>
                  <a:pt x="115" y="148"/>
                  <a:pt x="115" y="148"/>
                  <a:pt x="115" y="148"/>
                </a:cubicBezTo>
                <a:lnTo>
                  <a:pt x="112" y="148"/>
                </a:lnTo>
                <a:close/>
                <a:moveTo>
                  <a:pt x="123" y="23"/>
                </a:moveTo>
                <a:cubicBezTo>
                  <a:pt x="123" y="21"/>
                  <a:pt x="123" y="21"/>
                  <a:pt x="123" y="21"/>
                </a:cubicBezTo>
                <a:cubicBezTo>
                  <a:pt x="125" y="21"/>
                  <a:pt x="125" y="21"/>
                  <a:pt x="125" y="21"/>
                </a:cubicBezTo>
                <a:cubicBezTo>
                  <a:pt x="125" y="23"/>
                  <a:pt x="125" y="23"/>
                  <a:pt x="125" y="23"/>
                </a:cubicBezTo>
                <a:lnTo>
                  <a:pt x="123" y="23"/>
                </a:lnTo>
                <a:close/>
                <a:moveTo>
                  <a:pt x="123" y="65"/>
                </a:moveTo>
                <a:cubicBezTo>
                  <a:pt x="123" y="62"/>
                  <a:pt x="123" y="62"/>
                  <a:pt x="123" y="62"/>
                </a:cubicBezTo>
                <a:cubicBezTo>
                  <a:pt x="125" y="62"/>
                  <a:pt x="125" y="62"/>
                  <a:pt x="125" y="62"/>
                </a:cubicBezTo>
                <a:cubicBezTo>
                  <a:pt x="125" y="65"/>
                  <a:pt x="125" y="65"/>
                  <a:pt x="125" y="65"/>
                </a:cubicBezTo>
                <a:lnTo>
                  <a:pt x="123" y="65"/>
                </a:lnTo>
                <a:close/>
                <a:moveTo>
                  <a:pt x="123" y="148"/>
                </a:moveTo>
                <a:cubicBezTo>
                  <a:pt x="123" y="145"/>
                  <a:pt x="123" y="145"/>
                  <a:pt x="123" y="145"/>
                </a:cubicBezTo>
                <a:cubicBezTo>
                  <a:pt x="125" y="145"/>
                  <a:pt x="125" y="145"/>
                  <a:pt x="125" y="145"/>
                </a:cubicBezTo>
                <a:cubicBezTo>
                  <a:pt x="125" y="148"/>
                  <a:pt x="125" y="148"/>
                  <a:pt x="125" y="148"/>
                </a:cubicBezTo>
                <a:lnTo>
                  <a:pt x="123" y="148"/>
                </a:lnTo>
                <a:close/>
                <a:moveTo>
                  <a:pt x="133" y="23"/>
                </a:moveTo>
                <a:cubicBezTo>
                  <a:pt x="133" y="21"/>
                  <a:pt x="133" y="21"/>
                  <a:pt x="133" y="21"/>
                </a:cubicBezTo>
                <a:cubicBezTo>
                  <a:pt x="136" y="21"/>
                  <a:pt x="136" y="21"/>
                  <a:pt x="136" y="21"/>
                </a:cubicBezTo>
                <a:cubicBezTo>
                  <a:pt x="136" y="23"/>
                  <a:pt x="136" y="23"/>
                  <a:pt x="136" y="23"/>
                </a:cubicBezTo>
                <a:lnTo>
                  <a:pt x="133" y="23"/>
                </a:lnTo>
                <a:close/>
                <a:moveTo>
                  <a:pt x="133" y="65"/>
                </a:moveTo>
                <a:cubicBezTo>
                  <a:pt x="133" y="62"/>
                  <a:pt x="133" y="62"/>
                  <a:pt x="133" y="62"/>
                </a:cubicBezTo>
                <a:cubicBezTo>
                  <a:pt x="136" y="62"/>
                  <a:pt x="136" y="62"/>
                  <a:pt x="136" y="62"/>
                </a:cubicBezTo>
                <a:cubicBezTo>
                  <a:pt x="136" y="65"/>
                  <a:pt x="136" y="65"/>
                  <a:pt x="136" y="65"/>
                </a:cubicBezTo>
                <a:lnTo>
                  <a:pt x="133" y="65"/>
                </a:lnTo>
                <a:close/>
                <a:moveTo>
                  <a:pt x="133" y="148"/>
                </a:moveTo>
                <a:cubicBezTo>
                  <a:pt x="133" y="145"/>
                  <a:pt x="133" y="145"/>
                  <a:pt x="133" y="145"/>
                </a:cubicBezTo>
                <a:cubicBezTo>
                  <a:pt x="136" y="145"/>
                  <a:pt x="136" y="145"/>
                  <a:pt x="136" y="145"/>
                </a:cubicBezTo>
                <a:cubicBezTo>
                  <a:pt x="136" y="148"/>
                  <a:pt x="136" y="148"/>
                  <a:pt x="136" y="148"/>
                </a:cubicBezTo>
                <a:lnTo>
                  <a:pt x="133" y="148"/>
                </a:lnTo>
                <a:close/>
                <a:moveTo>
                  <a:pt x="143" y="13"/>
                </a:moveTo>
                <a:cubicBezTo>
                  <a:pt x="143" y="10"/>
                  <a:pt x="143" y="10"/>
                  <a:pt x="143" y="10"/>
                </a:cubicBezTo>
                <a:cubicBezTo>
                  <a:pt x="146" y="10"/>
                  <a:pt x="146" y="10"/>
                  <a:pt x="146" y="10"/>
                </a:cubicBezTo>
                <a:cubicBezTo>
                  <a:pt x="146" y="13"/>
                  <a:pt x="146" y="13"/>
                  <a:pt x="146" y="13"/>
                </a:cubicBezTo>
                <a:lnTo>
                  <a:pt x="143" y="13"/>
                </a:lnTo>
                <a:close/>
                <a:moveTo>
                  <a:pt x="143" y="23"/>
                </a:moveTo>
                <a:cubicBezTo>
                  <a:pt x="143" y="21"/>
                  <a:pt x="143" y="21"/>
                  <a:pt x="143" y="21"/>
                </a:cubicBezTo>
                <a:cubicBezTo>
                  <a:pt x="146" y="21"/>
                  <a:pt x="146" y="21"/>
                  <a:pt x="146" y="21"/>
                </a:cubicBezTo>
                <a:cubicBezTo>
                  <a:pt x="146" y="23"/>
                  <a:pt x="146" y="23"/>
                  <a:pt x="146" y="23"/>
                </a:cubicBezTo>
                <a:lnTo>
                  <a:pt x="143" y="23"/>
                </a:lnTo>
                <a:close/>
                <a:moveTo>
                  <a:pt x="143" y="34"/>
                </a:moveTo>
                <a:cubicBezTo>
                  <a:pt x="143" y="31"/>
                  <a:pt x="143" y="31"/>
                  <a:pt x="143" y="31"/>
                </a:cubicBezTo>
                <a:cubicBezTo>
                  <a:pt x="146" y="31"/>
                  <a:pt x="146" y="31"/>
                  <a:pt x="146" y="31"/>
                </a:cubicBezTo>
                <a:cubicBezTo>
                  <a:pt x="146" y="34"/>
                  <a:pt x="146" y="34"/>
                  <a:pt x="146" y="34"/>
                </a:cubicBezTo>
                <a:lnTo>
                  <a:pt x="143" y="34"/>
                </a:lnTo>
                <a:close/>
                <a:moveTo>
                  <a:pt x="143" y="44"/>
                </a:moveTo>
                <a:cubicBezTo>
                  <a:pt x="143" y="41"/>
                  <a:pt x="143" y="41"/>
                  <a:pt x="143" y="41"/>
                </a:cubicBezTo>
                <a:cubicBezTo>
                  <a:pt x="146" y="41"/>
                  <a:pt x="146" y="41"/>
                  <a:pt x="146" y="41"/>
                </a:cubicBezTo>
                <a:cubicBezTo>
                  <a:pt x="146" y="44"/>
                  <a:pt x="146" y="44"/>
                  <a:pt x="146" y="44"/>
                </a:cubicBezTo>
                <a:lnTo>
                  <a:pt x="143" y="44"/>
                </a:lnTo>
                <a:close/>
                <a:moveTo>
                  <a:pt x="143" y="54"/>
                </a:moveTo>
                <a:cubicBezTo>
                  <a:pt x="143" y="52"/>
                  <a:pt x="143" y="52"/>
                  <a:pt x="143" y="52"/>
                </a:cubicBezTo>
                <a:cubicBezTo>
                  <a:pt x="146" y="52"/>
                  <a:pt x="146" y="52"/>
                  <a:pt x="146" y="52"/>
                </a:cubicBezTo>
                <a:cubicBezTo>
                  <a:pt x="146" y="54"/>
                  <a:pt x="146" y="54"/>
                  <a:pt x="146" y="54"/>
                </a:cubicBezTo>
                <a:lnTo>
                  <a:pt x="143" y="54"/>
                </a:lnTo>
                <a:close/>
                <a:moveTo>
                  <a:pt x="143" y="65"/>
                </a:moveTo>
                <a:cubicBezTo>
                  <a:pt x="143" y="62"/>
                  <a:pt x="143" y="62"/>
                  <a:pt x="143" y="62"/>
                </a:cubicBezTo>
                <a:cubicBezTo>
                  <a:pt x="146" y="62"/>
                  <a:pt x="146" y="62"/>
                  <a:pt x="146" y="62"/>
                </a:cubicBezTo>
                <a:cubicBezTo>
                  <a:pt x="146" y="65"/>
                  <a:pt x="146" y="65"/>
                  <a:pt x="146" y="65"/>
                </a:cubicBezTo>
                <a:lnTo>
                  <a:pt x="143" y="65"/>
                </a:lnTo>
                <a:close/>
                <a:moveTo>
                  <a:pt x="143" y="75"/>
                </a:moveTo>
                <a:cubicBezTo>
                  <a:pt x="143" y="72"/>
                  <a:pt x="143" y="72"/>
                  <a:pt x="143" y="72"/>
                </a:cubicBezTo>
                <a:cubicBezTo>
                  <a:pt x="146" y="72"/>
                  <a:pt x="146" y="72"/>
                  <a:pt x="146" y="72"/>
                </a:cubicBezTo>
                <a:cubicBezTo>
                  <a:pt x="146" y="75"/>
                  <a:pt x="146" y="75"/>
                  <a:pt x="146" y="75"/>
                </a:cubicBezTo>
                <a:lnTo>
                  <a:pt x="143" y="75"/>
                </a:lnTo>
                <a:close/>
                <a:moveTo>
                  <a:pt x="143" y="85"/>
                </a:moveTo>
                <a:cubicBezTo>
                  <a:pt x="143" y="83"/>
                  <a:pt x="143" y="83"/>
                  <a:pt x="143" y="83"/>
                </a:cubicBezTo>
                <a:cubicBezTo>
                  <a:pt x="146" y="83"/>
                  <a:pt x="146" y="83"/>
                  <a:pt x="146" y="83"/>
                </a:cubicBezTo>
                <a:cubicBezTo>
                  <a:pt x="146" y="85"/>
                  <a:pt x="146" y="85"/>
                  <a:pt x="146" y="85"/>
                </a:cubicBezTo>
                <a:lnTo>
                  <a:pt x="143" y="85"/>
                </a:lnTo>
                <a:close/>
                <a:moveTo>
                  <a:pt x="143" y="117"/>
                </a:moveTo>
                <a:cubicBezTo>
                  <a:pt x="143" y="114"/>
                  <a:pt x="143" y="114"/>
                  <a:pt x="143" y="114"/>
                </a:cubicBezTo>
                <a:cubicBezTo>
                  <a:pt x="146" y="114"/>
                  <a:pt x="146" y="114"/>
                  <a:pt x="146" y="114"/>
                </a:cubicBezTo>
                <a:cubicBezTo>
                  <a:pt x="146" y="117"/>
                  <a:pt x="146" y="117"/>
                  <a:pt x="146" y="117"/>
                </a:cubicBezTo>
                <a:lnTo>
                  <a:pt x="143" y="117"/>
                </a:lnTo>
                <a:close/>
                <a:moveTo>
                  <a:pt x="143" y="127"/>
                </a:moveTo>
                <a:cubicBezTo>
                  <a:pt x="143" y="124"/>
                  <a:pt x="143" y="124"/>
                  <a:pt x="143" y="124"/>
                </a:cubicBezTo>
                <a:cubicBezTo>
                  <a:pt x="146" y="124"/>
                  <a:pt x="146" y="124"/>
                  <a:pt x="146" y="124"/>
                </a:cubicBezTo>
                <a:cubicBezTo>
                  <a:pt x="146" y="127"/>
                  <a:pt x="146" y="127"/>
                  <a:pt x="146" y="127"/>
                </a:cubicBezTo>
                <a:lnTo>
                  <a:pt x="143" y="127"/>
                </a:lnTo>
                <a:close/>
                <a:moveTo>
                  <a:pt x="143" y="137"/>
                </a:moveTo>
                <a:cubicBezTo>
                  <a:pt x="143" y="135"/>
                  <a:pt x="143" y="135"/>
                  <a:pt x="143" y="135"/>
                </a:cubicBezTo>
                <a:cubicBezTo>
                  <a:pt x="146" y="135"/>
                  <a:pt x="146" y="135"/>
                  <a:pt x="146" y="135"/>
                </a:cubicBezTo>
                <a:cubicBezTo>
                  <a:pt x="146" y="137"/>
                  <a:pt x="146" y="137"/>
                  <a:pt x="146" y="137"/>
                </a:cubicBezTo>
                <a:lnTo>
                  <a:pt x="143" y="137"/>
                </a:lnTo>
                <a:close/>
                <a:moveTo>
                  <a:pt x="143" y="148"/>
                </a:moveTo>
                <a:cubicBezTo>
                  <a:pt x="143" y="145"/>
                  <a:pt x="143" y="145"/>
                  <a:pt x="143" y="145"/>
                </a:cubicBezTo>
                <a:cubicBezTo>
                  <a:pt x="146" y="145"/>
                  <a:pt x="146" y="145"/>
                  <a:pt x="146" y="145"/>
                </a:cubicBezTo>
                <a:cubicBezTo>
                  <a:pt x="146" y="148"/>
                  <a:pt x="146" y="148"/>
                  <a:pt x="146" y="148"/>
                </a:cubicBezTo>
                <a:lnTo>
                  <a:pt x="143" y="148"/>
                </a:lnTo>
                <a:close/>
                <a:moveTo>
                  <a:pt x="143" y="158"/>
                </a:moveTo>
                <a:cubicBezTo>
                  <a:pt x="143" y="156"/>
                  <a:pt x="143" y="156"/>
                  <a:pt x="143" y="156"/>
                </a:cubicBezTo>
                <a:cubicBezTo>
                  <a:pt x="146" y="156"/>
                  <a:pt x="146" y="156"/>
                  <a:pt x="146" y="156"/>
                </a:cubicBezTo>
                <a:cubicBezTo>
                  <a:pt x="146" y="158"/>
                  <a:pt x="146" y="158"/>
                  <a:pt x="146" y="158"/>
                </a:cubicBezTo>
                <a:lnTo>
                  <a:pt x="143" y="158"/>
                </a:lnTo>
                <a:close/>
                <a:moveTo>
                  <a:pt x="143" y="166"/>
                </a:moveTo>
                <a:cubicBezTo>
                  <a:pt x="146" y="166"/>
                  <a:pt x="146" y="166"/>
                  <a:pt x="146" y="166"/>
                </a:cubicBezTo>
                <a:cubicBezTo>
                  <a:pt x="146" y="169"/>
                  <a:pt x="146" y="169"/>
                  <a:pt x="146" y="169"/>
                </a:cubicBezTo>
                <a:cubicBezTo>
                  <a:pt x="143" y="169"/>
                  <a:pt x="143" y="169"/>
                  <a:pt x="143" y="169"/>
                </a:cubicBezTo>
                <a:lnTo>
                  <a:pt x="143" y="166"/>
                </a:lnTo>
                <a:close/>
                <a:moveTo>
                  <a:pt x="143" y="176"/>
                </a:moveTo>
                <a:cubicBezTo>
                  <a:pt x="146" y="176"/>
                  <a:pt x="146" y="176"/>
                  <a:pt x="146" y="176"/>
                </a:cubicBezTo>
                <a:cubicBezTo>
                  <a:pt x="146" y="179"/>
                  <a:pt x="146" y="179"/>
                  <a:pt x="146" y="179"/>
                </a:cubicBezTo>
                <a:cubicBezTo>
                  <a:pt x="143" y="179"/>
                  <a:pt x="143" y="179"/>
                  <a:pt x="143" y="179"/>
                </a:cubicBezTo>
                <a:lnTo>
                  <a:pt x="143" y="176"/>
                </a:lnTo>
                <a:close/>
                <a:moveTo>
                  <a:pt x="154" y="23"/>
                </a:moveTo>
                <a:cubicBezTo>
                  <a:pt x="154" y="21"/>
                  <a:pt x="154" y="21"/>
                  <a:pt x="154" y="21"/>
                </a:cubicBezTo>
                <a:cubicBezTo>
                  <a:pt x="156" y="21"/>
                  <a:pt x="156" y="21"/>
                  <a:pt x="156" y="21"/>
                </a:cubicBezTo>
                <a:cubicBezTo>
                  <a:pt x="156" y="23"/>
                  <a:pt x="156" y="23"/>
                  <a:pt x="156" y="23"/>
                </a:cubicBezTo>
                <a:lnTo>
                  <a:pt x="154" y="23"/>
                </a:lnTo>
                <a:close/>
                <a:moveTo>
                  <a:pt x="154" y="65"/>
                </a:moveTo>
                <a:cubicBezTo>
                  <a:pt x="154" y="62"/>
                  <a:pt x="154" y="62"/>
                  <a:pt x="154" y="62"/>
                </a:cubicBezTo>
                <a:cubicBezTo>
                  <a:pt x="156" y="62"/>
                  <a:pt x="156" y="62"/>
                  <a:pt x="156" y="62"/>
                </a:cubicBezTo>
                <a:cubicBezTo>
                  <a:pt x="156" y="65"/>
                  <a:pt x="156" y="65"/>
                  <a:pt x="156" y="65"/>
                </a:cubicBezTo>
                <a:lnTo>
                  <a:pt x="154" y="65"/>
                </a:lnTo>
                <a:close/>
                <a:moveTo>
                  <a:pt x="154" y="106"/>
                </a:moveTo>
                <a:cubicBezTo>
                  <a:pt x="154" y="104"/>
                  <a:pt x="154" y="104"/>
                  <a:pt x="154" y="104"/>
                </a:cubicBezTo>
                <a:cubicBezTo>
                  <a:pt x="156" y="104"/>
                  <a:pt x="156" y="104"/>
                  <a:pt x="156" y="104"/>
                </a:cubicBezTo>
                <a:cubicBezTo>
                  <a:pt x="156" y="106"/>
                  <a:pt x="156" y="106"/>
                  <a:pt x="156" y="106"/>
                </a:cubicBezTo>
                <a:lnTo>
                  <a:pt x="154" y="106"/>
                </a:lnTo>
                <a:close/>
                <a:moveTo>
                  <a:pt x="154" y="148"/>
                </a:moveTo>
                <a:cubicBezTo>
                  <a:pt x="154" y="145"/>
                  <a:pt x="154" y="145"/>
                  <a:pt x="154" y="145"/>
                </a:cubicBezTo>
                <a:cubicBezTo>
                  <a:pt x="156" y="145"/>
                  <a:pt x="156" y="145"/>
                  <a:pt x="156" y="145"/>
                </a:cubicBezTo>
                <a:cubicBezTo>
                  <a:pt x="156" y="148"/>
                  <a:pt x="156" y="148"/>
                  <a:pt x="156" y="148"/>
                </a:cubicBezTo>
                <a:lnTo>
                  <a:pt x="154" y="148"/>
                </a:lnTo>
                <a:close/>
                <a:moveTo>
                  <a:pt x="164" y="23"/>
                </a:moveTo>
                <a:cubicBezTo>
                  <a:pt x="164" y="21"/>
                  <a:pt x="164" y="21"/>
                  <a:pt x="164" y="21"/>
                </a:cubicBezTo>
                <a:cubicBezTo>
                  <a:pt x="167" y="21"/>
                  <a:pt x="167" y="21"/>
                  <a:pt x="167" y="21"/>
                </a:cubicBezTo>
                <a:cubicBezTo>
                  <a:pt x="167" y="23"/>
                  <a:pt x="167" y="23"/>
                  <a:pt x="167" y="23"/>
                </a:cubicBezTo>
                <a:lnTo>
                  <a:pt x="164" y="23"/>
                </a:lnTo>
                <a:close/>
                <a:moveTo>
                  <a:pt x="164" y="65"/>
                </a:moveTo>
                <a:cubicBezTo>
                  <a:pt x="164" y="62"/>
                  <a:pt x="164" y="62"/>
                  <a:pt x="164" y="62"/>
                </a:cubicBezTo>
                <a:cubicBezTo>
                  <a:pt x="167" y="62"/>
                  <a:pt x="167" y="62"/>
                  <a:pt x="167" y="62"/>
                </a:cubicBezTo>
                <a:cubicBezTo>
                  <a:pt x="167" y="65"/>
                  <a:pt x="167" y="65"/>
                  <a:pt x="167" y="65"/>
                </a:cubicBezTo>
                <a:lnTo>
                  <a:pt x="164" y="65"/>
                </a:lnTo>
                <a:close/>
                <a:moveTo>
                  <a:pt x="164" y="106"/>
                </a:moveTo>
                <a:cubicBezTo>
                  <a:pt x="164" y="104"/>
                  <a:pt x="164" y="104"/>
                  <a:pt x="164" y="104"/>
                </a:cubicBezTo>
                <a:cubicBezTo>
                  <a:pt x="167" y="104"/>
                  <a:pt x="167" y="104"/>
                  <a:pt x="167" y="104"/>
                </a:cubicBezTo>
                <a:cubicBezTo>
                  <a:pt x="167" y="106"/>
                  <a:pt x="167" y="106"/>
                  <a:pt x="167" y="106"/>
                </a:cubicBezTo>
                <a:lnTo>
                  <a:pt x="164" y="106"/>
                </a:lnTo>
                <a:close/>
                <a:moveTo>
                  <a:pt x="164" y="148"/>
                </a:moveTo>
                <a:cubicBezTo>
                  <a:pt x="164" y="145"/>
                  <a:pt x="164" y="145"/>
                  <a:pt x="164" y="145"/>
                </a:cubicBezTo>
                <a:cubicBezTo>
                  <a:pt x="167" y="145"/>
                  <a:pt x="167" y="145"/>
                  <a:pt x="167" y="145"/>
                </a:cubicBezTo>
                <a:cubicBezTo>
                  <a:pt x="167" y="148"/>
                  <a:pt x="167" y="148"/>
                  <a:pt x="167" y="148"/>
                </a:cubicBezTo>
                <a:lnTo>
                  <a:pt x="164" y="148"/>
                </a:lnTo>
                <a:close/>
                <a:moveTo>
                  <a:pt x="175" y="23"/>
                </a:moveTo>
                <a:cubicBezTo>
                  <a:pt x="175" y="21"/>
                  <a:pt x="175" y="21"/>
                  <a:pt x="175" y="21"/>
                </a:cubicBezTo>
                <a:cubicBezTo>
                  <a:pt x="177" y="21"/>
                  <a:pt x="177" y="21"/>
                  <a:pt x="177" y="21"/>
                </a:cubicBezTo>
                <a:cubicBezTo>
                  <a:pt x="177" y="23"/>
                  <a:pt x="177" y="23"/>
                  <a:pt x="177" y="23"/>
                </a:cubicBezTo>
                <a:lnTo>
                  <a:pt x="175" y="23"/>
                </a:lnTo>
                <a:close/>
                <a:moveTo>
                  <a:pt x="175" y="106"/>
                </a:moveTo>
                <a:cubicBezTo>
                  <a:pt x="175" y="104"/>
                  <a:pt x="175" y="104"/>
                  <a:pt x="175" y="104"/>
                </a:cubicBezTo>
                <a:cubicBezTo>
                  <a:pt x="177" y="104"/>
                  <a:pt x="177" y="104"/>
                  <a:pt x="177" y="104"/>
                </a:cubicBezTo>
                <a:cubicBezTo>
                  <a:pt x="177" y="106"/>
                  <a:pt x="177" y="106"/>
                  <a:pt x="177" y="106"/>
                </a:cubicBezTo>
                <a:lnTo>
                  <a:pt x="175" y="106"/>
                </a:lnTo>
                <a:close/>
                <a:moveTo>
                  <a:pt x="175" y="148"/>
                </a:moveTo>
                <a:cubicBezTo>
                  <a:pt x="175" y="145"/>
                  <a:pt x="175" y="145"/>
                  <a:pt x="175" y="145"/>
                </a:cubicBezTo>
                <a:cubicBezTo>
                  <a:pt x="177" y="145"/>
                  <a:pt x="177" y="145"/>
                  <a:pt x="177" y="145"/>
                </a:cubicBezTo>
                <a:cubicBezTo>
                  <a:pt x="177" y="148"/>
                  <a:pt x="177" y="148"/>
                  <a:pt x="177" y="148"/>
                </a:cubicBezTo>
                <a:lnTo>
                  <a:pt x="175" y="148"/>
                </a:lnTo>
                <a:close/>
                <a:moveTo>
                  <a:pt x="185" y="13"/>
                </a:moveTo>
                <a:cubicBezTo>
                  <a:pt x="185" y="10"/>
                  <a:pt x="185" y="10"/>
                  <a:pt x="185" y="10"/>
                </a:cubicBezTo>
                <a:cubicBezTo>
                  <a:pt x="188" y="10"/>
                  <a:pt x="188" y="10"/>
                  <a:pt x="188" y="10"/>
                </a:cubicBezTo>
                <a:cubicBezTo>
                  <a:pt x="188" y="13"/>
                  <a:pt x="188" y="13"/>
                  <a:pt x="188" y="13"/>
                </a:cubicBezTo>
                <a:lnTo>
                  <a:pt x="185" y="13"/>
                </a:lnTo>
                <a:close/>
                <a:moveTo>
                  <a:pt x="185" y="23"/>
                </a:moveTo>
                <a:cubicBezTo>
                  <a:pt x="185" y="21"/>
                  <a:pt x="185" y="21"/>
                  <a:pt x="185" y="21"/>
                </a:cubicBezTo>
                <a:cubicBezTo>
                  <a:pt x="188" y="21"/>
                  <a:pt x="188" y="21"/>
                  <a:pt x="188" y="21"/>
                </a:cubicBezTo>
                <a:cubicBezTo>
                  <a:pt x="188" y="23"/>
                  <a:pt x="188" y="23"/>
                  <a:pt x="188" y="23"/>
                </a:cubicBezTo>
                <a:lnTo>
                  <a:pt x="185" y="23"/>
                </a:lnTo>
                <a:close/>
                <a:moveTo>
                  <a:pt x="185" y="34"/>
                </a:moveTo>
                <a:cubicBezTo>
                  <a:pt x="185" y="31"/>
                  <a:pt x="185" y="31"/>
                  <a:pt x="185" y="31"/>
                </a:cubicBezTo>
                <a:cubicBezTo>
                  <a:pt x="188" y="31"/>
                  <a:pt x="188" y="31"/>
                  <a:pt x="188" y="31"/>
                </a:cubicBezTo>
                <a:cubicBezTo>
                  <a:pt x="188" y="34"/>
                  <a:pt x="188" y="34"/>
                  <a:pt x="188" y="34"/>
                </a:cubicBezTo>
                <a:lnTo>
                  <a:pt x="185" y="34"/>
                </a:lnTo>
                <a:close/>
                <a:moveTo>
                  <a:pt x="185" y="44"/>
                </a:moveTo>
                <a:cubicBezTo>
                  <a:pt x="185" y="41"/>
                  <a:pt x="185" y="41"/>
                  <a:pt x="185" y="41"/>
                </a:cubicBezTo>
                <a:cubicBezTo>
                  <a:pt x="188" y="41"/>
                  <a:pt x="188" y="41"/>
                  <a:pt x="188" y="41"/>
                </a:cubicBezTo>
                <a:cubicBezTo>
                  <a:pt x="188" y="44"/>
                  <a:pt x="188" y="44"/>
                  <a:pt x="188" y="44"/>
                </a:cubicBezTo>
                <a:lnTo>
                  <a:pt x="185" y="44"/>
                </a:lnTo>
                <a:close/>
                <a:moveTo>
                  <a:pt x="185" y="75"/>
                </a:moveTo>
                <a:cubicBezTo>
                  <a:pt x="185" y="72"/>
                  <a:pt x="185" y="72"/>
                  <a:pt x="185" y="72"/>
                </a:cubicBezTo>
                <a:cubicBezTo>
                  <a:pt x="188" y="72"/>
                  <a:pt x="188" y="72"/>
                  <a:pt x="188" y="72"/>
                </a:cubicBezTo>
                <a:cubicBezTo>
                  <a:pt x="188" y="75"/>
                  <a:pt x="188" y="75"/>
                  <a:pt x="188" y="75"/>
                </a:cubicBezTo>
                <a:lnTo>
                  <a:pt x="185" y="75"/>
                </a:lnTo>
                <a:close/>
                <a:moveTo>
                  <a:pt x="185" y="85"/>
                </a:moveTo>
                <a:cubicBezTo>
                  <a:pt x="185" y="83"/>
                  <a:pt x="185" y="83"/>
                  <a:pt x="185" y="83"/>
                </a:cubicBezTo>
                <a:cubicBezTo>
                  <a:pt x="188" y="83"/>
                  <a:pt x="188" y="83"/>
                  <a:pt x="188" y="83"/>
                </a:cubicBezTo>
                <a:cubicBezTo>
                  <a:pt x="188" y="85"/>
                  <a:pt x="188" y="85"/>
                  <a:pt x="188" y="85"/>
                </a:cubicBezTo>
                <a:lnTo>
                  <a:pt x="185" y="85"/>
                </a:lnTo>
                <a:close/>
                <a:moveTo>
                  <a:pt x="185" y="96"/>
                </a:moveTo>
                <a:cubicBezTo>
                  <a:pt x="185" y="93"/>
                  <a:pt x="185" y="93"/>
                  <a:pt x="185" y="93"/>
                </a:cubicBezTo>
                <a:cubicBezTo>
                  <a:pt x="188" y="93"/>
                  <a:pt x="188" y="93"/>
                  <a:pt x="188" y="93"/>
                </a:cubicBezTo>
                <a:cubicBezTo>
                  <a:pt x="188" y="96"/>
                  <a:pt x="188" y="96"/>
                  <a:pt x="188" y="96"/>
                </a:cubicBezTo>
                <a:lnTo>
                  <a:pt x="185" y="96"/>
                </a:lnTo>
                <a:close/>
                <a:moveTo>
                  <a:pt x="185" y="106"/>
                </a:moveTo>
                <a:cubicBezTo>
                  <a:pt x="185" y="104"/>
                  <a:pt x="185" y="104"/>
                  <a:pt x="185" y="104"/>
                </a:cubicBezTo>
                <a:cubicBezTo>
                  <a:pt x="188" y="104"/>
                  <a:pt x="188" y="104"/>
                  <a:pt x="188" y="104"/>
                </a:cubicBezTo>
                <a:cubicBezTo>
                  <a:pt x="188" y="106"/>
                  <a:pt x="188" y="106"/>
                  <a:pt x="188" y="106"/>
                </a:cubicBezTo>
                <a:lnTo>
                  <a:pt x="185" y="106"/>
                </a:lnTo>
                <a:close/>
                <a:moveTo>
                  <a:pt x="185" y="117"/>
                </a:moveTo>
                <a:cubicBezTo>
                  <a:pt x="185" y="114"/>
                  <a:pt x="185" y="114"/>
                  <a:pt x="185" y="114"/>
                </a:cubicBezTo>
                <a:cubicBezTo>
                  <a:pt x="188" y="114"/>
                  <a:pt x="188" y="114"/>
                  <a:pt x="188" y="114"/>
                </a:cubicBezTo>
                <a:cubicBezTo>
                  <a:pt x="188" y="117"/>
                  <a:pt x="188" y="117"/>
                  <a:pt x="188" y="117"/>
                </a:cubicBezTo>
                <a:lnTo>
                  <a:pt x="185" y="117"/>
                </a:lnTo>
                <a:close/>
                <a:moveTo>
                  <a:pt x="185" y="127"/>
                </a:moveTo>
                <a:cubicBezTo>
                  <a:pt x="185" y="124"/>
                  <a:pt x="185" y="124"/>
                  <a:pt x="185" y="124"/>
                </a:cubicBezTo>
                <a:cubicBezTo>
                  <a:pt x="188" y="124"/>
                  <a:pt x="188" y="124"/>
                  <a:pt x="188" y="124"/>
                </a:cubicBezTo>
                <a:cubicBezTo>
                  <a:pt x="188" y="127"/>
                  <a:pt x="188" y="127"/>
                  <a:pt x="188" y="127"/>
                </a:cubicBezTo>
                <a:lnTo>
                  <a:pt x="185" y="127"/>
                </a:lnTo>
                <a:close/>
                <a:moveTo>
                  <a:pt x="185" y="137"/>
                </a:moveTo>
                <a:cubicBezTo>
                  <a:pt x="185" y="135"/>
                  <a:pt x="185" y="135"/>
                  <a:pt x="185" y="135"/>
                </a:cubicBezTo>
                <a:cubicBezTo>
                  <a:pt x="188" y="135"/>
                  <a:pt x="188" y="135"/>
                  <a:pt x="188" y="135"/>
                </a:cubicBezTo>
                <a:cubicBezTo>
                  <a:pt x="188" y="137"/>
                  <a:pt x="188" y="137"/>
                  <a:pt x="188" y="137"/>
                </a:cubicBezTo>
                <a:lnTo>
                  <a:pt x="185" y="137"/>
                </a:lnTo>
                <a:close/>
                <a:moveTo>
                  <a:pt x="185" y="148"/>
                </a:moveTo>
                <a:cubicBezTo>
                  <a:pt x="185" y="145"/>
                  <a:pt x="185" y="145"/>
                  <a:pt x="185" y="145"/>
                </a:cubicBezTo>
                <a:cubicBezTo>
                  <a:pt x="188" y="145"/>
                  <a:pt x="188" y="145"/>
                  <a:pt x="188" y="145"/>
                </a:cubicBezTo>
                <a:cubicBezTo>
                  <a:pt x="188" y="148"/>
                  <a:pt x="188" y="148"/>
                  <a:pt x="188" y="148"/>
                </a:cubicBezTo>
                <a:lnTo>
                  <a:pt x="185" y="148"/>
                </a:lnTo>
                <a:close/>
                <a:moveTo>
                  <a:pt x="185" y="158"/>
                </a:moveTo>
                <a:cubicBezTo>
                  <a:pt x="185" y="156"/>
                  <a:pt x="185" y="156"/>
                  <a:pt x="185" y="156"/>
                </a:cubicBezTo>
                <a:cubicBezTo>
                  <a:pt x="188" y="156"/>
                  <a:pt x="188" y="156"/>
                  <a:pt x="188" y="156"/>
                </a:cubicBezTo>
                <a:cubicBezTo>
                  <a:pt x="188" y="158"/>
                  <a:pt x="188" y="158"/>
                  <a:pt x="188" y="158"/>
                </a:cubicBezTo>
                <a:lnTo>
                  <a:pt x="185" y="158"/>
                </a:lnTo>
                <a:close/>
                <a:moveTo>
                  <a:pt x="185" y="166"/>
                </a:moveTo>
                <a:cubicBezTo>
                  <a:pt x="188" y="166"/>
                  <a:pt x="188" y="166"/>
                  <a:pt x="188" y="166"/>
                </a:cubicBezTo>
                <a:cubicBezTo>
                  <a:pt x="188" y="169"/>
                  <a:pt x="188" y="169"/>
                  <a:pt x="188" y="169"/>
                </a:cubicBezTo>
                <a:cubicBezTo>
                  <a:pt x="185" y="169"/>
                  <a:pt x="185" y="169"/>
                  <a:pt x="185" y="169"/>
                </a:cubicBezTo>
                <a:lnTo>
                  <a:pt x="185" y="166"/>
                </a:lnTo>
                <a:close/>
                <a:moveTo>
                  <a:pt x="185" y="176"/>
                </a:moveTo>
                <a:cubicBezTo>
                  <a:pt x="188" y="176"/>
                  <a:pt x="188" y="176"/>
                  <a:pt x="188" y="176"/>
                </a:cubicBezTo>
                <a:cubicBezTo>
                  <a:pt x="188" y="179"/>
                  <a:pt x="188" y="179"/>
                  <a:pt x="188" y="179"/>
                </a:cubicBezTo>
                <a:cubicBezTo>
                  <a:pt x="185" y="179"/>
                  <a:pt x="185" y="179"/>
                  <a:pt x="185" y="179"/>
                </a:cubicBezTo>
                <a:lnTo>
                  <a:pt x="185" y="176"/>
                </a:lnTo>
                <a:close/>
                <a:moveTo>
                  <a:pt x="196" y="23"/>
                </a:moveTo>
                <a:cubicBezTo>
                  <a:pt x="196" y="21"/>
                  <a:pt x="196" y="21"/>
                  <a:pt x="196" y="21"/>
                </a:cubicBezTo>
                <a:cubicBezTo>
                  <a:pt x="198" y="21"/>
                  <a:pt x="198" y="21"/>
                  <a:pt x="198" y="21"/>
                </a:cubicBezTo>
                <a:cubicBezTo>
                  <a:pt x="198" y="23"/>
                  <a:pt x="198" y="23"/>
                  <a:pt x="198" y="23"/>
                </a:cubicBezTo>
                <a:lnTo>
                  <a:pt x="196" y="23"/>
                </a:lnTo>
                <a:close/>
                <a:moveTo>
                  <a:pt x="196" y="65"/>
                </a:moveTo>
                <a:cubicBezTo>
                  <a:pt x="196" y="62"/>
                  <a:pt x="196" y="62"/>
                  <a:pt x="196" y="62"/>
                </a:cubicBezTo>
                <a:cubicBezTo>
                  <a:pt x="198" y="62"/>
                  <a:pt x="198" y="62"/>
                  <a:pt x="198" y="62"/>
                </a:cubicBezTo>
                <a:cubicBezTo>
                  <a:pt x="198" y="65"/>
                  <a:pt x="198" y="65"/>
                  <a:pt x="198" y="65"/>
                </a:cubicBezTo>
                <a:lnTo>
                  <a:pt x="196" y="65"/>
                </a:lnTo>
                <a:close/>
                <a:moveTo>
                  <a:pt x="196" y="106"/>
                </a:moveTo>
                <a:cubicBezTo>
                  <a:pt x="196" y="104"/>
                  <a:pt x="196" y="104"/>
                  <a:pt x="196" y="104"/>
                </a:cubicBezTo>
                <a:cubicBezTo>
                  <a:pt x="198" y="104"/>
                  <a:pt x="198" y="104"/>
                  <a:pt x="198" y="104"/>
                </a:cubicBezTo>
                <a:cubicBezTo>
                  <a:pt x="198" y="106"/>
                  <a:pt x="198" y="106"/>
                  <a:pt x="198" y="106"/>
                </a:cubicBezTo>
                <a:lnTo>
                  <a:pt x="196" y="106"/>
                </a:lnTo>
                <a:close/>
                <a:moveTo>
                  <a:pt x="196" y="148"/>
                </a:moveTo>
                <a:cubicBezTo>
                  <a:pt x="196" y="145"/>
                  <a:pt x="196" y="145"/>
                  <a:pt x="196" y="145"/>
                </a:cubicBezTo>
                <a:cubicBezTo>
                  <a:pt x="198" y="145"/>
                  <a:pt x="198" y="145"/>
                  <a:pt x="198" y="145"/>
                </a:cubicBezTo>
                <a:cubicBezTo>
                  <a:pt x="198" y="148"/>
                  <a:pt x="198" y="148"/>
                  <a:pt x="198" y="148"/>
                </a:cubicBezTo>
                <a:lnTo>
                  <a:pt x="196" y="148"/>
                </a:lnTo>
                <a:close/>
              </a:path>
            </a:pathLst>
          </a:custGeom>
          <a:solidFill>
            <a:schemeClr val="accent1"/>
          </a:solidFill>
          <a:ln>
            <a:noFill/>
          </a:ln>
        </p:spPr>
        <p:txBody>
          <a:bodyPr vert="horz" wrap="square" lIns="57150" tIns="28575" rIns="57150" bIns="28575" numCol="1" anchor="t" anchorCtr="0" compatLnSpc="1"/>
          <a:lstStyle/>
          <a:p>
            <a:pPr>
              <a:lnSpc>
                <a:spcPct val="120000"/>
              </a:lnSpc>
            </a:pPr>
            <a:endParaRPr lang="en-US" sz="1125"/>
          </a:p>
        </p:txBody>
      </p:sp>
      <p:sp>
        <p:nvSpPr>
          <p:cNvPr id="35" name="Freeform 13"/>
          <p:cNvSpPr/>
          <p:nvPr/>
        </p:nvSpPr>
        <p:spPr>
          <a:xfrm>
            <a:off x="10935718" y="3717032"/>
            <a:ext cx="454291" cy="440759"/>
          </a:xfrm>
          <a:custGeom>
            <a:avLst/>
            <a:gdLst/>
            <a:ahLst/>
            <a:cxnLst/>
            <a:rect l="l" t="t" r="r" b="b"/>
            <a:pathLst>
              <a:path w="209848" h="203597">
                <a:moveTo>
                  <a:pt x="96888" y="162074"/>
                </a:moveTo>
                <a:cubicBezTo>
                  <a:pt x="93018" y="162074"/>
                  <a:pt x="89669" y="163487"/>
                  <a:pt x="86842" y="166315"/>
                </a:cubicBezTo>
                <a:cubicBezTo>
                  <a:pt x="84014" y="169143"/>
                  <a:pt x="82600" y="172491"/>
                  <a:pt x="82600" y="176361"/>
                </a:cubicBezTo>
                <a:cubicBezTo>
                  <a:pt x="82600" y="180231"/>
                  <a:pt x="84014" y="183579"/>
                  <a:pt x="86842" y="186407"/>
                </a:cubicBezTo>
                <a:cubicBezTo>
                  <a:pt x="89669" y="189235"/>
                  <a:pt x="93018" y="190649"/>
                  <a:pt x="96888" y="190649"/>
                </a:cubicBezTo>
                <a:lnTo>
                  <a:pt x="182613" y="190649"/>
                </a:lnTo>
                <a:cubicBezTo>
                  <a:pt x="186780" y="190649"/>
                  <a:pt x="190203" y="189235"/>
                  <a:pt x="192882" y="186407"/>
                </a:cubicBezTo>
                <a:cubicBezTo>
                  <a:pt x="195561" y="183579"/>
                  <a:pt x="196900" y="180231"/>
                  <a:pt x="196900" y="176361"/>
                </a:cubicBezTo>
                <a:cubicBezTo>
                  <a:pt x="196900" y="172491"/>
                  <a:pt x="195561" y="169143"/>
                  <a:pt x="192882" y="166315"/>
                </a:cubicBezTo>
                <a:cubicBezTo>
                  <a:pt x="190203" y="163487"/>
                  <a:pt x="186780" y="162074"/>
                  <a:pt x="182613" y="162074"/>
                </a:cubicBezTo>
                <a:close/>
                <a:moveTo>
                  <a:pt x="27236" y="162074"/>
                </a:moveTo>
                <a:cubicBezTo>
                  <a:pt x="23069" y="162074"/>
                  <a:pt x="19646" y="163487"/>
                  <a:pt x="16967" y="166315"/>
                </a:cubicBezTo>
                <a:cubicBezTo>
                  <a:pt x="14288" y="169143"/>
                  <a:pt x="12948" y="172491"/>
                  <a:pt x="12948" y="176361"/>
                </a:cubicBezTo>
                <a:cubicBezTo>
                  <a:pt x="12948" y="180231"/>
                  <a:pt x="14288" y="183579"/>
                  <a:pt x="16967" y="186407"/>
                </a:cubicBezTo>
                <a:cubicBezTo>
                  <a:pt x="19646" y="189235"/>
                  <a:pt x="23069" y="190649"/>
                  <a:pt x="27236" y="190649"/>
                </a:cubicBezTo>
                <a:lnTo>
                  <a:pt x="30361" y="190649"/>
                </a:lnTo>
                <a:cubicBezTo>
                  <a:pt x="34231" y="190649"/>
                  <a:pt x="37580" y="189235"/>
                  <a:pt x="40407" y="186407"/>
                </a:cubicBezTo>
                <a:cubicBezTo>
                  <a:pt x="43235" y="183579"/>
                  <a:pt x="44649" y="180231"/>
                  <a:pt x="44649" y="176361"/>
                </a:cubicBezTo>
                <a:cubicBezTo>
                  <a:pt x="44649" y="172491"/>
                  <a:pt x="43235" y="169143"/>
                  <a:pt x="40407" y="166315"/>
                </a:cubicBezTo>
                <a:cubicBezTo>
                  <a:pt x="37580" y="163487"/>
                  <a:pt x="34231" y="162074"/>
                  <a:pt x="30361" y="162074"/>
                </a:cubicBezTo>
                <a:close/>
                <a:moveTo>
                  <a:pt x="96888" y="149572"/>
                </a:moveTo>
                <a:lnTo>
                  <a:pt x="182613" y="149572"/>
                </a:lnTo>
                <a:cubicBezTo>
                  <a:pt x="190054" y="149572"/>
                  <a:pt x="196454" y="152176"/>
                  <a:pt x="201811" y="157385"/>
                </a:cubicBezTo>
                <a:cubicBezTo>
                  <a:pt x="207169" y="162594"/>
                  <a:pt x="209848" y="168920"/>
                  <a:pt x="209848" y="176361"/>
                </a:cubicBezTo>
                <a:cubicBezTo>
                  <a:pt x="209848" y="183802"/>
                  <a:pt x="207169" y="190202"/>
                  <a:pt x="201811" y="195560"/>
                </a:cubicBezTo>
                <a:cubicBezTo>
                  <a:pt x="196454" y="200918"/>
                  <a:pt x="190054" y="203597"/>
                  <a:pt x="182613" y="203597"/>
                </a:cubicBezTo>
                <a:lnTo>
                  <a:pt x="96888" y="203597"/>
                </a:lnTo>
                <a:cubicBezTo>
                  <a:pt x="89446" y="203597"/>
                  <a:pt x="83121" y="200918"/>
                  <a:pt x="77912" y="195560"/>
                </a:cubicBezTo>
                <a:cubicBezTo>
                  <a:pt x="72703" y="190202"/>
                  <a:pt x="70098" y="183802"/>
                  <a:pt x="70098" y="176361"/>
                </a:cubicBezTo>
                <a:cubicBezTo>
                  <a:pt x="70098" y="168920"/>
                  <a:pt x="72703" y="162594"/>
                  <a:pt x="77912" y="157385"/>
                </a:cubicBezTo>
                <a:cubicBezTo>
                  <a:pt x="83121" y="152176"/>
                  <a:pt x="89446" y="149572"/>
                  <a:pt x="96888" y="149572"/>
                </a:cubicBezTo>
                <a:close/>
                <a:moveTo>
                  <a:pt x="27236" y="149572"/>
                </a:moveTo>
                <a:lnTo>
                  <a:pt x="30361" y="149572"/>
                </a:lnTo>
                <a:cubicBezTo>
                  <a:pt x="37803" y="149572"/>
                  <a:pt x="44128" y="152176"/>
                  <a:pt x="49337" y="157385"/>
                </a:cubicBezTo>
                <a:cubicBezTo>
                  <a:pt x="54546" y="162594"/>
                  <a:pt x="57150" y="168920"/>
                  <a:pt x="57150" y="176361"/>
                </a:cubicBezTo>
                <a:cubicBezTo>
                  <a:pt x="57150" y="183802"/>
                  <a:pt x="54546" y="190202"/>
                  <a:pt x="49337" y="195560"/>
                </a:cubicBezTo>
                <a:cubicBezTo>
                  <a:pt x="44128" y="200918"/>
                  <a:pt x="37803" y="203597"/>
                  <a:pt x="30361" y="203597"/>
                </a:cubicBezTo>
                <a:lnTo>
                  <a:pt x="27236" y="203597"/>
                </a:lnTo>
                <a:cubicBezTo>
                  <a:pt x="19795" y="203597"/>
                  <a:pt x="13395" y="200918"/>
                  <a:pt x="8037" y="195560"/>
                </a:cubicBezTo>
                <a:cubicBezTo>
                  <a:pt x="2679" y="190202"/>
                  <a:pt x="0" y="183802"/>
                  <a:pt x="0" y="176361"/>
                </a:cubicBezTo>
                <a:cubicBezTo>
                  <a:pt x="0" y="168920"/>
                  <a:pt x="2679" y="162594"/>
                  <a:pt x="8037" y="157385"/>
                </a:cubicBezTo>
                <a:cubicBezTo>
                  <a:pt x="13395" y="152176"/>
                  <a:pt x="19795" y="149572"/>
                  <a:pt x="27236" y="149572"/>
                </a:cubicBezTo>
                <a:close/>
                <a:moveTo>
                  <a:pt x="96888" y="89297"/>
                </a:moveTo>
                <a:cubicBezTo>
                  <a:pt x="93018" y="89297"/>
                  <a:pt x="89669" y="90710"/>
                  <a:pt x="86842" y="93538"/>
                </a:cubicBezTo>
                <a:cubicBezTo>
                  <a:pt x="84014" y="96366"/>
                  <a:pt x="82600" y="99715"/>
                  <a:pt x="82600" y="103584"/>
                </a:cubicBezTo>
                <a:cubicBezTo>
                  <a:pt x="82600" y="107454"/>
                  <a:pt x="84014" y="110802"/>
                  <a:pt x="86842" y="113630"/>
                </a:cubicBezTo>
                <a:cubicBezTo>
                  <a:pt x="89669" y="116458"/>
                  <a:pt x="93018" y="117872"/>
                  <a:pt x="96888" y="117872"/>
                </a:cubicBezTo>
                <a:lnTo>
                  <a:pt x="182613" y="117872"/>
                </a:lnTo>
                <a:cubicBezTo>
                  <a:pt x="186482" y="117872"/>
                  <a:pt x="189831" y="116458"/>
                  <a:pt x="192658" y="113630"/>
                </a:cubicBezTo>
                <a:cubicBezTo>
                  <a:pt x="195486" y="110802"/>
                  <a:pt x="196900" y="107454"/>
                  <a:pt x="196900" y="103584"/>
                </a:cubicBezTo>
                <a:cubicBezTo>
                  <a:pt x="196900" y="99417"/>
                  <a:pt x="195561" y="95994"/>
                  <a:pt x="192882" y="93315"/>
                </a:cubicBezTo>
                <a:cubicBezTo>
                  <a:pt x="190203" y="90636"/>
                  <a:pt x="186780" y="89297"/>
                  <a:pt x="182613" y="89297"/>
                </a:cubicBezTo>
                <a:close/>
                <a:moveTo>
                  <a:pt x="27236" y="89297"/>
                </a:moveTo>
                <a:cubicBezTo>
                  <a:pt x="23069" y="89297"/>
                  <a:pt x="19646" y="90636"/>
                  <a:pt x="16967" y="93315"/>
                </a:cubicBezTo>
                <a:cubicBezTo>
                  <a:pt x="14288" y="95994"/>
                  <a:pt x="12948" y="99417"/>
                  <a:pt x="12948" y="103584"/>
                </a:cubicBezTo>
                <a:cubicBezTo>
                  <a:pt x="12948" y="107454"/>
                  <a:pt x="14362" y="110802"/>
                  <a:pt x="17190" y="113630"/>
                </a:cubicBezTo>
                <a:cubicBezTo>
                  <a:pt x="20018" y="116458"/>
                  <a:pt x="23366" y="117872"/>
                  <a:pt x="27236" y="117872"/>
                </a:cubicBezTo>
                <a:lnTo>
                  <a:pt x="30361" y="117872"/>
                </a:lnTo>
                <a:cubicBezTo>
                  <a:pt x="34231" y="117872"/>
                  <a:pt x="37580" y="116458"/>
                  <a:pt x="40407" y="113630"/>
                </a:cubicBezTo>
                <a:cubicBezTo>
                  <a:pt x="43235" y="110802"/>
                  <a:pt x="44649" y="107454"/>
                  <a:pt x="44649" y="103584"/>
                </a:cubicBezTo>
                <a:cubicBezTo>
                  <a:pt x="44649" y="99417"/>
                  <a:pt x="43235" y="95994"/>
                  <a:pt x="40407" y="93315"/>
                </a:cubicBezTo>
                <a:cubicBezTo>
                  <a:pt x="37580" y="90636"/>
                  <a:pt x="34231" y="89297"/>
                  <a:pt x="30361" y="89297"/>
                </a:cubicBezTo>
                <a:close/>
                <a:moveTo>
                  <a:pt x="96888" y="76349"/>
                </a:moveTo>
                <a:lnTo>
                  <a:pt x="182613" y="76349"/>
                </a:lnTo>
                <a:cubicBezTo>
                  <a:pt x="190352" y="76349"/>
                  <a:pt x="196826" y="78953"/>
                  <a:pt x="202035" y="84162"/>
                </a:cubicBezTo>
                <a:cubicBezTo>
                  <a:pt x="207244" y="89371"/>
                  <a:pt x="209848" y="95845"/>
                  <a:pt x="209848" y="103584"/>
                </a:cubicBezTo>
                <a:cubicBezTo>
                  <a:pt x="209848" y="111025"/>
                  <a:pt x="207169" y="117351"/>
                  <a:pt x="201811" y="122560"/>
                </a:cubicBezTo>
                <a:cubicBezTo>
                  <a:pt x="196454" y="127769"/>
                  <a:pt x="190054" y="130373"/>
                  <a:pt x="182613" y="130373"/>
                </a:cubicBezTo>
                <a:lnTo>
                  <a:pt x="96888" y="130373"/>
                </a:lnTo>
                <a:cubicBezTo>
                  <a:pt x="89446" y="130373"/>
                  <a:pt x="83121" y="127769"/>
                  <a:pt x="77912" y="122560"/>
                </a:cubicBezTo>
                <a:cubicBezTo>
                  <a:pt x="72703" y="117351"/>
                  <a:pt x="70098" y="111025"/>
                  <a:pt x="70098" y="103584"/>
                </a:cubicBezTo>
                <a:cubicBezTo>
                  <a:pt x="70098" y="96143"/>
                  <a:pt x="72703" y="89743"/>
                  <a:pt x="77912" y="84385"/>
                </a:cubicBezTo>
                <a:cubicBezTo>
                  <a:pt x="83121" y="79027"/>
                  <a:pt x="89446" y="76349"/>
                  <a:pt x="96888" y="76349"/>
                </a:cubicBezTo>
                <a:close/>
                <a:moveTo>
                  <a:pt x="27236" y="76349"/>
                </a:moveTo>
                <a:lnTo>
                  <a:pt x="30361" y="76349"/>
                </a:lnTo>
                <a:cubicBezTo>
                  <a:pt x="37803" y="76349"/>
                  <a:pt x="44128" y="79027"/>
                  <a:pt x="49337" y="84385"/>
                </a:cubicBezTo>
                <a:cubicBezTo>
                  <a:pt x="54546" y="89743"/>
                  <a:pt x="57150" y="96143"/>
                  <a:pt x="57150" y="103584"/>
                </a:cubicBezTo>
                <a:cubicBezTo>
                  <a:pt x="57150" y="111025"/>
                  <a:pt x="54546" y="117351"/>
                  <a:pt x="49337" y="122560"/>
                </a:cubicBezTo>
                <a:cubicBezTo>
                  <a:pt x="44128" y="127769"/>
                  <a:pt x="37803" y="130373"/>
                  <a:pt x="30361" y="130373"/>
                </a:cubicBezTo>
                <a:lnTo>
                  <a:pt x="27236" y="130373"/>
                </a:lnTo>
                <a:cubicBezTo>
                  <a:pt x="19795" y="130373"/>
                  <a:pt x="13395" y="127769"/>
                  <a:pt x="8037" y="122560"/>
                </a:cubicBezTo>
                <a:cubicBezTo>
                  <a:pt x="2679" y="117351"/>
                  <a:pt x="0" y="111025"/>
                  <a:pt x="0" y="103584"/>
                </a:cubicBezTo>
                <a:cubicBezTo>
                  <a:pt x="0" y="95845"/>
                  <a:pt x="2605" y="89371"/>
                  <a:pt x="7814" y="84162"/>
                </a:cubicBezTo>
                <a:cubicBezTo>
                  <a:pt x="13023" y="78953"/>
                  <a:pt x="19497" y="76349"/>
                  <a:pt x="27236" y="76349"/>
                </a:cubicBezTo>
                <a:close/>
                <a:moveTo>
                  <a:pt x="96888" y="12948"/>
                </a:moveTo>
                <a:cubicBezTo>
                  <a:pt x="93018" y="12948"/>
                  <a:pt x="89669" y="14362"/>
                  <a:pt x="86842" y="17189"/>
                </a:cubicBezTo>
                <a:cubicBezTo>
                  <a:pt x="84014" y="20017"/>
                  <a:pt x="82600" y="23366"/>
                  <a:pt x="82600" y="27235"/>
                </a:cubicBezTo>
                <a:cubicBezTo>
                  <a:pt x="82600" y="31105"/>
                  <a:pt x="84014" y="34453"/>
                  <a:pt x="86842" y="37281"/>
                </a:cubicBezTo>
                <a:cubicBezTo>
                  <a:pt x="89669" y="40109"/>
                  <a:pt x="93018" y="41523"/>
                  <a:pt x="96888" y="41523"/>
                </a:cubicBezTo>
                <a:lnTo>
                  <a:pt x="182613" y="41523"/>
                </a:lnTo>
                <a:cubicBezTo>
                  <a:pt x="186780" y="41523"/>
                  <a:pt x="190203" y="40109"/>
                  <a:pt x="192882" y="37281"/>
                </a:cubicBezTo>
                <a:cubicBezTo>
                  <a:pt x="195561" y="34453"/>
                  <a:pt x="196900" y="31105"/>
                  <a:pt x="196900" y="27235"/>
                </a:cubicBezTo>
                <a:cubicBezTo>
                  <a:pt x="196900" y="23366"/>
                  <a:pt x="195561" y="20017"/>
                  <a:pt x="192882" y="17189"/>
                </a:cubicBezTo>
                <a:cubicBezTo>
                  <a:pt x="190203" y="14362"/>
                  <a:pt x="186780" y="12948"/>
                  <a:pt x="182613" y="12948"/>
                </a:cubicBezTo>
                <a:close/>
                <a:moveTo>
                  <a:pt x="27236" y="12948"/>
                </a:moveTo>
                <a:cubicBezTo>
                  <a:pt x="23069" y="12948"/>
                  <a:pt x="19646" y="14362"/>
                  <a:pt x="16967" y="17189"/>
                </a:cubicBezTo>
                <a:cubicBezTo>
                  <a:pt x="14288" y="20017"/>
                  <a:pt x="12948" y="23366"/>
                  <a:pt x="12948" y="27235"/>
                </a:cubicBezTo>
                <a:cubicBezTo>
                  <a:pt x="12948" y="31105"/>
                  <a:pt x="14288" y="34453"/>
                  <a:pt x="16967" y="37281"/>
                </a:cubicBezTo>
                <a:cubicBezTo>
                  <a:pt x="19646" y="40109"/>
                  <a:pt x="23069" y="41523"/>
                  <a:pt x="27236" y="41523"/>
                </a:cubicBezTo>
                <a:lnTo>
                  <a:pt x="30361" y="41523"/>
                </a:lnTo>
                <a:cubicBezTo>
                  <a:pt x="34231" y="41523"/>
                  <a:pt x="37580" y="40109"/>
                  <a:pt x="40407" y="37281"/>
                </a:cubicBezTo>
                <a:cubicBezTo>
                  <a:pt x="43235" y="34453"/>
                  <a:pt x="44649" y="31105"/>
                  <a:pt x="44649" y="27235"/>
                </a:cubicBezTo>
                <a:cubicBezTo>
                  <a:pt x="44649" y="23366"/>
                  <a:pt x="43235" y="20017"/>
                  <a:pt x="40407" y="17189"/>
                </a:cubicBezTo>
                <a:cubicBezTo>
                  <a:pt x="37580" y="14362"/>
                  <a:pt x="34231" y="12948"/>
                  <a:pt x="30361" y="12948"/>
                </a:cubicBezTo>
                <a:close/>
                <a:moveTo>
                  <a:pt x="96888" y="0"/>
                </a:moveTo>
                <a:lnTo>
                  <a:pt x="182613" y="0"/>
                </a:lnTo>
                <a:cubicBezTo>
                  <a:pt x="190054" y="0"/>
                  <a:pt x="196454" y="2679"/>
                  <a:pt x="201811" y="8036"/>
                </a:cubicBezTo>
                <a:cubicBezTo>
                  <a:pt x="207169" y="13394"/>
                  <a:pt x="209848" y="19794"/>
                  <a:pt x="209848" y="27235"/>
                </a:cubicBezTo>
                <a:cubicBezTo>
                  <a:pt x="209848" y="34677"/>
                  <a:pt x="207169" y="41002"/>
                  <a:pt x="201811" y="46211"/>
                </a:cubicBezTo>
                <a:cubicBezTo>
                  <a:pt x="196454" y="51420"/>
                  <a:pt x="190054" y="54024"/>
                  <a:pt x="182613" y="54024"/>
                </a:cubicBezTo>
                <a:lnTo>
                  <a:pt x="96888" y="54024"/>
                </a:lnTo>
                <a:cubicBezTo>
                  <a:pt x="89446" y="54024"/>
                  <a:pt x="83121" y="51420"/>
                  <a:pt x="77912" y="46211"/>
                </a:cubicBezTo>
                <a:cubicBezTo>
                  <a:pt x="72703" y="41002"/>
                  <a:pt x="70098" y="34677"/>
                  <a:pt x="70098" y="27235"/>
                </a:cubicBezTo>
                <a:cubicBezTo>
                  <a:pt x="70098" y="19794"/>
                  <a:pt x="72703" y="13394"/>
                  <a:pt x="77912" y="8036"/>
                </a:cubicBezTo>
                <a:cubicBezTo>
                  <a:pt x="83121" y="2679"/>
                  <a:pt x="89446" y="0"/>
                  <a:pt x="96888" y="0"/>
                </a:cubicBezTo>
                <a:close/>
                <a:moveTo>
                  <a:pt x="27236" y="0"/>
                </a:moveTo>
                <a:lnTo>
                  <a:pt x="30361" y="0"/>
                </a:lnTo>
                <a:cubicBezTo>
                  <a:pt x="37803" y="0"/>
                  <a:pt x="44128" y="2679"/>
                  <a:pt x="49337" y="8036"/>
                </a:cubicBezTo>
                <a:cubicBezTo>
                  <a:pt x="54546" y="13394"/>
                  <a:pt x="57150" y="19794"/>
                  <a:pt x="57150" y="27235"/>
                </a:cubicBezTo>
                <a:cubicBezTo>
                  <a:pt x="57150" y="34677"/>
                  <a:pt x="54546" y="41002"/>
                  <a:pt x="49337" y="46211"/>
                </a:cubicBezTo>
                <a:cubicBezTo>
                  <a:pt x="44128" y="51420"/>
                  <a:pt x="37803" y="54024"/>
                  <a:pt x="30361" y="54024"/>
                </a:cubicBezTo>
                <a:lnTo>
                  <a:pt x="27236" y="54024"/>
                </a:lnTo>
                <a:cubicBezTo>
                  <a:pt x="19795" y="54024"/>
                  <a:pt x="13395" y="51420"/>
                  <a:pt x="8037" y="46211"/>
                </a:cubicBezTo>
                <a:cubicBezTo>
                  <a:pt x="2679" y="41002"/>
                  <a:pt x="0" y="34677"/>
                  <a:pt x="0" y="27235"/>
                </a:cubicBezTo>
                <a:cubicBezTo>
                  <a:pt x="0" y="19794"/>
                  <a:pt x="2679" y="13394"/>
                  <a:pt x="8037" y="8036"/>
                </a:cubicBezTo>
                <a:cubicBezTo>
                  <a:pt x="13395" y="2679"/>
                  <a:pt x="19795" y="0"/>
                  <a:pt x="27236" y="0"/>
                </a:cubicBezTo>
                <a:close/>
              </a:path>
            </a:pathLst>
          </a:custGeom>
          <a:solidFill>
            <a:schemeClr val="accent1"/>
          </a:solidFill>
          <a:ln>
            <a:noFill/>
          </a:ln>
          <a:effectLst/>
        </p:spPr>
        <p:txBody>
          <a:bodyPr rot="0" spcFirstLastPara="0" vertOverflow="overflow" horzOverflow="overflow" vert="horz" wrap="square" lIns="57150" tIns="28575" rIns="57150" bIns="28575" numCol="1" spcCol="0" rtlCol="0" fromWordArt="0" anchor="t" anchorCtr="0" forceAA="0" compatLnSpc="1">
            <a:noAutofit/>
          </a:bodyPr>
          <a:lstStyle/>
          <a:p>
            <a:pPr>
              <a:lnSpc>
                <a:spcPct val="120000"/>
              </a:lnSpc>
            </a:pPr>
            <a:endParaRPr lang="en-US" sz="1125"/>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椭圆 15"/>
          <p:cNvSpPr/>
          <p:nvPr/>
        </p:nvSpPr>
        <p:spPr>
          <a:xfrm>
            <a:off x="575722" y="334348"/>
            <a:ext cx="869423" cy="869423"/>
          </a:xfrm>
          <a:prstGeom prst="ellipse">
            <a:avLst/>
          </a:prstGeom>
          <a:gradFill>
            <a:gsLst>
              <a:gs pos="0">
                <a:srgbClr val="C1E7DE"/>
              </a:gs>
              <a:gs pos="41000">
                <a:srgbClr val="F8FCFB"/>
              </a:gs>
              <a:gs pos="85000">
                <a:schemeClr val="bg1"/>
              </a:gs>
            </a:gsLst>
            <a:lin ang="3000000" scaled="0"/>
          </a:gradFill>
        </p:spPr>
        <p:txBody>
          <a:bodyPr rtlCol="0" anchor="ctr">
            <a:sp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sp>
        <p:nvSpPr>
          <p:cNvPr id="17" name="文本框 16"/>
          <p:cNvSpPr txBox="1"/>
          <p:nvPr/>
        </p:nvSpPr>
        <p:spPr>
          <a:xfrm>
            <a:off x="1487488" y="476672"/>
            <a:ext cx="1903085" cy="584775"/>
          </a:xfrm>
          <a:prstGeom prst="rect">
            <a:avLst/>
          </a:prstGeom>
          <a:noFill/>
          <a:effectLst/>
        </p:spPr>
        <p:txBody>
          <a:bodyPr wrap="none" rtlCol="0">
            <a:spAutoFit/>
          </a:bodyPr>
          <a:lstStyle>
            <a:defPPr>
              <a:defRPr lang="zh-CN"/>
            </a:defPPr>
            <a:lvl1pPr algn="ctr">
              <a:defRPr sz="6000">
                <a:gradFill>
                  <a:gsLst>
                    <a:gs pos="0">
                      <a:srgbClr val="FBC57B"/>
                    </a:gs>
                    <a:gs pos="50000">
                      <a:srgbClr val="FED197"/>
                    </a:gs>
                    <a:gs pos="100000">
                      <a:srgbClr val="FBC57B"/>
                    </a:gs>
                  </a:gsLst>
                  <a:lin ang="0" scaled="0"/>
                </a:gradFill>
                <a:latin typeface="优设标题黑" panose="00000500000000000000" pitchFamily="2" charset="-122"/>
                <a:ea typeface="优设标题黑" panose="00000500000000000000" pitchFamily="2" charset="-122"/>
              </a:defRPr>
            </a:lvl1pPr>
          </a:lstStyle>
          <a:p>
            <a:pPr algn="l"/>
            <a:r>
              <a:rPr lang="zh-CN" altLang="en-US" sz="3200" spc="150" dirty="0">
                <a:solidFill>
                  <a:schemeClr val="tx2"/>
                </a:solidFill>
                <a:latin typeface="+mn-ea"/>
                <a:ea typeface="腾讯体" panose="02010600010101010101" pitchFamily="2" charset="-122"/>
              </a:rPr>
              <a:t>发展历程</a:t>
            </a:r>
            <a:endParaRPr lang="zh-CN" altLang="en-US" sz="3200" spc="150" dirty="0">
              <a:solidFill>
                <a:schemeClr val="tx2"/>
              </a:solidFill>
              <a:latin typeface="+mn-ea"/>
              <a:ea typeface="腾讯体" panose="02010600010101010101" pitchFamily="2" charset="-122"/>
            </a:endParaRPr>
          </a:p>
        </p:txBody>
      </p:sp>
      <p:sp>
        <p:nvSpPr>
          <p:cNvPr id="18" name="文本框 17"/>
          <p:cNvSpPr txBox="1"/>
          <p:nvPr/>
        </p:nvSpPr>
        <p:spPr>
          <a:xfrm>
            <a:off x="634370" y="415116"/>
            <a:ext cx="752129" cy="707886"/>
          </a:xfrm>
          <a:prstGeom prst="rect">
            <a:avLst/>
          </a:prstGeom>
          <a:noFill/>
        </p:spPr>
        <p:txBody>
          <a:bodyPr wrap="none" rtlCol="0" anchor="ctr">
            <a:spAutoFit/>
          </a:bodyPr>
          <a:lstStyle>
            <a:defPPr>
              <a:defRPr lang="zh-CN"/>
            </a:defPPr>
            <a:lvl1pPr algn="ctr">
              <a:defRPr sz="9600">
                <a:gradFill>
                  <a:gsLst>
                    <a:gs pos="0">
                      <a:srgbClr val="4DBBA2"/>
                    </a:gs>
                    <a:gs pos="80000">
                      <a:srgbClr val="4DBBA2">
                        <a:alpha val="0"/>
                      </a:srgbClr>
                    </a:gs>
                  </a:gsLst>
                  <a:lin ang="4800000" scaled="0"/>
                </a:gradFill>
                <a:latin typeface="腾讯体" panose="02010600010101010101" pitchFamily="2" charset="-122"/>
                <a:ea typeface="腾讯体" panose="02010600010101010101" pitchFamily="2" charset="-122"/>
              </a:defRPr>
            </a:lvl1pPr>
          </a:lstStyle>
          <a:p>
            <a:r>
              <a:rPr lang="en-US" altLang="zh-CN" sz="4000" dirty="0">
                <a:gradFill>
                  <a:gsLst>
                    <a:gs pos="0">
                      <a:srgbClr val="4DBBA2"/>
                    </a:gs>
                    <a:gs pos="82000">
                      <a:srgbClr val="4DBBA2">
                        <a:alpha val="0"/>
                      </a:srgbClr>
                    </a:gs>
                  </a:gsLst>
                  <a:lin ang="4800000" scaled="0"/>
                </a:gradFill>
              </a:rPr>
              <a:t>01</a:t>
            </a:r>
            <a:endParaRPr lang="en-US" altLang="zh-CN" sz="4000" dirty="0">
              <a:gradFill>
                <a:gsLst>
                  <a:gs pos="0">
                    <a:srgbClr val="4DBBA2"/>
                  </a:gs>
                  <a:gs pos="82000">
                    <a:srgbClr val="4DBBA2">
                      <a:alpha val="0"/>
                    </a:srgbClr>
                  </a:gs>
                </a:gsLst>
                <a:lin ang="4800000" scaled="0"/>
              </a:gradFill>
            </a:endParaRPr>
          </a:p>
        </p:txBody>
      </p:sp>
      <p:sp>
        <p:nvSpPr>
          <p:cNvPr id="4" name="矩形 3"/>
          <p:cNvSpPr/>
          <p:nvPr/>
        </p:nvSpPr>
        <p:spPr>
          <a:xfrm>
            <a:off x="695400" y="2117998"/>
            <a:ext cx="3168352" cy="1152128"/>
          </a:xfrm>
          <a:prstGeom prst="rect">
            <a:avLst/>
          </a:prstGeom>
          <a:solidFill>
            <a:srgbClr val="EFF3FA"/>
          </a:solidFill>
        </p:spPr>
        <p:txBody>
          <a:bodyPr rtlCol="0" anchor="ctr">
            <a:sp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sp>
        <p:nvSpPr>
          <p:cNvPr id="3" name="单圆角矩形 2"/>
          <p:cNvSpPr/>
          <p:nvPr/>
        </p:nvSpPr>
        <p:spPr>
          <a:xfrm>
            <a:off x="695400" y="1812040"/>
            <a:ext cx="3168352" cy="400110"/>
          </a:xfrm>
          <a:prstGeom prst="snipRoundRect">
            <a:avLst>
              <a:gd name="adj1" fmla="val 0"/>
              <a:gd name="adj2" fmla="val 28141"/>
            </a:avLst>
          </a:prstGeom>
          <a:gradFill>
            <a:gsLst>
              <a:gs pos="100000">
                <a:srgbClr val="3E738C"/>
              </a:gs>
              <a:gs pos="30000">
                <a:schemeClr val="accent1"/>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lt1"/>
                </a:solidFill>
                <a:latin typeface="+mj-ea"/>
                <a:ea typeface="+mj-ea"/>
              </a:rPr>
              <a:t>添加标题内容</a:t>
            </a:r>
            <a:endParaRPr lang="zh-CN" altLang="en-US" sz="2000" dirty="0">
              <a:solidFill>
                <a:schemeClr val="lt1"/>
              </a:solidFill>
              <a:latin typeface="+mj-ea"/>
              <a:ea typeface="+mj-ea"/>
            </a:endParaRPr>
          </a:p>
        </p:txBody>
      </p:sp>
      <p:sp>
        <p:nvSpPr>
          <p:cNvPr id="27" name="文本框 26"/>
          <p:cNvSpPr txBox="1"/>
          <p:nvPr/>
        </p:nvSpPr>
        <p:spPr>
          <a:xfrm>
            <a:off x="896193" y="2322562"/>
            <a:ext cx="2766765" cy="867930"/>
          </a:xfrm>
          <a:prstGeom prst="rect">
            <a:avLst/>
          </a:prstGeom>
        </p:spPr>
        <p:txBody>
          <a:bodyPr wrap="square">
            <a:spAutoFit/>
            <a:scene3d>
              <a:camera prst="orthographicFront"/>
              <a:lightRig rig="threePt" dir="t"/>
            </a:scene3d>
            <a:sp3d contourW="12700"/>
          </a:bodyPr>
          <a:lstStyle>
            <a:defPPr>
              <a:defRPr lang="zh-CN"/>
            </a:defPPr>
            <a:lvl1pPr algn="just">
              <a:lnSpc>
                <a:spcPct val="150000"/>
              </a:lnSpc>
              <a:spcBef>
                <a:spcPts val="1200"/>
              </a:spcBef>
              <a:defRPr sz="1600">
                <a:solidFill>
                  <a:schemeClr val="tx2"/>
                </a:solidFill>
                <a:latin typeface="+mn-ea"/>
                <a:ea typeface="+mn-ea"/>
              </a:defRPr>
            </a:lvl1pPr>
          </a:lstStyle>
          <a:p>
            <a:pPr>
              <a:lnSpc>
                <a:spcPct val="120000"/>
              </a:lnSpc>
              <a:spcBef>
                <a:spcPts val="0"/>
              </a:spcBef>
            </a:pPr>
            <a:r>
              <a:rPr lang="zh-CN" altLang="en-US" sz="1400" dirty="0"/>
              <a:t>我们坚持以客户为中心，快速响应客户需求，持续为客户创造长期价值进而成就客户</a:t>
            </a:r>
            <a:endParaRPr lang="zh-CN" altLang="en-US" sz="1400" dirty="0"/>
          </a:p>
        </p:txBody>
      </p:sp>
      <p:sp>
        <p:nvSpPr>
          <p:cNvPr id="28" name="矩形 27"/>
          <p:cNvSpPr/>
          <p:nvPr/>
        </p:nvSpPr>
        <p:spPr>
          <a:xfrm>
            <a:off x="4511824" y="2117998"/>
            <a:ext cx="3168352" cy="1152128"/>
          </a:xfrm>
          <a:prstGeom prst="rect">
            <a:avLst/>
          </a:prstGeom>
          <a:solidFill>
            <a:srgbClr val="EFF3FA"/>
          </a:solidFill>
        </p:spPr>
        <p:txBody>
          <a:bodyPr rtlCol="0" anchor="ctr">
            <a:sp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sp>
        <p:nvSpPr>
          <p:cNvPr id="29" name="单圆角矩形 28"/>
          <p:cNvSpPr/>
          <p:nvPr/>
        </p:nvSpPr>
        <p:spPr>
          <a:xfrm>
            <a:off x="4511824" y="1812040"/>
            <a:ext cx="3168352" cy="400110"/>
          </a:xfrm>
          <a:prstGeom prst="snipRoundRect">
            <a:avLst>
              <a:gd name="adj1" fmla="val 0"/>
              <a:gd name="adj2" fmla="val 28141"/>
            </a:avLst>
          </a:prstGeom>
          <a:gradFill>
            <a:gsLst>
              <a:gs pos="100000">
                <a:srgbClr val="3E738C"/>
              </a:gs>
              <a:gs pos="30000">
                <a:schemeClr val="accent1"/>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lt1"/>
                </a:solidFill>
                <a:latin typeface="+mj-ea"/>
                <a:ea typeface="+mj-ea"/>
              </a:rPr>
              <a:t>添加标题内容</a:t>
            </a:r>
            <a:endParaRPr lang="zh-CN" altLang="en-US" sz="2000" dirty="0">
              <a:solidFill>
                <a:schemeClr val="lt1"/>
              </a:solidFill>
              <a:latin typeface="+mj-ea"/>
              <a:ea typeface="+mj-ea"/>
            </a:endParaRPr>
          </a:p>
        </p:txBody>
      </p:sp>
      <p:sp>
        <p:nvSpPr>
          <p:cNvPr id="30" name="矩形 29"/>
          <p:cNvSpPr/>
          <p:nvPr/>
        </p:nvSpPr>
        <p:spPr>
          <a:xfrm>
            <a:off x="8380487" y="2117998"/>
            <a:ext cx="3168352" cy="1152128"/>
          </a:xfrm>
          <a:prstGeom prst="rect">
            <a:avLst/>
          </a:prstGeom>
          <a:solidFill>
            <a:srgbClr val="EFF3FA"/>
          </a:solidFill>
        </p:spPr>
        <p:txBody>
          <a:bodyPr rtlCol="0" anchor="ctr">
            <a:sp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sp>
        <p:nvSpPr>
          <p:cNvPr id="31" name="单圆角矩形 30"/>
          <p:cNvSpPr/>
          <p:nvPr/>
        </p:nvSpPr>
        <p:spPr>
          <a:xfrm>
            <a:off x="8380487" y="1812040"/>
            <a:ext cx="3168352" cy="400110"/>
          </a:xfrm>
          <a:prstGeom prst="snipRoundRect">
            <a:avLst>
              <a:gd name="adj1" fmla="val 0"/>
              <a:gd name="adj2" fmla="val 28141"/>
            </a:avLst>
          </a:prstGeom>
          <a:gradFill>
            <a:gsLst>
              <a:gs pos="100000">
                <a:srgbClr val="3E738C"/>
              </a:gs>
              <a:gs pos="30000">
                <a:schemeClr val="accent1"/>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lt1"/>
                </a:solidFill>
                <a:latin typeface="+mj-ea"/>
                <a:ea typeface="+mj-ea"/>
              </a:rPr>
              <a:t>添加标题内容</a:t>
            </a:r>
            <a:endParaRPr lang="zh-CN" altLang="en-US" sz="2000" dirty="0">
              <a:solidFill>
                <a:schemeClr val="lt1"/>
              </a:solidFill>
              <a:latin typeface="+mj-ea"/>
              <a:ea typeface="+mj-ea"/>
            </a:endParaRPr>
          </a:p>
        </p:txBody>
      </p:sp>
      <p:sp>
        <p:nvSpPr>
          <p:cNvPr id="32" name="矩形 31"/>
          <p:cNvSpPr/>
          <p:nvPr/>
        </p:nvSpPr>
        <p:spPr>
          <a:xfrm>
            <a:off x="2639616" y="4917863"/>
            <a:ext cx="3168352" cy="1152128"/>
          </a:xfrm>
          <a:prstGeom prst="rect">
            <a:avLst/>
          </a:prstGeom>
          <a:solidFill>
            <a:srgbClr val="EFF3FA"/>
          </a:solidFill>
        </p:spPr>
        <p:txBody>
          <a:bodyPr rtlCol="0" anchor="ctr">
            <a:sp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sp>
        <p:nvSpPr>
          <p:cNvPr id="33" name="单圆角矩形 32"/>
          <p:cNvSpPr/>
          <p:nvPr/>
        </p:nvSpPr>
        <p:spPr>
          <a:xfrm>
            <a:off x="2639616" y="4611905"/>
            <a:ext cx="3168352" cy="400110"/>
          </a:xfrm>
          <a:prstGeom prst="snipRoundRect">
            <a:avLst>
              <a:gd name="adj1" fmla="val 0"/>
              <a:gd name="adj2" fmla="val 28141"/>
            </a:avLst>
          </a:prstGeom>
          <a:gradFill>
            <a:gsLst>
              <a:gs pos="100000">
                <a:srgbClr val="3E738C"/>
              </a:gs>
              <a:gs pos="30000">
                <a:schemeClr val="accent1"/>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lt1"/>
                </a:solidFill>
                <a:latin typeface="+mj-ea"/>
                <a:ea typeface="+mj-ea"/>
              </a:rPr>
              <a:t>添加标题内容</a:t>
            </a:r>
            <a:endParaRPr lang="zh-CN" altLang="en-US" sz="2000" dirty="0">
              <a:solidFill>
                <a:schemeClr val="lt1"/>
              </a:solidFill>
              <a:latin typeface="+mj-ea"/>
              <a:ea typeface="+mj-ea"/>
            </a:endParaRPr>
          </a:p>
        </p:txBody>
      </p:sp>
      <p:sp>
        <p:nvSpPr>
          <p:cNvPr id="34" name="文本框 33"/>
          <p:cNvSpPr txBox="1"/>
          <p:nvPr/>
        </p:nvSpPr>
        <p:spPr>
          <a:xfrm>
            <a:off x="2840409" y="5117714"/>
            <a:ext cx="2766765" cy="867930"/>
          </a:xfrm>
          <a:prstGeom prst="rect">
            <a:avLst/>
          </a:prstGeom>
        </p:spPr>
        <p:txBody>
          <a:bodyPr wrap="square">
            <a:spAutoFit/>
            <a:scene3d>
              <a:camera prst="orthographicFront"/>
              <a:lightRig rig="threePt" dir="t"/>
            </a:scene3d>
            <a:sp3d contourW="12700"/>
          </a:bodyPr>
          <a:lstStyle>
            <a:defPPr>
              <a:defRPr lang="zh-CN"/>
            </a:defPPr>
            <a:lvl1pPr algn="just">
              <a:lnSpc>
                <a:spcPct val="150000"/>
              </a:lnSpc>
              <a:spcBef>
                <a:spcPts val="1200"/>
              </a:spcBef>
              <a:defRPr sz="1600">
                <a:solidFill>
                  <a:schemeClr val="tx2"/>
                </a:solidFill>
                <a:latin typeface="+mn-ea"/>
                <a:ea typeface="+mn-ea"/>
              </a:defRPr>
            </a:lvl1pPr>
          </a:lstStyle>
          <a:p>
            <a:pPr>
              <a:lnSpc>
                <a:spcPct val="120000"/>
              </a:lnSpc>
              <a:spcBef>
                <a:spcPts val="0"/>
              </a:spcBef>
            </a:pPr>
            <a:r>
              <a:rPr lang="zh-CN" altLang="en-US" sz="1400" dirty="0"/>
              <a:t>我们坚持以客户为中心，快速响应客户需求，持续为客户创造长期价值进而成就客户</a:t>
            </a:r>
            <a:endParaRPr lang="zh-CN" altLang="en-US" sz="1400" dirty="0"/>
          </a:p>
        </p:txBody>
      </p:sp>
      <p:sp>
        <p:nvSpPr>
          <p:cNvPr id="35" name="矩形 34"/>
          <p:cNvSpPr/>
          <p:nvPr/>
        </p:nvSpPr>
        <p:spPr>
          <a:xfrm>
            <a:off x="6456040" y="4917863"/>
            <a:ext cx="3168352" cy="1152128"/>
          </a:xfrm>
          <a:prstGeom prst="rect">
            <a:avLst/>
          </a:prstGeom>
          <a:solidFill>
            <a:srgbClr val="EFF3FA"/>
          </a:solidFill>
        </p:spPr>
        <p:txBody>
          <a:bodyPr rtlCol="0" anchor="ctr">
            <a:sp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sp>
        <p:nvSpPr>
          <p:cNvPr id="36" name="单圆角矩形 35"/>
          <p:cNvSpPr/>
          <p:nvPr/>
        </p:nvSpPr>
        <p:spPr>
          <a:xfrm>
            <a:off x="6456040" y="4611905"/>
            <a:ext cx="3168352" cy="400110"/>
          </a:xfrm>
          <a:prstGeom prst="snipRoundRect">
            <a:avLst>
              <a:gd name="adj1" fmla="val 0"/>
              <a:gd name="adj2" fmla="val 28141"/>
            </a:avLst>
          </a:prstGeom>
          <a:gradFill>
            <a:gsLst>
              <a:gs pos="100000">
                <a:srgbClr val="3E738C"/>
              </a:gs>
              <a:gs pos="30000">
                <a:schemeClr val="accent1"/>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lt1"/>
                </a:solidFill>
                <a:latin typeface="+mj-ea"/>
                <a:ea typeface="+mj-ea"/>
              </a:rPr>
              <a:t>添加标题内容</a:t>
            </a:r>
            <a:endParaRPr lang="zh-CN" altLang="en-US" sz="2000" dirty="0">
              <a:solidFill>
                <a:schemeClr val="lt1"/>
              </a:solidFill>
              <a:latin typeface="+mj-ea"/>
              <a:ea typeface="+mj-ea"/>
            </a:endParaRPr>
          </a:p>
        </p:txBody>
      </p:sp>
      <p:sp>
        <p:nvSpPr>
          <p:cNvPr id="37" name="文本框 36"/>
          <p:cNvSpPr txBox="1"/>
          <p:nvPr/>
        </p:nvSpPr>
        <p:spPr>
          <a:xfrm>
            <a:off x="6656833" y="5117714"/>
            <a:ext cx="2766765" cy="867930"/>
          </a:xfrm>
          <a:prstGeom prst="rect">
            <a:avLst/>
          </a:prstGeom>
        </p:spPr>
        <p:txBody>
          <a:bodyPr wrap="square">
            <a:spAutoFit/>
            <a:scene3d>
              <a:camera prst="orthographicFront"/>
              <a:lightRig rig="threePt" dir="t"/>
            </a:scene3d>
            <a:sp3d contourW="12700"/>
          </a:bodyPr>
          <a:lstStyle>
            <a:defPPr>
              <a:defRPr lang="zh-CN"/>
            </a:defPPr>
            <a:lvl1pPr algn="just">
              <a:lnSpc>
                <a:spcPct val="150000"/>
              </a:lnSpc>
              <a:spcBef>
                <a:spcPts val="1200"/>
              </a:spcBef>
              <a:defRPr sz="1600">
                <a:solidFill>
                  <a:schemeClr val="tx2"/>
                </a:solidFill>
                <a:latin typeface="+mn-ea"/>
                <a:ea typeface="+mn-ea"/>
              </a:defRPr>
            </a:lvl1pPr>
          </a:lstStyle>
          <a:p>
            <a:pPr>
              <a:lnSpc>
                <a:spcPct val="120000"/>
              </a:lnSpc>
              <a:spcBef>
                <a:spcPts val="0"/>
              </a:spcBef>
            </a:pPr>
            <a:r>
              <a:rPr lang="zh-CN" altLang="en-US" sz="1400" dirty="0"/>
              <a:t>我们坚持以客户为中心，快速响应客户需求，持续为客户创造长期价值进而成就客户</a:t>
            </a:r>
            <a:endParaRPr lang="zh-CN" altLang="en-US" sz="1400" dirty="0"/>
          </a:p>
        </p:txBody>
      </p:sp>
      <p:sp>
        <p:nvSpPr>
          <p:cNvPr id="38" name="文本框 37"/>
          <p:cNvSpPr txBox="1"/>
          <p:nvPr/>
        </p:nvSpPr>
        <p:spPr>
          <a:xfrm>
            <a:off x="4712617" y="2322562"/>
            <a:ext cx="2766765" cy="867930"/>
          </a:xfrm>
          <a:prstGeom prst="rect">
            <a:avLst/>
          </a:prstGeom>
        </p:spPr>
        <p:txBody>
          <a:bodyPr wrap="square">
            <a:spAutoFit/>
            <a:scene3d>
              <a:camera prst="orthographicFront"/>
              <a:lightRig rig="threePt" dir="t"/>
            </a:scene3d>
            <a:sp3d contourW="12700"/>
          </a:bodyPr>
          <a:lstStyle>
            <a:defPPr>
              <a:defRPr lang="zh-CN"/>
            </a:defPPr>
            <a:lvl1pPr algn="just">
              <a:lnSpc>
                <a:spcPct val="150000"/>
              </a:lnSpc>
              <a:spcBef>
                <a:spcPts val="1200"/>
              </a:spcBef>
              <a:defRPr sz="1600">
                <a:solidFill>
                  <a:schemeClr val="tx2"/>
                </a:solidFill>
                <a:latin typeface="+mn-ea"/>
                <a:ea typeface="+mn-ea"/>
              </a:defRPr>
            </a:lvl1pPr>
          </a:lstStyle>
          <a:p>
            <a:pPr>
              <a:lnSpc>
                <a:spcPct val="120000"/>
              </a:lnSpc>
              <a:spcBef>
                <a:spcPts val="0"/>
              </a:spcBef>
            </a:pPr>
            <a:r>
              <a:rPr lang="zh-CN" altLang="en-US" sz="1400" dirty="0"/>
              <a:t>我们坚持以客户为中心，快速响应客户需求，持续为客户创造长期价值进而成就客户</a:t>
            </a:r>
            <a:endParaRPr lang="zh-CN" altLang="en-US" sz="1400" dirty="0"/>
          </a:p>
        </p:txBody>
      </p:sp>
      <p:sp>
        <p:nvSpPr>
          <p:cNvPr id="39" name="文本框 38"/>
          <p:cNvSpPr txBox="1"/>
          <p:nvPr/>
        </p:nvSpPr>
        <p:spPr>
          <a:xfrm>
            <a:off x="8529041" y="2322562"/>
            <a:ext cx="2766765" cy="867930"/>
          </a:xfrm>
          <a:prstGeom prst="rect">
            <a:avLst/>
          </a:prstGeom>
        </p:spPr>
        <p:txBody>
          <a:bodyPr wrap="square">
            <a:spAutoFit/>
            <a:scene3d>
              <a:camera prst="orthographicFront"/>
              <a:lightRig rig="threePt" dir="t"/>
            </a:scene3d>
            <a:sp3d contourW="12700"/>
          </a:bodyPr>
          <a:lstStyle>
            <a:defPPr>
              <a:defRPr lang="zh-CN"/>
            </a:defPPr>
            <a:lvl1pPr algn="just">
              <a:lnSpc>
                <a:spcPct val="150000"/>
              </a:lnSpc>
              <a:spcBef>
                <a:spcPts val="1200"/>
              </a:spcBef>
              <a:defRPr sz="1600">
                <a:solidFill>
                  <a:schemeClr val="tx2"/>
                </a:solidFill>
                <a:latin typeface="+mn-ea"/>
                <a:ea typeface="+mn-ea"/>
              </a:defRPr>
            </a:lvl1pPr>
          </a:lstStyle>
          <a:p>
            <a:pPr>
              <a:lnSpc>
                <a:spcPct val="120000"/>
              </a:lnSpc>
              <a:spcBef>
                <a:spcPts val="0"/>
              </a:spcBef>
            </a:pPr>
            <a:r>
              <a:rPr lang="zh-CN" altLang="en-US" sz="1400" dirty="0"/>
              <a:t>我们坚持以客户为中心，快速响应客户需求，持续为客户创造长期价值进而成就客户</a:t>
            </a:r>
            <a:endParaRPr lang="zh-CN" altLang="en-US" sz="1400" dirty="0"/>
          </a:p>
        </p:txBody>
      </p:sp>
      <p:sp>
        <p:nvSpPr>
          <p:cNvPr id="40" name="下箭头 39"/>
          <p:cNvSpPr/>
          <p:nvPr/>
        </p:nvSpPr>
        <p:spPr>
          <a:xfrm rot="16200000">
            <a:off x="5817777" y="-2170373"/>
            <a:ext cx="556443" cy="12192000"/>
          </a:xfrm>
          <a:prstGeom prst="downArrow">
            <a:avLst>
              <a:gd name="adj1" fmla="val 44595"/>
              <a:gd name="adj2" fmla="val 87838"/>
            </a:avLst>
          </a:prstGeom>
          <a:gradFill>
            <a:gsLst>
              <a:gs pos="100000">
                <a:srgbClr val="7E96B0"/>
              </a:gs>
              <a:gs pos="0">
                <a:schemeClr val="bg1"/>
              </a:gs>
            </a:gsLst>
            <a:lin ang="5400000" scaled="0"/>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43"/>
          <p:cNvSpPr/>
          <p:nvPr/>
        </p:nvSpPr>
        <p:spPr>
          <a:xfrm>
            <a:off x="2100393" y="3512273"/>
            <a:ext cx="319587" cy="251214"/>
          </a:xfrm>
          <a:custGeom>
            <a:avLst/>
            <a:gdLst>
              <a:gd name="connsiteX0" fmla="*/ 0 w 319587"/>
              <a:gd name="connsiteY0" fmla="*/ 0 h 312249"/>
              <a:gd name="connsiteX1" fmla="*/ 150726 w 319587"/>
              <a:gd name="connsiteY1" fmla="*/ 128309 h 312249"/>
              <a:gd name="connsiteX2" fmla="*/ 319587 w 319587"/>
              <a:gd name="connsiteY2" fmla="*/ 15389 h 312249"/>
              <a:gd name="connsiteX3" fmla="*/ 144313 w 319587"/>
              <a:gd name="connsiteY3" fmla="*/ 312249 h 312249"/>
            </a:gdLst>
            <a:ahLst/>
            <a:cxnLst>
              <a:cxn ang="0">
                <a:pos x="connsiteX0" y="connsiteY0"/>
              </a:cxn>
              <a:cxn ang="0">
                <a:pos x="connsiteX1" y="connsiteY1"/>
              </a:cxn>
              <a:cxn ang="0">
                <a:pos x="connsiteX2" y="connsiteY2"/>
              </a:cxn>
              <a:cxn ang="0">
                <a:pos x="connsiteX3" y="connsiteY3"/>
              </a:cxn>
            </a:cxnLst>
            <a:rect l="l" t="t" r="r" b="b"/>
            <a:pathLst>
              <a:path w="319587" h="312249">
                <a:moveTo>
                  <a:pt x="0" y="0"/>
                </a:moveTo>
                <a:lnTo>
                  <a:pt x="150726" y="128309"/>
                </a:lnTo>
                <a:lnTo>
                  <a:pt x="319587" y="15389"/>
                </a:lnTo>
                <a:lnTo>
                  <a:pt x="144313" y="312249"/>
                </a:lnTo>
                <a:close/>
              </a:path>
            </a:pathLst>
          </a:custGeom>
          <a:solidFill>
            <a:schemeClr val="accent1"/>
          </a:solidFill>
        </p:spPr>
        <p:txBody>
          <a:bodyPr rot="0" spcFirstLastPara="0" vertOverflow="overflow" horzOverflow="overflow" vert="horz" wrap="square" lIns="91440" tIns="45720" rIns="91440" bIns="45720" numCol="1" spcCol="0" rtlCol="0" fromWordArt="0" anchor="ctr" anchorCtr="0" forceAA="0" compatLnSpc="1">
            <a:no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sp>
        <p:nvSpPr>
          <p:cNvPr id="45" name="任意多边形 44"/>
          <p:cNvSpPr/>
          <p:nvPr/>
        </p:nvSpPr>
        <p:spPr>
          <a:xfrm>
            <a:off x="5943106" y="3512273"/>
            <a:ext cx="319587" cy="251214"/>
          </a:xfrm>
          <a:custGeom>
            <a:avLst/>
            <a:gdLst>
              <a:gd name="connsiteX0" fmla="*/ 0 w 319587"/>
              <a:gd name="connsiteY0" fmla="*/ 0 h 312249"/>
              <a:gd name="connsiteX1" fmla="*/ 150726 w 319587"/>
              <a:gd name="connsiteY1" fmla="*/ 128309 h 312249"/>
              <a:gd name="connsiteX2" fmla="*/ 319587 w 319587"/>
              <a:gd name="connsiteY2" fmla="*/ 15389 h 312249"/>
              <a:gd name="connsiteX3" fmla="*/ 144313 w 319587"/>
              <a:gd name="connsiteY3" fmla="*/ 312249 h 312249"/>
            </a:gdLst>
            <a:ahLst/>
            <a:cxnLst>
              <a:cxn ang="0">
                <a:pos x="connsiteX0" y="connsiteY0"/>
              </a:cxn>
              <a:cxn ang="0">
                <a:pos x="connsiteX1" y="connsiteY1"/>
              </a:cxn>
              <a:cxn ang="0">
                <a:pos x="connsiteX2" y="connsiteY2"/>
              </a:cxn>
              <a:cxn ang="0">
                <a:pos x="connsiteX3" y="connsiteY3"/>
              </a:cxn>
            </a:cxnLst>
            <a:rect l="l" t="t" r="r" b="b"/>
            <a:pathLst>
              <a:path w="319587" h="312249">
                <a:moveTo>
                  <a:pt x="0" y="0"/>
                </a:moveTo>
                <a:lnTo>
                  <a:pt x="150726" y="128309"/>
                </a:lnTo>
                <a:lnTo>
                  <a:pt x="319587" y="15389"/>
                </a:lnTo>
                <a:lnTo>
                  <a:pt x="144313" y="312249"/>
                </a:lnTo>
                <a:close/>
              </a:path>
            </a:pathLst>
          </a:custGeom>
          <a:solidFill>
            <a:schemeClr val="accent1"/>
          </a:solidFill>
        </p:spPr>
        <p:txBody>
          <a:bodyPr rot="0" spcFirstLastPara="0" vertOverflow="overflow" horzOverflow="overflow" vert="horz" wrap="square" lIns="91440" tIns="45720" rIns="91440" bIns="45720" numCol="1" spcCol="0" rtlCol="0" fromWordArt="0" anchor="ctr" anchorCtr="0" forceAA="0" compatLnSpc="1">
            <a:no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sp>
        <p:nvSpPr>
          <p:cNvPr id="46" name="任意多边形 45"/>
          <p:cNvSpPr/>
          <p:nvPr/>
        </p:nvSpPr>
        <p:spPr>
          <a:xfrm>
            <a:off x="9785819" y="3512273"/>
            <a:ext cx="319587" cy="251214"/>
          </a:xfrm>
          <a:custGeom>
            <a:avLst/>
            <a:gdLst>
              <a:gd name="connsiteX0" fmla="*/ 0 w 319587"/>
              <a:gd name="connsiteY0" fmla="*/ 0 h 312249"/>
              <a:gd name="connsiteX1" fmla="*/ 150726 w 319587"/>
              <a:gd name="connsiteY1" fmla="*/ 128309 h 312249"/>
              <a:gd name="connsiteX2" fmla="*/ 319587 w 319587"/>
              <a:gd name="connsiteY2" fmla="*/ 15389 h 312249"/>
              <a:gd name="connsiteX3" fmla="*/ 144313 w 319587"/>
              <a:gd name="connsiteY3" fmla="*/ 312249 h 312249"/>
            </a:gdLst>
            <a:ahLst/>
            <a:cxnLst>
              <a:cxn ang="0">
                <a:pos x="connsiteX0" y="connsiteY0"/>
              </a:cxn>
              <a:cxn ang="0">
                <a:pos x="connsiteX1" y="connsiteY1"/>
              </a:cxn>
              <a:cxn ang="0">
                <a:pos x="connsiteX2" y="connsiteY2"/>
              </a:cxn>
              <a:cxn ang="0">
                <a:pos x="connsiteX3" y="connsiteY3"/>
              </a:cxn>
            </a:cxnLst>
            <a:rect l="l" t="t" r="r" b="b"/>
            <a:pathLst>
              <a:path w="319587" h="312249">
                <a:moveTo>
                  <a:pt x="0" y="0"/>
                </a:moveTo>
                <a:lnTo>
                  <a:pt x="150726" y="128309"/>
                </a:lnTo>
                <a:lnTo>
                  <a:pt x="319587" y="15389"/>
                </a:lnTo>
                <a:lnTo>
                  <a:pt x="144313" y="312249"/>
                </a:lnTo>
                <a:close/>
              </a:path>
            </a:pathLst>
          </a:custGeom>
          <a:solidFill>
            <a:schemeClr val="accent1"/>
          </a:solidFill>
        </p:spPr>
        <p:txBody>
          <a:bodyPr rot="0" spcFirstLastPara="0" vertOverflow="overflow" horzOverflow="overflow" vert="horz" wrap="square" lIns="91440" tIns="45720" rIns="91440" bIns="45720" numCol="1" spcCol="0" rtlCol="0" fromWordArt="0" anchor="ctr" anchorCtr="0" forceAA="0" compatLnSpc="1">
            <a:no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sp>
        <p:nvSpPr>
          <p:cNvPr id="47" name="任意多边形 46"/>
          <p:cNvSpPr/>
          <p:nvPr/>
        </p:nvSpPr>
        <p:spPr>
          <a:xfrm flipV="1">
            <a:off x="4055768" y="4151479"/>
            <a:ext cx="319587" cy="251214"/>
          </a:xfrm>
          <a:custGeom>
            <a:avLst/>
            <a:gdLst>
              <a:gd name="connsiteX0" fmla="*/ 0 w 319587"/>
              <a:gd name="connsiteY0" fmla="*/ 0 h 312249"/>
              <a:gd name="connsiteX1" fmla="*/ 150726 w 319587"/>
              <a:gd name="connsiteY1" fmla="*/ 128309 h 312249"/>
              <a:gd name="connsiteX2" fmla="*/ 319587 w 319587"/>
              <a:gd name="connsiteY2" fmla="*/ 15389 h 312249"/>
              <a:gd name="connsiteX3" fmla="*/ 144313 w 319587"/>
              <a:gd name="connsiteY3" fmla="*/ 312249 h 312249"/>
            </a:gdLst>
            <a:ahLst/>
            <a:cxnLst>
              <a:cxn ang="0">
                <a:pos x="connsiteX0" y="connsiteY0"/>
              </a:cxn>
              <a:cxn ang="0">
                <a:pos x="connsiteX1" y="connsiteY1"/>
              </a:cxn>
              <a:cxn ang="0">
                <a:pos x="connsiteX2" y="connsiteY2"/>
              </a:cxn>
              <a:cxn ang="0">
                <a:pos x="connsiteX3" y="connsiteY3"/>
              </a:cxn>
            </a:cxnLst>
            <a:rect l="l" t="t" r="r" b="b"/>
            <a:pathLst>
              <a:path w="319587" h="312249">
                <a:moveTo>
                  <a:pt x="0" y="0"/>
                </a:moveTo>
                <a:lnTo>
                  <a:pt x="150726" y="128309"/>
                </a:lnTo>
                <a:lnTo>
                  <a:pt x="319587" y="15389"/>
                </a:lnTo>
                <a:lnTo>
                  <a:pt x="144313" y="312249"/>
                </a:lnTo>
                <a:close/>
              </a:path>
            </a:pathLst>
          </a:custGeom>
          <a:solidFill>
            <a:schemeClr val="accent1"/>
          </a:solidFill>
        </p:spPr>
        <p:txBody>
          <a:bodyPr rot="0" spcFirstLastPara="0" vertOverflow="overflow" horzOverflow="overflow" vert="horz" wrap="square" lIns="91440" tIns="45720" rIns="91440" bIns="45720" numCol="1" spcCol="0" rtlCol="0" fromWordArt="0" anchor="ctr" anchorCtr="0" forceAA="0" compatLnSpc="1">
            <a:no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sp>
        <p:nvSpPr>
          <p:cNvPr id="48" name="任意多边形 47"/>
          <p:cNvSpPr/>
          <p:nvPr/>
        </p:nvSpPr>
        <p:spPr>
          <a:xfrm flipV="1">
            <a:off x="7898481" y="4151479"/>
            <a:ext cx="319587" cy="251214"/>
          </a:xfrm>
          <a:custGeom>
            <a:avLst/>
            <a:gdLst>
              <a:gd name="connsiteX0" fmla="*/ 0 w 319587"/>
              <a:gd name="connsiteY0" fmla="*/ 0 h 312249"/>
              <a:gd name="connsiteX1" fmla="*/ 150726 w 319587"/>
              <a:gd name="connsiteY1" fmla="*/ 128309 h 312249"/>
              <a:gd name="connsiteX2" fmla="*/ 319587 w 319587"/>
              <a:gd name="connsiteY2" fmla="*/ 15389 h 312249"/>
              <a:gd name="connsiteX3" fmla="*/ 144313 w 319587"/>
              <a:gd name="connsiteY3" fmla="*/ 312249 h 312249"/>
            </a:gdLst>
            <a:ahLst/>
            <a:cxnLst>
              <a:cxn ang="0">
                <a:pos x="connsiteX0" y="connsiteY0"/>
              </a:cxn>
              <a:cxn ang="0">
                <a:pos x="connsiteX1" y="connsiteY1"/>
              </a:cxn>
              <a:cxn ang="0">
                <a:pos x="connsiteX2" y="connsiteY2"/>
              </a:cxn>
              <a:cxn ang="0">
                <a:pos x="connsiteX3" y="connsiteY3"/>
              </a:cxn>
            </a:cxnLst>
            <a:rect l="l" t="t" r="r" b="b"/>
            <a:pathLst>
              <a:path w="319587" h="312249">
                <a:moveTo>
                  <a:pt x="0" y="0"/>
                </a:moveTo>
                <a:lnTo>
                  <a:pt x="150726" y="128309"/>
                </a:lnTo>
                <a:lnTo>
                  <a:pt x="319587" y="15389"/>
                </a:lnTo>
                <a:lnTo>
                  <a:pt x="144313" y="312249"/>
                </a:lnTo>
                <a:close/>
              </a:path>
            </a:pathLst>
          </a:custGeom>
          <a:solidFill>
            <a:schemeClr val="accent1"/>
          </a:solidFill>
        </p:spPr>
        <p:txBody>
          <a:bodyPr rot="0" spcFirstLastPara="0" vertOverflow="overflow" horzOverflow="overflow" vert="horz" wrap="square" lIns="91440" tIns="45720" rIns="91440" bIns="45720" numCol="1" spcCol="0" rtlCol="0" fromWordArt="0" anchor="ctr" anchorCtr="0" forceAA="0" compatLnSpc="1">
            <a:no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647728" y="3466746"/>
            <a:ext cx="4896544" cy="420180"/>
          </a:xfrm>
          <a:prstGeom prst="rect">
            <a:avLst/>
          </a:prstGeom>
          <a:gradFill>
            <a:gsLst>
              <a:gs pos="0">
                <a:schemeClr val="accent1">
                  <a:lumMod val="20000"/>
                  <a:lumOff val="80000"/>
                  <a:alpha val="0"/>
                </a:schemeClr>
              </a:gs>
              <a:gs pos="35000">
                <a:schemeClr val="accent1">
                  <a:lumMod val="20000"/>
                  <a:lumOff val="80000"/>
                  <a:alpha val="30000"/>
                </a:schemeClr>
              </a:gs>
              <a:gs pos="65000">
                <a:schemeClr val="accent1">
                  <a:lumMod val="20000"/>
                  <a:lumOff val="80000"/>
                  <a:alpha val="30000"/>
                </a:schemeClr>
              </a:gs>
              <a:gs pos="100000">
                <a:schemeClr val="accent1">
                  <a:lumMod val="20000"/>
                  <a:lumOff val="80000"/>
                  <a:alpha val="0"/>
                </a:schemeClr>
              </a:gs>
            </a:gsLst>
            <a:lin ang="0" scaled="0"/>
          </a:gradFill>
        </p:spPr>
        <p:txBody>
          <a:bodyPr rtlCol="0" anchor="ctr">
            <a:spAutoFit/>
          </a:bodyPr>
          <a:lstStyle/>
          <a:p>
            <a:pPr indent="304800" algn="ctr">
              <a:lnSpc>
                <a:spcPct val="150000"/>
              </a:lnSpc>
              <a:spcAft>
                <a:spcPts val="1650"/>
              </a:spcAft>
            </a:pPr>
            <a:endParaRPr lang="zh-CN" altLang="en-US" sz="1600" dirty="0">
              <a:solidFill>
                <a:schemeClr val="bg1"/>
              </a:solidFill>
              <a:latin typeface="腾讯体 W7" panose="020C08030202040F0204" pitchFamily="34" charset="-122"/>
              <a:ea typeface="腾讯体 W7" panose="020C08030202040F0204" pitchFamily="34" charset="-122"/>
              <a:cs typeface="Times New Roman" panose="02020603050405020304" pitchFamily="18" charset="0"/>
            </a:endParaRPr>
          </a:p>
        </p:txBody>
      </p:sp>
      <p:sp>
        <p:nvSpPr>
          <p:cNvPr id="5" name="文本框 4"/>
          <p:cNvSpPr txBox="1"/>
          <p:nvPr/>
        </p:nvSpPr>
        <p:spPr>
          <a:xfrm>
            <a:off x="5239034" y="1326856"/>
            <a:ext cx="1723550" cy="1569660"/>
          </a:xfrm>
          <a:prstGeom prst="rect">
            <a:avLst/>
          </a:prstGeom>
          <a:noFill/>
        </p:spPr>
        <p:txBody>
          <a:bodyPr wrap="none" rtlCol="0" anchor="ctr">
            <a:spAutoFit/>
          </a:bodyPr>
          <a:lstStyle>
            <a:defPPr>
              <a:defRPr lang="zh-CN"/>
            </a:defPPr>
            <a:lvl1pPr algn="ctr">
              <a:defRPr sz="9600">
                <a:gradFill>
                  <a:gsLst>
                    <a:gs pos="0">
                      <a:srgbClr val="4DBBA2"/>
                    </a:gs>
                    <a:gs pos="80000">
                      <a:srgbClr val="4DBBA2">
                        <a:alpha val="0"/>
                      </a:srgbClr>
                    </a:gs>
                  </a:gsLst>
                  <a:lin ang="4800000" scaled="0"/>
                </a:gradFill>
                <a:latin typeface="腾讯体" panose="02010600010101010101" pitchFamily="2" charset="-122"/>
                <a:ea typeface="腾讯体" panose="02010600010101010101" pitchFamily="2" charset="-122"/>
              </a:defRPr>
            </a:lvl1pPr>
          </a:lstStyle>
          <a:p>
            <a:r>
              <a:rPr lang="en-US" altLang="zh-CN" dirty="0">
                <a:latin typeface="腾讯体 W7" panose="020C08030202040F0204" pitchFamily="34" charset="-122"/>
                <a:ea typeface="腾讯体 W7" panose="020C08030202040F0204" pitchFamily="34" charset="-122"/>
              </a:rPr>
              <a:t>02</a:t>
            </a:r>
            <a:endParaRPr lang="en-US" altLang="zh-CN" dirty="0">
              <a:latin typeface="腾讯体 W7" panose="020C08030202040F0204" pitchFamily="34" charset="-122"/>
              <a:ea typeface="腾讯体 W7" panose="020C08030202040F0204" pitchFamily="34" charset="-122"/>
            </a:endParaRPr>
          </a:p>
        </p:txBody>
      </p:sp>
      <p:sp>
        <p:nvSpPr>
          <p:cNvPr id="3" name="文本框 2"/>
          <p:cNvSpPr txBox="1"/>
          <p:nvPr/>
        </p:nvSpPr>
        <p:spPr>
          <a:xfrm>
            <a:off x="4121831" y="2323731"/>
            <a:ext cx="3988262" cy="1107996"/>
          </a:xfrm>
          <a:prstGeom prst="rect">
            <a:avLst/>
          </a:prstGeom>
          <a:noFill/>
        </p:spPr>
        <p:txBody>
          <a:bodyPr wrap="square" rtlCol="0">
            <a:spAutoFit/>
          </a:bodyPr>
          <a:lstStyle/>
          <a:p>
            <a:pPr algn="dist"/>
            <a:r>
              <a:rPr lang="zh-CN" altLang="en-US" sz="6600" dirty="0">
                <a:solidFill>
                  <a:schemeClr val="bg1"/>
                </a:solidFill>
                <a:latin typeface="腾讯体 W7" panose="020C08030202040F0204" pitchFamily="34" charset="-122"/>
                <a:ea typeface="腾讯体 W7" panose="020C08030202040F0204" pitchFamily="34" charset="-122"/>
              </a:rPr>
              <a:t>行业背景</a:t>
            </a:r>
            <a:endParaRPr lang="zh-CN" altLang="en-US" sz="6600" dirty="0">
              <a:solidFill>
                <a:schemeClr val="bg1"/>
              </a:solidFill>
              <a:latin typeface="腾讯体 W7" panose="020C08030202040F0204" pitchFamily="34" charset="-122"/>
              <a:ea typeface="腾讯体 W7" panose="020C08030202040F0204" pitchFamily="34" charset="-122"/>
            </a:endParaRPr>
          </a:p>
        </p:txBody>
      </p:sp>
      <p:sp>
        <p:nvSpPr>
          <p:cNvPr id="8" name="Freeform 33"/>
          <p:cNvSpPr/>
          <p:nvPr/>
        </p:nvSpPr>
        <p:spPr bwMode="auto">
          <a:xfrm rot="15429785" flipH="1">
            <a:off x="2056243" y="474294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腾讯体 W7" panose="020C08030202040F0204" pitchFamily="34" charset="-122"/>
              <a:ea typeface="腾讯体 W7" panose="020C08030202040F0204" pitchFamily="34" charset="-122"/>
            </a:endParaRPr>
          </a:p>
        </p:txBody>
      </p:sp>
      <p:sp>
        <p:nvSpPr>
          <p:cNvPr id="22" name="文本框 21"/>
          <p:cNvSpPr txBox="1"/>
          <p:nvPr/>
        </p:nvSpPr>
        <p:spPr>
          <a:xfrm>
            <a:off x="3959650" y="3439289"/>
            <a:ext cx="4272699" cy="420180"/>
          </a:xfrm>
          <a:prstGeom prst="rect">
            <a:avLst/>
          </a:prstGeom>
        </p:spPr>
        <p:txBody>
          <a:bodyPr wrap="square">
            <a:spAutoFit/>
            <a:scene3d>
              <a:camera prst="orthographicFront"/>
              <a:lightRig rig="threePt" dir="t"/>
            </a:scene3d>
            <a:sp3d contourW="12700"/>
          </a:bodyPr>
          <a:lstStyle>
            <a:defPPr>
              <a:defRPr lang="zh-CN"/>
            </a:defPPr>
            <a:lvl1pPr algn="just">
              <a:lnSpc>
                <a:spcPct val="150000"/>
              </a:lnSpc>
              <a:spcBef>
                <a:spcPts val="1200"/>
              </a:spcBef>
              <a:defRPr sz="1600">
                <a:solidFill>
                  <a:srgbClr val="3E5E8F"/>
                </a:solidFill>
                <a:latin typeface="+mn-ea"/>
                <a:ea typeface="+mn-ea"/>
              </a:defRPr>
            </a:lvl1pPr>
          </a:lstStyle>
          <a:p>
            <a:pPr algn="dist"/>
            <a:r>
              <a:rPr lang="en-US" altLang="zh-CN" dirty="0">
                <a:solidFill>
                  <a:schemeClr val="bg1"/>
                </a:solidFill>
                <a:latin typeface="腾讯体 W7" panose="020C08030202040F0204" pitchFamily="34" charset="-122"/>
                <a:ea typeface="腾讯体 W7" panose="020C08030202040F0204" pitchFamily="34" charset="-122"/>
              </a:rPr>
              <a:t>INDUSTRY BACKGROUND</a:t>
            </a:r>
            <a:endParaRPr lang="en-US" altLang="zh-CN" dirty="0">
              <a:solidFill>
                <a:schemeClr val="bg1"/>
              </a:solidFill>
              <a:latin typeface="腾讯体 W7" panose="020C08030202040F0204" pitchFamily="34" charset="-122"/>
              <a:ea typeface="腾讯体 W7" panose="020C08030202040F0204"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6" name="图片 365"/>
          <p:cNvPicPr>
            <a:picLocks noChangeAspect="1"/>
          </p:cNvPicPr>
          <p:nvPr/>
        </p:nvPicPr>
        <p:blipFill>
          <a:blip r:embed="rId1"/>
          <a:stretch>
            <a:fillRect/>
          </a:stretch>
        </p:blipFill>
        <p:spPr>
          <a:xfrm>
            <a:off x="767408" y="4013107"/>
            <a:ext cx="2493480" cy="2206943"/>
          </a:xfrm>
          <a:prstGeom prst="rect">
            <a:avLst/>
          </a:prstGeom>
        </p:spPr>
      </p:pic>
      <p:pic>
        <p:nvPicPr>
          <p:cNvPr id="367" name="图片 366"/>
          <p:cNvPicPr>
            <a:picLocks noChangeAspect="1"/>
          </p:cNvPicPr>
          <p:nvPr/>
        </p:nvPicPr>
        <p:blipFill>
          <a:blip r:embed="rId2"/>
          <a:stretch>
            <a:fillRect/>
          </a:stretch>
        </p:blipFill>
        <p:spPr>
          <a:xfrm>
            <a:off x="3488252" y="1622661"/>
            <a:ext cx="2493480" cy="2206943"/>
          </a:xfrm>
          <a:prstGeom prst="rect">
            <a:avLst/>
          </a:prstGeom>
        </p:spPr>
      </p:pic>
      <p:pic>
        <p:nvPicPr>
          <p:cNvPr id="368" name="图片 367"/>
          <p:cNvPicPr>
            <a:picLocks noChangeAspect="1"/>
          </p:cNvPicPr>
          <p:nvPr/>
        </p:nvPicPr>
        <p:blipFill>
          <a:blip r:embed="rId3"/>
          <a:stretch>
            <a:fillRect/>
          </a:stretch>
        </p:blipFill>
        <p:spPr>
          <a:xfrm>
            <a:off x="6210268" y="4013107"/>
            <a:ext cx="2493480" cy="2206943"/>
          </a:xfrm>
          <a:prstGeom prst="rect">
            <a:avLst/>
          </a:prstGeom>
        </p:spPr>
      </p:pic>
      <p:pic>
        <p:nvPicPr>
          <p:cNvPr id="369" name="图片 368"/>
          <p:cNvPicPr>
            <a:picLocks noChangeAspect="1"/>
          </p:cNvPicPr>
          <p:nvPr/>
        </p:nvPicPr>
        <p:blipFill>
          <a:blip r:embed="rId4"/>
          <a:stretch>
            <a:fillRect/>
          </a:stretch>
        </p:blipFill>
        <p:spPr>
          <a:xfrm>
            <a:off x="8929939" y="1622661"/>
            <a:ext cx="2493480" cy="2206943"/>
          </a:xfrm>
          <a:prstGeom prst="rect">
            <a:avLst/>
          </a:prstGeom>
        </p:spPr>
      </p:pic>
      <p:sp>
        <p:nvSpPr>
          <p:cNvPr id="6" name="椭圆 5"/>
          <p:cNvSpPr/>
          <p:nvPr/>
        </p:nvSpPr>
        <p:spPr>
          <a:xfrm>
            <a:off x="575722" y="334348"/>
            <a:ext cx="869423" cy="869423"/>
          </a:xfrm>
          <a:prstGeom prst="ellipse">
            <a:avLst/>
          </a:prstGeom>
          <a:gradFill>
            <a:gsLst>
              <a:gs pos="0">
                <a:srgbClr val="C1E7DE"/>
              </a:gs>
              <a:gs pos="41000">
                <a:srgbClr val="F8FCFB"/>
              </a:gs>
              <a:gs pos="85000">
                <a:schemeClr val="bg1"/>
              </a:gs>
            </a:gsLst>
            <a:lin ang="3000000" scaled="0"/>
          </a:gradFill>
        </p:spPr>
        <p:txBody>
          <a:bodyPr rtlCol="0" anchor="ctr">
            <a:sp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sp>
        <p:nvSpPr>
          <p:cNvPr id="7" name="文本框 6"/>
          <p:cNvSpPr txBox="1"/>
          <p:nvPr/>
        </p:nvSpPr>
        <p:spPr>
          <a:xfrm>
            <a:off x="1487488" y="476672"/>
            <a:ext cx="1903085" cy="584775"/>
          </a:xfrm>
          <a:prstGeom prst="rect">
            <a:avLst/>
          </a:prstGeom>
          <a:noFill/>
          <a:effectLst/>
        </p:spPr>
        <p:txBody>
          <a:bodyPr wrap="none" rtlCol="0">
            <a:spAutoFit/>
          </a:bodyPr>
          <a:lstStyle>
            <a:defPPr>
              <a:defRPr lang="zh-CN"/>
            </a:defPPr>
            <a:lvl1pPr algn="ctr">
              <a:defRPr sz="6000">
                <a:gradFill>
                  <a:gsLst>
                    <a:gs pos="0">
                      <a:srgbClr val="FBC57B"/>
                    </a:gs>
                    <a:gs pos="50000">
                      <a:srgbClr val="FED197"/>
                    </a:gs>
                    <a:gs pos="100000">
                      <a:srgbClr val="FBC57B"/>
                    </a:gs>
                  </a:gsLst>
                  <a:lin ang="0" scaled="0"/>
                </a:gradFill>
                <a:latin typeface="优设标题黑" panose="00000500000000000000" pitchFamily="2" charset="-122"/>
                <a:ea typeface="优设标题黑" panose="00000500000000000000" pitchFamily="2" charset="-122"/>
              </a:defRPr>
            </a:lvl1pPr>
          </a:lstStyle>
          <a:p>
            <a:pPr algn="l"/>
            <a:r>
              <a:rPr lang="zh-CN" altLang="en-US" sz="3200" spc="150" dirty="0">
                <a:solidFill>
                  <a:schemeClr val="tx2"/>
                </a:solidFill>
                <a:latin typeface="+mn-ea"/>
                <a:ea typeface="腾讯体" panose="02010600010101010101" pitchFamily="2" charset="-122"/>
              </a:rPr>
              <a:t>行业背景</a:t>
            </a:r>
            <a:endParaRPr lang="zh-CN" altLang="en-US" sz="3200" spc="150" dirty="0">
              <a:solidFill>
                <a:schemeClr val="tx2"/>
              </a:solidFill>
              <a:latin typeface="+mn-ea"/>
              <a:ea typeface="腾讯体" panose="02010600010101010101" pitchFamily="2" charset="-122"/>
            </a:endParaRPr>
          </a:p>
        </p:txBody>
      </p:sp>
      <p:sp>
        <p:nvSpPr>
          <p:cNvPr id="8" name="文本框 7"/>
          <p:cNvSpPr txBox="1"/>
          <p:nvPr/>
        </p:nvSpPr>
        <p:spPr>
          <a:xfrm>
            <a:off x="597501" y="415116"/>
            <a:ext cx="825867" cy="707886"/>
          </a:xfrm>
          <a:prstGeom prst="rect">
            <a:avLst/>
          </a:prstGeom>
          <a:noFill/>
        </p:spPr>
        <p:txBody>
          <a:bodyPr wrap="none" rtlCol="0" anchor="ctr">
            <a:spAutoFit/>
          </a:bodyPr>
          <a:lstStyle>
            <a:defPPr>
              <a:defRPr lang="zh-CN"/>
            </a:defPPr>
            <a:lvl1pPr algn="ctr">
              <a:defRPr sz="9600">
                <a:gradFill>
                  <a:gsLst>
                    <a:gs pos="0">
                      <a:srgbClr val="4DBBA2"/>
                    </a:gs>
                    <a:gs pos="80000">
                      <a:srgbClr val="4DBBA2">
                        <a:alpha val="0"/>
                      </a:srgbClr>
                    </a:gs>
                  </a:gsLst>
                  <a:lin ang="4800000" scaled="0"/>
                </a:gradFill>
                <a:latin typeface="腾讯体" panose="02010600010101010101" pitchFamily="2" charset="-122"/>
                <a:ea typeface="腾讯体" panose="02010600010101010101" pitchFamily="2" charset="-122"/>
              </a:defRPr>
            </a:lvl1pPr>
          </a:lstStyle>
          <a:p>
            <a:r>
              <a:rPr lang="en-US" altLang="zh-CN" sz="4000" dirty="0">
                <a:gradFill>
                  <a:gsLst>
                    <a:gs pos="0">
                      <a:srgbClr val="4DBBA2"/>
                    </a:gs>
                    <a:gs pos="82000">
                      <a:srgbClr val="4DBBA2">
                        <a:alpha val="0"/>
                      </a:srgbClr>
                    </a:gs>
                  </a:gsLst>
                  <a:lin ang="4800000" scaled="0"/>
                </a:gradFill>
              </a:rPr>
              <a:t>02</a:t>
            </a:r>
            <a:endParaRPr lang="en-US" altLang="zh-CN" sz="4000" dirty="0">
              <a:gradFill>
                <a:gsLst>
                  <a:gs pos="0">
                    <a:srgbClr val="4DBBA2"/>
                  </a:gs>
                  <a:gs pos="82000">
                    <a:srgbClr val="4DBBA2">
                      <a:alpha val="0"/>
                    </a:srgbClr>
                  </a:gs>
                </a:gsLst>
                <a:lin ang="4800000" scaled="0"/>
              </a:gradFill>
            </a:endParaRPr>
          </a:p>
        </p:txBody>
      </p:sp>
      <p:sp>
        <p:nvSpPr>
          <p:cNvPr id="236" name="Rectangle 6"/>
          <p:cNvSpPr>
            <a:spLocks noChangeArrowheads="1"/>
          </p:cNvSpPr>
          <p:nvPr/>
        </p:nvSpPr>
        <p:spPr bwMode="auto">
          <a:xfrm>
            <a:off x="8929939" y="4018689"/>
            <a:ext cx="2494653" cy="2207500"/>
          </a:xfrm>
          <a:prstGeom prst="rect">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237" name="Rectangle 7"/>
          <p:cNvSpPr>
            <a:spLocks noChangeArrowheads="1"/>
          </p:cNvSpPr>
          <p:nvPr/>
        </p:nvSpPr>
        <p:spPr bwMode="auto">
          <a:xfrm>
            <a:off x="9274142" y="4474665"/>
            <a:ext cx="316340" cy="248977"/>
          </a:xfrm>
          <a:prstGeom prst="rect">
            <a:avLst/>
          </a:prstGeom>
          <a:noFill/>
          <a:ln w="25400" cap="rnd">
            <a:solidFill>
              <a:srgbClr val="F6F6F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8" name="Freeform 8"/>
          <p:cNvSpPr/>
          <p:nvPr/>
        </p:nvSpPr>
        <p:spPr bwMode="auto">
          <a:xfrm>
            <a:off x="9398711" y="4554279"/>
            <a:ext cx="67202" cy="96986"/>
          </a:xfrm>
          <a:custGeom>
            <a:avLst/>
            <a:gdLst>
              <a:gd name="T0" fmla="*/ 16 w 16"/>
              <a:gd name="T1" fmla="*/ 8 h 26"/>
              <a:gd name="T2" fmla="*/ 8 w 16"/>
              <a:gd name="T3" fmla="*/ 0 h 26"/>
              <a:gd name="T4" fmla="*/ 0 w 16"/>
              <a:gd name="T5" fmla="*/ 8 h 26"/>
              <a:gd name="T6" fmla="*/ 4 w 16"/>
              <a:gd name="T7" fmla="*/ 15 h 26"/>
              <a:gd name="T8" fmla="*/ 4 w 16"/>
              <a:gd name="T9" fmla="*/ 26 h 26"/>
              <a:gd name="T10" fmla="*/ 12 w 16"/>
              <a:gd name="T11" fmla="*/ 26 h 26"/>
              <a:gd name="T12" fmla="*/ 12 w 16"/>
              <a:gd name="T13" fmla="*/ 15 h 26"/>
              <a:gd name="T14" fmla="*/ 16 w 16"/>
              <a:gd name="T15" fmla="*/ 8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6">
                <a:moveTo>
                  <a:pt x="16" y="8"/>
                </a:moveTo>
                <a:cubicBezTo>
                  <a:pt x="16" y="3"/>
                  <a:pt x="12" y="0"/>
                  <a:pt x="8" y="0"/>
                </a:cubicBezTo>
                <a:cubicBezTo>
                  <a:pt x="3" y="0"/>
                  <a:pt x="0" y="3"/>
                  <a:pt x="0" y="8"/>
                </a:cubicBezTo>
                <a:cubicBezTo>
                  <a:pt x="0" y="11"/>
                  <a:pt x="1" y="14"/>
                  <a:pt x="4" y="15"/>
                </a:cubicBezTo>
                <a:cubicBezTo>
                  <a:pt x="4" y="26"/>
                  <a:pt x="4" y="26"/>
                  <a:pt x="4" y="26"/>
                </a:cubicBezTo>
                <a:cubicBezTo>
                  <a:pt x="12" y="26"/>
                  <a:pt x="12" y="26"/>
                  <a:pt x="12" y="26"/>
                </a:cubicBezTo>
                <a:cubicBezTo>
                  <a:pt x="12" y="15"/>
                  <a:pt x="12" y="15"/>
                  <a:pt x="12" y="15"/>
                </a:cubicBezTo>
                <a:cubicBezTo>
                  <a:pt x="14" y="14"/>
                  <a:pt x="16" y="11"/>
                  <a:pt x="16" y="8"/>
                </a:cubicBezTo>
                <a:close/>
              </a:path>
            </a:pathLst>
          </a:custGeom>
          <a:noFill/>
          <a:ln w="25400" cap="rnd">
            <a:solidFill>
              <a:srgbClr val="F6F6F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9" name="Freeform 9"/>
          <p:cNvSpPr/>
          <p:nvPr/>
        </p:nvSpPr>
        <p:spPr bwMode="auto">
          <a:xfrm>
            <a:off x="9516723" y="4316882"/>
            <a:ext cx="217996" cy="157782"/>
          </a:xfrm>
          <a:custGeom>
            <a:avLst/>
            <a:gdLst>
              <a:gd name="T0" fmla="*/ 51 w 51"/>
              <a:gd name="T1" fmla="*/ 42 h 42"/>
              <a:gd name="T2" fmla="*/ 51 w 51"/>
              <a:gd name="T3" fmla="*/ 26 h 42"/>
              <a:gd name="T4" fmla="*/ 25 w 51"/>
              <a:gd name="T5" fmla="*/ 0 h 42"/>
              <a:gd name="T6" fmla="*/ 25 w 51"/>
              <a:gd name="T7" fmla="*/ 0 h 42"/>
              <a:gd name="T8" fmla="*/ 0 w 51"/>
              <a:gd name="T9" fmla="*/ 26 h 42"/>
              <a:gd name="T10" fmla="*/ 0 w 51"/>
              <a:gd name="T11" fmla="*/ 42 h 42"/>
            </a:gdLst>
            <a:ahLst/>
            <a:cxnLst>
              <a:cxn ang="0">
                <a:pos x="T0" y="T1"/>
              </a:cxn>
              <a:cxn ang="0">
                <a:pos x="T2" y="T3"/>
              </a:cxn>
              <a:cxn ang="0">
                <a:pos x="T4" y="T5"/>
              </a:cxn>
              <a:cxn ang="0">
                <a:pos x="T6" y="T7"/>
              </a:cxn>
              <a:cxn ang="0">
                <a:pos x="T8" y="T9"/>
              </a:cxn>
              <a:cxn ang="0">
                <a:pos x="T10" y="T11"/>
              </a:cxn>
            </a:cxnLst>
            <a:rect l="0" t="0" r="r" b="b"/>
            <a:pathLst>
              <a:path w="51" h="42">
                <a:moveTo>
                  <a:pt x="51" y="42"/>
                </a:moveTo>
                <a:cubicBezTo>
                  <a:pt x="51" y="26"/>
                  <a:pt x="51" y="26"/>
                  <a:pt x="51" y="26"/>
                </a:cubicBezTo>
                <a:cubicBezTo>
                  <a:pt x="51" y="11"/>
                  <a:pt x="40" y="0"/>
                  <a:pt x="25" y="0"/>
                </a:cubicBezTo>
                <a:cubicBezTo>
                  <a:pt x="25" y="0"/>
                  <a:pt x="25" y="0"/>
                  <a:pt x="25" y="0"/>
                </a:cubicBezTo>
                <a:cubicBezTo>
                  <a:pt x="11" y="0"/>
                  <a:pt x="0" y="11"/>
                  <a:pt x="0" y="26"/>
                </a:cubicBezTo>
                <a:cubicBezTo>
                  <a:pt x="0" y="42"/>
                  <a:pt x="0" y="42"/>
                  <a:pt x="0" y="42"/>
                </a:cubicBezTo>
              </a:path>
            </a:pathLst>
          </a:custGeom>
          <a:noFill/>
          <a:ln w="25400" cap="rnd">
            <a:solidFill>
              <a:srgbClr val="F6F6F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1" name="Rectangle 31"/>
          <p:cNvSpPr>
            <a:spLocks noChangeArrowheads="1"/>
          </p:cNvSpPr>
          <p:nvPr/>
        </p:nvSpPr>
        <p:spPr bwMode="auto">
          <a:xfrm>
            <a:off x="10612624" y="4219058"/>
            <a:ext cx="42639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zh-CN" sz="3000" b="0" i="0" u="none" strike="noStrike" cap="none" normalizeH="0" baseline="0">
                <a:ln>
                  <a:noFill/>
                </a:ln>
                <a:solidFill>
                  <a:srgbClr val="F6F6F6"/>
                </a:solidFill>
                <a:effectLst/>
                <a:latin typeface="+mj-lt"/>
              </a:rPr>
              <a:t>04</a:t>
            </a:r>
            <a:endParaRPr kumimoji="0" lang="zh-CN" altLang="zh-CN" sz="1800" b="0" i="0" u="none" strike="noStrike" cap="none" normalizeH="0" baseline="0">
              <a:ln>
                <a:noFill/>
              </a:ln>
              <a:solidFill>
                <a:schemeClr val="tx1"/>
              </a:solidFill>
              <a:effectLst/>
              <a:latin typeface="+mj-lt"/>
            </a:endParaRPr>
          </a:p>
        </p:txBody>
      </p:sp>
      <p:sp>
        <p:nvSpPr>
          <p:cNvPr id="262" name="Rectangle 32"/>
          <p:cNvSpPr>
            <a:spLocks noChangeArrowheads="1"/>
          </p:cNvSpPr>
          <p:nvPr/>
        </p:nvSpPr>
        <p:spPr bwMode="auto">
          <a:xfrm>
            <a:off x="10683736" y="4651265"/>
            <a:ext cx="431074" cy="72377"/>
          </a:xfrm>
          <a:prstGeom prst="rect">
            <a:avLst/>
          </a:prstGeom>
          <a:solidFill>
            <a:srgbClr val="F6F6F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63" name="Freeform 33"/>
          <p:cNvSpPr/>
          <p:nvPr/>
        </p:nvSpPr>
        <p:spPr bwMode="auto">
          <a:xfrm>
            <a:off x="10118259" y="3729181"/>
            <a:ext cx="122930" cy="376361"/>
          </a:xfrm>
          <a:custGeom>
            <a:avLst/>
            <a:gdLst>
              <a:gd name="T0" fmla="*/ 75 w 75"/>
              <a:gd name="T1" fmla="*/ 260 h 260"/>
              <a:gd name="T2" fmla="*/ 0 w 75"/>
              <a:gd name="T3" fmla="*/ 260 h 260"/>
              <a:gd name="T4" fmla="*/ 0 w 75"/>
              <a:gd name="T5" fmla="*/ 31 h 260"/>
              <a:gd name="T6" fmla="*/ 36 w 75"/>
              <a:gd name="T7" fmla="*/ 0 h 260"/>
              <a:gd name="T8" fmla="*/ 75 w 75"/>
              <a:gd name="T9" fmla="*/ 31 h 260"/>
              <a:gd name="T10" fmla="*/ 75 w 75"/>
              <a:gd name="T11" fmla="*/ 260 h 260"/>
            </a:gdLst>
            <a:ahLst/>
            <a:cxnLst>
              <a:cxn ang="0">
                <a:pos x="T0" y="T1"/>
              </a:cxn>
              <a:cxn ang="0">
                <a:pos x="T2" y="T3"/>
              </a:cxn>
              <a:cxn ang="0">
                <a:pos x="T4" y="T5"/>
              </a:cxn>
              <a:cxn ang="0">
                <a:pos x="T6" y="T7"/>
              </a:cxn>
              <a:cxn ang="0">
                <a:pos x="T8" y="T9"/>
              </a:cxn>
              <a:cxn ang="0">
                <a:pos x="T10" y="T11"/>
              </a:cxn>
            </a:cxnLst>
            <a:rect l="0" t="0" r="r" b="b"/>
            <a:pathLst>
              <a:path w="75" h="260">
                <a:moveTo>
                  <a:pt x="75" y="260"/>
                </a:moveTo>
                <a:lnTo>
                  <a:pt x="0" y="260"/>
                </a:lnTo>
                <a:lnTo>
                  <a:pt x="0" y="31"/>
                </a:lnTo>
                <a:lnTo>
                  <a:pt x="36" y="0"/>
                </a:lnTo>
                <a:lnTo>
                  <a:pt x="75" y="31"/>
                </a:lnTo>
                <a:lnTo>
                  <a:pt x="75" y="26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65" name="Freeform 35"/>
          <p:cNvSpPr/>
          <p:nvPr/>
        </p:nvSpPr>
        <p:spPr bwMode="auto">
          <a:xfrm>
            <a:off x="6209095" y="1628800"/>
            <a:ext cx="2835578" cy="2206052"/>
          </a:xfrm>
          <a:custGeom>
            <a:avLst/>
            <a:gdLst>
              <a:gd name="T0" fmla="*/ 1730 w 1730"/>
              <a:gd name="T1" fmla="*/ 379 h 1524"/>
              <a:gd name="T2" fmla="*/ 1522 w 1730"/>
              <a:gd name="T3" fmla="*/ 171 h 1524"/>
              <a:gd name="T4" fmla="*/ 1522 w 1730"/>
              <a:gd name="T5" fmla="*/ 0 h 1524"/>
              <a:gd name="T6" fmla="*/ 0 w 1730"/>
              <a:gd name="T7" fmla="*/ 0 h 1524"/>
              <a:gd name="T8" fmla="*/ 0 w 1730"/>
              <a:gd name="T9" fmla="*/ 1524 h 1524"/>
              <a:gd name="T10" fmla="*/ 1522 w 1730"/>
              <a:gd name="T11" fmla="*/ 1524 h 1524"/>
              <a:gd name="T12" fmla="*/ 1522 w 1730"/>
              <a:gd name="T13" fmla="*/ 587 h 1524"/>
              <a:gd name="T14" fmla="*/ 1730 w 1730"/>
              <a:gd name="T15" fmla="*/ 379 h 15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0" h="1524">
                <a:moveTo>
                  <a:pt x="1730" y="379"/>
                </a:moveTo>
                <a:lnTo>
                  <a:pt x="1522" y="171"/>
                </a:lnTo>
                <a:lnTo>
                  <a:pt x="1522" y="0"/>
                </a:lnTo>
                <a:lnTo>
                  <a:pt x="0" y="0"/>
                </a:lnTo>
                <a:lnTo>
                  <a:pt x="0" y="1524"/>
                </a:lnTo>
                <a:lnTo>
                  <a:pt x="1522" y="1524"/>
                </a:lnTo>
                <a:lnTo>
                  <a:pt x="1522" y="587"/>
                </a:lnTo>
                <a:lnTo>
                  <a:pt x="1730" y="379"/>
                </a:lnTo>
                <a:close/>
              </a:path>
            </a:pathLst>
          </a:custGeom>
          <a:solidFill>
            <a:srgbClr val="395E86"/>
          </a:solidFill>
          <a:ln>
            <a:noFill/>
          </a:ln>
        </p:spPr>
        <p:txBody>
          <a:bodyPr vert="horz" wrap="square" lIns="91440" tIns="45720" rIns="91440" bIns="45720" numCol="1" anchor="t" anchorCtr="0" compatLnSpc="1"/>
          <a:lstStyle/>
          <a:p>
            <a:endParaRPr lang="zh-CN" altLang="en-US"/>
          </a:p>
        </p:txBody>
      </p:sp>
      <p:sp>
        <p:nvSpPr>
          <p:cNvPr id="266" name="Freeform 36"/>
          <p:cNvSpPr/>
          <p:nvPr/>
        </p:nvSpPr>
        <p:spPr bwMode="auto">
          <a:xfrm>
            <a:off x="6459871" y="1948706"/>
            <a:ext cx="349121" cy="338725"/>
          </a:xfrm>
          <a:custGeom>
            <a:avLst/>
            <a:gdLst>
              <a:gd name="T0" fmla="*/ 82 w 82"/>
              <a:gd name="T1" fmla="*/ 0 h 90"/>
              <a:gd name="T2" fmla="*/ 82 w 82"/>
              <a:gd name="T3" fmla="*/ 46 h 90"/>
              <a:gd name="T4" fmla="*/ 41 w 82"/>
              <a:gd name="T5" fmla="*/ 90 h 90"/>
              <a:gd name="T6" fmla="*/ 41 w 82"/>
              <a:gd name="T7" fmla="*/ 90 h 90"/>
              <a:gd name="T8" fmla="*/ 0 w 82"/>
              <a:gd name="T9" fmla="*/ 46 h 90"/>
              <a:gd name="T10" fmla="*/ 0 w 82"/>
              <a:gd name="T11" fmla="*/ 0 h 90"/>
              <a:gd name="T12" fmla="*/ 17 w 82"/>
              <a:gd name="T13" fmla="*/ 0 h 90"/>
              <a:gd name="T14" fmla="*/ 17 w 82"/>
              <a:gd name="T15" fmla="*/ 44 h 90"/>
              <a:gd name="T16" fmla="*/ 41 w 82"/>
              <a:gd name="T17" fmla="*/ 70 h 90"/>
              <a:gd name="T18" fmla="*/ 41 w 82"/>
              <a:gd name="T19" fmla="*/ 70 h 90"/>
              <a:gd name="T20" fmla="*/ 65 w 82"/>
              <a:gd name="T21" fmla="*/ 44 h 90"/>
              <a:gd name="T22" fmla="*/ 65 w 82"/>
              <a:gd name="T23" fmla="*/ 0 h 90"/>
              <a:gd name="T24" fmla="*/ 82 w 82"/>
              <a:gd name="T25"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2" h="90">
                <a:moveTo>
                  <a:pt x="82" y="0"/>
                </a:moveTo>
                <a:cubicBezTo>
                  <a:pt x="82" y="46"/>
                  <a:pt x="82" y="46"/>
                  <a:pt x="82" y="46"/>
                </a:cubicBezTo>
                <a:cubicBezTo>
                  <a:pt x="82" y="70"/>
                  <a:pt x="64" y="90"/>
                  <a:pt x="41" y="90"/>
                </a:cubicBezTo>
                <a:cubicBezTo>
                  <a:pt x="41" y="90"/>
                  <a:pt x="41" y="90"/>
                  <a:pt x="41" y="90"/>
                </a:cubicBezTo>
                <a:cubicBezTo>
                  <a:pt x="18" y="90"/>
                  <a:pt x="0" y="70"/>
                  <a:pt x="0" y="46"/>
                </a:cubicBezTo>
                <a:cubicBezTo>
                  <a:pt x="0" y="0"/>
                  <a:pt x="0" y="0"/>
                  <a:pt x="0" y="0"/>
                </a:cubicBezTo>
                <a:cubicBezTo>
                  <a:pt x="17" y="0"/>
                  <a:pt x="17" y="0"/>
                  <a:pt x="17" y="0"/>
                </a:cubicBezTo>
                <a:cubicBezTo>
                  <a:pt x="17" y="44"/>
                  <a:pt x="17" y="44"/>
                  <a:pt x="17" y="44"/>
                </a:cubicBezTo>
                <a:cubicBezTo>
                  <a:pt x="17" y="58"/>
                  <a:pt x="28" y="70"/>
                  <a:pt x="41" y="70"/>
                </a:cubicBezTo>
                <a:cubicBezTo>
                  <a:pt x="41" y="70"/>
                  <a:pt x="41" y="70"/>
                  <a:pt x="41" y="70"/>
                </a:cubicBezTo>
                <a:cubicBezTo>
                  <a:pt x="54" y="70"/>
                  <a:pt x="65" y="58"/>
                  <a:pt x="65" y="44"/>
                </a:cubicBezTo>
                <a:cubicBezTo>
                  <a:pt x="65" y="0"/>
                  <a:pt x="65" y="0"/>
                  <a:pt x="65" y="0"/>
                </a:cubicBezTo>
                <a:lnTo>
                  <a:pt x="82" y="0"/>
                </a:lnTo>
                <a:close/>
              </a:path>
            </a:pathLst>
          </a:custGeom>
          <a:noFill/>
          <a:ln w="25400" cap="rnd">
            <a:solidFill>
              <a:srgbClr val="F6F6F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7" name="Line 37"/>
          <p:cNvSpPr>
            <a:spLocks noChangeShapeType="1"/>
          </p:cNvSpPr>
          <p:nvPr/>
        </p:nvSpPr>
        <p:spPr bwMode="auto">
          <a:xfrm>
            <a:off x="6459871" y="2019636"/>
            <a:ext cx="72119" cy="0"/>
          </a:xfrm>
          <a:prstGeom prst="line">
            <a:avLst/>
          </a:prstGeom>
          <a:noFill/>
          <a:ln w="25400" cap="rnd">
            <a:solidFill>
              <a:srgbClr val="F6F6F6"/>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68" name="Line 38"/>
          <p:cNvSpPr>
            <a:spLocks noChangeShapeType="1"/>
          </p:cNvSpPr>
          <p:nvPr/>
        </p:nvSpPr>
        <p:spPr bwMode="auto">
          <a:xfrm>
            <a:off x="6736873" y="2019636"/>
            <a:ext cx="72119" cy="0"/>
          </a:xfrm>
          <a:prstGeom prst="line">
            <a:avLst/>
          </a:prstGeom>
          <a:noFill/>
          <a:ln w="25400" cap="rnd">
            <a:solidFill>
              <a:srgbClr val="F6F6F6"/>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69" name="Freeform 39"/>
          <p:cNvSpPr/>
          <p:nvPr/>
        </p:nvSpPr>
        <p:spPr bwMode="auto">
          <a:xfrm>
            <a:off x="6617221" y="2031216"/>
            <a:ext cx="34421" cy="94091"/>
          </a:xfrm>
          <a:custGeom>
            <a:avLst/>
            <a:gdLst>
              <a:gd name="T0" fmla="*/ 8 w 21"/>
              <a:gd name="T1" fmla="*/ 0 h 65"/>
              <a:gd name="T2" fmla="*/ 21 w 21"/>
              <a:gd name="T3" fmla="*/ 29 h 65"/>
              <a:gd name="T4" fmla="*/ 0 w 21"/>
              <a:gd name="T5" fmla="*/ 42 h 65"/>
              <a:gd name="T6" fmla="*/ 13 w 21"/>
              <a:gd name="T7" fmla="*/ 65 h 65"/>
            </a:gdLst>
            <a:ahLst/>
            <a:cxnLst>
              <a:cxn ang="0">
                <a:pos x="T0" y="T1"/>
              </a:cxn>
              <a:cxn ang="0">
                <a:pos x="T2" y="T3"/>
              </a:cxn>
              <a:cxn ang="0">
                <a:pos x="T4" y="T5"/>
              </a:cxn>
              <a:cxn ang="0">
                <a:pos x="T6" y="T7"/>
              </a:cxn>
            </a:cxnLst>
            <a:rect l="0" t="0" r="r" b="b"/>
            <a:pathLst>
              <a:path w="21" h="65">
                <a:moveTo>
                  <a:pt x="8" y="0"/>
                </a:moveTo>
                <a:lnTo>
                  <a:pt x="21" y="29"/>
                </a:lnTo>
                <a:lnTo>
                  <a:pt x="0" y="42"/>
                </a:lnTo>
                <a:lnTo>
                  <a:pt x="13" y="65"/>
                </a:lnTo>
              </a:path>
            </a:pathLst>
          </a:custGeom>
          <a:noFill/>
          <a:ln w="25400" cap="rnd">
            <a:solidFill>
              <a:srgbClr val="F6F6F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88" name="Rectangle 58"/>
          <p:cNvSpPr>
            <a:spLocks noChangeArrowheads="1"/>
          </p:cNvSpPr>
          <p:nvPr/>
        </p:nvSpPr>
        <p:spPr bwMode="auto">
          <a:xfrm>
            <a:off x="7955704" y="1824826"/>
            <a:ext cx="42639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zh-CN" sz="3000" b="0" i="0" u="none" strike="noStrike" cap="none" normalizeH="0" baseline="0">
                <a:ln>
                  <a:noFill/>
                </a:ln>
                <a:solidFill>
                  <a:srgbClr val="F6F6F6"/>
                </a:solidFill>
                <a:effectLst/>
                <a:latin typeface="+mj-lt"/>
              </a:rPr>
              <a:t>03</a:t>
            </a:r>
            <a:endParaRPr kumimoji="0" lang="zh-CN" altLang="zh-CN" sz="1800" b="0" i="0" u="none" strike="noStrike" cap="none" normalizeH="0" baseline="0">
              <a:ln>
                <a:noFill/>
              </a:ln>
              <a:solidFill>
                <a:schemeClr val="tx1"/>
              </a:solidFill>
              <a:effectLst/>
              <a:latin typeface="+mj-lt"/>
            </a:endParaRPr>
          </a:p>
        </p:txBody>
      </p:sp>
      <p:sp>
        <p:nvSpPr>
          <p:cNvPr id="289" name="Rectangle 59"/>
          <p:cNvSpPr>
            <a:spLocks noChangeArrowheads="1"/>
          </p:cNvSpPr>
          <p:nvPr/>
        </p:nvSpPr>
        <p:spPr bwMode="auto">
          <a:xfrm>
            <a:off x="7959614" y="2287431"/>
            <a:ext cx="429434" cy="68035"/>
          </a:xfrm>
          <a:prstGeom prst="rect">
            <a:avLst/>
          </a:prstGeom>
          <a:solidFill>
            <a:srgbClr val="F6F6F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90" name="Freeform 60"/>
          <p:cNvSpPr/>
          <p:nvPr/>
        </p:nvSpPr>
        <p:spPr bwMode="auto">
          <a:xfrm>
            <a:off x="7392498" y="3774055"/>
            <a:ext cx="127847" cy="376361"/>
          </a:xfrm>
          <a:custGeom>
            <a:avLst/>
            <a:gdLst>
              <a:gd name="T0" fmla="*/ 78 w 78"/>
              <a:gd name="T1" fmla="*/ 229 h 260"/>
              <a:gd name="T2" fmla="*/ 39 w 78"/>
              <a:gd name="T3" fmla="*/ 260 h 260"/>
              <a:gd name="T4" fmla="*/ 0 w 78"/>
              <a:gd name="T5" fmla="*/ 229 h 260"/>
              <a:gd name="T6" fmla="*/ 0 w 78"/>
              <a:gd name="T7" fmla="*/ 0 h 260"/>
              <a:gd name="T8" fmla="*/ 78 w 78"/>
              <a:gd name="T9" fmla="*/ 0 h 260"/>
              <a:gd name="T10" fmla="*/ 78 w 78"/>
              <a:gd name="T11" fmla="*/ 229 h 260"/>
            </a:gdLst>
            <a:ahLst/>
            <a:cxnLst>
              <a:cxn ang="0">
                <a:pos x="T0" y="T1"/>
              </a:cxn>
              <a:cxn ang="0">
                <a:pos x="T2" y="T3"/>
              </a:cxn>
              <a:cxn ang="0">
                <a:pos x="T4" y="T5"/>
              </a:cxn>
              <a:cxn ang="0">
                <a:pos x="T6" y="T7"/>
              </a:cxn>
              <a:cxn ang="0">
                <a:pos x="T8" y="T9"/>
              </a:cxn>
              <a:cxn ang="0">
                <a:pos x="T10" y="T11"/>
              </a:cxn>
            </a:cxnLst>
            <a:rect l="0" t="0" r="r" b="b"/>
            <a:pathLst>
              <a:path w="78" h="260">
                <a:moveTo>
                  <a:pt x="78" y="229"/>
                </a:moveTo>
                <a:lnTo>
                  <a:pt x="39" y="260"/>
                </a:lnTo>
                <a:lnTo>
                  <a:pt x="0" y="229"/>
                </a:lnTo>
                <a:lnTo>
                  <a:pt x="0" y="0"/>
                </a:lnTo>
                <a:lnTo>
                  <a:pt x="78" y="0"/>
                </a:lnTo>
                <a:lnTo>
                  <a:pt x="78" y="229"/>
                </a:lnTo>
                <a:close/>
              </a:path>
            </a:pathLst>
          </a:custGeom>
          <a:solidFill>
            <a:srgbClr val="395E86"/>
          </a:solidFill>
          <a:ln>
            <a:noFill/>
          </a:ln>
        </p:spPr>
        <p:txBody>
          <a:bodyPr vert="horz" wrap="square" lIns="91440" tIns="45720" rIns="91440" bIns="45720" numCol="1" anchor="t" anchorCtr="0" compatLnSpc="1"/>
          <a:lstStyle/>
          <a:p>
            <a:endParaRPr lang="zh-CN" altLang="en-US"/>
          </a:p>
        </p:txBody>
      </p:sp>
      <p:sp>
        <p:nvSpPr>
          <p:cNvPr id="292" name="Freeform 62"/>
          <p:cNvSpPr/>
          <p:nvPr/>
        </p:nvSpPr>
        <p:spPr bwMode="auto">
          <a:xfrm>
            <a:off x="3488252" y="4018689"/>
            <a:ext cx="2865081" cy="2207500"/>
          </a:xfrm>
          <a:custGeom>
            <a:avLst/>
            <a:gdLst>
              <a:gd name="T0" fmla="*/ 1748 w 1748"/>
              <a:gd name="T1" fmla="*/ 1184 h 1525"/>
              <a:gd name="T2" fmla="*/ 1522 w 1748"/>
              <a:gd name="T3" fmla="*/ 955 h 1525"/>
              <a:gd name="T4" fmla="*/ 1522 w 1748"/>
              <a:gd name="T5" fmla="*/ 0 h 1525"/>
              <a:gd name="T6" fmla="*/ 0 w 1748"/>
              <a:gd name="T7" fmla="*/ 0 h 1525"/>
              <a:gd name="T8" fmla="*/ 0 w 1748"/>
              <a:gd name="T9" fmla="*/ 1525 h 1525"/>
              <a:gd name="T10" fmla="*/ 1522 w 1748"/>
              <a:gd name="T11" fmla="*/ 1525 h 1525"/>
              <a:gd name="T12" fmla="*/ 1522 w 1748"/>
              <a:gd name="T13" fmla="*/ 1410 h 1525"/>
              <a:gd name="T14" fmla="*/ 1748 w 1748"/>
              <a:gd name="T15" fmla="*/ 1184 h 15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48" h="1525">
                <a:moveTo>
                  <a:pt x="1748" y="1184"/>
                </a:moveTo>
                <a:lnTo>
                  <a:pt x="1522" y="955"/>
                </a:lnTo>
                <a:lnTo>
                  <a:pt x="1522" y="0"/>
                </a:lnTo>
                <a:lnTo>
                  <a:pt x="0" y="0"/>
                </a:lnTo>
                <a:lnTo>
                  <a:pt x="0" y="1525"/>
                </a:lnTo>
                <a:lnTo>
                  <a:pt x="1522" y="1525"/>
                </a:lnTo>
                <a:lnTo>
                  <a:pt x="1522" y="1410"/>
                </a:lnTo>
                <a:lnTo>
                  <a:pt x="1748" y="1184"/>
                </a:lnTo>
                <a:close/>
              </a:path>
            </a:pathLst>
          </a:custGeom>
          <a:solidFill>
            <a:srgbClr val="395E86"/>
          </a:solidFill>
          <a:ln>
            <a:noFill/>
          </a:ln>
        </p:spPr>
        <p:txBody>
          <a:bodyPr vert="horz" wrap="square" lIns="91440" tIns="45720" rIns="91440" bIns="45720" numCol="1" anchor="t" anchorCtr="0" compatLnSpc="1"/>
          <a:lstStyle/>
          <a:p>
            <a:endParaRPr lang="zh-CN" altLang="en-US"/>
          </a:p>
        </p:txBody>
      </p:sp>
      <p:sp>
        <p:nvSpPr>
          <p:cNvPr id="293" name="Freeform 63"/>
          <p:cNvSpPr/>
          <p:nvPr/>
        </p:nvSpPr>
        <p:spPr bwMode="auto">
          <a:xfrm>
            <a:off x="3816064" y="4305302"/>
            <a:ext cx="263890" cy="327144"/>
          </a:xfrm>
          <a:custGeom>
            <a:avLst/>
            <a:gdLst>
              <a:gd name="T0" fmla="*/ 0 w 161"/>
              <a:gd name="T1" fmla="*/ 39 h 226"/>
              <a:gd name="T2" fmla="*/ 0 w 161"/>
              <a:gd name="T3" fmla="*/ 0 h 226"/>
              <a:gd name="T4" fmla="*/ 161 w 161"/>
              <a:gd name="T5" fmla="*/ 0 h 226"/>
              <a:gd name="T6" fmla="*/ 161 w 161"/>
              <a:gd name="T7" fmla="*/ 226 h 226"/>
              <a:gd name="T8" fmla="*/ 124 w 161"/>
              <a:gd name="T9" fmla="*/ 226 h 226"/>
            </a:gdLst>
            <a:ahLst/>
            <a:cxnLst>
              <a:cxn ang="0">
                <a:pos x="T0" y="T1"/>
              </a:cxn>
              <a:cxn ang="0">
                <a:pos x="T2" y="T3"/>
              </a:cxn>
              <a:cxn ang="0">
                <a:pos x="T4" y="T5"/>
              </a:cxn>
              <a:cxn ang="0">
                <a:pos x="T6" y="T7"/>
              </a:cxn>
              <a:cxn ang="0">
                <a:pos x="T8" y="T9"/>
              </a:cxn>
            </a:cxnLst>
            <a:rect l="0" t="0" r="r" b="b"/>
            <a:pathLst>
              <a:path w="161" h="226">
                <a:moveTo>
                  <a:pt x="0" y="39"/>
                </a:moveTo>
                <a:lnTo>
                  <a:pt x="0" y="0"/>
                </a:lnTo>
                <a:lnTo>
                  <a:pt x="161" y="0"/>
                </a:lnTo>
                <a:lnTo>
                  <a:pt x="161" y="226"/>
                </a:lnTo>
                <a:lnTo>
                  <a:pt x="124" y="226"/>
                </a:lnTo>
              </a:path>
            </a:pathLst>
          </a:custGeom>
          <a:noFill/>
          <a:ln w="25400" cap="rnd">
            <a:solidFill>
              <a:srgbClr val="F6F6F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94" name="Rectangle 64"/>
          <p:cNvSpPr>
            <a:spLocks noChangeArrowheads="1"/>
          </p:cNvSpPr>
          <p:nvPr/>
        </p:nvSpPr>
        <p:spPr bwMode="auto">
          <a:xfrm>
            <a:off x="3752140" y="4361757"/>
            <a:ext cx="267168" cy="324249"/>
          </a:xfrm>
          <a:prstGeom prst="rect">
            <a:avLst/>
          </a:prstGeom>
          <a:noFill/>
          <a:ln w="25400" cap="rnd">
            <a:solidFill>
              <a:srgbClr val="F6F6F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95" name="Line 65"/>
          <p:cNvSpPr>
            <a:spLocks noChangeShapeType="1"/>
          </p:cNvSpPr>
          <p:nvPr/>
        </p:nvSpPr>
        <p:spPr bwMode="auto">
          <a:xfrm>
            <a:off x="3816064" y="4444266"/>
            <a:ext cx="131125" cy="0"/>
          </a:xfrm>
          <a:prstGeom prst="line">
            <a:avLst/>
          </a:prstGeom>
          <a:noFill/>
          <a:ln w="25400" cap="rnd">
            <a:solidFill>
              <a:srgbClr val="F6F6F6"/>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96" name="Line 66"/>
          <p:cNvSpPr>
            <a:spLocks noChangeShapeType="1"/>
          </p:cNvSpPr>
          <p:nvPr/>
        </p:nvSpPr>
        <p:spPr bwMode="auto">
          <a:xfrm>
            <a:off x="3816064" y="4500721"/>
            <a:ext cx="131125" cy="0"/>
          </a:xfrm>
          <a:prstGeom prst="line">
            <a:avLst/>
          </a:prstGeom>
          <a:noFill/>
          <a:ln w="25400" cap="rnd">
            <a:solidFill>
              <a:srgbClr val="F6F6F6"/>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97" name="Line 67"/>
          <p:cNvSpPr>
            <a:spLocks noChangeShapeType="1"/>
          </p:cNvSpPr>
          <p:nvPr/>
        </p:nvSpPr>
        <p:spPr bwMode="auto">
          <a:xfrm>
            <a:off x="3816064" y="4557174"/>
            <a:ext cx="131125" cy="0"/>
          </a:xfrm>
          <a:prstGeom prst="line">
            <a:avLst/>
          </a:prstGeom>
          <a:noFill/>
          <a:ln w="25400" cap="rnd">
            <a:solidFill>
              <a:srgbClr val="F6F6F6"/>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98" name="Line 68"/>
          <p:cNvSpPr>
            <a:spLocks noChangeShapeType="1"/>
          </p:cNvSpPr>
          <p:nvPr/>
        </p:nvSpPr>
        <p:spPr bwMode="auto">
          <a:xfrm>
            <a:off x="3816064" y="4617971"/>
            <a:ext cx="131125" cy="0"/>
          </a:xfrm>
          <a:prstGeom prst="line">
            <a:avLst/>
          </a:prstGeom>
          <a:noFill/>
          <a:ln w="25400" cap="rnd">
            <a:solidFill>
              <a:srgbClr val="F6F6F6"/>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19" name="Rectangle 89"/>
          <p:cNvSpPr>
            <a:spLocks noChangeArrowheads="1"/>
          </p:cNvSpPr>
          <p:nvPr/>
        </p:nvSpPr>
        <p:spPr bwMode="auto">
          <a:xfrm>
            <a:off x="5246333" y="4219058"/>
            <a:ext cx="42639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zh-CN" sz="3000" b="0" i="0" u="none" strike="noStrike" cap="none" normalizeH="0" baseline="0">
                <a:ln>
                  <a:noFill/>
                </a:ln>
                <a:solidFill>
                  <a:srgbClr val="F6F6F6"/>
                </a:solidFill>
                <a:effectLst/>
                <a:latin typeface="+mj-lt"/>
              </a:rPr>
              <a:t>02</a:t>
            </a:r>
            <a:endParaRPr kumimoji="0" lang="zh-CN" altLang="zh-CN" sz="1800" b="0" i="0" u="none" strike="noStrike" cap="none" normalizeH="0" baseline="0">
              <a:ln>
                <a:noFill/>
              </a:ln>
              <a:solidFill>
                <a:schemeClr val="tx1"/>
              </a:solidFill>
              <a:effectLst/>
              <a:latin typeface="+mj-lt"/>
            </a:endParaRPr>
          </a:p>
        </p:txBody>
      </p:sp>
      <p:sp>
        <p:nvSpPr>
          <p:cNvPr id="320" name="Rectangle 90"/>
          <p:cNvSpPr>
            <a:spLocks noChangeArrowheads="1"/>
          </p:cNvSpPr>
          <p:nvPr/>
        </p:nvSpPr>
        <p:spPr bwMode="auto">
          <a:xfrm>
            <a:off x="5279746" y="4651265"/>
            <a:ext cx="431074" cy="72377"/>
          </a:xfrm>
          <a:prstGeom prst="rect">
            <a:avLst/>
          </a:prstGeom>
          <a:solidFill>
            <a:srgbClr val="F6F6F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21" name="Freeform 91"/>
          <p:cNvSpPr/>
          <p:nvPr/>
        </p:nvSpPr>
        <p:spPr bwMode="auto">
          <a:xfrm>
            <a:off x="4671655" y="3729181"/>
            <a:ext cx="122930" cy="376361"/>
          </a:xfrm>
          <a:custGeom>
            <a:avLst/>
            <a:gdLst>
              <a:gd name="T0" fmla="*/ 75 w 75"/>
              <a:gd name="T1" fmla="*/ 260 h 260"/>
              <a:gd name="T2" fmla="*/ 0 w 75"/>
              <a:gd name="T3" fmla="*/ 260 h 260"/>
              <a:gd name="T4" fmla="*/ 0 w 75"/>
              <a:gd name="T5" fmla="*/ 31 h 260"/>
              <a:gd name="T6" fmla="*/ 39 w 75"/>
              <a:gd name="T7" fmla="*/ 0 h 260"/>
              <a:gd name="T8" fmla="*/ 75 w 75"/>
              <a:gd name="T9" fmla="*/ 31 h 260"/>
              <a:gd name="T10" fmla="*/ 75 w 75"/>
              <a:gd name="T11" fmla="*/ 260 h 260"/>
            </a:gdLst>
            <a:ahLst/>
            <a:cxnLst>
              <a:cxn ang="0">
                <a:pos x="T0" y="T1"/>
              </a:cxn>
              <a:cxn ang="0">
                <a:pos x="T2" y="T3"/>
              </a:cxn>
              <a:cxn ang="0">
                <a:pos x="T4" y="T5"/>
              </a:cxn>
              <a:cxn ang="0">
                <a:pos x="T6" y="T7"/>
              </a:cxn>
              <a:cxn ang="0">
                <a:pos x="T8" y="T9"/>
              </a:cxn>
              <a:cxn ang="0">
                <a:pos x="T10" y="T11"/>
              </a:cxn>
            </a:cxnLst>
            <a:rect l="0" t="0" r="r" b="b"/>
            <a:pathLst>
              <a:path w="75" h="260">
                <a:moveTo>
                  <a:pt x="75" y="260"/>
                </a:moveTo>
                <a:lnTo>
                  <a:pt x="0" y="260"/>
                </a:lnTo>
                <a:lnTo>
                  <a:pt x="0" y="31"/>
                </a:lnTo>
                <a:lnTo>
                  <a:pt x="39" y="0"/>
                </a:lnTo>
                <a:lnTo>
                  <a:pt x="75" y="31"/>
                </a:lnTo>
                <a:lnTo>
                  <a:pt x="75" y="260"/>
                </a:lnTo>
                <a:close/>
              </a:path>
            </a:pathLst>
          </a:custGeom>
          <a:solidFill>
            <a:srgbClr val="395E86"/>
          </a:solidFill>
          <a:ln>
            <a:noFill/>
          </a:ln>
        </p:spPr>
        <p:txBody>
          <a:bodyPr vert="horz" wrap="square" lIns="91440" tIns="45720" rIns="91440" bIns="45720" numCol="1" anchor="t" anchorCtr="0" compatLnSpc="1"/>
          <a:lstStyle/>
          <a:p>
            <a:endParaRPr lang="zh-CN" altLang="en-US"/>
          </a:p>
        </p:txBody>
      </p:sp>
      <p:sp>
        <p:nvSpPr>
          <p:cNvPr id="323" name="Freeform 93"/>
          <p:cNvSpPr/>
          <p:nvPr/>
        </p:nvSpPr>
        <p:spPr bwMode="auto">
          <a:xfrm>
            <a:off x="767408" y="1628800"/>
            <a:ext cx="2894584" cy="2206052"/>
          </a:xfrm>
          <a:custGeom>
            <a:avLst/>
            <a:gdLst>
              <a:gd name="T0" fmla="*/ 1522 w 1766"/>
              <a:gd name="T1" fmla="*/ 111 h 1524"/>
              <a:gd name="T2" fmla="*/ 1522 w 1766"/>
              <a:gd name="T3" fmla="*/ 0 h 1524"/>
              <a:gd name="T4" fmla="*/ 0 w 1766"/>
              <a:gd name="T5" fmla="*/ 0 h 1524"/>
              <a:gd name="T6" fmla="*/ 0 w 1766"/>
              <a:gd name="T7" fmla="*/ 1524 h 1524"/>
              <a:gd name="T8" fmla="*/ 1522 w 1766"/>
              <a:gd name="T9" fmla="*/ 1524 h 1524"/>
              <a:gd name="T10" fmla="*/ 1522 w 1766"/>
              <a:gd name="T11" fmla="*/ 603 h 1524"/>
              <a:gd name="T12" fmla="*/ 1766 w 1766"/>
              <a:gd name="T13" fmla="*/ 359 h 1524"/>
              <a:gd name="T14" fmla="*/ 1522 w 1766"/>
              <a:gd name="T15" fmla="*/ 111 h 15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66" h="1524">
                <a:moveTo>
                  <a:pt x="1522" y="111"/>
                </a:moveTo>
                <a:lnTo>
                  <a:pt x="1522" y="0"/>
                </a:lnTo>
                <a:lnTo>
                  <a:pt x="0" y="0"/>
                </a:lnTo>
                <a:lnTo>
                  <a:pt x="0" y="1524"/>
                </a:lnTo>
                <a:lnTo>
                  <a:pt x="1522" y="1524"/>
                </a:lnTo>
                <a:lnTo>
                  <a:pt x="1522" y="603"/>
                </a:lnTo>
                <a:lnTo>
                  <a:pt x="1766" y="359"/>
                </a:lnTo>
                <a:lnTo>
                  <a:pt x="1522" y="111"/>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28" name="Freeform 98"/>
          <p:cNvSpPr/>
          <p:nvPr/>
        </p:nvSpPr>
        <p:spPr bwMode="auto">
          <a:xfrm>
            <a:off x="1119806" y="1929888"/>
            <a:ext cx="324534" cy="247530"/>
          </a:xfrm>
          <a:custGeom>
            <a:avLst/>
            <a:gdLst>
              <a:gd name="T0" fmla="*/ 38 w 76"/>
              <a:gd name="T1" fmla="*/ 66 h 66"/>
              <a:gd name="T2" fmla="*/ 0 w 76"/>
              <a:gd name="T3" fmla="*/ 0 h 66"/>
              <a:gd name="T4" fmla="*/ 76 w 76"/>
              <a:gd name="T5" fmla="*/ 0 h 66"/>
              <a:gd name="T6" fmla="*/ 38 w 76"/>
              <a:gd name="T7" fmla="*/ 66 h 66"/>
            </a:gdLst>
            <a:ahLst/>
            <a:cxnLst>
              <a:cxn ang="0">
                <a:pos x="T0" y="T1"/>
              </a:cxn>
              <a:cxn ang="0">
                <a:pos x="T2" y="T3"/>
              </a:cxn>
              <a:cxn ang="0">
                <a:pos x="T4" y="T5"/>
              </a:cxn>
              <a:cxn ang="0">
                <a:pos x="T6" y="T7"/>
              </a:cxn>
            </a:cxnLst>
            <a:rect l="0" t="0" r="r" b="b"/>
            <a:pathLst>
              <a:path w="76" h="66">
                <a:moveTo>
                  <a:pt x="38" y="66"/>
                </a:moveTo>
                <a:cubicBezTo>
                  <a:pt x="19" y="66"/>
                  <a:pt x="0" y="0"/>
                  <a:pt x="0" y="0"/>
                </a:cubicBezTo>
                <a:cubicBezTo>
                  <a:pt x="76" y="0"/>
                  <a:pt x="76" y="0"/>
                  <a:pt x="76" y="0"/>
                </a:cubicBezTo>
                <a:cubicBezTo>
                  <a:pt x="76" y="0"/>
                  <a:pt x="57" y="66"/>
                  <a:pt x="38" y="66"/>
                </a:cubicBezTo>
                <a:close/>
              </a:path>
            </a:pathLst>
          </a:custGeom>
          <a:noFill/>
          <a:ln w="25400" cap="rnd">
            <a:solidFill>
              <a:srgbClr val="F6F6F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29" name="Freeform 99"/>
          <p:cNvSpPr/>
          <p:nvPr/>
        </p:nvSpPr>
        <p:spPr bwMode="auto">
          <a:xfrm>
            <a:off x="1201759" y="2257033"/>
            <a:ext cx="160628" cy="52111"/>
          </a:xfrm>
          <a:custGeom>
            <a:avLst/>
            <a:gdLst>
              <a:gd name="T0" fmla="*/ 38 w 38"/>
              <a:gd name="T1" fmla="*/ 14 h 14"/>
              <a:gd name="T2" fmla="*/ 0 w 38"/>
              <a:gd name="T3" fmla="*/ 14 h 14"/>
              <a:gd name="T4" fmla="*/ 2 w 38"/>
              <a:gd name="T5" fmla="*/ 7 h 14"/>
              <a:gd name="T6" fmla="*/ 12 w 38"/>
              <a:gd name="T7" fmla="*/ 0 h 14"/>
              <a:gd name="T8" fmla="*/ 26 w 38"/>
              <a:gd name="T9" fmla="*/ 0 h 14"/>
              <a:gd name="T10" fmla="*/ 36 w 38"/>
              <a:gd name="T11" fmla="*/ 7 h 14"/>
              <a:gd name="T12" fmla="*/ 38 w 38"/>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38" h="14">
                <a:moveTo>
                  <a:pt x="38" y="14"/>
                </a:moveTo>
                <a:cubicBezTo>
                  <a:pt x="0" y="14"/>
                  <a:pt x="0" y="14"/>
                  <a:pt x="0" y="14"/>
                </a:cubicBezTo>
                <a:cubicBezTo>
                  <a:pt x="2" y="7"/>
                  <a:pt x="2" y="7"/>
                  <a:pt x="2" y="7"/>
                </a:cubicBezTo>
                <a:cubicBezTo>
                  <a:pt x="3" y="3"/>
                  <a:pt x="7" y="0"/>
                  <a:pt x="12" y="0"/>
                </a:cubicBezTo>
                <a:cubicBezTo>
                  <a:pt x="26" y="0"/>
                  <a:pt x="26" y="0"/>
                  <a:pt x="26" y="0"/>
                </a:cubicBezTo>
                <a:cubicBezTo>
                  <a:pt x="31" y="0"/>
                  <a:pt x="35" y="3"/>
                  <a:pt x="36" y="7"/>
                </a:cubicBezTo>
                <a:lnTo>
                  <a:pt x="38" y="14"/>
                </a:lnTo>
                <a:close/>
              </a:path>
            </a:pathLst>
          </a:custGeom>
          <a:noFill/>
          <a:ln w="25400" cap="rnd">
            <a:solidFill>
              <a:srgbClr val="F6F6F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30" name="Line 100"/>
          <p:cNvSpPr>
            <a:spLocks noChangeShapeType="1"/>
          </p:cNvSpPr>
          <p:nvPr/>
        </p:nvSpPr>
        <p:spPr bwMode="auto">
          <a:xfrm flipV="1">
            <a:off x="1282074" y="2177417"/>
            <a:ext cx="0" cy="79615"/>
          </a:xfrm>
          <a:prstGeom prst="line">
            <a:avLst/>
          </a:prstGeom>
          <a:noFill/>
          <a:ln w="25400" cap="rnd">
            <a:solidFill>
              <a:srgbClr val="F6F6F6"/>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31" name="Freeform 101"/>
          <p:cNvSpPr/>
          <p:nvPr/>
        </p:nvSpPr>
        <p:spPr bwMode="auto">
          <a:xfrm>
            <a:off x="1064078" y="1996475"/>
            <a:ext cx="119652" cy="105671"/>
          </a:xfrm>
          <a:custGeom>
            <a:avLst/>
            <a:gdLst>
              <a:gd name="T0" fmla="*/ 17 w 28"/>
              <a:gd name="T1" fmla="*/ 0 h 28"/>
              <a:gd name="T2" fmla="*/ 0 w 28"/>
              <a:gd name="T3" fmla="*/ 0 h 28"/>
              <a:gd name="T4" fmla="*/ 8 w 28"/>
              <a:gd name="T5" fmla="*/ 15 h 28"/>
              <a:gd name="T6" fmla="*/ 28 w 28"/>
              <a:gd name="T7" fmla="*/ 28 h 28"/>
            </a:gdLst>
            <a:ahLst/>
            <a:cxnLst>
              <a:cxn ang="0">
                <a:pos x="T0" y="T1"/>
              </a:cxn>
              <a:cxn ang="0">
                <a:pos x="T2" y="T3"/>
              </a:cxn>
              <a:cxn ang="0">
                <a:pos x="T4" y="T5"/>
              </a:cxn>
              <a:cxn ang="0">
                <a:pos x="T6" y="T7"/>
              </a:cxn>
            </a:cxnLst>
            <a:rect l="0" t="0" r="r" b="b"/>
            <a:pathLst>
              <a:path w="28" h="28">
                <a:moveTo>
                  <a:pt x="17" y="0"/>
                </a:moveTo>
                <a:cubicBezTo>
                  <a:pt x="0" y="0"/>
                  <a:pt x="0" y="0"/>
                  <a:pt x="0" y="0"/>
                </a:cubicBezTo>
                <a:cubicBezTo>
                  <a:pt x="8" y="15"/>
                  <a:pt x="8" y="15"/>
                  <a:pt x="8" y="15"/>
                </a:cubicBezTo>
                <a:cubicBezTo>
                  <a:pt x="12" y="23"/>
                  <a:pt x="18" y="28"/>
                  <a:pt x="28" y="28"/>
                </a:cubicBezTo>
              </a:path>
            </a:pathLst>
          </a:custGeom>
          <a:noFill/>
          <a:ln w="25400" cap="rnd">
            <a:solidFill>
              <a:srgbClr val="F6F6F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32" name="Freeform 102"/>
          <p:cNvSpPr/>
          <p:nvPr/>
        </p:nvSpPr>
        <p:spPr bwMode="auto">
          <a:xfrm>
            <a:off x="1375500" y="1996475"/>
            <a:ext cx="119652" cy="105671"/>
          </a:xfrm>
          <a:custGeom>
            <a:avLst/>
            <a:gdLst>
              <a:gd name="T0" fmla="*/ 11 w 28"/>
              <a:gd name="T1" fmla="*/ 0 h 28"/>
              <a:gd name="T2" fmla="*/ 28 w 28"/>
              <a:gd name="T3" fmla="*/ 0 h 28"/>
              <a:gd name="T4" fmla="*/ 20 w 28"/>
              <a:gd name="T5" fmla="*/ 15 h 28"/>
              <a:gd name="T6" fmla="*/ 0 w 28"/>
              <a:gd name="T7" fmla="*/ 28 h 28"/>
            </a:gdLst>
            <a:ahLst/>
            <a:cxnLst>
              <a:cxn ang="0">
                <a:pos x="T0" y="T1"/>
              </a:cxn>
              <a:cxn ang="0">
                <a:pos x="T2" y="T3"/>
              </a:cxn>
              <a:cxn ang="0">
                <a:pos x="T4" y="T5"/>
              </a:cxn>
              <a:cxn ang="0">
                <a:pos x="T6" y="T7"/>
              </a:cxn>
            </a:cxnLst>
            <a:rect l="0" t="0" r="r" b="b"/>
            <a:pathLst>
              <a:path w="28" h="28">
                <a:moveTo>
                  <a:pt x="11" y="0"/>
                </a:moveTo>
                <a:cubicBezTo>
                  <a:pt x="28" y="0"/>
                  <a:pt x="28" y="0"/>
                  <a:pt x="28" y="0"/>
                </a:cubicBezTo>
                <a:cubicBezTo>
                  <a:pt x="20" y="15"/>
                  <a:pt x="20" y="15"/>
                  <a:pt x="20" y="15"/>
                </a:cubicBezTo>
                <a:cubicBezTo>
                  <a:pt x="16" y="23"/>
                  <a:pt x="10" y="28"/>
                  <a:pt x="0" y="28"/>
                </a:cubicBezTo>
              </a:path>
            </a:pathLst>
          </a:custGeom>
          <a:noFill/>
          <a:ln w="25400" cap="rnd">
            <a:solidFill>
              <a:srgbClr val="F6F6F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49" name="Rectangle 119"/>
          <p:cNvSpPr>
            <a:spLocks noChangeArrowheads="1"/>
          </p:cNvSpPr>
          <p:nvPr/>
        </p:nvSpPr>
        <p:spPr bwMode="auto">
          <a:xfrm>
            <a:off x="2504182" y="1824826"/>
            <a:ext cx="42639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zh-CN" sz="3000" b="0" i="0" u="none" strike="noStrike" cap="none" normalizeH="0" baseline="0" dirty="0">
                <a:ln>
                  <a:noFill/>
                </a:ln>
                <a:solidFill>
                  <a:srgbClr val="F6F6F6"/>
                </a:solidFill>
                <a:effectLst/>
                <a:latin typeface="+mj-lt"/>
              </a:rPr>
              <a:t>01</a:t>
            </a:r>
            <a:endParaRPr kumimoji="0" lang="zh-CN" altLang="zh-CN" sz="1800" b="0" i="0" u="none" strike="noStrike" cap="none" normalizeH="0" baseline="0" dirty="0">
              <a:ln>
                <a:noFill/>
              </a:ln>
              <a:solidFill>
                <a:schemeClr val="tx1"/>
              </a:solidFill>
              <a:effectLst/>
              <a:latin typeface="+mj-lt"/>
            </a:endParaRPr>
          </a:p>
        </p:txBody>
      </p:sp>
      <p:sp>
        <p:nvSpPr>
          <p:cNvPr id="350" name="Rectangle 120"/>
          <p:cNvSpPr>
            <a:spLocks noChangeArrowheads="1"/>
          </p:cNvSpPr>
          <p:nvPr/>
        </p:nvSpPr>
        <p:spPr bwMode="auto">
          <a:xfrm>
            <a:off x="2483506" y="2287431"/>
            <a:ext cx="434352" cy="68035"/>
          </a:xfrm>
          <a:prstGeom prst="rect">
            <a:avLst/>
          </a:prstGeom>
          <a:solidFill>
            <a:srgbClr val="F6F6F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51" name="Freeform 121"/>
          <p:cNvSpPr/>
          <p:nvPr/>
        </p:nvSpPr>
        <p:spPr bwMode="auto">
          <a:xfrm>
            <a:off x="1886887" y="3774055"/>
            <a:ext cx="127847" cy="376361"/>
          </a:xfrm>
          <a:custGeom>
            <a:avLst/>
            <a:gdLst>
              <a:gd name="T0" fmla="*/ 78 w 78"/>
              <a:gd name="T1" fmla="*/ 229 h 260"/>
              <a:gd name="T2" fmla="*/ 39 w 78"/>
              <a:gd name="T3" fmla="*/ 260 h 260"/>
              <a:gd name="T4" fmla="*/ 0 w 78"/>
              <a:gd name="T5" fmla="*/ 229 h 260"/>
              <a:gd name="T6" fmla="*/ 0 w 78"/>
              <a:gd name="T7" fmla="*/ 0 h 260"/>
              <a:gd name="T8" fmla="*/ 78 w 78"/>
              <a:gd name="T9" fmla="*/ 0 h 260"/>
              <a:gd name="T10" fmla="*/ 78 w 78"/>
              <a:gd name="T11" fmla="*/ 229 h 260"/>
            </a:gdLst>
            <a:ahLst/>
            <a:cxnLst>
              <a:cxn ang="0">
                <a:pos x="T0" y="T1"/>
              </a:cxn>
              <a:cxn ang="0">
                <a:pos x="T2" y="T3"/>
              </a:cxn>
              <a:cxn ang="0">
                <a:pos x="T4" y="T5"/>
              </a:cxn>
              <a:cxn ang="0">
                <a:pos x="T6" y="T7"/>
              </a:cxn>
              <a:cxn ang="0">
                <a:pos x="T8" y="T9"/>
              </a:cxn>
              <a:cxn ang="0">
                <a:pos x="T10" y="T11"/>
              </a:cxn>
            </a:cxnLst>
            <a:rect l="0" t="0" r="r" b="b"/>
            <a:pathLst>
              <a:path w="78" h="260">
                <a:moveTo>
                  <a:pt x="78" y="229"/>
                </a:moveTo>
                <a:lnTo>
                  <a:pt x="39" y="260"/>
                </a:lnTo>
                <a:lnTo>
                  <a:pt x="0" y="229"/>
                </a:lnTo>
                <a:lnTo>
                  <a:pt x="0" y="0"/>
                </a:lnTo>
                <a:lnTo>
                  <a:pt x="78" y="0"/>
                </a:lnTo>
                <a:lnTo>
                  <a:pt x="78" y="229"/>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71" name="文本框 370"/>
          <p:cNvSpPr txBox="1"/>
          <p:nvPr/>
        </p:nvSpPr>
        <p:spPr>
          <a:xfrm>
            <a:off x="911424" y="2740577"/>
            <a:ext cx="2277950" cy="867930"/>
          </a:xfrm>
          <a:prstGeom prst="rect">
            <a:avLst/>
          </a:prstGeom>
        </p:spPr>
        <p:txBody>
          <a:bodyPr wrap="square">
            <a:spAutoFit/>
            <a:scene3d>
              <a:camera prst="orthographicFront"/>
              <a:lightRig rig="threePt" dir="t"/>
            </a:scene3d>
            <a:sp3d contourW="12700"/>
          </a:bodyPr>
          <a:lstStyle>
            <a:defPPr>
              <a:defRPr lang="zh-CN"/>
            </a:defPPr>
            <a:lvl1pPr marL="285750" indent="-285750">
              <a:lnSpc>
                <a:spcPct val="100000"/>
              </a:lnSpc>
              <a:spcBef>
                <a:spcPts val="1200"/>
              </a:spcBef>
              <a:buClr>
                <a:schemeClr val="accent1"/>
              </a:buClr>
              <a:buFont typeface="Wingdings" panose="05000000000000000000" pitchFamily="2" charset="2"/>
              <a:buChar char="n"/>
              <a:defRPr sz="1800">
                <a:solidFill>
                  <a:schemeClr val="tx2"/>
                </a:solidFill>
                <a:latin typeface="+mn-ea"/>
                <a:ea typeface="+mn-ea"/>
              </a:defRPr>
            </a:lvl1pPr>
          </a:lstStyle>
          <a:p>
            <a:pPr marL="0" indent="0">
              <a:lnSpc>
                <a:spcPct val="120000"/>
              </a:lnSpc>
              <a:spcBef>
                <a:spcPts val="0"/>
              </a:spcBef>
              <a:buNone/>
            </a:pPr>
            <a:r>
              <a:rPr lang="zh-CN" altLang="en-US" sz="1400" dirty="0">
                <a:solidFill>
                  <a:schemeClr val="bg1"/>
                </a:solidFill>
              </a:rPr>
              <a:t>我们坚持以客户为中心持续为客户创造长期价值进而成就客户</a:t>
            </a:r>
            <a:endParaRPr lang="zh-CN" altLang="en-US" sz="1400" dirty="0">
              <a:solidFill>
                <a:schemeClr val="bg1"/>
              </a:solidFill>
            </a:endParaRPr>
          </a:p>
        </p:txBody>
      </p:sp>
      <p:sp>
        <p:nvSpPr>
          <p:cNvPr id="372" name="文本框 371"/>
          <p:cNvSpPr txBox="1"/>
          <p:nvPr/>
        </p:nvSpPr>
        <p:spPr>
          <a:xfrm>
            <a:off x="6353333" y="2740577"/>
            <a:ext cx="2277950" cy="867930"/>
          </a:xfrm>
          <a:prstGeom prst="rect">
            <a:avLst/>
          </a:prstGeom>
        </p:spPr>
        <p:txBody>
          <a:bodyPr wrap="square">
            <a:spAutoFit/>
            <a:scene3d>
              <a:camera prst="orthographicFront"/>
              <a:lightRig rig="threePt" dir="t"/>
            </a:scene3d>
            <a:sp3d contourW="12700"/>
          </a:bodyPr>
          <a:lstStyle>
            <a:defPPr>
              <a:defRPr lang="zh-CN"/>
            </a:defPPr>
            <a:lvl1pPr marL="285750" indent="-285750">
              <a:lnSpc>
                <a:spcPct val="100000"/>
              </a:lnSpc>
              <a:spcBef>
                <a:spcPts val="1200"/>
              </a:spcBef>
              <a:buClr>
                <a:schemeClr val="accent1"/>
              </a:buClr>
              <a:buFont typeface="Wingdings" panose="05000000000000000000" pitchFamily="2" charset="2"/>
              <a:buChar char="n"/>
              <a:defRPr sz="1800">
                <a:solidFill>
                  <a:schemeClr val="tx2"/>
                </a:solidFill>
                <a:latin typeface="+mn-ea"/>
                <a:ea typeface="+mn-ea"/>
              </a:defRPr>
            </a:lvl1pPr>
          </a:lstStyle>
          <a:p>
            <a:pPr marL="0" indent="0">
              <a:lnSpc>
                <a:spcPct val="120000"/>
              </a:lnSpc>
              <a:spcBef>
                <a:spcPts val="0"/>
              </a:spcBef>
              <a:buNone/>
            </a:pPr>
            <a:r>
              <a:rPr lang="zh-CN" altLang="en-US" sz="1400" dirty="0">
                <a:solidFill>
                  <a:schemeClr val="bg1"/>
                </a:solidFill>
              </a:rPr>
              <a:t>我们坚持以客户为中心持续为客户创造长期价值进而成就客户</a:t>
            </a:r>
            <a:endParaRPr lang="zh-CN" altLang="en-US" sz="1400" dirty="0">
              <a:solidFill>
                <a:schemeClr val="bg1"/>
              </a:solidFill>
            </a:endParaRPr>
          </a:p>
        </p:txBody>
      </p:sp>
      <p:sp>
        <p:nvSpPr>
          <p:cNvPr id="373" name="文本框 372"/>
          <p:cNvSpPr txBox="1"/>
          <p:nvPr/>
        </p:nvSpPr>
        <p:spPr>
          <a:xfrm>
            <a:off x="3604150" y="5187266"/>
            <a:ext cx="2277950" cy="867930"/>
          </a:xfrm>
          <a:prstGeom prst="rect">
            <a:avLst/>
          </a:prstGeom>
        </p:spPr>
        <p:txBody>
          <a:bodyPr wrap="square">
            <a:spAutoFit/>
            <a:scene3d>
              <a:camera prst="orthographicFront"/>
              <a:lightRig rig="threePt" dir="t"/>
            </a:scene3d>
            <a:sp3d contourW="12700"/>
          </a:bodyPr>
          <a:lstStyle>
            <a:defPPr>
              <a:defRPr lang="zh-CN"/>
            </a:defPPr>
            <a:lvl1pPr marL="285750" indent="-285750">
              <a:lnSpc>
                <a:spcPct val="100000"/>
              </a:lnSpc>
              <a:spcBef>
                <a:spcPts val="1200"/>
              </a:spcBef>
              <a:buClr>
                <a:schemeClr val="accent1"/>
              </a:buClr>
              <a:buFont typeface="Wingdings" panose="05000000000000000000" pitchFamily="2" charset="2"/>
              <a:buChar char="n"/>
              <a:defRPr sz="1800">
                <a:solidFill>
                  <a:schemeClr val="tx2"/>
                </a:solidFill>
                <a:latin typeface="+mn-ea"/>
                <a:ea typeface="+mn-ea"/>
              </a:defRPr>
            </a:lvl1pPr>
          </a:lstStyle>
          <a:p>
            <a:pPr marL="0" indent="0">
              <a:lnSpc>
                <a:spcPct val="120000"/>
              </a:lnSpc>
              <a:spcBef>
                <a:spcPts val="0"/>
              </a:spcBef>
              <a:buNone/>
            </a:pPr>
            <a:r>
              <a:rPr lang="zh-CN" altLang="en-US" sz="1400" dirty="0">
                <a:solidFill>
                  <a:schemeClr val="bg1"/>
                </a:solidFill>
              </a:rPr>
              <a:t>我们坚持以客户为中心持续为客户创造长期价值进而成就客户</a:t>
            </a:r>
            <a:endParaRPr lang="zh-CN" altLang="en-US" sz="1400" dirty="0">
              <a:solidFill>
                <a:schemeClr val="bg1"/>
              </a:solidFill>
            </a:endParaRPr>
          </a:p>
        </p:txBody>
      </p:sp>
      <p:sp>
        <p:nvSpPr>
          <p:cNvPr id="374" name="文本框 373"/>
          <p:cNvSpPr txBox="1"/>
          <p:nvPr/>
        </p:nvSpPr>
        <p:spPr>
          <a:xfrm>
            <a:off x="9046059" y="5187266"/>
            <a:ext cx="2277950" cy="867930"/>
          </a:xfrm>
          <a:prstGeom prst="rect">
            <a:avLst/>
          </a:prstGeom>
        </p:spPr>
        <p:txBody>
          <a:bodyPr wrap="square">
            <a:spAutoFit/>
            <a:scene3d>
              <a:camera prst="orthographicFront"/>
              <a:lightRig rig="threePt" dir="t"/>
            </a:scene3d>
            <a:sp3d contourW="12700"/>
          </a:bodyPr>
          <a:lstStyle>
            <a:defPPr>
              <a:defRPr lang="zh-CN"/>
            </a:defPPr>
            <a:lvl1pPr marL="285750" indent="-285750">
              <a:lnSpc>
                <a:spcPct val="100000"/>
              </a:lnSpc>
              <a:spcBef>
                <a:spcPts val="1200"/>
              </a:spcBef>
              <a:buClr>
                <a:schemeClr val="accent1"/>
              </a:buClr>
              <a:buFont typeface="Wingdings" panose="05000000000000000000" pitchFamily="2" charset="2"/>
              <a:buChar char="n"/>
              <a:defRPr sz="1800">
                <a:solidFill>
                  <a:schemeClr val="tx2"/>
                </a:solidFill>
                <a:latin typeface="+mn-ea"/>
                <a:ea typeface="+mn-ea"/>
              </a:defRPr>
            </a:lvl1pPr>
          </a:lstStyle>
          <a:p>
            <a:pPr marL="0" indent="0">
              <a:lnSpc>
                <a:spcPct val="120000"/>
              </a:lnSpc>
              <a:spcBef>
                <a:spcPts val="0"/>
              </a:spcBef>
              <a:buNone/>
            </a:pPr>
            <a:r>
              <a:rPr lang="zh-CN" altLang="en-US" sz="1400" dirty="0">
                <a:solidFill>
                  <a:schemeClr val="bg1"/>
                </a:solidFill>
              </a:rPr>
              <a:t>我们坚持以客户为中心持续为客户创造长期价值进而成就客户</a:t>
            </a:r>
            <a:endParaRPr lang="zh-CN" altLang="en-US" sz="1400" dirty="0">
              <a:solidFill>
                <a:schemeClr val="bg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575722" y="334348"/>
            <a:ext cx="869423" cy="869423"/>
          </a:xfrm>
          <a:prstGeom prst="ellipse">
            <a:avLst/>
          </a:prstGeom>
          <a:gradFill>
            <a:gsLst>
              <a:gs pos="0">
                <a:srgbClr val="C1E7DE"/>
              </a:gs>
              <a:gs pos="41000">
                <a:srgbClr val="F8FCFB"/>
              </a:gs>
              <a:gs pos="85000">
                <a:schemeClr val="bg1"/>
              </a:gs>
            </a:gsLst>
            <a:lin ang="3000000" scaled="0"/>
          </a:gradFill>
        </p:spPr>
        <p:txBody>
          <a:bodyPr rtlCol="0" anchor="ctr">
            <a:sp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sp>
        <p:nvSpPr>
          <p:cNvPr id="7" name="文本框 6"/>
          <p:cNvSpPr txBox="1"/>
          <p:nvPr/>
        </p:nvSpPr>
        <p:spPr>
          <a:xfrm>
            <a:off x="1487488" y="476672"/>
            <a:ext cx="1903085" cy="584775"/>
          </a:xfrm>
          <a:prstGeom prst="rect">
            <a:avLst/>
          </a:prstGeom>
          <a:noFill/>
          <a:effectLst/>
        </p:spPr>
        <p:txBody>
          <a:bodyPr wrap="none" rtlCol="0">
            <a:spAutoFit/>
          </a:bodyPr>
          <a:lstStyle>
            <a:defPPr>
              <a:defRPr lang="zh-CN"/>
            </a:defPPr>
            <a:lvl1pPr algn="ctr">
              <a:defRPr sz="6000">
                <a:gradFill>
                  <a:gsLst>
                    <a:gs pos="0">
                      <a:srgbClr val="FBC57B"/>
                    </a:gs>
                    <a:gs pos="50000">
                      <a:srgbClr val="FED197"/>
                    </a:gs>
                    <a:gs pos="100000">
                      <a:srgbClr val="FBC57B"/>
                    </a:gs>
                  </a:gsLst>
                  <a:lin ang="0" scaled="0"/>
                </a:gradFill>
                <a:latin typeface="优设标题黑" panose="00000500000000000000" pitchFamily="2" charset="-122"/>
                <a:ea typeface="优设标题黑" panose="00000500000000000000" pitchFamily="2" charset="-122"/>
              </a:defRPr>
            </a:lvl1pPr>
          </a:lstStyle>
          <a:p>
            <a:pPr algn="l"/>
            <a:r>
              <a:rPr lang="zh-CN" altLang="en-US" sz="3200" spc="150" dirty="0">
                <a:solidFill>
                  <a:schemeClr val="tx2"/>
                </a:solidFill>
                <a:latin typeface="+mn-ea"/>
                <a:ea typeface="腾讯体" panose="02010600010101010101" pitchFamily="2" charset="-122"/>
              </a:rPr>
              <a:t>行业背景</a:t>
            </a:r>
            <a:endParaRPr lang="zh-CN" altLang="en-US" sz="3200" spc="150" dirty="0">
              <a:solidFill>
                <a:schemeClr val="tx2"/>
              </a:solidFill>
              <a:latin typeface="+mn-ea"/>
              <a:ea typeface="腾讯体" panose="02010600010101010101" pitchFamily="2" charset="-122"/>
            </a:endParaRPr>
          </a:p>
        </p:txBody>
      </p:sp>
      <p:sp>
        <p:nvSpPr>
          <p:cNvPr id="8" name="文本框 7"/>
          <p:cNvSpPr txBox="1"/>
          <p:nvPr/>
        </p:nvSpPr>
        <p:spPr>
          <a:xfrm>
            <a:off x="597501" y="415116"/>
            <a:ext cx="825867" cy="707886"/>
          </a:xfrm>
          <a:prstGeom prst="rect">
            <a:avLst/>
          </a:prstGeom>
          <a:noFill/>
        </p:spPr>
        <p:txBody>
          <a:bodyPr wrap="none" rtlCol="0" anchor="ctr">
            <a:spAutoFit/>
          </a:bodyPr>
          <a:lstStyle>
            <a:defPPr>
              <a:defRPr lang="zh-CN"/>
            </a:defPPr>
            <a:lvl1pPr algn="ctr">
              <a:defRPr sz="9600">
                <a:gradFill>
                  <a:gsLst>
                    <a:gs pos="0">
                      <a:srgbClr val="4DBBA2"/>
                    </a:gs>
                    <a:gs pos="80000">
                      <a:srgbClr val="4DBBA2">
                        <a:alpha val="0"/>
                      </a:srgbClr>
                    </a:gs>
                  </a:gsLst>
                  <a:lin ang="4800000" scaled="0"/>
                </a:gradFill>
                <a:latin typeface="腾讯体" panose="02010600010101010101" pitchFamily="2" charset="-122"/>
                <a:ea typeface="腾讯体" panose="02010600010101010101" pitchFamily="2" charset="-122"/>
              </a:defRPr>
            </a:lvl1pPr>
          </a:lstStyle>
          <a:p>
            <a:r>
              <a:rPr lang="en-US" altLang="zh-CN" sz="4000" dirty="0">
                <a:gradFill>
                  <a:gsLst>
                    <a:gs pos="0">
                      <a:srgbClr val="4DBBA2"/>
                    </a:gs>
                    <a:gs pos="82000">
                      <a:srgbClr val="4DBBA2">
                        <a:alpha val="0"/>
                      </a:srgbClr>
                    </a:gs>
                  </a:gsLst>
                  <a:lin ang="4800000" scaled="0"/>
                </a:gradFill>
              </a:rPr>
              <a:t>02</a:t>
            </a:r>
            <a:endParaRPr lang="en-US" altLang="zh-CN" sz="4000" dirty="0">
              <a:gradFill>
                <a:gsLst>
                  <a:gs pos="0">
                    <a:srgbClr val="4DBBA2"/>
                  </a:gs>
                  <a:gs pos="82000">
                    <a:srgbClr val="4DBBA2">
                      <a:alpha val="0"/>
                    </a:srgbClr>
                  </a:gs>
                </a:gsLst>
                <a:lin ang="4800000" scaled="0"/>
              </a:gradFill>
            </a:endParaRPr>
          </a:p>
        </p:txBody>
      </p:sp>
      <p:sp>
        <p:nvSpPr>
          <p:cNvPr id="47" name="矩形 46"/>
          <p:cNvSpPr/>
          <p:nvPr/>
        </p:nvSpPr>
        <p:spPr>
          <a:xfrm>
            <a:off x="6016160" y="1680783"/>
            <a:ext cx="6252039" cy="3812583"/>
          </a:xfrm>
          <a:prstGeom prst="rect">
            <a:avLst/>
          </a:prstGeom>
          <a:noFill/>
          <a:ln w="12700">
            <a:solidFill>
              <a:schemeClr val="accent1"/>
            </a:solidFill>
          </a:ln>
        </p:spPr>
        <p:txBody>
          <a:bodyPr rtlCol="0" anchor="ctr">
            <a:sp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sp>
        <p:nvSpPr>
          <p:cNvPr id="48" name="矩形 47"/>
          <p:cNvSpPr/>
          <p:nvPr/>
        </p:nvSpPr>
        <p:spPr>
          <a:xfrm>
            <a:off x="5879976" y="2684677"/>
            <a:ext cx="6334810" cy="3480627"/>
          </a:xfrm>
          <a:prstGeom prst="rect">
            <a:avLst/>
          </a:prstGeom>
          <a:gradFill>
            <a:gsLst>
              <a:gs pos="100000">
                <a:srgbClr val="3E738C"/>
              </a:gs>
              <a:gs pos="30000">
                <a:schemeClr val="accent1"/>
              </a:gs>
            </a:gsLst>
            <a:lin ang="3000000" scaled="0"/>
          </a:gradFill>
          <a:ln w="28575">
            <a:noFill/>
          </a:ln>
        </p:spPr>
        <p:txBody>
          <a:bodyPr rtlCol="0" anchor="ctr">
            <a:spAutoFit/>
          </a:bodyPr>
          <a:lstStyle/>
          <a:p>
            <a:pPr indent="304800" algn="ctr">
              <a:lnSpc>
                <a:spcPct val="150000"/>
              </a:lnSpc>
              <a:spcAft>
                <a:spcPts val="1650"/>
              </a:spcAft>
            </a:pPr>
            <a:endParaRPr lang="zh-CN" altLang="en-US" sz="1600" dirty="0">
              <a:solidFill>
                <a:schemeClr val="bg1"/>
              </a:solidFill>
              <a:latin typeface="+mn-ea"/>
              <a:ea typeface="+mn-ea"/>
              <a:cs typeface="Times New Roman" panose="02020603050405020304" pitchFamily="18" charset="0"/>
            </a:endParaRPr>
          </a:p>
        </p:txBody>
      </p:sp>
      <p:pic>
        <p:nvPicPr>
          <p:cNvPr id="49" name="图片 48"/>
          <p:cNvPicPr>
            <a:picLocks noChangeAspect="1"/>
          </p:cNvPicPr>
          <p:nvPr/>
        </p:nvPicPr>
        <p:blipFill>
          <a:blip r:embed="rId1" cstate="screen">
            <a:extLst>
              <a:ext uri="{BEBA8EAE-BF5A-486C-A8C5-ECC9F3942E4B}">
                <a14:imgProps xmlns:a14="http://schemas.microsoft.com/office/drawing/2010/main">
                  <a14:imgLayer r:embed="rId2">
                    <a14:imgEffect>
                      <a14:saturation sat="66000"/>
                    </a14:imgEffect>
                  </a14:imgLayer>
                </a14:imgProps>
              </a:ext>
            </a:extLst>
          </a:blip>
          <a:stretch>
            <a:fillRect/>
          </a:stretch>
        </p:blipFill>
        <p:spPr>
          <a:xfrm>
            <a:off x="6148486" y="1845969"/>
            <a:ext cx="6048496" cy="4032330"/>
          </a:xfrm>
          <a:prstGeom prst="rect">
            <a:avLst/>
          </a:prstGeom>
          <a:gradFill>
            <a:gsLst>
              <a:gs pos="100000">
                <a:srgbClr val="3E738C"/>
              </a:gs>
              <a:gs pos="30000">
                <a:schemeClr val="accent1"/>
              </a:gs>
            </a:gsLst>
            <a:lin ang="3000000" scaled="0"/>
          </a:gradFill>
          <a:ln>
            <a:noFill/>
          </a:ln>
        </p:spPr>
      </p:pic>
      <p:sp>
        <p:nvSpPr>
          <p:cNvPr id="50" name="Rectangle 6"/>
          <p:cNvSpPr/>
          <p:nvPr/>
        </p:nvSpPr>
        <p:spPr>
          <a:xfrm>
            <a:off x="1442137" y="4695680"/>
            <a:ext cx="2704701" cy="369332"/>
          </a:xfrm>
          <a:prstGeom prst="rect">
            <a:avLst/>
          </a:prstGeom>
        </p:spPr>
        <p:txBody>
          <a:bodyPr wrap="square">
            <a:spAutoFit/>
            <a:scene3d>
              <a:camera prst="orthographicFront"/>
              <a:lightRig rig="threePt" dir="t"/>
            </a:scene3d>
            <a:sp3d contourW="12700"/>
          </a:bodyPr>
          <a:lstStyle/>
          <a:p>
            <a:r>
              <a:rPr lang="zh-CN" altLang="en-US" dirty="0">
                <a:solidFill>
                  <a:schemeClr val="tx2"/>
                </a:solidFill>
                <a:latin typeface="+mj-ea"/>
                <a:ea typeface="+mj-ea"/>
              </a:rPr>
              <a:t>添加关键词内容</a:t>
            </a:r>
            <a:endParaRPr lang="en-US" dirty="0">
              <a:solidFill>
                <a:schemeClr val="tx2"/>
              </a:solidFill>
              <a:latin typeface="+mj-ea"/>
              <a:ea typeface="+mj-ea"/>
            </a:endParaRPr>
          </a:p>
        </p:txBody>
      </p:sp>
      <p:sp>
        <p:nvSpPr>
          <p:cNvPr id="51" name="Rectangle 8"/>
          <p:cNvSpPr/>
          <p:nvPr/>
        </p:nvSpPr>
        <p:spPr>
          <a:xfrm>
            <a:off x="1442137" y="5420042"/>
            <a:ext cx="2700180" cy="369332"/>
          </a:xfrm>
          <a:prstGeom prst="rect">
            <a:avLst/>
          </a:prstGeom>
        </p:spPr>
        <p:txBody>
          <a:bodyPr wrap="square">
            <a:spAutoFit/>
            <a:scene3d>
              <a:camera prst="orthographicFront"/>
              <a:lightRig rig="threePt" dir="t"/>
            </a:scene3d>
            <a:sp3d contourW="12700"/>
          </a:bodyPr>
          <a:lstStyle/>
          <a:p>
            <a:r>
              <a:rPr lang="zh-CN" altLang="en-US" dirty="0">
                <a:solidFill>
                  <a:schemeClr val="tx2"/>
                </a:solidFill>
                <a:latin typeface="+mj-ea"/>
                <a:ea typeface="+mj-ea"/>
              </a:rPr>
              <a:t>添加关键词内容</a:t>
            </a:r>
            <a:endParaRPr lang="zh-CN" altLang="en-US" dirty="0">
              <a:solidFill>
                <a:schemeClr val="tx2"/>
              </a:solidFill>
              <a:latin typeface="+mj-ea"/>
              <a:ea typeface="+mj-ea"/>
            </a:endParaRPr>
          </a:p>
        </p:txBody>
      </p:sp>
      <p:grpSp>
        <p:nvGrpSpPr>
          <p:cNvPr id="52" name="组合 51"/>
          <p:cNvGrpSpPr/>
          <p:nvPr/>
        </p:nvGrpSpPr>
        <p:grpSpPr>
          <a:xfrm>
            <a:off x="870637" y="5362922"/>
            <a:ext cx="514350" cy="514350"/>
            <a:chOff x="374073" y="-703305"/>
            <a:chExt cx="514350" cy="514350"/>
          </a:xfrm>
        </p:grpSpPr>
        <p:sp>
          <p:nvSpPr>
            <p:cNvPr id="53" name="Oval 10"/>
            <p:cNvSpPr/>
            <p:nvPr/>
          </p:nvSpPr>
          <p:spPr>
            <a:xfrm>
              <a:off x="374073" y="-703305"/>
              <a:ext cx="514350" cy="514350"/>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latin typeface="Calibri" panose="020F0502020204030204"/>
              </a:endParaRPr>
            </a:p>
          </p:txBody>
        </p:sp>
        <p:sp>
          <p:nvSpPr>
            <p:cNvPr id="54" name="PA_AutoShape 112"/>
            <p:cNvSpPr>
              <a:spLocks noChangeAspect="1"/>
            </p:cNvSpPr>
            <p:nvPr>
              <p:custDataLst>
                <p:tags r:id="rId3"/>
              </p:custDataLst>
            </p:nvPr>
          </p:nvSpPr>
          <p:spPr bwMode="auto">
            <a:xfrm>
              <a:off x="503448" y="-574148"/>
              <a:ext cx="255600" cy="256037"/>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grpSp>
      <p:grpSp>
        <p:nvGrpSpPr>
          <p:cNvPr id="55" name="组合 54"/>
          <p:cNvGrpSpPr/>
          <p:nvPr/>
        </p:nvGrpSpPr>
        <p:grpSpPr>
          <a:xfrm>
            <a:off x="870637" y="4638560"/>
            <a:ext cx="514350" cy="514350"/>
            <a:chOff x="574218" y="-860825"/>
            <a:chExt cx="514350" cy="514350"/>
          </a:xfrm>
        </p:grpSpPr>
        <p:sp>
          <p:nvSpPr>
            <p:cNvPr id="56" name="Oval 16"/>
            <p:cNvSpPr/>
            <p:nvPr/>
          </p:nvSpPr>
          <p:spPr>
            <a:xfrm>
              <a:off x="574218" y="-860825"/>
              <a:ext cx="514350" cy="514350"/>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latin typeface="Calibri" panose="020F0502020204030204"/>
              </a:endParaRPr>
            </a:p>
          </p:txBody>
        </p:sp>
        <p:sp>
          <p:nvSpPr>
            <p:cNvPr id="57" name="任意多边形 56"/>
            <p:cNvSpPr/>
            <p:nvPr/>
          </p:nvSpPr>
          <p:spPr bwMode="auto">
            <a:xfrm>
              <a:off x="700879" y="-743683"/>
              <a:ext cx="261029" cy="261017"/>
            </a:xfrm>
            <a:custGeom>
              <a:avLst/>
              <a:gdLst>
                <a:gd name="connsiteX0" fmla="*/ 65485 w 464344"/>
                <a:gd name="connsiteY0" fmla="*/ 391584 h 464323"/>
                <a:gd name="connsiteX1" fmla="*/ 58209 w 464344"/>
                <a:gd name="connsiteY1" fmla="*/ 398860 h 464323"/>
                <a:gd name="connsiteX2" fmla="*/ 65485 w 464344"/>
                <a:gd name="connsiteY2" fmla="*/ 406136 h 464323"/>
                <a:gd name="connsiteX3" fmla="*/ 72761 w 464344"/>
                <a:gd name="connsiteY3" fmla="*/ 398860 h 464323"/>
                <a:gd name="connsiteX4" fmla="*/ 65485 w 464344"/>
                <a:gd name="connsiteY4" fmla="*/ 391584 h 464323"/>
                <a:gd name="connsiteX5" fmla="*/ 65485 w 464344"/>
                <a:gd name="connsiteY5" fmla="*/ 377032 h 464323"/>
                <a:gd name="connsiteX6" fmla="*/ 87313 w 464344"/>
                <a:gd name="connsiteY6" fmla="*/ 398860 h 464323"/>
                <a:gd name="connsiteX7" fmla="*/ 65485 w 464344"/>
                <a:gd name="connsiteY7" fmla="*/ 420686 h 464323"/>
                <a:gd name="connsiteX8" fmla="*/ 43656 w 464344"/>
                <a:gd name="connsiteY8" fmla="*/ 398860 h 464323"/>
                <a:gd name="connsiteX9" fmla="*/ 65485 w 464344"/>
                <a:gd name="connsiteY9" fmla="*/ 377032 h 464323"/>
                <a:gd name="connsiteX10" fmla="*/ 43511 w 464344"/>
                <a:gd name="connsiteY10" fmla="*/ 174129 h 464323"/>
                <a:gd name="connsiteX11" fmla="*/ 29000 w 464344"/>
                <a:gd name="connsiteY11" fmla="*/ 188618 h 464323"/>
                <a:gd name="connsiteX12" fmla="*/ 29000 w 464344"/>
                <a:gd name="connsiteY12" fmla="*/ 420812 h 464323"/>
                <a:gd name="connsiteX13" fmla="*/ 43511 w 464344"/>
                <a:gd name="connsiteY13" fmla="*/ 435301 h 464323"/>
                <a:gd name="connsiteX14" fmla="*/ 87043 w 464344"/>
                <a:gd name="connsiteY14" fmla="*/ 435301 h 464323"/>
                <a:gd name="connsiteX15" fmla="*/ 101554 w 464344"/>
                <a:gd name="connsiteY15" fmla="*/ 420812 h 464323"/>
                <a:gd name="connsiteX16" fmla="*/ 101554 w 464344"/>
                <a:gd name="connsiteY16" fmla="*/ 188618 h 464323"/>
                <a:gd name="connsiteX17" fmla="*/ 87043 w 464344"/>
                <a:gd name="connsiteY17" fmla="*/ 174129 h 464323"/>
                <a:gd name="connsiteX18" fmla="*/ 232172 w 464344"/>
                <a:gd name="connsiteY18" fmla="*/ 29021 h 464323"/>
                <a:gd name="connsiteX19" fmla="*/ 217640 w 464344"/>
                <a:gd name="connsiteY19" fmla="*/ 43532 h 464323"/>
                <a:gd name="connsiteX20" fmla="*/ 130575 w 464344"/>
                <a:gd name="connsiteY20" fmla="*/ 180600 h 464323"/>
                <a:gd name="connsiteX21" fmla="*/ 127587 w 464344"/>
                <a:gd name="connsiteY21" fmla="*/ 181696 h 464323"/>
                <a:gd name="connsiteX22" fmla="*/ 116065 w 464344"/>
                <a:gd name="connsiteY22" fmla="*/ 196809 h 464323"/>
                <a:gd name="connsiteX23" fmla="*/ 116194 w 464344"/>
                <a:gd name="connsiteY23" fmla="*/ 397229 h 464323"/>
                <a:gd name="connsiteX24" fmla="*/ 128469 w 464344"/>
                <a:gd name="connsiteY24" fmla="*/ 409999 h 464323"/>
                <a:gd name="connsiteX25" fmla="*/ 195712 w 464344"/>
                <a:gd name="connsiteY25" fmla="*/ 426036 h 464323"/>
                <a:gd name="connsiteX26" fmla="*/ 276113 w 464344"/>
                <a:gd name="connsiteY26" fmla="*/ 435301 h 464323"/>
                <a:gd name="connsiteX27" fmla="*/ 355438 w 464344"/>
                <a:gd name="connsiteY27" fmla="*/ 435301 h 464323"/>
                <a:gd name="connsiteX28" fmla="*/ 381837 w 464344"/>
                <a:gd name="connsiteY28" fmla="*/ 422639 h 464323"/>
                <a:gd name="connsiteX29" fmla="*/ 385878 w 464344"/>
                <a:gd name="connsiteY29" fmla="*/ 412191 h 464323"/>
                <a:gd name="connsiteX30" fmla="*/ 370938 w 464344"/>
                <a:gd name="connsiteY30" fmla="*/ 391790 h 464323"/>
                <a:gd name="connsiteX31" fmla="*/ 348172 w 464344"/>
                <a:gd name="connsiteY31" fmla="*/ 391790 h 464323"/>
                <a:gd name="connsiteX32" fmla="*/ 340927 w 464344"/>
                <a:gd name="connsiteY32" fmla="*/ 384524 h 464323"/>
                <a:gd name="connsiteX33" fmla="*/ 348172 w 464344"/>
                <a:gd name="connsiteY33" fmla="*/ 377258 h 464323"/>
                <a:gd name="connsiteX34" fmla="*/ 371841 w 464344"/>
                <a:gd name="connsiteY34" fmla="*/ 377258 h 464323"/>
                <a:gd name="connsiteX35" fmla="*/ 410149 w 464344"/>
                <a:gd name="connsiteY35" fmla="*/ 349053 h 464323"/>
                <a:gd name="connsiteX36" fmla="*/ 391317 w 464344"/>
                <a:gd name="connsiteY36" fmla="*/ 319236 h 464323"/>
                <a:gd name="connsiteX37" fmla="*/ 362747 w 464344"/>
                <a:gd name="connsiteY37" fmla="*/ 319236 h 464323"/>
                <a:gd name="connsiteX38" fmla="*/ 355503 w 464344"/>
                <a:gd name="connsiteY38" fmla="*/ 311970 h 464323"/>
                <a:gd name="connsiteX39" fmla="*/ 362747 w 464344"/>
                <a:gd name="connsiteY39" fmla="*/ 304726 h 464323"/>
                <a:gd name="connsiteX40" fmla="*/ 397229 w 464344"/>
                <a:gd name="connsiteY40" fmla="*/ 304726 h 464323"/>
                <a:gd name="connsiteX41" fmla="*/ 428615 w 464344"/>
                <a:gd name="connsiteY41" fmla="*/ 273425 h 464323"/>
                <a:gd name="connsiteX42" fmla="*/ 405398 w 464344"/>
                <a:gd name="connsiteY42" fmla="*/ 246683 h 464323"/>
                <a:gd name="connsiteX43" fmla="*/ 377258 w 464344"/>
                <a:gd name="connsiteY43" fmla="*/ 246683 h 464323"/>
                <a:gd name="connsiteX44" fmla="*/ 370013 w 464344"/>
                <a:gd name="connsiteY44" fmla="*/ 239417 h 464323"/>
                <a:gd name="connsiteX45" fmla="*/ 377258 w 464344"/>
                <a:gd name="connsiteY45" fmla="*/ 232172 h 464323"/>
                <a:gd name="connsiteX46" fmla="*/ 406279 w 464344"/>
                <a:gd name="connsiteY46" fmla="*/ 232172 h 464323"/>
                <a:gd name="connsiteX47" fmla="*/ 435000 w 464344"/>
                <a:gd name="connsiteY47" fmla="*/ 210911 h 464323"/>
                <a:gd name="connsiteX48" fmla="*/ 435301 w 464344"/>
                <a:gd name="connsiteY48" fmla="*/ 201775 h 464323"/>
                <a:gd name="connsiteX49" fmla="*/ 418082 w 464344"/>
                <a:gd name="connsiteY49" fmla="*/ 179568 h 464323"/>
                <a:gd name="connsiteX50" fmla="*/ 261172 w 464344"/>
                <a:gd name="connsiteY50" fmla="*/ 174129 h 464323"/>
                <a:gd name="connsiteX51" fmla="*/ 274608 w 464344"/>
                <a:gd name="connsiteY51" fmla="*/ 97899 h 464323"/>
                <a:gd name="connsiteX52" fmla="*/ 232172 w 464344"/>
                <a:gd name="connsiteY52" fmla="*/ 29021 h 464323"/>
                <a:gd name="connsiteX53" fmla="*/ 232172 w 464344"/>
                <a:gd name="connsiteY53" fmla="*/ 0 h 464323"/>
                <a:gd name="connsiteX54" fmla="*/ 303629 w 464344"/>
                <a:gd name="connsiteY54" fmla="*/ 97899 h 464323"/>
                <a:gd name="connsiteX55" fmla="*/ 300018 w 464344"/>
                <a:gd name="connsiteY55" fmla="*/ 145602 h 464323"/>
                <a:gd name="connsiteX56" fmla="*/ 423198 w 464344"/>
                <a:gd name="connsiteY56" fmla="*/ 151965 h 464323"/>
                <a:gd name="connsiteX57" fmla="*/ 464344 w 464344"/>
                <a:gd name="connsiteY57" fmla="*/ 201775 h 464323"/>
                <a:gd name="connsiteX58" fmla="*/ 464151 w 464344"/>
                <a:gd name="connsiteY58" fmla="*/ 209041 h 464323"/>
                <a:gd name="connsiteX59" fmla="*/ 463979 w 464344"/>
                <a:gd name="connsiteY59" fmla="*/ 212072 h 464323"/>
                <a:gd name="connsiteX60" fmla="*/ 451596 w 464344"/>
                <a:gd name="connsiteY60" fmla="*/ 243652 h 464323"/>
                <a:gd name="connsiteX61" fmla="*/ 457228 w 464344"/>
                <a:gd name="connsiteY61" fmla="*/ 278069 h 464323"/>
                <a:gd name="connsiteX62" fmla="*/ 437838 w 464344"/>
                <a:gd name="connsiteY62" fmla="*/ 318226 h 464323"/>
                <a:gd name="connsiteX63" fmla="*/ 437816 w 464344"/>
                <a:gd name="connsiteY63" fmla="*/ 357781 h 464323"/>
                <a:gd name="connsiteX64" fmla="*/ 413954 w 464344"/>
                <a:gd name="connsiteY64" fmla="*/ 395208 h 464323"/>
                <a:gd name="connsiteX65" fmla="*/ 413610 w 464344"/>
                <a:gd name="connsiteY65" fmla="*/ 420747 h 464323"/>
                <a:gd name="connsiteX66" fmla="*/ 407419 w 464344"/>
                <a:gd name="connsiteY66" fmla="*/ 436355 h 464323"/>
                <a:gd name="connsiteX67" fmla="*/ 355438 w 464344"/>
                <a:gd name="connsiteY67" fmla="*/ 464323 h 464323"/>
                <a:gd name="connsiteX68" fmla="*/ 276113 w 464344"/>
                <a:gd name="connsiteY68" fmla="*/ 464323 h 464323"/>
                <a:gd name="connsiteX69" fmla="*/ 189435 w 464344"/>
                <a:gd name="connsiteY69" fmla="*/ 454348 h 464323"/>
                <a:gd name="connsiteX70" fmla="*/ 130575 w 464344"/>
                <a:gd name="connsiteY70" fmla="*/ 440525 h 464323"/>
                <a:gd name="connsiteX71" fmla="*/ 129931 w 464344"/>
                <a:gd name="connsiteY71" fmla="*/ 440375 h 464323"/>
                <a:gd name="connsiteX72" fmla="*/ 126448 w 464344"/>
                <a:gd name="connsiteY72" fmla="*/ 439450 h 464323"/>
                <a:gd name="connsiteX73" fmla="*/ 125760 w 464344"/>
                <a:gd name="connsiteY73" fmla="*/ 439278 h 464323"/>
                <a:gd name="connsiteX74" fmla="*/ 87043 w 464344"/>
                <a:gd name="connsiteY74" fmla="*/ 464323 h 464323"/>
                <a:gd name="connsiteX75" fmla="*/ 43511 w 464344"/>
                <a:gd name="connsiteY75" fmla="*/ 464323 h 464323"/>
                <a:gd name="connsiteX76" fmla="*/ 0 w 464344"/>
                <a:gd name="connsiteY76" fmla="*/ 420812 h 464323"/>
                <a:gd name="connsiteX77" fmla="*/ 0 w 464344"/>
                <a:gd name="connsiteY77" fmla="*/ 188618 h 464323"/>
                <a:gd name="connsiteX78" fmla="*/ 43511 w 464344"/>
                <a:gd name="connsiteY78" fmla="*/ 145107 h 464323"/>
                <a:gd name="connsiteX79" fmla="*/ 87043 w 464344"/>
                <a:gd name="connsiteY79" fmla="*/ 145107 h 464323"/>
                <a:gd name="connsiteX80" fmla="*/ 116065 w 464344"/>
                <a:gd name="connsiteY80" fmla="*/ 156695 h 464323"/>
                <a:gd name="connsiteX81" fmla="*/ 115312 w 464344"/>
                <a:gd name="connsiteY81" fmla="*/ 156050 h 464323"/>
                <a:gd name="connsiteX82" fmla="*/ 130575 w 464344"/>
                <a:gd name="connsiteY82" fmla="*/ 148461 h 464323"/>
                <a:gd name="connsiteX83" fmla="*/ 188618 w 464344"/>
                <a:gd name="connsiteY83" fmla="*/ 43188 h 464323"/>
                <a:gd name="connsiteX84" fmla="*/ 232172 w 464344"/>
                <a:gd name="connsiteY84" fmla="*/ 0 h 46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464344" h="464323">
                  <a:moveTo>
                    <a:pt x="65485" y="391584"/>
                  </a:moveTo>
                  <a:cubicBezTo>
                    <a:pt x="61483" y="391584"/>
                    <a:pt x="58209" y="394852"/>
                    <a:pt x="58209" y="398860"/>
                  </a:cubicBezTo>
                  <a:cubicBezTo>
                    <a:pt x="58209" y="402866"/>
                    <a:pt x="61483" y="406136"/>
                    <a:pt x="65485" y="406136"/>
                  </a:cubicBezTo>
                  <a:cubicBezTo>
                    <a:pt x="69485" y="406136"/>
                    <a:pt x="72761" y="402866"/>
                    <a:pt x="72761" y="398860"/>
                  </a:cubicBezTo>
                  <a:cubicBezTo>
                    <a:pt x="72761" y="394852"/>
                    <a:pt x="69485" y="391584"/>
                    <a:pt x="65485" y="391584"/>
                  </a:cubicBezTo>
                  <a:close/>
                  <a:moveTo>
                    <a:pt x="65485" y="377032"/>
                  </a:moveTo>
                  <a:cubicBezTo>
                    <a:pt x="77535" y="377032"/>
                    <a:pt x="87313" y="386808"/>
                    <a:pt x="87313" y="398860"/>
                  </a:cubicBezTo>
                  <a:cubicBezTo>
                    <a:pt x="87313" y="410910"/>
                    <a:pt x="77535" y="420686"/>
                    <a:pt x="65485" y="420686"/>
                  </a:cubicBezTo>
                  <a:cubicBezTo>
                    <a:pt x="53433" y="420686"/>
                    <a:pt x="43656" y="410910"/>
                    <a:pt x="43656" y="398860"/>
                  </a:cubicBezTo>
                  <a:cubicBezTo>
                    <a:pt x="43656" y="386808"/>
                    <a:pt x="53433" y="377032"/>
                    <a:pt x="65485" y="377032"/>
                  </a:cubicBezTo>
                  <a:close/>
                  <a:moveTo>
                    <a:pt x="43511" y="174129"/>
                  </a:moveTo>
                  <a:cubicBezTo>
                    <a:pt x="35513" y="174129"/>
                    <a:pt x="29000" y="180600"/>
                    <a:pt x="29000" y="188618"/>
                  </a:cubicBezTo>
                  <a:lnTo>
                    <a:pt x="29000" y="420812"/>
                  </a:lnTo>
                  <a:cubicBezTo>
                    <a:pt x="29000" y="428830"/>
                    <a:pt x="35513" y="435301"/>
                    <a:pt x="43511" y="435301"/>
                  </a:cubicBezTo>
                  <a:lnTo>
                    <a:pt x="87043" y="435301"/>
                  </a:lnTo>
                  <a:cubicBezTo>
                    <a:pt x="95083" y="435301"/>
                    <a:pt x="101554" y="428830"/>
                    <a:pt x="101554" y="420812"/>
                  </a:cubicBezTo>
                  <a:cubicBezTo>
                    <a:pt x="101554" y="420812"/>
                    <a:pt x="101554" y="188618"/>
                    <a:pt x="101554" y="188618"/>
                  </a:cubicBezTo>
                  <a:cubicBezTo>
                    <a:pt x="101554" y="180600"/>
                    <a:pt x="95083" y="174129"/>
                    <a:pt x="87043" y="174129"/>
                  </a:cubicBezTo>
                  <a:close/>
                  <a:moveTo>
                    <a:pt x="232172" y="29021"/>
                  </a:moveTo>
                  <a:cubicBezTo>
                    <a:pt x="223100" y="29021"/>
                    <a:pt x="217726" y="36589"/>
                    <a:pt x="217640" y="43532"/>
                  </a:cubicBezTo>
                  <a:cubicBezTo>
                    <a:pt x="217059" y="92955"/>
                    <a:pt x="196873" y="153169"/>
                    <a:pt x="130575" y="180600"/>
                  </a:cubicBezTo>
                  <a:cubicBezTo>
                    <a:pt x="129716" y="180987"/>
                    <a:pt x="128490" y="181331"/>
                    <a:pt x="127587" y="181696"/>
                  </a:cubicBezTo>
                  <a:cubicBezTo>
                    <a:pt x="120407" y="183846"/>
                    <a:pt x="116065" y="190016"/>
                    <a:pt x="116065" y="196809"/>
                  </a:cubicBezTo>
                  <a:lnTo>
                    <a:pt x="116194" y="397229"/>
                  </a:lnTo>
                  <a:cubicBezTo>
                    <a:pt x="116194" y="407935"/>
                    <a:pt x="128469" y="409999"/>
                    <a:pt x="128469" y="409999"/>
                  </a:cubicBezTo>
                  <a:cubicBezTo>
                    <a:pt x="132252" y="411074"/>
                    <a:pt x="135412" y="412148"/>
                    <a:pt x="195712" y="426036"/>
                  </a:cubicBezTo>
                  <a:cubicBezTo>
                    <a:pt x="196723" y="426272"/>
                    <a:pt x="236257" y="435301"/>
                    <a:pt x="276113" y="435301"/>
                  </a:cubicBezTo>
                  <a:lnTo>
                    <a:pt x="355438" y="435301"/>
                  </a:lnTo>
                  <a:cubicBezTo>
                    <a:pt x="370379" y="435301"/>
                    <a:pt x="377451" y="430550"/>
                    <a:pt x="381837" y="422639"/>
                  </a:cubicBezTo>
                  <a:cubicBezTo>
                    <a:pt x="381944" y="422446"/>
                    <a:pt x="384073" y="418082"/>
                    <a:pt x="385878" y="412191"/>
                  </a:cubicBezTo>
                  <a:cubicBezTo>
                    <a:pt x="387534" y="406796"/>
                    <a:pt x="386803" y="391790"/>
                    <a:pt x="370938" y="391790"/>
                  </a:cubicBezTo>
                  <a:lnTo>
                    <a:pt x="348172" y="391790"/>
                  </a:lnTo>
                  <a:cubicBezTo>
                    <a:pt x="344152" y="391790"/>
                    <a:pt x="340927" y="388523"/>
                    <a:pt x="340927" y="384524"/>
                  </a:cubicBezTo>
                  <a:cubicBezTo>
                    <a:pt x="340927" y="380504"/>
                    <a:pt x="344152" y="377258"/>
                    <a:pt x="348172" y="377258"/>
                  </a:cubicBezTo>
                  <a:lnTo>
                    <a:pt x="371841" y="377258"/>
                  </a:lnTo>
                  <a:cubicBezTo>
                    <a:pt x="402689" y="377258"/>
                    <a:pt x="405527" y="363693"/>
                    <a:pt x="410149" y="349053"/>
                  </a:cubicBezTo>
                  <a:cubicBezTo>
                    <a:pt x="413675" y="337896"/>
                    <a:pt x="415824" y="319236"/>
                    <a:pt x="391317" y="319236"/>
                  </a:cubicBezTo>
                  <a:lnTo>
                    <a:pt x="362747" y="319236"/>
                  </a:lnTo>
                  <a:cubicBezTo>
                    <a:pt x="358749" y="319236"/>
                    <a:pt x="355503" y="315990"/>
                    <a:pt x="355503" y="311970"/>
                  </a:cubicBezTo>
                  <a:cubicBezTo>
                    <a:pt x="355503" y="307950"/>
                    <a:pt x="358749" y="304726"/>
                    <a:pt x="362747" y="304726"/>
                  </a:cubicBezTo>
                  <a:lnTo>
                    <a:pt x="397229" y="304726"/>
                  </a:lnTo>
                  <a:cubicBezTo>
                    <a:pt x="421736" y="304726"/>
                    <a:pt x="426831" y="284260"/>
                    <a:pt x="428615" y="273425"/>
                  </a:cubicBezTo>
                  <a:cubicBezTo>
                    <a:pt x="430013" y="264719"/>
                    <a:pt x="427153" y="246683"/>
                    <a:pt x="405398" y="246683"/>
                  </a:cubicBezTo>
                  <a:lnTo>
                    <a:pt x="377258" y="246683"/>
                  </a:lnTo>
                  <a:cubicBezTo>
                    <a:pt x="373259" y="246683"/>
                    <a:pt x="370013" y="243437"/>
                    <a:pt x="370013" y="239417"/>
                  </a:cubicBezTo>
                  <a:cubicBezTo>
                    <a:pt x="370013" y="235397"/>
                    <a:pt x="373259" y="232172"/>
                    <a:pt x="377258" y="232172"/>
                  </a:cubicBezTo>
                  <a:lnTo>
                    <a:pt x="406279" y="232172"/>
                  </a:lnTo>
                  <a:cubicBezTo>
                    <a:pt x="431689" y="232172"/>
                    <a:pt x="434678" y="218070"/>
                    <a:pt x="435000" y="210911"/>
                  </a:cubicBezTo>
                  <a:cubicBezTo>
                    <a:pt x="435172" y="206031"/>
                    <a:pt x="435301" y="206762"/>
                    <a:pt x="435301" y="201775"/>
                  </a:cubicBezTo>
                  <a:cubicBezTo>
                    <a:pt x="435301" y="197239"/>
                    <a:pt x="433968" y="184104"/>
                    <a:pt x="418082" y="179568"/>
                  </a:cubicBezTo>
                  <a:cubicBezTo>
                    <a:pt x="405269" y="176193"/>
                    <a:pt x="406279" y="174129"/>
                    <a:pt x="261172" y="174129"/>
                  </a:cubicBezTo>
                  <a:cubicBezTo>
                    <a:pt x="273254" y="138271"/>
                    <a:pt x="274608" y="132316"/>
                    <a:pt x="274608" y="97899"/>
                  </a:cubicBezTo>
                  <a:cubicBezTo>
                    <a:pt x="274608" y="59806"/>
                    <a:pt x="247521" y="29021"/>
                    <a:pt x="232172" y="29021"/>
                  </a:cubicBezTo>
                  <a:close/>
                  <a:moveTo>
                    <a:pt x="232172" y="0"/>
                  </a:moveTo>
                  <a:cubicBezTo>
                    <a:pt x="265729" y="0"/>
                    <a:pt x="303629" y="45854"/>
                    <a:pt x="303629" y="97899"/>
                  </a:cubicBezTo>
                  <a:cubicBezTo>
                    <a:pt x="303629" y="119697"/>
                    <a:pt x="302963" y="131973"/>
                    <a:pt x="300018" y="145602"/>
                  </a:cubicBezTo>
                  <a:cubicBezTo>
                    <a:pt x="362403" y="147236"/>
                    <a:pt x="405054" y="147171"/>
                    <a:pt x="423198" y="151965"/>
                  </a:cubicBezTo>
                  <a:cubicBezTo>
                    <a:pt x="451661" y="160070"/>
                    <a:pt x="464344" y="183437"/>
                    <a:pt x="464344" y="201775"/>
                  </a:cubicBezTo>
                  <a:cubicBezTo>
                    <a:pt x="464344" y="205967"/>
                    <a:pt x="464258" y="207127"/>
                    <a:pt x="464151" y="209041"/>
                  </a:cubicBezTo>
                  <a:lnTo>
                    <a:pt x="463979" y="212072"/>
                  </a:lnTo>
                  <a:cubicBezTo>
                    <a:pt x="463570" y="222821"/>
                    <a:pt x="459808" y="234429"/>
                    <a:pt x="451596" y="243652"/>
                  </a:cubicBezTo>
                  <a:cubicBezTo>
                    <a:pt x="457099" y="253863"/>
                    <a:pt x="459206" y="266138"/>
                    <a:pt x="457228" y="278069"/>
                  </a:cubicBezTo>
                  <a:cubicBezTo>
                    <a:pt x="454068" y="297331"/>
                    <a:pt x="446609" y="309950"/>
                    <a:pt x="437838" y="318226"/>
                  </a:cubicBezTo>
                  <a:cubicBezTo>
                    <a:pt x="441643" y="327513"/>
                    <a:pt x="443277" y="340476"/>
                    <a:pt x="437816" y="357781"/>
                  </a:cubicBezTo>
                  <a:cubicBezTo>
                    <a:pt x="434549" y="368315"/>
                    <a:pt x="429540" y="384503"/>
                    <a:pt x="413954" y="395208"/>
                  </a:cubicBezTo>
                  <a:cubicBezTo>
                    <a:pt x="416426" y="404732"/>
                    <a:pt x="415674" y="414105"/>
                    <a:pt x="413610" y="420747"/>
                  </a:cubicBezTo>
                  <a:cubicBezTo>
                    <a:pt x="410901" y="429561"/>
                    <a:pt x="407548" y="436075"/>
                    <a:pt x="407419" y="436355"/>
                  </a:cubicBezTo>
                  <a:cubicBezTo>
                    <a:pt x="397036" y="455036"/>
                    <a:pt x="379623" y="464323"/>
                    <a:pt x="355438" y="464323"/>
                  </a:cubicBezTo>
                  <a:lnTo>
                    <a:pt x="276113" y="464323"/>
                  </a:lnTo>
                  <a:cubicBezTo>
                    <a:pt x="235741" y="464323"/>
                    <a:pt x="196809" y="456025"/>
                    <a:pt x="189435" y="454348"/>
                  </a:cubicBezTo>
                  <a:cubicBezTo>
                    <a:pt x="155040" y="446458"/>
                    <a:pt x="138959" y="442589"/>
                    <a:pt x="130575" y="440525"/>
                  </a:cubicBezTo>
                  <a:cubicBezTo>
                    <a:pt x="130318" y="440439"/>
                    <a:pt x="130189" y="440418"/>
                    <a:pt x="129931" y="440375"/>
                  </a:cubicBezTo>
                  <a:cubicBezTo>
                    <a:pt x="128533" y="439988"/>
                    <a:pt x="127415" y="439708"/>
                    <a:pt x="126448" y="439450"/>
                  </a:cubicBezTo>
                  <a:cubicBezTo>
                    <a:pt x="126255" y="439429"/>
                    <a:pt x="125954" y="439343"/>
                    <a:pt x="125760" y="439278"/>
                  </a:cubicBezTo>
                  <a:cubicBezTo>
                    <a:pt x="118773" y="453896"/>
                    <a:pt x="104327" y="464323"/>
                    <a:pt x="87043" y="464323"/>
                  </a:cubicBezTo>
                  <a:lnTo>
                    <a:pt x="43511" y="464323"/>
                  </a:lnTo>
                  <a:cubicBezTo>
                    <a:pt x="19519" y="464323"/>
                    <a:pt x="0" y="444803"/>
                    <a:pt x="0" y="420812"/>
                  </a:cubicBezTo>
                  <a:lnTo>
                    <a:pt x="0" y="188618"/>
                  </a:lnTo>
                  <a:cubicBezTo>
                    <a:pt x="0" y="164627"/>
                    <a:pt x="19519" y="145107"/>
                    <a:pt x="43511" y="145107"/>
                  </a:cubicBezTo>
                  <a:lnTo>
                    <a:pt x="87043" y="145107"/>
                  </a:lnTo>
                  <a:cubicBezTo>
                    <a:pt x="97899" y="145107"/>
                    <a:pt x="108455" y="150138"/>
                    <a:pt x="116065" y="156695"/>
                  </a:cubicBezTo>
                  <a:lnTo>
                    <a:pt x="115312" y="156050"/>
                  </a:lnTo>
                  <a:cubicBezTo>
                    <a:pt x="116796" y="155383"/>
                    <a:pt x="127007" y="150353"/>
                    <a:pt x="130575" y="148461"/>
                  </a:cubicBezTo>
                  <a:cubicBezTo>
                    <a:pt x="179289" y="122879"/>
                    <a:pt x="188317" y="72403"/>
                    <a:pt x="188618" y="43188"/>
                  </a:cubicBezTo>
                  <a:cubicBezTo>
                    <a:pt x="188941" y="19369"/>
                    <a:pt x="208482" y="0"/>
                    <a:pt x="232172" y="0"/>
                  </a:cubicBezTo>
                  <a:close/>
                </a:path>
              </a:pathLst>
            </a:custGeom>
            <a:solidFill>
              <a:schemeClr val="bg1"/>
            </a:solidFill>
            <a:ln>
              <a:noFill/>
            </a:ln>
            <a:effectLst/>
          </p:spPr>
          <p:txBody>
            <a:bodyPr wrap="square" lIns="19050" tIns="19050" rIns="19050" bIns="19050" anchor="ctr">
              <a:noAutofit/>
            </a:bodyP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grpSp>
      <p:sp>
        <p:nvSpPr>
          <p:cNvPr id="58" name="文本框 57"/>
          <p:cNvSpPr txBox="1"/>
          <p:nvPr/>
        </p:nvSpPr>
        <p:spPr>
          <a:xfrm>
            <a:off x="836839" y="1859554"/>
            <a:ext cx="1415772" cy="461665"/>
          </a:xfrm>
          <a:prstGeom prst="rect">
            <a:avLst/>
          </a:prstGeom>
          <a:noFill/>
        </p:spPr>
        <p:txBody>
          <a:bodyPr wrap="none" rtlCol="0">
            <a:spAutoFit/>
          </a:bodyPr>
          <a:lstStyle>
            <a:defPPr>
              <a:defRPr lang="zh-CN"/>
            </a:defPPr>
            <a:lvl1pPr>
              <a:defRPr sz="2000">
                <a:gradFill>
                  <a:gsLst>
                    <a:gs pos="0">
                      <a:schemeClr val="accent1"/>
                    </a:gs>
                    <a:gs pos="100000">
                      <a:srgbClr val="395E86"/>
                    </a:gs>
                  </a:gsLst>
                  <a:lin ang="3000000" scaled="0"/>
                </a:gradFill>
                <a:latin typeface="+mj-ea"/>
                <a:ea typeface="+mj-ea"/>
              </a:defRPr>
            </a:lvl1pPr>
          </a:lstStyle>
          <a:p>
            <a:r>
              <a:rPr lang="zh-CN" altLang="en-US" sz="2400" dirty="0"/>
              <a:t>项目名称</a:t>
            </a:r>
            <a:endParaRPr lang="en-US" altLang="zh-CN" sz="2400" dirty="0"/>
          </a:p>
        </p:txBody>
      </p:sp>
      <p:sp>
        <p:nvSpPr>
          <p:cNvPr id="59" name="0"/>
          <p:cNvSpPr/>
          <p:nvPr>
            <p:custDataLst>
              <p:tags r:id="rId4"/>
            </p:custDataLst>
          </p:nvPr>
        </p:nvSpPr>
        <p:spPr>
          <a:xfrm>
            <a:off x="932573" y="2441180"/>
            <a:ext cx="360000" cy="67142"/>
          </a:xfrm>
          <a:prstGeom prst="roundRect">
            <a:avLst>
              <a:gd name="adj" fmla="val 50000"/>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prstClr val="white"/>
              </a:solidFill>
              <a:effectLst/>
              <a:uLnTx/>
              <a:uFillTx/>
              <a:latin typeface="Calibri" panose="020F0502020204030204"/>
            </a:endParaRPr>
          </a:p>
        </p:txBody>
      </p:sp>
      <p:sp>
        <p:nvSpPr>
          <p:cNvPr id="60" name="Text Placeholder 32"/>
          <p:cNvSpPr txBox="1"/>
          <p:nvPr/>
        </p:nvSpPr>
        <p:spPr>
          <a:xfrm>
            <a:off x="836839" y="2632490"/>
            <a:ext cx="4539081" cy="1708160"/>
          </a:xfrm>
          <a:prstGeom prst="rect">
            <a:avLst/>
          </a:prstGeom>
        </p:spPr>
        <p:txBody>
          <a:bodyPr wrap="square">
            <a:spAutoFit/>
            <a:scene3d>
              <a:camera prst="orthographicFront"/>
              <a:lightRig rig="threePt" dir="t"/>
            </a:scene3d>
            <a:sp3d contourW="12700"/>
          </a:bodyPr>
          <a:lstStyle>
            <a:defPPr>
              <a:defRPr lang="zh-CN"/>
            </a:defPPr>
            <a:lvl1pPr algn="just">
              <a:lnSpc>
                <a:spcPct val="150000"/>
              </a:lnSpc>
              <a:spcBef>
                <a:spcPts val="1200"/>
              </a:spcBef>
              <a:defRPr sz="1400">
                <a:solidFill>
                  <a:schemeClr val="tx2"/>
                </a:solidFill>
                <a:latin typeface="+mn-ea"/>
                <a:ea typeface="+mn-ea"/>
              </a:defRPr>
            </a:lvl1pPr>
          </a:lstStyle>
          <a:p>
            <a:r>
              <a:rPr lang="zh-CN" altLang="en-US" dirty="0"/>
              <a:t>我们坚持以客户为中心，快速响应客户需求，持续为客户创造长期价值进而成就客户我们坚持以客户为中心，快速响应客户需求，持续为客户创造长期价值进而成就客户我们坚持以客户为中心，快速响应客户需求，持续为客户创造长期价值进而成就客户</a:t>
            </a:r>
            <a:endParaRPr lang="zh-CN" altLang="en-US" dirty="0"/>
          </a:p>
        </p:txBody>
      </p:sp>
    </p:spTree>
  </p:cSld>
  <p:clrMapOvr>
    <a:masterClrMapping/>
  </p:clrMapOvr>
</p:sld>
</file>

<file path=ppt/tags/tag1.xml><?xml version="1.0" encoding="utf-8"?>
<p:tagLst xmlns:p="http://schemas.openxmlformats.org/presentationml/2006/main">
  <p:tag name="PA" val="v4.1.1"/>
</p:tagLst>
</file>

<file path=ppt/tags/tag2.xml><?xml version="1.0" encoding="utf-8"?>
<p:tagLst xmlns:p="http://schemas.openxmlformats.org/presentationml/2006/main">
  <p:tag name="PA" val="v4.0.0"/>
</p:tagLst>
</file>

<file path=ppt/tags/tag3.xml><?xml version="1.0" encoding="utf-8"?>
<p:tagLst xmlns:p="http://schemas.openxmlformats.org/presentationml/2006/main">
  <p:tag name="PA" val="v5.2.2"/>
</p:tagLst>
</file>

<file path=ppt/tags/tag4.xml><?xml version="1.0" encoding="utf-8"?>
<p:tagLst xmlns:p="http://schemas.openxmlformats.org/presentationml/2006/main">
  <p:tag name="ISPRING_ULTRA_SCORM_COURSE_ID" val="E5D20E08-F8FA-431A-AEAE-181CEC761571"/>
  <p:tag name="ISPRING_SCORM_RATE_SLIDES" val="1"/>
  <p:tag name="ISPRINGONLINEFOLDERID" val="0"/>
  <p:tag name="ISPRINGONLINEFOLDERPATH" val="Content List"/>
  <p:tag name="ISPRINGCLOUDFOLDERID" val="0"/>
  <p:tag name="ISPRINGCLOUDFOLDERPATH" val="Repository"/>
  <p:tag name="ISPRING_PLAYERS_CUSTOMIZATION" val="UEsDBBQAAgAIALS7WEk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LS7WEm45zzyXgAAAGMAAAAcAAAAdW5pdmVyc2FsL2xvY2FsX3NldHRpbmdzLnhtbA3KvQ5AQAwA4N1TNN39bQbHZrTgARoakfRacUd4e7d9w9f2rxd4+AqHqcO6qBBYV9sO3R0u85A3CCGSbiSm7FANoe+yVmwlmTjGFAOcQh9fM/uEyCP5NIdbBMsu+wF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tLtYSbd+K21kAQAA7wIAACkAAAB1bml2ZXJzYWwvc2tpbl9jdXN0b21pemF0aW9uX3NldHRpbmdzLnhtbI1Sy2ocMRC8+yuEf2AltV4DkwU9zYIPATv4POwoZrCtCSOZmKCPj8bxst54TaI+dVV3Nd2qPj9MyT7nMj9Nv4YyzekmljKl+7y9QKjfz4/z8nWJOZa8OSJ3Uxrnn7v0fV6xhuYypHFYRruyeYtReH1ISa2cahkzjCLJPPUKOc9t4zpwHdjGOUpsv/lL4o/uEvcxlfOq/eaE/diwSzkuZZfG+LKF0+r31OkGV8swTq0ubwVbox6mVsfWQIxwyX2lGgAEstwRh6uUndQEecw4hmoUBQqIcE46UYmkHFoWOtFUmO8EYpIx6ir1tHUjrY2jtkroCNFtmledrSEYiTEihABzlQsIBqNWDU1Dg1oPCA4MiKqNJgpQsMEEVr3zwnKkqBcYV2YMYHw87nG79+c6ov+9zuGc/xA8+wVn2dVbmzPm6vfPy9KKb+PTj8ehRDSNXy7Dt+vryzc/vnr3wK4mbdt+6unfUEsDBBQAAgAIAK67WEnoZE7o6C8AAOlbAAAXAAAAdW5pdmVyc2FsL3VuaXZlcnNhbC5wbmftfAtUU1faqB3723YGS52ZjkQeaUtba2nBEJRXSOrQQq0PVES0AqmNGK1ChIAQyMPWKdgaiPgKyCOlqBTQpGglBPKwtSZAQoJajJqQqCE5PAwxOYZw8rwJ2pE6dt373/vPvfdfS9dyheyzv29/70fO3vurNauT5/5xwR9nzZo1d/mH76+bNes/4mbNmp33/BzvyM+1czZ6P54hrkv++yy2PGjU++VZ/LJVy2bNamf8ybnlP7zfX9j94SbirFkvXvT9f0ZC+G7rrFmbqcvfX7a+OMs4RGCcwZO0lKzUrPey3nu94Yd1X7eiW5ynW+uS331t2aoVX72yLnDhvLQFzfNeefXqmx+0fPX+P+4c+yjq89b9P2x4/6Od+1r3fvPXlamBz4cXTDii716NpUDV49WbShWj59kQ+SRjUmaP3rnNFHvZ3b7NEZyeinGbGZwsmsvaBnffK1dS7+2Dz/L9q/uyffO2i7JjsTbxQE1YW/zs6cGmXcebxhvBZIx9LSnRN7KXeCwHLBlx0jwmz9HoacjOZ2/EaG8nX3vG93jFsQowmAYxaZuyXvA93P3C2TxhU9cffH/fOhQQp1jj/gtEu59MW58lMUOu53zw8YkALLIgYRfV40MxMfGVXz3cPlCuGb7Kcv/QaECcDuhyTzE8U+8KrWcIR7kJX3STqdipn+azCZ6jHPJJvlt4ZsqlsI0uRJu/snRlUK8W1qMmDru79DwZIL37CxA7jNCwtXgfBb0lryUCKa5fUjJdP0U4fwrUXVS41IrMBOsvqcpW1TnCpQGrwn0D0x1yAjmiVzJoTp2SKZi6c0Bv1L4Id40ks64/f1RhXMqwnudQjPaOZHgcmBCoMkebAEuqqIioXehSA40gnmrAs1mqYk9eudxRLPQufEGl+2puvar9lX29CvddRRZjO6i/v8E78mpEKF58CTrLvZoj6VV1GnH6pTBK2/iGTUsKDA5i/F8NLsSbcqb2GsW/HDd8mh3/ZeNfvOgqdZoyec/ByKSv/BowrqsYCkXVUx2Zyxy3uDtzQ7BoSxWDn0caPtqk6+JjaGrz2xx+/bLhfXDnLWuOJY94IyBPnK0TNqO5DsueufUkDBMwmj9SaO1ntF3Cdy4WhktViWy4rb9Q1wEt4dCDlPqdS7UE/mdRtt7v47JWxWGjtXiUQiC5gVZmoGvhCwket8njDmQcZnhEHpuHKgWYKgNal4e79BL/sxGZ7dqegSBtNKiHGhbQ3CAlUiixBBG7ySyGRMrR8QBbGBcuSuEZi+sCtCsGdcOWj3Kj0e53OK9xQuJzS8tkjCpgnSvWZ0JypcA5UrI1qqcHIT5J/xJcvJTxDS/X7y+6ZDwSPSwklarDlf2z9Z2ZmkpzO7hnTlWeCrUavUcDV7wKJ/gdb0Zx81SO770kiT6o4fQfNBPIbNx96YdHxy08/D3pK9Xj4E42XKk3Oo+Pu8dpLo7SBBjVNOqXW9mBDCQ6KVxaSELzctV7UFSNsF9HB+JykbXwMAJA7Af7XcgsAw7oUm8L6c3PzI1HmzKYjGi2yL+tTE6mQ6VRIoOiNFxhS/EKF6IG2KTKGFuwdym/Jh1UKelXLrIFMhI0cAZSCAdL1yTIV7U2IhkJNAKAEOMAHdDejXydgZDvu14p8JkTVPptIl78Of35qvS1Fbd30kNhfy3LU2WwPn+16acAeBn9L7wh8iaNYv9xrgRXOZ7vQGwfNouNr9lU6A0TpWPE7hQvVWf8vtIdrYaBhsuIxE/Yit1RW4MWhH4ywWrc4Wzw56GZCptUV+m5lRKC8zIsL8YQgEkuqQ7ibTBIjmsrFWQDkkBn8sioZn4Cow0x5xp0dmGOfqDGpDL/sc95HOPgkeMtFcsi87UZSzVy24BXKQqcwYF3nztoupSBDgkVx671smnhdyTiwwNDgYNrlzAoKuRW+kmea1Kx2Bc7YBP6ZCVyu4yjWZCYNOerMxmsZTvoobi3eq8v9mcmauA2FVUNTfL6yVqj42KLIscRk3KltZEY4ujoCB0O+AvxxjuhW9iK944jIhnxc3oyGlTDaVUqR/YvN6n0HhfAlRBlxglLzGYQl4OxqTGWPeFwxhJRwvBZKFZTfjQRP+cns+A4FrTK9DoFzX0a/9cgbSgU0qfi5ZJNdAmdz5LUYF8I5pmmMHO38VZZY6J7KR1aCW+Xw7qAG2gYt1DZChXUqROSwkkTvHcUhfENPhsGjBp3hdxvju7oelhKfi3pFZlKh9Yp824Un0zfujHI9hXK0LnLkQesxcXv33r6hvBsmBIvi9HzKlSacmJQnCQsDlAN7zz0OZLzcxDjqNTiqJcoVDCMJCBuGM2bCE8EMuH4ndTTRoB6daBGonXX1pE+ACandRPr1cMysYDPkkpeihHZERar3CgxilUXi9U9tr6puHQtDSIeGm+T8HonHXGW6yqtpw7Du9uB/7BBUswmZfFWNXjIGF8c5Q+pBmouv8JkpH+Q/X7Nc+WkqZ5vFjNe0Q1+okOI91c98xo3GB7GQCQx8oZWJeJDQpXAHp0LcbfOohY7bLeDyuV+GTzFlD1bLQuLRjqzX5IV6rQ3g7j9OfkOdTi3txBaYtJuGwni+CXo8zoMiiJqfO6CuNAmwxSyDqhqL1JPCk+HxIFAAk0u2evlZqBm3GCq4Nc7DOMNKr0xL3MXvAi1WngKtGGp/Q6oJJ1BPPzZiBo9WYxRIBgsSYioWaerBGIaCGibmSzG0UFf5un0S9k6IptanFS2SbyPHkyKVzLgf6ogoWSFsJfFheD3h6oWzf65M9fvbzqqrkuNgRMyWBIWIRD2oVg3PKmLZdnVE9KvG8OwtYgFGywkAnZZrJvS5/cl7h/eAOqlic7J2RoQxMTHBMG59gDQdCNgsWRvCVNy4zhGawQaHAygVgpI+hywaInEiJYf/v6OjeZu6Ldt1MBDseFw7WxSqRNS2G5ONchBaSGuJ8gg6R+otknW8G0uLqWudr1WmXcVJ9HAIjFa1GTnqlwMxleg7HY39Az0Hj7/6cgd8pMTrnyAVOaX6V+rpfkyeDeyoOHVROVFg81XGNya8Kv35e4Ll5AF00l8vmJgOrFnoBIXTid48+9N4Bc5R1nu0Zenn77xnwb/T064kB8huH9lMIzDz7fe3MnJXL5O/kXdC7GBrUjd0gcT1mHtV5hs6tRFOPp49OujnL4bB5HfxsXHla32Pv2kRTR1QFQctePDK5ulsLX1wcHT2L8/8nphGj5ZMr3kO28szxy8cRkxTceK5evSC/cUPER96Je0pyD/f4CMRpZYB9M5DTQ31GbjAwlKjZVdlCkA602oMNJqHaTnGWLHAx4BnwQj9t2+moLJrDwAvKO4cZ1Ebz3XhBt51vvs2BXIJkMqjiTeeaOHqNSnP1pdLiI6EVZVHxFzcn5W8e3Lm+PKZ0Klz93PHGZnD6P01C7RzAfc4Bcj+jMXhAKZpmbHmX8a36J6Grg9Rkq74bw0H0suaONymFgqZOetVyByVah8jReNZyaaaAbtHLGtpDKvtiMUyDE1L5nJDiF+1ovABmtQU9uCWAIRc6Zt5jKDzwf4nuE4tUnyAWj9TI4+e5Y+jTO1NBQ/Qm6VV1ZO15obPwKwS/4g5qUlSL4b+z2gduPS3wOq7jb2wOJYvxFPxd683DQFIqkIFpsIpD7ScJyndd5i+Zmx2KSu8d8DWv17MOgX61NmmIGzLelCDLcVmIopQM8UD2fBMzp1a4NO92ROGP8p5AEKFLiSREp+MhNx2Xd/eeIiiK7x6y1gy5MUMxGOa5Y3j90dCYjzBue9JwvcaaGf1G0eJNJzuMHxhU9iBbd+aNvvLJSXOvR7C3EE7alPJlu56vdIUK2vqP+tVrjBs8oBFs19+V2N2+sIX1pixTmqyscmec2VORLe/zjW/qbbb3TtxD1OejOLan9Xd/tkj9e56I9hsqmJiqOhT3DHdCzFOtbS3PB2+c/EY0AdwJZyHjGdmQTz03rcNua+O7F9xCX5ITPIeL1lhn8sH5thwYe6Hq186AT7vxtIAk8I9ROyfN0rwfzSdEzEKJ0fL2GncAX1MxVxf7hkggewNZC8SHgpNSWh0GqRRmC6BklHAefrfe9B7CLB+BjkVXJBb61UQlKUaoiuPcI3oytqeCjlOH8GYSlsRIE8e5bsAnPevaDSQ013kAoU0XrfG1xLTP3Zdym3v5zP1mpKP2huBFFtM8E+G1nJcqgBdoSiLQ7UGWHO/E25mKwb1VjQfVBVEflHbzPZZfwwBstMXy9XMiQLlICu0kJtUHauulkaAsVAQeJCVX5mCEGY0oeTJ5om8wBJELZtLZpJXq2zI45VGhTvipWpKR0zme4b8PbfMCCflNTZ0xYYyrkv+z56zk94FmXSjhBbcd/L2l732QwWG50VHMeWPl9tI2ZOsLhE1dqQaEsxbxUbjgOKhdCSfVtsKEs7SKXWY8QZDTsn4pnpJQZEMhSAOygjwmwwOFLJsOSJraS6jGgqCq3YiZJkYNAeckjJ2Rm+vDBd3IEIkkcKK+Cj8gtMlYyzXbY7hg2vMIfrJ3G7VvJQjMNSy3Vwf7Wk3yg5GNOgeIvbLwnU29faUPkUsVgQOWZAN5mDAG+tTAXvHY/8tBKIEm4ArSSneiGj25WxrmF8MjKBOiOG9R6tevdiRlnHpnB4oj7AZBBT8rtf3YcLXwEt0WVlDVU3EhwbYU6Dw9ABLdHbEW+f8jZt0f0K/VIFDjWxqmILkd8aqShyF+9ANSP6cgOZepzeCEHDxGAbpyHFah3UzXDQhgxctaptwR0LNWtRrH9JVdXuqDkX1Us51TIdXXJTE5Gf2WfVGY+MG27nUcOHwM7+gRoDPE1BMShCK4CoBk9H3ib0teIPRjckrUsEZpj/lcNhTZujz6YlZoj5xoBquLLSr0SFiJiNzRqKzZoX69lY3MegMdLXG+yqF+tLFaFDe0ZkkhDOmIyjEhP72jBcBY28epEi242YOuIYjh1W0ltU8JOciSYJZ6YnrQ6OI4ogiQAcR80xdJn/2HsEvhC+DyeW8Fmqk34UnquYhpK/ZfOuAUuS7C2+Cn7IDY67OlVlg0gMg0S2BgZNVTn09iM2kGxAIGebit0kegYmJCx01Hn+8uHfOG1kpDz00zTxxbGlMCDy3gfibujoUV5K1skYNqucT/8c5hEX8oYC3k5FX3NSQ4pC4MjXDEt1abVe3my1Wm0YgykZEt6M6lfscDi52IvqXDqrajyftRa9ugHPlgJZc9tKnP+tw9pTkP/LIGPnlVmlUdmP9UW/rIgQFFib4K6RyydeXU5Lk5fVzftnbJFSIClWaHfbRJ7tNw+eaBtHvopPLNymLpvGOKuzeHqZWbfuwOKmfzQ+gJ8maFZ4w3/RhOLNZH0YlmefKBKVTneDV2tLXValdurm8Ph9jFvieUtUWWSGFDT3WBHNVsRB32/0z3T1cZx9g91a18TFPiB6mCgHsiirYl58wG9GWfyQAO689Vy6t81cBy0xkr19ZPhzP5bfEZgoJqvyG/vN3X4PO0kOxbiTsS2+/soiHD7rx00VNP+1WUObKBWd5IcT/ApL+Bac0deP9nFM1whuA+HYPm3iZEsKpdX5cd6NhxVZSaRe4mnjmO5+OT/rrXJheThGnEURdO56lOCd+ggmVnd7xPNjo8TsBBVMLDKc+c+s6ixtHlTGWLAwzhw09TXMFSxlqDPjn8BZpcbzlp1B/i7RWWog1nlnvpQTzOz9NR2pVmGEbqFNwAmyTYVRya6ND2lqnuwnUMExb5vCP8b1Csg6OC71tir6ZKbzhFEPFaKS3uDC4XgHwiA2JqtsydFD7LM286R9kityHeOYWzzzvsW6BrECd9UE1nkJyx/Um3/0p96zd/UYc7vYh8bB6sHCi04El8G0AYyidCh6JRcb/ytPY2x9WpGpRNn9oFjpPadAO0b+hoG9RLxRqgEbfqWBSj+jdvOAhm5qvEjzS6drO5/1ed7EKVXaJFqTxRG57ZuFYtgzbVs4yDm3I8i3/6TXgzqDMT2LpLdbeGQnYrX7Ntx9u2nFeD4lBM8xI5CfUV3jWFrBKNYaLwLjCajm1GFt5BDV1bnyoUK7j1QhQz8pk/t9fjEALfm+WNWI5MIZ5l9SUzKxvg6Sn7cpK60GSyRRBS0Z8CYztSE96+W4rtE9Ol2/JSPFeJKZVXJVOeU1JULsWKEh/Wd5k8GbqcKik1muu3jOc9KAxOGAj4iOvKFiujMuXGqtijxeKcV74z5ufTATwJ0w0TwOhrVP7tx8ClRWSrMfOHhXDixY8g3EU1AmLp/ELDIBFvrR0Y5EQF1cCOz5RDZSLQXHV+ntARU2HPXk6Cpu6ZV+jLAhr3PB/VxcSBzy49wIeCIQEIXMr1S9P0fix9gRj95WtxIqFJL96qEAUH+O5FcfoQBqHTm0re5wC6Gm0mtC/Q9MqFAlbouVVPNy+K8hE5U8v3pdbAWNAJ5S6XG5CatBBoc2kgh/+zmBKmCfodg6PNV+jzRSh+3fJDiUz79iOcxyDteGm8rk9GZS6dI5MudbzoA1kjAM0aXjHyIeS7fLaUm8X6WvWjpH8tmJleAa2GAOoQs1JBmIzdoRh9as4rahciGzNYJqPqA/WLQZNyC7ULMF4c2wiXh6q6Rzx8DdMnkrWZ3XTW+wmQkFSQ2JVvxR6ae/Co8ZU3DKG8JcSgLj8rmuoWL5Ocm7Xq+IwXSEgN/UpG895Sy2f91INL1cr1IBaU3gSI20g9vdRv95kJUeXv7QZDsqGnc74FPLSTSno54Un7hFgy5vJDpV3+ok1wldQ4cnJBi3edAbeThHQjU5/fu2aeC4O1NrJzMa0osrWz/PQ4mTMfbL0ZmaufVgWzQ3v1ZNcFTDtlydFP2Z9vVvlwqvaF/syb7P47OkwDNE+n7c9hW6PYPbSdhE/ALG5aGJ5dzgP5g+iy+onJcfFQ73vIgvG/Bj6dwQwhJFHaZkhDCQBQZwQT8jPqvwOCYdNKZUVRU7ZghkBUwkDov2dmej43mRIoMrA804juuk8xNEWNf24uiCDfmsKA08R5uiI23gttEl1LoQ29EKry+I29682onC6ZyfKdQEt+A795Asd4TfkucQMGyds033vIFY6ERKsxc/qEyHzju321EfV67d7dDd3RG/btuu00ny+3fPKbIwclT1Sef8TiLpDdtynevypOsIo/Sq8W1dO7yZf+jsgnu5O52ldaCoomYt0e+AioYkhixLTeoZ0w7S6SwS3fj8cRVDwqGrABI9/VBlJBXdUoVEO2/7M2nbeA+j96IhQkr+VOl2jU1oO/rb4TsYGXhQ/7JgkLVZznoYZW3aScyzPxv1Wr8zbnW++2GU7PK4B0X2dP3+ZJPPpyHgGIh/WLC6mJ79KUvu5MWz7L8092G666IflsjX7n/uT/4myDzitVjp1oezj6MdNxTHQkO44KUIarsTlEKRD2S0YxWHb/ko9lZevALjIUMAE3zo81e63BDGA/iWToTb1/zmifDelxFHvMh0EmXEgV8Lgg7B5M2dSo/6J29GX98QyN3ya3FQa7/tTyu2noygtKAeVQY3xyPcdyL6/i11R4tg+sW0iWrrTvey1zfocbI8f4mpJhOAUpR2vPRRv3Re6bFjPeNjpVqHZtCfNnUxmflh3DpII7cVC5W2R+t+xuHfWXHFPC5Utv1z+ZvSgUUJ9AeauqT63/xST/O95CZZ7xyIyHJNv/1Eu0ZTsL7Ch1pwAD2t093myRJvu6IUua3R/Hq9Dv/XQ5VXPD7tjIXCoZ5Bb/rabPcxgunSU6clcOuO0RqTiJ9zCePWYYQhmyN/3rq7l0PS31CtndOIYjrfDm4kM/SOt2lskVeV/B0/K1ggvxWppBiQLFLBaP90NbT3AFep86uHRSF/kGXTe+9Z9vDPgm1Y15h14O3gk2ZXwdWDsf6NQ7a6aRF1FpcmyAdqaAsXc0bUx6QALX7x7JVzaq+7a78gpd3sDDe0v6nUT+rcui56PGyTLy+D7SKXkcBkLMz8WJFgU1uLMaJDxM1uutaQVv9PLjo5I7ILh7CEBZ9G/mPbadhFXC7r1fwj6U0fsAO5wfo8pGbrSO/emtvIptUahV5ntnwkP6IabhdLpI5XMz+DQEot5iKXVz+TQgOtiRhfvG2vrBAU1dSoGPAiRRuCi7E3VOXz/4jEeeOmTYEDdPQtSD1C3PYRcag4viK9aznz+DSST84qdS/W73C+RUrq5X+bz/+USC3UH0RsC9kamSRX4r+HJeInMJ7tJRp5dhoskaiFBr8l8WtzIzL/DoG1GGUppgvt9v+SNMx54H/zCZzUcjl9Pxi2JFkn6UsVM82hhnPQy7Ww/PxN4uPmpnuLLsr33Oo1EhYQ8z30ViJsfbc5OQ6wCBBCRqvFhRAPPIbLLwz2Jje7ANYkm5TIkH1bO3vf+3juYV4u/yYSt30CwxzPr10bspBZIRmqXEaqBCXM8HbE1krMeJNfLRTSV1il6lcSkDNp+xr2Gqgbhr2B479G5H+K9LgNAdhPQ5YRVWoa/4/vigxCXE9dsmJtVn2s+DIiv1KiqvxGZzbcXqg4XyKDqDxK7lVB3OqP09wrDaU7/I6XTopX/2rUcYUjsupIsZy09YbwC2LIdsMyhN5rH36VMIyk7X2iCtICK3H/CLL14hhrFxIYny/Rk+jzCo5I1FnHJLUsYgguvuwjYI27zqAwHMRIoZAa0XO6U+1Xpz07gy/wNttv1CeTrGbUHjnnSMOvTEUkNhdAFe3gqSrkr2bObEwtCfgv+6KcfnfkK+cvlx6q3CiUgALhjLcPpQK3fTxda7/GZWON/xGU+vjz/xavTdYrfQVNG81B8BgHRVPzPXfGWM7DtHyrN93N79wNZcltBUIumKB5BPJLltY9yeVoXBNF2ATX/asXlun/JRhL0JPt+QHPVL7x23FmOvGniwdNVsGj2H+zbcH7e3E3Z8b8VsSzMad+OyXxDsd1XiT+MU1kClJlPeLLmFbxatWrd+O10IvPWXtTqGedFOD65Mxw/5nfC4lAOywO/jjGnwZIu8rk5Ts4j1LPZKv44OKCkNpGcMtjBL3uVy/ZNkKufor6KeqnqP+XUU/GJAK+ULBzsHCzxyhycblTMjwaFBeqVEVUl5Im4DvfhDaKnFIR2TW5Cm4KZynuTRSJHBWSepPH33Mbw+8QODPuzow9gwF/LpPj4gtHnD8vROe5AEMqy76e5NrQFxMbOPt2ZrL0w0F9dG9nLFq+Ch7BkuZgWFuEClSuHG46IhEQZgaj9CVl/2gEr6+GxXmkNCgineYGaN6+Puc5vgCDA9dUp6Pd1wiua9YPY7LejS37ic9S6Ze22K/zVrEVhaS6PGhPcZC30zZYIB19PH8TO1CRneHbcqY2Xz9HoDlU6SyPE+AQzlHU0B5Qd+aHmZkjDfdhQBzDeKSRyP8zMf6WcTl4YT4OtRJawsx+hU4vh70gsglMmTS6c4TkrT+gqUVcFiZpa0bQ7F3i65BEJzGmUvsl8H1bT5ih4ZfboGKep/i0meTP83SaUNsNRjWaUaWiS4ksFJcsy9ukYSf94uh4wvp57go56cL4CfOYZItf+SLRtv0rcVPSNdVbdqOSllTmZtcFMeKTLvMz59aTJkBRfc2P+WQ07BWu8lIxrVo0B1SBkkAmAJ1wxk2IXDFtT1DT5tiCDUxJZ/jFT+b8lAcVX9oqlmag/b/QoTdDeVb+8Xz+OiL968GBWOzfQCB1CYY7hvYixTGkIHWwU/HRE5QlJ43U6bv8qnF3g2y85XPk/Nei9uE1nDK5XyMo0sXS0Lql9ZAXSfTc+mgKtc34rySVHkr07a903dCw2vOG9jwve6kmj8hnwXGK4hru1YA/l5ubbuP4MsYZYPAbUveCOAlDzEinbPtrsILmjGfpkvUgSiyyxUpzxGHJ4GQnDZ1lJRQYIDrAHL+C6mCffZKYy+T8rnx3nsXvQLTg0zzTUbquS00L+Qvy2W2fBOn34IplL8WKMMMQPfLtSoApqfcI5HmODHRu7Y/5Xk3WMhCtSfKeD2sk0u9iaQmRuwyWDAy2AViMboagM09Ua9nqcOVjSXLLCGppInDxCVbYPwAtfoKckAXolU9QgF+9/9WnqJ+ifor6/wR1VeNhnT2QpiMcebyetXrTX3eQtyLutdl/M97OoJwO+uBfx40Emqot7vYtS0LDb+rqMTuI8Xi7fI8VG/Hcn2+d1ZfGa3X/pibil0UuB81jio3ZwX5UAqT2vTRZbyKX77MPL8RAI0Uf25c/QlV/aFowNzfMwAHzCbYl5+mkp5P+FyZ5iyewVus0DP4pgr/bqiYqMkshPROeSSRObxzR+HZqCIAEE2/y7jkFustgDFM4whU4IYUqGAXlQFHvIyMv/MhXUWaPkMdamtnl8vlYsrlkhN//ve3+1RQsYx8vZdjoxyLgSSFFsDcAFX6Y7Ns6o9VMyouE4OXNzE2PnKJ56wiqo/vFepijgWSoSTa5TuRel4a9R6x1xkUz6LC5kue7KCe3ThRdLdRZoHaksNJB5yaDkq9qy+TkOvPXg4jtcq5iIB4zUcxX73GXyBQUoSs2/THG8zwVcj8ql5S2NetyjUqffJ2bHSRre59IKbsEDTbouuhtvIlMU4kyEJetCWECSxUYj9NKiYwy6PQW1Gp2oB43jIYCeDSrGvmhocucYZkMeEdiBHdqUnhDU8XQRtyIbONx3154ipiIAh5FlLg3vF2B74e3VyMuaibTjqXBFkpeqTZH2AITt4ivkOiy76pVw0r1QiUj8ohBl42qi4BfxPdRQHOSt8LJyRddXhWaI+6BJGNEEYK9IRFvVaeir03q+rkJyscWqY8rqLw8sTQUn5a1qGbZYtwWsYwvWFJ2CfGWPI0JoEFOk5mKXk0X6wjS72o+z+ffIfq1gkaJhBOCI/MzGrhcueBRh7K619u1NPvVw9xiBlF7Si20+/tXwG2aFw8ScWuC9EZUVjiL5ofWDTu/lvPM1KyWms8L11ccUeXXohRkGTSpI+l3HhwHxBIV2raiZUZ8iywIUWWWy81NN2BzkXfm6ro++z4odLg4e2vfh7HiK0bGBYWyAh6qUC3SbUGLJy38PxDp1d66VKejO4bdgwM1kuMSqTqXLFQ1IvW8ystLWDrUabkCoSDEf92Ae8z+J+IKtvGlPdyjka9XcrnZd6U9zHmLI2fJMZNocX8G11U15cfQUcGwSEAKFuu0ejW6HHL5VZGc5o2grsISAxL7XcRNDVc7KdRgBUJUKVFXNsOyuQzixGNuUFrnCaiqfMyklyY2dzw2D1nw2eb/6aRSdSPRyZRwhwp4ctG/agSkpTlPcUEsTJn9BOc+NY8oVA+QeI/h7B4fgHxvfhjVusFa3AB/1HLfCSqw2BDfG0/XRkfNv7gL9vINgcsijcCKEsT9fI9v95o9px7/uIRLR8i+XW8NJWMt49hy0tQvUNpvMeVcGqiBb2KVy6cM0SISRSDnPMaSLaFAeO+nP6UrUKDMqhodTMcuKWggPbbO6uC4Ns/ImkJSWb9vX6Md8/cjnyOViovN/4LOKyHI/4967XXZ/ljP5trozAYLNksxUJNePMZ/tFlu7Ii3z97TN9CCS3+aI55O+n85KXtkuNN9lWZPYVCbT7LWPz2Z8BTkKchTkKcgT0GegjwFeQryFOQpyFOQpyBPQZ6CPAX5t4H49i8zTvktL9kZG/rol+WS0ZNMNvV+EzzheNS/XPbAi6BB0nTf8U74qsBDBYWUN4d3fSenqxb/my+p8E4olfhT7+0Lm75La8W2/7JzT5rliUCRyDHUhpnah+m0V2inKtr8ybdmp/s2UytWN6Q3YBvwDQQraZoajSG49ebe8A8aaE6NyaWp72hVL7XBbJwQx7phSAtsKAIawUDtlHjQt9f7WMpkhh4ykNJZ/j5gYNS3l/iGsGcib2tbH7CBIj+nNlzZ06nqMY3moD3dXeAAZGbQ+OQvgHBFt50covTdy+XbEiS69yfRbutRDln/LtNzGe66PFiOvt+4Ew71JGvyE2yA7+4D3U7PaArNvkrZL4rgDZGH3hHhdXt8my41BUOdzg4RJ9oFI/0Z3tQ99Bxm6schBZjX7/FXH56Ct6Rizxt93GWU8bcblzspoxkU3xEtjGlTbuqQ7XlLqeMEtrrYy9i69GGUaQwkBcHo1LFm6lgJqpWtLRlradbkb0q6ktGw9l2qAU812JVGYyccuom/JVM6AeoEoAmIR75ZqT0wdYPluhGYPKaOEBmEvKHOcFp4ZIihyzxJ1n5kxQ8vJ9MFKj2xXwco8tksk+2E2hb2I3idGxuU4JXfXunB+btRoAyp15IqT9jV+EFK5esiSYrlUlxRSFzbwsJFrQpgPawsMkav9EsezNkG622d9zbnVq3kJOpaTghDwuQ4UAsMg3RYNDi5x0/2Xb22jV+fV+JsqGgsUIfTQsRhZGSQnCOcvnsl/53gXDsyf0zSAyzWaLoz0YAZgIRl8pc5z4r62zoeEsTa0OZmE6MGAXTbBDEKErDRttSAuJQo6s+2jotby86STnd9lV7APqw9bDRlzvnR2RX8DThZfD5b3IOI2rY4iPuVGXg19M7kYA2JZrJNnsKENlPp/HpM85BRfCsWO3liCGibX06mj+EUKN+CIJPW3W4vlc9LY3lOdykuD5s4KWPa8agC9ClEXJqy3/I1D3q58Ch9py5tn1o0Zsv1q1ddjiAQJD8FcOFi3AauqeznWjcdNSHpNBq7AFtMq0niWEO5u6mQ9ehj1/RVdXAc2iKS8tIoc7d55fwW5qcsirsoe4S8ElfQyq7NKT+1SXwmgzCc0WYXlMaXy8fMFwdIpYOShjQbz//BR4sWqtcuItACByVzZs2KwSe7Gab1rZwfvYSvdXl9Jwta0vmnRAC3oCm1cOggPFk4uhQWCxJCN3iWhtrCMFQ0QwqKLtdIJYxmiZNQIM93mJu0CLdLlrE0ZOd1R3Sc7VdONBONoO885aBXb6wsgdMiXcj4DS0tJXVVyFbGXK//ejXEUxylcWPPjo0v9iptK82ykLaOGpw7nhMYxx2a7JKspaAZ40sT8UkyM6EkNxsV6JlXvSX+vTyMpVB+K5pKsJQixDK/ryBK70sJ4hEE2aBEPC+39epksz8VX4LQqva8ay5YrB43rNBnNkhVSwrcYxz32KDvLEOy1ogZ9ffc85eq9rQyEtomrvJGeSfGLN+hJ71S6UgVzTk3hpvtuzyQQNYFrnCXzgFO2T+WtTqCNrn9hhV/t57vnOuVWN/2qDknanfRdhUHYM4KBxNCUlYLr0GX7wVcNHSG6+50hnO+DWIqPIhvEV9UqvpFRbgjMj1USHhfZiotJNXZEZZqHErQT7wRuBmebnUFxF7IIumPJmtH05WEdM6Ic3ghhkTJDNc64EKv4bU61K/DFyreSFNqC0jr4aUbhvAq307o8XmdXcacNHigN6YG6bXbT7uziIGkxp4N1M92Z7BEJrlSb6oWQbUi6JiI2M+t0Zu+1SFaWXwpTt/l7BKwUynvei0rjhQOBQFSMVEGVNlA0rDrI7ZCGUFQYCU9OoPFWU8SKq4twh64necWrE5cuNvkNdiAxE/7lm0cetMSaiT67jLsm/e9/fo5o5FwaHZsom67MJePoZ55QOgRRc4R4Pvou3se6D7XQkBuoDXzztQuwGHdlUWpkGObLQbq3smG01LU7oQc55E7AfNM39pLvCIvSAKvV4uICmY/Da49Ng4WTUR5BFFN+AVYhmDSXUkLbHaX1petvqVJ0zIgGiMJZmtV+UWfT4hpYyTUErrPKyf3gJyj0wI8Yfb4ybG1Tn9DCw5vbfemH3mvNxCyjtJYvANRYm7PhVjs0jI5ZDoIe0OSElD5eWQ/49ySrOpI0ceRtlVQt4qsUrUK3zw3hq5fixbl3ViVCHQKIycOK+JpEcGJpj0DwVitgDO0yIJvsh+/683tNradGsS5IvuxO3q4wiPZfmTfkvIcq+dIGry0Q+DaxcmjWHee9AptDK2C03o8pccUS1a75k0+sL3DC83YTSmqqhx+XyQhPRFPnjzHEgjJdNoOwulATn5dcj+iNdezumjzoHLrhqFmZDQaSC2TB2AleQ6jcvHEzhEZq2Js51lvvaHuHnPkHfFsaWHDDXD96lJPxCZruzdslwnE1sGHsllvwXzbXFm39kHYWefKNLDXudnVP74r3lszv3LYTtovXTNfpaJLWo5LBOa3B8xF5xHPapQpd9JsoyfIbFIu5LT8vbG2TJ6jas+nd++gfjly1xumvxO+WepXH+/27bZJV6Add63w/ZvCpYWDlL3cViE8edATGCW16uDLQtK4B6YJ8SutGG/Dhj0IG2fqlg3qjz6Ux5gpsqgwVYc5gSzrRKw75bcXWn4RMm3UWfz2nIMGj+Ne6efwCGPu2I6EBxI5bOFLgHoFeKqR6EbhHJ+egJKvEV3koU9GnJ6cbmMho8lOfhuGAMuto80soV2PdevbsI7z2NLDWPtJbJc9ngaYMrTiWy8IvOL7IeF9QqRb8nqaMvlfZKdOckuQntnnKEeBVRz7afRSb5UUC114Dr3GTTGEX3F+LUcY5uL2B0b8AGvSTpqaWgLHxWFBYNE5M25c5YmEMtdjD3tj/uoFLMnUol4+S6zcxsdoOZGec8QdbtvycrOVciUR797lnZZQJq8wkYH4dJrJ5BKMI5C0NQSLSuRSKbm9OUTWWPte1ndCuKSx5OoKLVfMmD2sHLM/iGrfz3CEArFn9wnSXRmHRCt1fPeQXhkenTpNr6anIzgO5wwmOrCZov6N0aLI+x20ZsFy65Ian7LNJBmnZ2URLE5CeyuaW/+cxnggZ4a18arSd7mdCg85NndDvkrdXPLOrYXeaAGJ3kF7GKve0O5sGvMkLJiOuqkwj0kzM1AASw2cTW7JGyaG58fWXOwDWwQDReZAvXZHbpixYtfgQCz1LqrCHKE3bSSdPpMnCuAMr+S6Fl2qXY9l+GR4nAU6i8aMA7G0ysQyGZliOb+fX++gK0odfzjhCIgD8d6o4i3OD/v2zNiTrwCvgkvd17T2zekeg9ZZ2+Y7roecb5g+Uu/56g+5x2Z7XZh3YMyBMHjm3z3VjtTicDIpp9RzgThtBrmH9pWQ1WP22nDGA1O4htojT+OemZYpD/Kd3rfQZAsjvzfOrYRKc3IPi1L6mfhOqV5naiI53gRdkc4KqeT54taxcYQ3DfWCN6kJltC7PDJ/AVLJUGwJ4/YqXycQsLuiQhbS0uHMCo5JVylMdL8zrHjfah0JiFsIMfz02uG6ZFkPYYI25e+5/bFGk+VheMwYoT3ZMwI/mrgA4CywFZ8bc+jDvYro2RIj/vmIJ/0tLe7iFPe9JIjaFoJ/YCINQezY023j6wof5Bcg3HL+xoYhtv26r2Ye8d362idSBmVaz1en2WK7MNBhzCLR37jmjrn1hPIxsMY1JHIUcbCXljCqN7G5FzeG1xIOM6+6+0VQtDY/PjxxyV3ztkGbNHO9lpHo1nLMhCb1evGA2WJP+E29csYYg2rN3fxA+dbnaPee02tzKk/b43z594bvrLFlfPfmMnlvakqC9dQzyNYt73RwHb67TplcnTPtYghhA0Wk/sDqipGGLQRpr8gwfQ0WapadqoL/xwM+KQ8+ctRR+afGJh+WRb5rsCBbbVOr0Jv80clHPX32FsxZtFfCZfLylgWT/xTgkwu1yQpvqdDuFshXpD4o1ca8PcZnD0qrE/bLVufmYtWWd5j9XHPTOPPMr+g2OBnr0UleS2p4znclqlR0eaMrAdjfqqB5xb9/ukRieTJhcQtFkztFG9yS/W6fjAn0T0mlpRQ37n2MB8R4Tpnp0rVzS/mbrK78+VD00lZT78LRpZ7KcuAZ3w2kG5yC0aD1LIevUEX1ikQa0kiG+aMTjt216dEUN8gShRR2JG4DCB6jiGKN8OhF7yRHyVU0p9eE3m0KIUzaPG5thAg7cUdIu/8Ko56xlnK3ZhpzrOUvPwx6e4DXPG9mW0mK/NoxYXKVVjcGogfry+UrMn8hdL/o2Ue758+mjjKpLUFRYbycidSEv91LtxBy1BLPh3qEyWIqLg7xmhfzthD7umVPd/+GwuH0Do3kQMEEqiDrDvxsN/m2cPI8J9Ozud5UqnX0bSFOGbVu47hquIOXYt04fcVzeMRwzJ3rJNWZse9wBHSzo7hK7iWgk5P+2lB5atbQkduRniw8dWu0KDdZTrOneEatjPuGuFBfW3vBxTsRPLZ0oist4b7CE756QRz8a9+9sOm+izI4vq010b3ZPHbXdN/4/e/2sLZK35GQdziPbpM228c5zPTpTjrji111pilvQ5kx40Jp3ZhH0fYAesWRHGSmf/2oV86ezZqXpjEHZV8NEiAKTvlubE7HOG/7S+OfmeZ1367qG5Ge1rY2j3/D0dls+iHiet/48g9Wv8/++ydf/A9QSwMEFAACAAgArrtYSdZFKylNAAAAawAAABsAAAB1bml2ZXJzYWwvdW5pdmVyc2FsLnBuZy54bWyzsa/IzVEoSy0qzszPs1Uy1DNQsrfj5bIpKEoty0wtV6gAigEFIUBJodJWycQIwS3PTCnJAKowMDZDCGakZqZnlNgqmZubwwX1gWYCAFBLAQIAABQAAgAIALS7WEk9PC/RwQAAAOUBAAAaAAAAAAAAAAEAAAAAAAAAAAB1bml2ZXJzYWwvaTE4bl9wcmVzZXRzLnhtbFBLAQIAABQAAgAIALS7WEm45zzyXgAAAGMAAAAcAAAAAAAAAAEAAAAAAPkAAAB1bml2ZXJzYWwvbG9jYWxfc2V0dGluZ3MueG1sUEsBAgAAFAACAAgARJRXRyO0Tvv7AgAAsAgAABQAAAAAAAAAAQAAAAAAkQEAAHVuaXZlcnNhbC9wbGF5ZXIueG1sUEsBAgAAFAACAAgAtLtYSbd+K21kAQAA7wIAACkAAAAAAAAAAQAAAAAAvgQAAHVuaXZlcnNhbC9za2luX2N1c3RvbWl6YXRpb25fc2V0dGluZ3MueG1sUEsBAgAAFAACAAgArrtYSehkTujoLwAA6VsAABcAAAAAAAAAAAAAAAAAaQYAAHVuaXZlcnNhbC91bml2ZXJzYWwucG5nUEsBAgAAFAACAAgArrtYSdZFKylNAAAAawAAABsAAAAAAAAAAQAAAAAAhjYAAHVuaXZlcnNhbC91bml2ZXJzYWwucG5nLnhtbFBLBQYAAAAABgAGALkBAAAMNwAAAAA="/>
  <p:tag name="ISPRING_OUTPUT_FOLDER" val="C:\Users\Administrator\Desktop"/>
  <p:tag name="ISPRING_SCORM_ENDPOINT" val="&lt;endpoint&gt;&lt;enable&gt;0&lt;/enable&gt;&lt;lrs&gt;http://&lt;/lrs&gt;&lt;auth&gt;0&lt;/auth&gt;&lt;login&gt;&lt;/login&gt;&lt;password&gt;&lt;/password&gt;&lt;key&gt;&lt;/key&gt;&lt;name&gt;&lt;/name&gt;&lt;email&gt;&lt;/email&gt;&lt;/endpoint&gt;&#10;"/>
  <p:tag name="ISPRING_PRESENTATION_TITLE" val="227"/>
  <p:tag name="KSO_WPP_MARK_KEY" val="94439789-952f-4dc6-9b28-67d37d68da99"/>
  <p:tag name="COMMONDATA" val="eyJjb3VudCI6MSwiaGRpZCI6ImIzZDQ2MTJiMDZjOTU2Njk3ZDg2MTRjNjhmNmJiNjhmIiwidXNlckNvdW50IjoxfQ=="/>
  <p:tag name="commondata" val="eyJjb3VudCI6MS4wLCJoZGlkIjoiMDljZjBlNDg5MjVmNzcyYjVhOTJmMTVkOGM0Y2Q4ZjciLCJ1c2VyQ291bnQiOjEuMH0="/>
</p:tagLst>
</file>

<file path=ppt/theme/theme1.xml><?xml version="1.0" encoding="utf-8"?>
<a:theme xmlns:a="http://schemas.openxmlformats.org/drawingml/2006/main" name="第一PPT，www.1ppt.com">
  <a:themeElements>
    <a:clrScheme name="自定义 2115">
      <a:dk1>
        <a:sysClr val="windowText" lastClr="000000"/>
      </a:dk1>
      <a:lt1>
        <a:sysClr val="window" lastClr="FFFFFF"/>
      </a:lt1>
      <a:dk2>
        <a:srgbClr val="44546A"/>
      </a:dk2>
      <a:lt2>
        <a:srgbClr val="E7E6E6"/>
      </a:lt2>
      <a:accent1>
        <a:srgbClr val="4DBBA2"/>
      </a:accent1>
      <a:accent2>
        <a:srgbClr val="F080A0"/>
      </a:accent2>
      <a:accent3>
        <a:srgbClr val="333D47"/>
      </a:accent3>
      <a:accent4>
        <a:srgbClr val="F9B347"/>
      </a:accent4>
      <a:accent5>
        <a:srgbClr val="F95B3A"/>
      </a:accent5>
      <a:accent6>
        <a:srgbClr val="91969B"/>
      </a:accent6>
      <a:hlink>
        <a:srgbClr val="0563C1"/>
      </a:hlink>
      <a:folHlink>
        <a:srgbClr val="954F72"/>
      </a:folHlink>
    </a:clrScheme>
    <a:fontScheme name="hx1mhhv0">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EEAE6"/>
        </a:solidFill>
      </a:spPr>
      <a:bodyPr rtlCol="0" anchor="ctr">
        <a:spAutoFit/>
      </a:bodyPr>
      <a:lstStyle>
        <a:defPPr indent="304800" algn="ctr">
          <a:lnSpc>
            <a:spcPct val="150000"/>
          </a:lnSpc>
          <a:spcAft>
            <a:spcPts val="1650"/>
          </a:spcAft>
          <a:defRPr sz="1600" dirty="0">
            <a:solidFill>
              <a:schemeClr val="bg1"/>
            </a:solidFill>
            <a:latin typeface="+mn-ea"/>
            <a:ea typeface="+mn-ea"/>
            <a:cs typeface="Times New Roman" panose="02020603050405020304" pitchFamily="18" charset="0"/>
          </a:defRPr>
        </a:defPPr>
      </a:lstStyle>
    </a:spDef>
    <a:txDef>
      <a:spPr>
        <a:noFill/>
      </a:spPr>
      <a:bodyPr wrap="none" rtlCol="0">
        <a:spAutoFit/>
      </a:bodyPr>
      <a:lstStyle>
        <a:defPPr>
          <a:defRPr dirty="0">
            <a:solidFill>
              <a:schemeClr val="bg1"/>
            </a:solidFill>
            <a:latin typeface="+mn-ea"/>
            <a:ea typeface="+mn-ea"/>
            <a:sym typeface="+mn-ea"/>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2659</Words>
  <Application>WPS 演示</Application>
  <PresentationFormat>宽屏</PresentationFormat>
  <Paragraphs>350</Paragraphs>
  <Slides>23</Slides>
  <Notes>23</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23</vt:i4>
      </vt:variant>
    </vt:vector>
  </HeadingPairs>
  <TitlesOfParts>
    <vt:vector size="40" baseType="lpstr">
      <vt:lpstr>Arial</vt:lpstr>
      <vt:lpstr>宋体</vt:lpstr>
      <vt:lpstr>Wingdings</vt:lpstr>
      <vt:lpstr>Calibri</vt:lpstr>
      <vt:lpstr>Times New Roman</vt:lpstr>
      <vt:lpstr>Lato</vt:lpstr>
      <vt:lpstr>腾讯体 W7</vt:lpstr>
      <vt:lpstr>腾讯体</vt:lpstr>
      <vt:lpstr>优设标题黑</vt:lpstr>
      <vt:lpstr>黑体</vt:lpstr>
      <vt:lpstr>Calibri</vt:lpstr>
      <vt:lpstr>Gill Sans</vt:lpstr>
      <vt:lpstr>微软雅黑</vt:lpstr>
      <vt:lpstr>Arial Unicode MS</vt:lpstr>
      <vt:lpstr>等线</vt:lpstr>
      <vt:lpstr>Segoe Print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商业计划书</dc:title>
  <dc:creator>第一PPT</dc:creator>
  <cp:keywords>www.1ppt.com</cp:keywords>
  <dc:description>www.1ppt.com</dc:description>
  <cp:lastModifiedBy>十二</cp:lastModifiedBy>
  <cp:revision>104</cp:revision>
  <dcterms:created xsi:type="dcterms:W3CDTF">2017-08-29T13:53:00Z</dcterms:created>
  <dcterms:modified xsi:type="dcterms:W3CDTF">2024-01-20T02:11:12Z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3ECE6A7DE331445DBBB11B1A49802040_12</vt:lpwstr>
  </property>
  <property fmtid="{D5CDD505-2E9C-101B-9397-08002B2CF9AE}" pid="3" name="KSOProductBuildVer">
    <vt:lpwstr>2052-12.1.0.16250</vt:lpwstr>
  </property>
</Properties>
</file>