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98" r:id="rId3"/>
  </p:sldMasterIdLst>
  <p:notesMasterIdLst>
    <p:notesMasterId r:id="rId29"/>
  </p:notesMasterIdLst>
  <p:sldIdLst>
    <p:sldId id="442" r:id="rId4"/>
    <p:sldId id="446" r:id="rId5"/>
    <p:sldId id="445" r:id="rId6"/>
    <p:sldId id="444" r:id="rId7"/>
    <p:sldId id="451" r:id="rId8"/>
    <p:sldId id="453" r:id="rId9"/>
    <p:sldId id="450" r:id="rId10"/>
    <p:sldId id="447" r:id="rId11"/>
    <p:sldId id="467" r:id="rId12"/>
    <p:sldId id="454" r:id="rId13"/>
    <p:sldId id="456" r:id="rId14"/>
    <p:sldId id="455" r:id="rId15"/>
    <p:sldId id="457" r:id="rId16"/>
    <p:sldId id="448" r:id="rId17"/>
    <p:sldId id="459" r:id="rId18"/>
    <p:sldId id="461" r:id="rId19"/>
    <p:sldId id="458" r:id="rId20"/>
    <p:sldId id="460" r:id="rId21"/>
    <p:sldId id="462" r:id="rId22"/>
    <p:sldId id="449" r:id="rId23"/>
    <p:sldId id="463" r:id="rId24"/>
    <p:sldId id="464" r:id="rId25"/>
    <p:sldId id="465" r:id="rId26"/>
    <p:sldId id="466" r:id="rId27"/>
    <p:sldId id="443" r:id="rId28"/>
  </p:sldIdLst>
  <p:sldSz cx="12192000" cy="6858000"/>
  <p:notesSz cx="6858000" cy="9144000"/>
  <p:custDataLst>
    <p:tags r:id="rId3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agun" initials="V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A0C9"/>
    <a:srgbClr val="FAE022"/>
    <a:srgbClr val="FCEE7C"/>
    <a:srgbClr val="EAD13B"/>
    <a:srgbClr val="F18933"/>
    <a:srgbClr val="658862"/>
    <a:srgbClr val="4C6D59"/>
    <a:srgbClr val="2F5597"/>
    <a:srgbClr val="F9F9F9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242" autoAdjust="0"/>
    <p:restoredTop sz="89692" autoAdjust="0"/>
  </p:normalViewPr>
  <p:slideViewPr>
    <p:cSldViewPr snapToGrid="0" showGuides="1">
      <p:cViewPr>
        <p:scale>
          <a:sx n="66" d="100"/>
          <a:sy n="66" d="100"/>
        </p:scale>
        <p:origin x="1668" y="7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4" Type="http://schemas.openxmlformats.org/officeDocument/2006/relationships/tags" Target="tags/tag4.xml"/><Relationship Id="rId33" Type="http://schemas.openxmlformats.org/officeDocument/2006/relationships/commentAuthors" Target="commentAuthors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notesMaster" Target="notesMasters/notesMaster1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18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defRPr>
          </a:pPr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类别1</c:v>
                </c:pt>
                <c:pt idx="1">
                  <c:v>类别2</c:v>
                </c:pt>
                <c:pt idx="2">
                  <c:v>类别3</c:v>
                </c:pt>
                <c:pt idx="3">
                  <c:v>类别4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类别1</c:v>
                </c:pt>
                <c:pt idx="1">
                  <c:v>类别2</c:v>
                </c:pt>
                <c:pt idx="2">
                  <c:v>类别3</c:v>
                </c:pt>
                <c:pt idx="3">
                  <c:v>类别4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类别1</c:v>
                </c:pt>
                <c:pt idx="1">
                  <c:v>类别2</c:v>
                </c:pt>
                <c:pt idx="2">
                  <c:v>类别3</c:v>
                </c:pt>
                <c:pt idx="3">
                  <c:v>类别4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65258880"/>
        <c:axId val="865264768"/>
      </c:barChart>
      <c:catAx>
        <c:axId val="86525888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865264768"/>
        <c:crosses val="autoZero"/>
        <c:auto val="1"/>
        <c:lblAlgn val="ctr"/>
        <c:lblOffset val="100"/>
        <c:noMultiLvlLbl val="0"/>
      </c:catAx>
      <c:valAx>
        <c:axId val="8652647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8652588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C7C8D6-8378-491C-A88C-F5C0F1DDB3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681912-8CC0-4B9F-BE2A-5B54BD796BF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453650" y="0"/>
            <a:ext cx="54006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  <a:endParaRPr lang="en-US" altLang="zh-CN" sz="100" dirty="0">
              <a:solidFill>
                <a:schemeClr val="tx1">
                  <a:alpha val="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hf sldNum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0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9" Type="http://schemas.openxmlformats.org/officeDocument/2006/relationships/slideLayout" Target="../slideLayouts/slideLayout49.xml"/><Relationship Id="rId48" Type="http://schemas.openxmlformats.org/officeDocument/2006/relationships/slideLayout" Target="../slideLayouts/slideLayout48.xml"/><Relationship Id="rId47" Type="http://schemas.openxmlformats.org/officeDocument/2006/relationships/slideLayout" Target="../slideLayouts/slideLayout47.xml"/><Relationship Id="rId46" Type="http://schemas.openxmlformats.org/officeDocument/2006/relationships/slideLayout" Target="../slideLayouts/slideLayout46.xml"/><Relationship Id="rId45" Type="http://schemas.openxmlformats.org/officeDocument/2006/relationships/slideLayout" Target="../slideLayouts/slideLayout45.xml"/><Relationship Id="rId44" Type="http://schemas.openxmlformats.org/officeDocument/2006/relationships/slideLayout" Target="../slideLayouts/slideLayout44.xml"/><Relationship Id="rId43" Type="http://schemas.openxmlformats.org/officeDocument/2006/relationships/slideLayout" Target="../slideLayouts/slideLayout43.xml"/><Relationship Id="rId42" Type="http://schemas.openxmlformats.org/officeDocument/2006/relationships/slideLayout" Target="../slideLayouts/slideLayout42.xml"/><Relationship Id="rId41" Type="http://schemas.openxmlformats.org/officeDocument/2006/relationships/slideLayout" Target="../slideLayouts/slideLayout41.xml"/><Relationship Id="rId4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.xml"/><Relationship Id="rId39" Type="http://schemas.openxmlformats.org/officeDocument/2006/relationships/slideLayout" Target="../slideLayouts/slideLayout39.xml"/><Relationship Id="rId38" Type="http://schemas.openxmlformats.org/officeDocument/2006/relationships/slideLayout" Target="../slideLayouts/slideLayout38.xml"/><Relationship Id="rId37" Type="http://schemas.openxmlformats.org/officeDocument/2006/relationships/slideLayout" Target="../slideLayouts/slideLayout37.xml"/><Relationship Id="rId36" Type="http://schemas.openxmlformats.org/officeDocument/2006/relationships/slideLayout" Target="../slideLayouts/slideLayout36.xml"/><Relationship Id="rId35" Type="http://schemas.openxmlformats.org/officeDocument/2006/relationships/slideLayout" Target="../slideLayouts/slideLayout35.xml"/><Relationship Id="rId34" Type="http://schemas.openxmlformats.org/officeDocument/2006/relationships/slideLayout" Target="../slideLayouts/slideLayout34.xml"/><Relationship Id="rId33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52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  <p:sldLayoutId id="2147483694" r:id="rId46"/>
    <p:sldLayoutId id="2147483695" r:id="rId47"/>
    <p:sldLayoutId id="2147483696" r:id="rId48"/>
    <p:sldLayoutId id="2147483697" r:id="rId49"/>
  </p:sldLayoutIdLst>
  <p:hf sldNum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microsoft.com/office/2007/relationships/hdphoto" Target="../media/image5.wdp"/><Relationship Id="rId3" Type="http://schemas.openxmlformats.org/officeDocument/2006/relationships/image" Target="../media/image4.png"/><Relationship Id="rId2" Type="http://schemas.microsoft.com/office/2007/relationships/hdphoto" Target="../media/image3.wdp"/><Relationship Id="rId1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chart" Target="../charts/char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rgbClr val="EEEEEE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菱形 19"/>
          <p:cNvSpPr/>
          <p:nvPr/>
        </p:nvSpPr>
        <p:spPr>
          <a:xfrm rot="548357">
            <a:off x="7790624" y="2574674"/>
            <a:ext cx="3542168" cy="3542168"/>
          </a:xfrm>
          <a:prstGeom prst="diamond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菱形 16"/>
          <p:cNvSpPr/>
          <p:nvPr/>
        </p:nvSpPr>
        <p:spPr>
          <a:xfrm rot="548357">
            <a:off x="5025396" y="2146335"/>
            <a:ext cx="3542168" cy="3542168"/>
          </a:xfrm>
          <a:prstGeom prst="diamond">
            <a:avLst/>
          </a:prstGeom>
          <a:gradFill>
            <a:gsLst>
              <a:gs pos="100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菱形 15"/>
          <p:cNvSpPr/>
          <p:nvPr/>
        </p:nvSpPr>
        <p:spPr>
          <a:xfrm rot="548357">
            <a:off x="2468295" y="-635031"/>
            <a:ext cx="4438542" cy="4438542"/>
          </a:xfrm>
          <a:prstGeom prst="diamond">
            <a:avLst/>
          </a:pr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菱形 13"/>
          <p:cNvSpPr/>
          <p:nvPr/>
        </p:nvSpPr>
        <p:spPr>
          <a:xfrm rot="548357">
            <a:off x="-946584" y="-988064"/>
            <a:ext cx="3542168" cy="3542168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菱形 7"/>
          <p:cNvSpPr/>
          <p:nvPr/>
        </p:nvSpPr>
        <p:spPr>
          <a:xfrm rot="548357">
            <a:off x="-60534" y="1687223"/>
            <a:ext cx="3483554" cy="3483554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菱形 8"/>
          <p:cNvSpPr/>
          <p:nvPr/>
        </p:nvSpPr>
        <p:spPr>
          <a:xfrm rot="548357">
            <a:off x="1445747" y="3828408"/>
            <a:ext cx="3483554" cy="3483554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菱形 5"/>
          <p:cNvSpPr/>
          <p:nvPr/>
        </p:nvSpPr>
        <p:spPr>
          <a:xfrm rot="548357">
            <a:off x="3382592" y="4447676"/>
            <a:ext cx="3483554" cy="3483554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菱形 6"/>
          <p:cNvSpPr/>
          <p:nvPr/>
        </p:nvSpPr>
        <p:spPr>
          <a:xfrm rot="548357">
            <a:off x="2130576" y="2011458"/>
            <a:ext cx="3483554" cy="3483554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菱形 9"/>
          <p:cNvSpPr/>
          <p:nvPr/>
        </p:nvSpPr>
        <p:spPr>
          <a:xfrm rot="548357">
            <a:off x="-1304955" y="2173997"/>
            <a:ext cx="2232670" cy="2232670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菱形 10"/>
          <p:cNvSpPr/>
          <p:nvPr/>
        </p:nvSpPr>
        <p:spPr>
          <a:xfrm rot="548357">
            <a:off x="-1026894" y="4078785"/>
            <a:ext cx="2443081" cy="2443081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菱形 11"/>
          <p:cNvSpPr/>
          <p:nvPr/>
        </p:nvSpPr>
        <p:spPr>
          <a:xfrm rot="548357">
            <a:off x="167315" y="5603756"/>
            <a:ext cx="2232670" cy="2232670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菱形 12"/>
          <p:cNvSpPr/>
          <p:nvPr/>
        </p:nvSpPr>
        <p:spPr>
          <a:xfrm rot="548357">
            <a:off x="-921690" y="5820288"/>
            <a:ext cx="2232670" cy="2232670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菱形 14"/>
          <p:cNvSpPr/>
          <p:nvPr/>
        </p:nvSpPr>
        <p:spPr>
          <a:xfrm rot="548357">
            <a:off x="841200" y="-696487"/>
            <a:ext cx="3791998" cy="3791998"/>
          </a:xfrm>
          <a:prstGeom prst="diamond">
            <a:avLst/>
          </a:prstGeom>
          <a:gradFill>
            <a:gsLst>
              <a:gs pos="0">
                <a:schemeClr val="bg1"/>
              </a:gs>
              <a:gs pos="10000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菱形 17"/>
          <p:cNvSpPr/>
          <p:nvPr/>
        </p:nvSpPr>
        <p:spPr>
          <a:xfrm rot="548357">
            <a:off x="6033541" y="4761592"/>
            <a:ext cx="3542168" cy="3542168"/>
          </a:xfrm>
          <a:prstGeom prst="diamond">
            <a:avLst/>
          </a:prstGeom>
          <a:gradFill>
            <a:gsLst>
              <a:gs pos="100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菱形 20"/>
          <p:cNvSpPr/>
          <p:nvPr/>
        </p:nvSpPr>
        <p:spPr>
          <a:xfrm rot="548357">
            <a:off x="6733995" y="51127"/>
            <a:ext cx="3542168" cy="3542168"/>
          </a:xfrm>
          <a:prstGeom prst="diamond">
            <a:avLst/>
          </a:prstGeom>
          <a:gradFill>
            <a:gsLst>
              <a:gs pos="100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菱形 21"/>
          <p:cNvSpPr/>
          <p:nvPr/>
        </p:nvSpPr>
        <p:spPr>
          <a:xfrm rot="548357">
            <a:off x="5562823" y="-1200045"/>
            <a:ext cx="2651282" cy="2651282"/>
          </a:xfrm>
          <a:prstGeom prst="diamond">
            <a:avLst/>
          </a:prstGeom>
          <a:gradFill>
            <a:gsLst>
              <a:gs pos="0">
                <a:schemeClr val="bg1"/>
              </a:gs>
              <a:gs pos="10000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菱形 22"/>
          <p:cNvSpPr/>
          <p:nvPr/>
        </p:nvSpPr>
        <p:spPr>
          <a:xfrm rot="548357">
            <a:off x="8838823" y="4345315"/>
            <a:ext cx="2813640" cy="2813640"/>
          </a:xfrm>
          <a:prstGeom prst="diamond">
            <a:avLst/>
          </a:prstGeom>
          <a:gradFill>
            <a:gsLst>
              <a:gs pos="100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菱形 23"/>
          <p:cNvSpPr/>
          <p:nvPr/>
        </p:nvSpPr>
        <p:spPr>
          <a:xfrm rot="548357">
            <a:off x="9701170" y="1540800"/>
            <a:ext cx="2626264" cy="2626264"/>
          </a:xfrm>
          <a:prstGeom prst="diamond">
            <a:avLst/>
          </a:prstGeom>
          <a:gradFill>
            <a:gsLst>
              <a:gs pos="100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菱形 24"/>
          <p:cNvSpPr/>
          <p:nvPr/>
        </p:nvSpPr>
        <p:spPr>
          <a:xfrm rot="548357">
            <a:off x="10716183" y="2928535"/>
            <a:ext cx="3483554" cy="3483554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菱形 25"/>
          <p:cNvSpPr/>
          <p:nvPr/>
        </p:nvSpPr>
        <p:spPr>
          <a:xfrm rot="548357">
            <a:off x="8851565" y="-1418843"/>
            <a:ext cx="3483554" cy="3483554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菱形 27"/>
          <p:cNvSpPr/>
          <p:nvPr/>
        </p:nvSpPr>
        <p:spPr>
          <a:xfrm rot="548357">
            <a:off x="7321749" y="2225085"/>
            <a:ext cx="3238439" cy="3238439"/>
          </a:xfrm>
          <a:prstGeom prst="diamond">
            <a:avLst/>
          </a:prstGeom>
          <a:gradFill>
            <a:gsLst>
              <a:gs pos="100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2263636" y="2252787"/>
            <a:ext cx="7811345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15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商业计划书</a:t>
            </a:r>
            <a:endParaRPr lang="zh-CN" altLang="en-US" sz="115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菱形 28"/>
          <p:cNvSpPr/>
          <p:nvPr/>
        </p:nvSpPr>
        <p:spPr>
          <a:xfrm rot="548357">
            <a:off x="10344947" y="267523"/>
            <a:ext cx="2626264" cy="2626264"/>
          </a:xfrm>
          <a:prstGeom prst="diamond">
            <a:avLst/>
          </a:prstGeom>
          <a:gradFill>
            <a:gsLst>
              <a:gs pos="100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116502" y="5395206"/>
            <a:ext cx="59055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 Life isn't about waiting for the storm to pass. it's about learning to dance Life isn't it's about learning to dance in the rain.</a:t>
            </a:r>
            <a:endParaRPr lang="zh-CN" altLang="en-US" sz="1600" dirty="0">
              <a:solidFill>
                <a:schemeClr val="bg2">
                  <a:lumMod val="1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794229" y="1870115"/>
            <a:ext cx="8740761" cy="2526955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4864390" y="1522069"/>
            <a:ext cx="2683502" cy="584775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200" b="1" dirty="0">
                <a:solidFill>
                  <a:schemeClr val="bg1"/>
                </a:solidFill>
                <a:cs typeface="+mn-ea"/>
                <a:sym typeface="+mn-lt"/>
              </a:rPr>
              <a:t>YOUR LOGO</a:t>
            </a:r>
            <a:endParaRPr lang="zh-CN" altLang="en-US" sz="3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4" name="菱形 33"/>
          <p:cNvSpPr/>
          <p:nvPr/>
        </p:nvSpPr>
        <p:spPr>
          <a:xfrm rot="548357">
            <a:off x="10487234" y="5242915"/>
            <a:ext cx="2265510" cy="2265510"/>
          </a:xfrm>
          <a:prstGeom prst="diamond">
            <a:avLst/>
          </a:prstGeom>
          <a:gradFill>
            <a:gsLst>
              <a:gs pos="100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:dissolve/>
      </p:transition>
    </mc:Choice>
    <mc:Fallback>
      <p:transition spd="slow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0" grpId="0"/>
      <p:bldP spid="33" grpId="0" animBg="1"/>
      <p:bldP spid="3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94365" y="390914"/>
            <a:ext cx="25310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请输入标题</a:t>
            </a:r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90193" y="559188"/>
            <a:ext cx="275892" cy="307217"/>
            <a:chOff x="719691" y="1637069"/>
            <a:chExt cx="275892" cy="307217"/>
          </a:xfrm>
        </p:grpSpPr>
        <p:sp>
          <p:nvSpPr>
            <p:cNvPr id="4" name="矩形 3"/>
            <p:cNvSpPr/>
            <p:nvPr/>
          </p:nvSpPr>
          <p:spPr>
            <a:xfrm>
              <a:off x="884907" y="1637069"/>
              <a:ext cx="110676" cy="307217"/>
            </a:xfrm>
            <a:prstGeom prst="rect">
              <a:avLst/>
            </a:prstGeom>
            <a:noFill/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719691" y="1637069"/>
              <a:ext cx="110677" cy="307217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6618354" y="2032044"/>
            <a:ext cx="2137892" cy="2793911"/>
          </a:xfrm>
          <a:prstGeom prst="rect">
            <a:avLst/>
          </a:prstGeom>
          <a:blipFill>
            <a:blip r:embed="rId1" cstate="screen">
              <a:grayscl/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618354" y="4825954"/>
            <a:ext cx="2137892" cy="80922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973041" y="2023324"/>
            <a:ext cx="2137892" cy="2793911"/>
          </a:xfrm>
          <a:prstGeom prst="rect">
            <a:avLst/>
          </a:prstGeom>
          <a:blipFill>
            <a:blip r:embed="rId3" cstate="screen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973041" y="4817234"/>
            <a:ext cx="2137892" cy="80922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966535" y="4928987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600">
                <a:solidFill>
                  <a:schemeClr val="bg1"/>
                </a:solidFill>
                <a:cs typeface="+mn-ea"/>
                <a:sym typeface="+mn-lt"/>
              </a:rPr>
              <a:t>标题文字内容</a:t>
            </a:r>
            <a:endParaRPr kumimoji="1" lang="zh-CN" altLang="en-US"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009816" y="5221845"/>
            <a:ext cx="14558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1000" dirty="0">
                <a:solidFill>
                  <a:schemeClr val="bg1"/>
                </a:solidFill>
                <a:cs typeface="+mn-ea"/>
                <a:sym typeface="+mn-lt"/>
              </a:rPr>
              <a:t>ENTER THE TITLE HERE</a:t>
            </a:r>
            <a:endParaRPr lang="en-GB" altLang="zh-CN"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334101" y="4941161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600">
                <a:solidFill>
                  <a:schemeClr val="bg1"/>
                </a:solidFill>
                <a:cs typeface="+mn-ea"/>
                <a:sym typeface="+mn-lt"/>
              </a:rPr>
              <a:t>标题文字内容</a:t>
            </a:r>
            <a:endParaRPr kumimoji="1" lang="zh-CN" altLang="en-US"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433343" y="5230565"/>
            <a:ext cx="14558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1000" dirty="0">
                <a:solidFill>
                  <a:schemeClr val="bg1"/>
                </a:solidFill>
                <a:cs typeface="+mn-ea"/>
                <a:sym typeface="+mn-lt"/>
              </a:rPr>
              <a:t>ENTER THE TITLE HERE</a:t>
            </a:r>
            <a:endParaRPr lang="en-GB" altLang="zh-CN"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TextBox 7"/>
          <p:cNvSpPr txBox="1"/>
          <p:nvPr/>
        </p:nvSpPr>
        <p:spPr>
          <a:xfrm>
            <a:off x="939300" y="2249179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添加页面标题内容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Google Shape;86;p19"/>
          <p:cNvSpPr txBox="1"/>
          <p:nvPr/>
        </p:nvSpPr>
        <p:spPr>
          <a:xfrm>
            <a:off x="939300" y="1814909"/>
            <a:ext cx="2650030" cy="434269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 dirty="0">
                <a:solidFill>
                  <a:schemeClr val="bg1"/>
                </a:solidFill>
                <a:cs typeface="+mn-ea"/>
                <a:sym typeface="+mn-lt"/>
              </a:rPr>
              <a:t>YOUR TITLE HERE</a:t>
            </a:r>
            <a:endParaRPr sz="2400" b="0" i="0" u="none" strike="noStrike" cap="none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939300" y="2947663"/>
            <a:ext cx="5211292" cy="1061813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marL="0" marR="0" lvl="0" indent="0" algn="l" defTabSz="121793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请在此处添加具体内容，文字尽量言简意赅，简单说明即可，不必过于繁琐，注意板面美观度。请在此处添加具体内容，文字尽量言简意赅，简单说明即可，不必过于繁琐，注意板面美观度。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TextBox 5"/>
          <p:cNvSpPr txBox="1"/>
          <p:nvPr/>
        </p:nvSpPr>
        <p:spPr>
          <a:xfrm>
            <a:off x="906521" y="4392529"/>
            <a:ext cx="22686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4</a:t>
            </a:r>
            <a:r>
              <a:rPr lang="en-US" altLang="zh-CN" sz="5400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8</a:t>
            </a:r>
            <a:r>
              <a:rPr lang="en-US" sz="3600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endParaRPr lang="en-US" sz="5400" b="1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Rectangle 6"/>
          <p:cNvSpPr/>
          <p:nvPr/>
        </p:nvSpPr>
        <p:spPr>
          <a:xfrm>
            <a:off x="906521" y="5335504"/>
            <a:ext cx="21227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Short Text Here</a:t>
            </a:r>
            <a:endParaRPr lang="en-US" b="1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TextBox 5"/>
          <p:cNvSpPr txBox="1"/>
          <p:nvPr/>
        </p:nvSpPr>
        <p:spPr>
          <a:xfrm>
            <a:off x="3589330" y="4392529"/>
            <a:ext cx="22686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52</a:t>
            </a:r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endParaRPr lang="en-US" sz="5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Rectangle 6"/>
          <p:cNvSpPr/>
          <p:nvPr/>
        </p:nvSpPr>
        <p:spPr>
          <a:xfrm>
            <a:off x="3589330" y="5335504"/>
            <a:ext cx="21227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Short Text Here</a:t>
            </a:r>
            <a:endParaRPr lang="en-US" b="1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菱形 11"/>
          <p:cNvSpPr/>
          <p:nvPr/>
        </p:nvSpPr>
        <p:spPr>
          <a:xfrm rot="548357">
            <a:off x="5417460" y="-209511"/>
            <a:ext cx="3542168" cy="3542168"/>
          </a:xfrm>
          <a:prstGeom prst="diamond">
            <a:avLst/>
          </a:prstGeom>
          <a:gradFill>
            <a:gsLst>
              <a:gs pos="49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菱形 12"/>
          <p:cNvSpPr/>
          <p:nvPr/>
        </p:nvSpPr>
        <p:spPr>
          <a:xfrm rot="548357">
            <a:off x="7522288" y="4084677"/>
            <a:ext cx="2813640" cy="2813640"/>
          </a:xfrm>
          <a:prstGeom prst="diamond">
            <a:avLst/>
          </a:prstGeom>
          <a:gradFill>
            <a:gsLst>
              <a:gs pos="100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菱形 13"/>
          <p:cNvSpPr/>
          <p:nvPr/>
        </p:nvSpPr>
        <p:spPr>
          <a:xfrm rot="548357">
            <a:off x="8384635" y="1280162"/>
            <a:ext cx="2626264" cy="2626264"/>
          </a:xfrm>
          <a:prstGeom prst="diamond">
            <a:avLst/>
          </a:prstGeom>
          <a:gradFill>
            <a:gsLst>
              <a:gs pos="100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菱形 14"/>
          <p:cNvSpPr/>
          <p:nvPr/>
        </p:nvSpPr>
        <p:spPr>
          <a:xfrm rot="548357">
            <a:off x="9399648" y="2667897"/>
            <a:ext cx="3483554" cy="3483554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菱形 15"/>
          <p:cNvSpPr/>
          <p:nvPr/>
        </p:nvSpPr>
        <p:spPr>
          <a:xfrm rot="548357">
            <a:off x="6005214" y="1964447"/>
            <a:ext cx="3238439" cy="3238439"/>
          </a:xfrm>
          <a:prstGeom prst="diamond">
            <a:avLst/>
          </a:prstGeom>
          <a:gradFill>
            <a:gsLst>
              <a:gs pos="100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菱形 16"/>
          <p:cNvSpPr/>
          <p:nvPr/>
        </p:nvSpPr>
        <p:spPr>
          <a:xfrm rot="548357">
            <a:off x="9170699" y="4982277"/>
            <a:ext cx="2265510" cy="2265510"/>
          </a:xfrm>
          <a:prstGeom prst="diamond">
            <a:avLst/>
          </a:prstGeom>
          <a:gradFill>
            <a:gsLst>
              <a:gs pos="100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菱形 17"/>
          <p:cNvSpPr/>
          <p:nvPr/>
        </p:nvSpPr>
        <p:spPr>
          <a:xfrm rot="548357">
            <a:off x="5614182" y="4361613"/>
            <a:ext cx="2987348" cy="2987348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菱形 18"/>
          <p:cNvSpPr/>
          <p:nvPr/>
        </p:nvSpPr>
        <p:spPr>
          <a:xfrm rot="548357">
            <a:off x="10141528" y="459519"/>
            <a:ext cx="2122546" cy="2122546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94365" y="390914"/>
            <a:ext cx="25310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请输入标题</a:t>
            </a:r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90193" y="559188"/>
            <a:ext cx="275892" cy="307217"/>
            <a:chOff x="719691" y="1637069"/>
            <a:chExt cx="275892" cy="307217"/>
          </a:xfrm>
        </p:grpSpPr>
        <p:sp>
          <p:nvSpPr>
            <p:cNvPr id="4" name="矩形 3"/>
            <p:cNvSpPr/>
            <p:nvPr/>
          </p:nvSpPr>
          <p:spPr>
            <a:xfrm>
              <a:off x="884907" y="1637069"/>
              <a:ext cx="110676" cy="307217"/>
            </a:xfrm>
            <a:prstGeom prst="rect">
              <a:avLst/>
            </a:prstGeom>
            <a:noFill/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719691" y="1637069"/>
              <a:ext cx="110677" cy="307217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aphicFrame>
        <p:nvGraphicFramePr>
          <p:cNvPr id="7" name="图表 6"/>
          <p:cNvGraphicFramePr/>
          <p:nvPr/>
        </p:nvGraphicFramePr>
        <p:xfrm>
          <a:off x="4658072" y="2140876"/>
          <a:ext cx="6350000" cy="34359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929390" y="2441435"/>
            <a:ext cx="22343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400" b="0" spc="600" noProof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</a:t>
            </a:r>
            <a:endParaRPr kumimoji="0" lang="zh-CN" altLang="en-US" sz="2400" b="0" i="0" u="none" strike="noStrike" kern="1200" cap="all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TextBox 34"/>
          <p:cNvSpPr txBox="1"/>
          <p:nvPr/>
        </p:nvSpPr>
        <p:spPr>
          <a:xfrm>
            <a:off x="929390" y="2854249"/>
            <a:ext cx="2735577" cy="711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lorem ipsum dolor sit amet, ea commodoconsequat.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30025" y="4133075"/>
            <a:ext cx="22343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400" b="0" spc="600" noProof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</a:t>
            </a:r>
            <a:endParaRPr kumimoji="0" lang="zh-CN" altLang="en-US" sz="2400" b="0" i="0" u="none" strike="noStrike" kern="1200" cap="all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TextBox 34"/>
          <p:cNvSpPr txBox="1"/>
          <p:nvPr/>
        </p:nvSpPr>
        <p:spPr>
          <a:xfrm>
            <a:off x="930025" y="4545889"/>
            <a:ext cx="2735577" cy="711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lorem ipsum dolor sit amet, ea commodoconsequat.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" name="菱形 19"/>
          <p:cNvSpPr/>
          <p:nvPr/>
        </p:nvSpPr>
        <p:spPr>
          <a:xfrm rot="548357">
            <a:off x="7758301" y="-1437390"/>
            <a:ext cx="3182140" cy="3182140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94365" y="390914"/>
            <a:ext cx="25310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请输入标题</a:t>
            </a:r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90193" y="559188"/>
            <a:ext cx="275892" cy="307217"/>
            <a:chOff x="719691" y="1637069"/>
            <a:chExt cx="275892" cy="307217"/>
          </a:xfrm>
        </p:grpSpPr>
        <p:sp>
          <p:nvSpPr>
            <p:cNvPr id="4" name="矩形 3"/>
            <p:cNvSpPr/>
            <p:nvPr/>
          </p:nvSpPr>
          <p:spPr>
            <a:xfrm>
              <a:off x="884907" y="1637069"/>
              <a:ext cx="110676" cy="307217"/>
            </a:xfrm>
            <a:prstGeom prst="rect">
              <a:avLst/>
            </a:prstGeom>
            <a:noFill/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719691" y="1637069"/>
              <a:ext cx="110677" cy="307217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cxnSp>
        <p:nvCxnSpPr>
          <p:cNvPr id="7" name="直接箭头连接符 6"/>
          <p:cNvCxnSpPr/>
          <p:nvPr/>
        </p:nvCxnSpPr>
        <p:spPr>
          <a:xfrm>
            <a:off x="564233" y="3668841"/>
            <a:ext cx="11033553" cy="0"/>
          </a:xfrm>
          <a:prstGeom prst="straightConnector1">
            <a:avLst/>
          </a:prstGeom>
          <a:ln w="19050">
            <a:solidFill>
              <a:srgbClr val="183A5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1751034" y="3125077"/>
            <a:ext cx="908247" cy="1563096"/>
            <a:chOff x="10324148" y="0"/>
            <a:chExt cx="1615440" cy="2780176"/>
          </a:xfrm>
        </p:grpSpPr>
        <p:sp>
          <p:nvSpPr>
            <p:cNvPr id="9" name="等腰三角形 8"/>
            <p:cNvSpPr/>
            <p:nvPr/>
          </p:nvSpPr>
          <p:spPr>
            <a:xfrm flipH="1" flipV="1">
              <a:off x="10324148" y="807720"/>
              <a:ext cx="1615440" cy="1972456"/>
            </a:xfrm>
            <a:prstGeom prst="triangle">
              <a:avLst/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B3B3B2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" name="菱形 9"/>
            <p:cNvSpPr/>
            <p:nvPr/>
          </p:nvSpPr>
          <p:spPr>
            <a:xfrm>
              <a:off x="10324148" y="0"/>
              <a:ext cx="1615440" cy="1615440"/>
            </a:xfrm>
            <a:prstGeom prst="diamond">
              <a:avLst/>
            </a:prstGeom>
            <a:gradFill>
              <a:gsLst>
                <a:gs pos="4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617309" y="3125077"/>
            <a:ext cx="908247" cy="1563096"/>
            <a:chOff x="10324148" y="0"/>
            <a:chExt cx="1615440" cy="2780176"/>
          </a:xfrm>
        </p:grpSpPr>
        <p:sp>
          <p:nvSpPr>
            <p:cNvPr id="12" name="等腰三角形 11"/>
            <p:cNvSpPr/>
            <p:nvPr/>
          </p:nvSpPr>
          <p:spPr>
            <a:xfrm flipH="1" flipV="1">
              <a:off x="10324148" y="807720"/>
              <a:ext cx="1615440" cy="1972456"/>
            </a:xfrm>
            <a:prstGeom prst="triangle">
              <a:avLst/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B3B3B2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" name="菱形 12"/>
            <p:cNvSpPr/>
            <p:nvPr/>
          </p:nvSpPr>
          <p:spPr>
            <a:xfrm>
              <a:off x="10324148" y="0"/>
              <a:ext cx="1615440" cy="1615440"/>
            </a:xfrm>
            <a:prstGeom prst="diamond">
              <a:avLst/>
            </a:prstGeom>
            <a:gradFill>
              <a:gsLst>
                <a:gs pos="4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483585" y="3125077"/>
            <a:ext cx="908247" cy="1563096"/>
            <a:chOff x="10324148" y="0"/>
            <a:chExt cx="1615440" cy="2780176"/>
          </a:xfrm>
        </p:grpSpPr>
        <p:sp>
          <p:nvSpPr>
            <p:cNvPr id="15" name="等腰三角形 14"/>
            <p:cNvSpPr/>
            <p:nvPr/>
          </p:nvSpPr>
          <p:spPr>
            <a:xfrm flipH="1" flipV="1">
              <a:off x="10324148" y="807720"/>
              <a:ext cx="1615440" cy="1972456"/>
            </a:xfrm>
            <a:prstGeom prst="triangle">
              <a:avLst/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B3B3B2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" name="菱形 15"/>
            <p:cNvSpPr/>
            <p:nvPr/>
          </p:nvSpPr>
          <p:spPr>
            <a:xfrm>
              <a:off x="10324148" y="0"/>
              <a:ext cx="1615440" cy="1615440"/>
            </a:xfrm>
            <a:prstGeom prst="diamond">
              <a:avLst/>
            </a:prstGeom>
            <a:gradFill>
              <a:gsLst>
                <a:gs pos="4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7349861" y="3125077"/>
            <a:ext cx="908247" cy="1563096"/>
            <a:chOff x="10324148" y="0"/>
            <a:chExt cx="1615440" cy="2780176"/>
          </a:xfrm>
        </p:grpSpPr>
        <p:sp>
          <p:nvSpPr>
            <p:cNvPr id="18" name="等腰三角形 17"/>
            <p:cNvSpPr/>
            <p:nvPr/>
          </p:nvSpPr>
          <p:spPr>
            <a:xfrm flipH="1" flipV="1">
              <a:off x="10324148" y="807720"/>
              <a:ext cx="1615440" cy="1972456"/>
            </a:xfrm>
            <a:prstGeom prst="triangle">
              <a:avLst/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B3B3B2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菱形 18"/>
            <p:cNvSpPr/>
            <p:nvPr/>
          </p:nvSpPr>
          <p:spPr>
            <a:xfrm>
              <a:off x="10324148" y="0"/>
              <a:ext cx="1615440" cy="1615440"/>
            </a:xfrm>
            <a:prstGeom prst="diamond">
              <a:avLst/>
            </a:prstGeom>
            <a:gradFill>
              <a:gsLst>
                <a:gs pos="4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9216137" y="3125077"/>
            <a:ext cx="908247" cy="1563096"/>
            <a:chOff x="10324148" y="0"/>
            <a:chExt cx="1615440" cy="2780176"/>
          </a:xfrm>
        </p:grpSpPr>
        <p:sp>
          <p:nvSpPr>
            <p:cNvPr id="21" name="等腰三角形 20"/>
            <p:cNvSpPr/>
            <p:nvPr/>
          </p:nvSpPr>
          <p:spPr>
            <a:xfrm flipH="1" flipV="1">
              <a:off x="10324148" y="807720"/>
              <a:ext cx="1615440" cy="1972456"/>
            </a:xfrm>
            <a:prstGeom prst="triangle">
              <a:avLst/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B3B3B2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" name="菱形 21"/>
            <p:cNvSpPr/>
            <p:nvPr/>
          </p:nvSpPr>
          <p:spPr>
            <a:xfrm>
              <a:off x="10324148" y="0"/>
              <a:ext cx="1615440" cy="1615440"/>
            </a:xfrm>
            <a:prstGeom prst="diamond">
              <a:avLst/>
            </a:prstGeom>
            <a:gradFill>
              <a:gsLst>
                <a:gs pos="4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992729" y="5000633"/>
            <a:ext cx="2470000" cy="1200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请将您的内容打在这里，或者通过复制您的文本后，在此框中选择粘贴，并选择只保留文字，且尽可能精简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002248" y="4577088"/>
            <a:ext cx="2283318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725281" y="5000633"/>
            <a:ext cx="2470000" cy="1200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请将您的内容打在这里，或者通过复制您的文本后，在此框中选择粘贴，并选择只保留文字，且尽可能精简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734800" y="4577088"/>
            <a:ext cx="2283318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580332" y="5000633"/>
            <a:ext cx="2470000" cy="1200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请将您的内容打在这里，或者通过复制您的文本后，在此框中选择粘贴，并选择只保留文字，且尽可能精简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589851" y="4577088"/>
            <a:ext cx="2283318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702259" y="1978976"/>
            <a:ext cx="2833622" cy="923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请将您的内容打在这里，或者通过复制您的文本后，在此框中选择粘贴，并选择只保留文字，且尽可能精简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2893589" y="1555431"/>
            <a:ext cx="2283318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464790" y="1988852"/>
            <a:ext cx="2833622" cy="923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请将您的内容打在这里，或者通过复制您的文本后，在此框中选择粘贴，并选择只保留文字，且尽可能精简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6656120" y="1565307"/>
            <a:ext cx="2283318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879803" y="3320022"/>
            <a:ext cx="640423" cy="58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1</a:t>
            </a:r>
            <a:endParaRPr lang="zh-CN" altLang="en-US" sz="3200" b="1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751220" y="3286812"/>
            <a:ext cx="640423" cy="58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2</a:t>
            </a:r>
            <a:endParaRPr lang="zh-CN" altLang="en-US" sz="3200" b="1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5595630" y="3286812"/>
            <a:ext cx="640423" cy="58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3</a:t>
            </a:r>
            <a:endParaRPr lang="zh-CN" altLang="en-US" sz="3200" b="1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7473510" y="3277684"/>
            <a:ext cx="640423" cy="58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4</a:t>
            </a:r>
            <a:endParaRPr lang="zh-CN" altLang="en-US" sz="3200" b="1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9350048" y="3277684"/>
            <a:ext cx="640423" cy="58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5</a:t>
            </a:r>
            <a:endParaRPr lang="zh-CN" altLang="en-US" sz="3200" b="1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0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00"/>
                            </p:stCondLst>
                            <p:childTnLst>
                              <p:par>
                                <p:cTn id="7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3" grpId="0" bldLvl="0"/>
      <p:bldP spid="24" grpId="0" bldLvl="0"/>
      <p:bldP spid="25" grpId="0" bldLvl="0"/>
      <p:bldP spid="26" grpId="0" bldLvl="0"/>
      <p:bldP spid="27" grpId="0" bldLvl="0"/>
      <p:bldP spid="28" grpId="0" bldLvl="0"/>
      <p:bldP spid="29" grpId="0" bldLvl="0"/>
      <p:bldP spid="30" grpId="0" bldLvl="0"/>
      <p:bldP spid="31" grpId="0" bldLvl="0"/>
      <p:bldP spid="32" grpId="0" bldLvl="0"/>
      <p:bldP spid="33" grpId="0" bldLvl="0"/>
      <p:bldP spid="34" grpId="0" bldLvl="0"/>
      <p:bldP spid="35" grpId="0" bldLvl="0"/>
      <p:bldP spid="36" grpId="0" bldLvl="0"/>
      <p:bldP spid="37" grpId="0" bldLvl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94365" y="390914"/>
            <a:ext cx="25310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请输入标题</a:t>
            </a:r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90193" y="559188"/>
            <a:ext cx="275892" cy="307217"/>
            <a:chOff x="719691" y="1637069"/>
            <a:chExt cx="275892" cy="307217"/>
          </a:xfrm>
        </p:grpSpPr>
        <p:sp>
          <p:nvSpPr>
            <p:cNvPr id="4" name="矩形 3"/>
            <p:cNvSpPr/>
            <p:nvPr/>
          </p:nvSpPr>
          <p:spPr>
            <a:xfrm>
              <a:off x="884907" y="1637069"/>
              <a:ext cx="110676" cy="307217"/>
            </a:xfrm>
            <a:prstGeom prst="rect">
              <a:avLst/>
            </a:prstGeom>
            <a:noFill/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719691" y="1637069"/>
              <a:ext cx="110677" cy="307217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7" name="Freeform 9"/>
          <p:cNvSpPr/>
          <p:nvPr/>
        </p:nvSpPr>
        <p:spPr>
          <a:xfrm>
            <a:off x="1400570" y="4201195"/>
            <a:ext cx="2428240" cy="1456690"/>
          </a:xfrm>
          <a:custGeom>
            <a:avLst/>
            <a:gdLst>
              <a:gd name="connsiteX0" fmla="*/ 0 w 1961586"/>
              <a:gd name="connsiteY0" fmla="*/ 117695 h 1176951"/>
              <a:gd name="connsiteX1" fmla="*/ 117695 w 1961586"/>
              <a:gd name="connsiteY1" fmla="*/ 0 h 1176951"/>
              <a:gd name="connsiteX2" fmla="*/ 1843891 w 1961586"/>
              <a:gd name="connsiteY2" fmla="*/ 0 h 1176951"/>
              <a:gd name="connsiteX3" fmla="*/ 1961586 w 1961586"/>
              <a:gd name="connsiteY3" fmla="*/ 117695 h 1176951"/>
              <a:gd name="connsiteX4" fmla="*/ 1961586 w 1961586"/>
              <a:gd name="connsiteY4" fmla="*/ 1059256 h 1176951"/>
              <a:gd name="connsiteX5" fmla="*/ 1843891 w 1961586"/>
              <a:gd name="connsiteY5" fmla="*/ 1176951 h 1176951"/>
              <a:gd name="connsiteX6" fmla="*/ 117695 w 1961586"/>
              <a:gd name="connsiteY6" fmla="*/ 1176951 h 1176951"/>
              <a:gd name="connsiteX7" fmla="*/ 0 w 1961586"/>
              <a:gd name="connsiteY7" fmla="*/ 1059256 h 1176951"/>
              <a:gd name="connsiteX8" fmla="*/ 0 w 1961586"/>
              <a:gd name="connsiteY8" fmla="*/ 117695 h 117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1586" h="1176951">
                <a:moveTo>
                  <a:pt x="0" y="117695"/>
                </a:moveTo>
                <a:cubicBezTo>
                  <a:pt x="0" y="52694"/>
                  <a:pt x="52694" y="0"/>
                  <a:pt x="117695" y="0"/>
                </a:cubicBezTo>
                <a:lnTo>
                  <a:pt x="1843891" y="0"/>
                </a:lnTo>
                <a:cubicBezTo>
                  <a:pt x="1908892" y="0"/>
                  <a:pt x="1961586" y="52694"/>
                  <a:pt x="1961586" y="117695"/>
                </a:cubicBezTo>
                <a:lnTo>
                  <a:pt x="1961586" y="1059256"/>
                </a:lnTo>
                <a:cubicBezTo>
                  <a:pt x="1961586" y="1124257"/>
                  <a:pt x="1908892" y="1176951"/>
                  <a:pt x="1843891" y="1176951"/>
                </a:cubicBezTo>
                <a:lnTo>
                  <a:pt x="117695" y="1176951"/>
                </a:lnTo>
                <a:cubicBezTo>
                  <a:pt x="52694" y="1176951"/>
                  <a:pt x="0" y="1124257"/>
                  <a:pt x="0" y="1059256"/>
                </a:cubicBezTo>
                <a:lnTo>
                  <a:pt x="0" y="117695"/>
                </a:lnTo>
                <a:close/>
              </a:path>
            </a:pathLst>
          </a:custGeom>
          <a:noFill/>
          <a:ln w="19050">
            <a:solidFill>
              <a:schemeClr val="tx1">
                <a:lumMod val="95000"/>
                <a:lumOff val="5000"/>
              </a:schemeClr>
            </a:solidFill>
            <a:prstDash val="solid"/>
          </a:ln>
        </p:spPr>
        <p:txBody>
          <a:bodyPr vert="horz" wrap="square" lIns="182880" tIns="91440" rIns="182880" bIns="91440" numCol="1" anchor="t" anchorCtr="0" compatLnSpc="1"/>
          <a:lstStyle/>
          <a:p>
            <a:pPr algn="l" defTabSz="1828800" rtl="0"/>
            <a:endParaRPr lang="en-US" kern="12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Freeform 10"/>
          <p:cNvSpPr/>
          <p:nvPr/>
        </p:nvSpPr>
        <p:spPr>
          <a:xfrm>
            <a:off x="4153295" y="4742850"/>
            <a:ext cx="351790" cy="374015"/>
          </a:xfrm>
          <a:custGeom>
            <a:avLst/>
            <a:gdLst>
              <a:gd name="connsiteX0" fmla="*/ 0 w 415856"/>
              <a:gd name="connsiteY0" fmla="*/ 97295 h 486473"/>
              <a:gd name="connsiteX1" fmla="*/ 207928 w 415856"/>
              <a:gd name="connsiteY1" fmla="*/ 97295 h 486473"/>
              <a:gd name="connsiteX2" fmla="*/ 207928 w 415856"/>
              <a:gd name="connsiteY2" fmla="*/ 0 h 486473"/>
              <a:gd name="connsiteX3" fmla="*/ 415856 w 415856"/>
              <a:gd name="connsiteY3" fmla="*/ 243237 h 486473"/>
              <a:gd name="connsiteX4" fmla="*/ 207928 w 415856"/>
              <a:gd name="connsiteY4" fmla="*/ 486473 h 486473"/>
              <a:gd name="connsiteX5" fmla="*/ 207928 w 415856"/>
              <a:gd name="connsiteY5" fmla="*/ 389178 h 486473"/>
              <a:gd name="connsiteX6" fmla="*/ 0 w 415856"/>
              <a:gd name="connsiteY6" fmla="*/ 389178 h 486473"/>
              <a:gd name="connsiteX7" fmla="*/ 0 w 415856"/>
              <a:gd name="connsiteY7" fmla="*/ 97295 h 486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5856" h="486473">
                <a:moveTo>
                  <a:pt x="0" y="97295"/>
                </a:moveTo>
                <a:lnTo>
                  <a:pt x="207928" y="97295"/>
                </a:lnTo>
                <a:lnTo>
                  <a:pt x="207928" y="0"/>
                </a:lnTo>
                <a:lnTo>
                  <a:pt x="415856" y="243237"/>
                </a:lnTo>
                <a:lnTo>
                  <a:pt x="207928" y="486473"/>
                </a:lnTo>
                <a:lnTo>
                  <a:pt x="207928" y="389178"/>
                </a:lnTo>
                <a:lnTo>
                  <a:pt x="0" y="389178"/>
                </a:lnTo>
                <a:lnTo>
                  <a:pt x="0" y="9729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182880" tIns="91440" rIns="182880" bIns="91440" numCol="1" anchor="t" anchorCtr="0" compatLnSpc="1"/>
          <a:lstStyle/>
          <a:p>
            <a:pPr algn="l" defTabSz="1828800" rtl="0"/>
            <a:endParaRPr lang="en-US" kern="12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Freeform 11"/>
          <p:cNvSpPr/>
          <p:nvPr/>
        </p:nvSpPr>
        <p:spPr>
          <a:xfrm>
            <a:off x="4800360" y="4201195"/>
            <a:ext cx="2428240" cy="1456690"/>
          </a:xfrm>
          <a:custGeom>
            <a:avLst/>
            <a:gdLst>
              <a:gd name="connsiteX0" fmla="*/ 0 w 1961586"/>
              <a:gd name="connsiteY0" fmla="*/ 117695 h 1176951"/>
              <a:gd name="connsiteX1" fmla="*/ 117695 w 1961586"/>
              <a:gd name="connsiteY1" fmla="*/ 0 h 1176951"/>
              <a:gd name="connsiteX2" fmla="*/ 1843891 w 1961586"/>
              <a:gd name="connsiteY2" fmla="*/ 0 h 1176951"/>
              <a:gd name="connsiteX3" fmla="*/ 1961586 w 1961586"/>
              <a:gd name="connsiteY3" fmla="*/ 117695 h 1176951"/>
              <a:gd name="connsiteX4" fmla="*/ 1961586 w 1961586"/>
              <a:gd name="connsiteY4" fmla="*/ 1059256 h 1176951"/>
              <a:gd name="connsiteX5" fmla="*/ 1843891 w 1961586"/>
              <a:gd name="connsiteY5" fmla="*/ 1176951 h 1176951"/>
              <a:gd name="connsiteX6" fmla="*/ 117695 w 1961586"/>
              <a:gd name="connsiteY6" fmla="*/ 1176951 h 1176951"/>
              <a:gd name="connsiteX7" fmla="*/ 0 w 1961586"/>
              <a:gd name="connsiteY7" fmla="*/ 1059256 h 1176951"/>
              <a:gd name="connsiteX8" fmla="*/ 0 w 1961586"/>
              <a:gd name="connsiteY8" fmla="*/ 117695 h 117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1586" h="1176951">
                <a:moveTo>
                  <a:pt x="0" y="117695"/>
                </a:moveTo>
                <a:cubicBezTo>
                  <a:pt x="0" y="52694"/>
                  <a:pt x="52694" y="0"/>
                  <a:pt x="117695" y="0"/>
                </a:cubicBezTo>
                <a:lnTo>
                  <a:pt x="1843891" y="0"/>
                </a:lnTo>
                <a:cubicBezTo>
                  <a:pt x="1908892" y="0"/>
                  <a:pt x="1961586" y="52694"/>
                  <a:pt x="1961586" y="117695"/>
                </a:cubicBezTo>
                <a:lnTo>
                  <a:pt x="1961586" y="1059256"/>
                </a:lnTo>
                <a:cubicBezTo>
                  <a:pt x="1961586" y="1124257"/>
                  <a:pt x="1908892" y="1176951"/>
                  <a:pt x="1843891" y="1176951"/>
                </a:cubicBezTo>
                <a:lnTo>
                  <a:pt x="117695" y="1176951"/>
                </a:lnTo>
                <a:cubicBezTo>
                  <a:pt x="52694" y="1176951"/>
                  <a:pt x="0" y="1124257"/>
                  <a:pt x="0" y="1059256"/>
                </a:cubicBezTo>
                <a:lnTo>
                  <a:pt x="0" y="117695"/>
                </a:lnTo>
                <a:close/>
              </a:path>
            </a:pathLst>
          </a:custGeom>
          <a:noFill/>
          <a:ln w="19050">
            <a:solidFill>
              <a:schemeClr val="tx1">
                <a:lumMod val="95000"/>
                <a:lumOff val="5000"/>
              </a:schemeClr>
            </a:solidFill>
            <a:prstDash val="solid"/>
          </a:ln>
        </p:spPr>
        <p:txBody>
          <a:bodyPr vert="horz" wrap="square" lIns="182880" tIns="91440" rIns="182880" bIns="91440" numCol="1" anchor="t" anchorCtr="0" compatLnSpc="1"/>
          <a:lstStyle/>
          <a:p>
            <a:pPr algn="l" defTabSz="1828800" rtl="0"/>
            <a:endParaRPr lang="en-US" kern="12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Freeform 12"/>
          <p:cNvSpPr/>
          <p:nvPr/>
        </p:nvSpPr>
        <p:spPr>
          <a:xfrm>
            <a:off x="7553085" y="4742850"/>
            <a:ext cx="351790" cy="374015"/>
          </a:xfrm>
          <a:custGeom>
            <a:avLst/>
            <a:gdLst>
              <a:gd name="connsiteX0" fmla="*/ 0 w 415856"/>
              <a:gd name="connsiteY0" fmla="*/ 97295 h 486473"/>
              <a:gd name="connsiteX1" fmla="*/ 207928 w 415856"/>
              <a:gd name="connsiteY1" fmla="*/ 97295 h 486473"/>
              <a:gd name="connsiteX2" fmla="*/ 207928 w 415856"/>
              <a:gd name="connsiteY2" fmla="*/ 0 h 486473"/>
              <a:gd name="connsiteX3" fmla="*/ 415856 w 415856"/>
              <a:gd name="connsiteY3" fmla="*/ 243237 h 486473"/>
              <a:gd name="connsiteX4" fmla="*/ 207928 w 415856"/>
              <a:gd name="connsiteY4" fmla="*/ 486473 h 486473"/>
              <a:gd name="connsiteX5" fmla="*/ 207928 w 415856"/>
              <a:gd name="connsiteY5" fmla="*/ 389178 h 486473"/>
              <a:gd name="connsiteX6" fmla="*/ 0 w 415856"/>
              <a:gd name="connsiteY6" fmla="*/ 389178 h 486473"/>
              <a:gd name="connsiteX7" fmla="*/ 0 w 415856"/>
              <a:gd name="connsiteY7" fmla="*/ 97295 h 486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5856" h="486473">
                <a:moveTo>
                  <a:pt x="0" y="97295"/>
                </a:moveTo>
                <a:lnTo>
                  <a:pt x="207928" y="97295"/>
                </a:lnTo>
                <a:lnTo>
                  <a:pt x="207928" y="0"/>
                </a:lnTo>
                <a:lnTo>
                  <a:pt x="415856" y="243237"/>
                </a:lnTo>
                <a:lnTo>
                  <a:pt x="207928" y="486473"/>
                </a:lnTo>
                <a:lnTo>
                  <a:pt x="207928" y="389178"/>
                </a:lnTo>
                <a:lnTo>
                  <a:pt x="0" y="389178"/>
                </a:lnTo>
                <a:lnTo>
                  <a:pt x="0" y="9729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182880" tIns="91440" rIns="182880" bIns="91440" numCol="1" anchor="t" anchorCtr="0" compatLnSpc="1"/>
          <a:lstStyle/>
          <a:p>
            <a:pPr algn="l" defTabSz="1828800" rtl="0"/>
            <a:endParaRPr lang="en-US" kern="12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Freeform 13"/>
          <p:cNvSpPr/>
          <p:nvPr/>
        </p:nvSpPr>
        <p:spPr>
          <a:xfrm>
            <a:off x="8199515" y="4201195"/>
            <a:ext cx="2428240" cy="1456690"/>
          </a:xfrm>
          <a:custGeom>
            <a:avLst/>
            <a:gdLst>
              <a:gd name="connsiteX0" fmla="*/ 0 w 1961586"/>
              <a:gd name="connsiteY0" fmla="*/ 117695 h 1176951"/>
              <a:gd name="connsiteX1" fmla="*/ 117695 w 1961586"/>
              <a:gd name="connsiteY1" fmla="*/ 0 h 1176951"/>
              <a:gd name="connsiteX2" fmla="*/ 1843891 w 1961586"/>
              <a:gd name="connsiteY2" fmla="*/ 0 h 1176951"/>
              <a:gd name="connsiteX3" fmla="*/ 1961586 w 1961586"/>
              <a:gd name="connsiteY3" fmla="*/ 117695 h 1176951"/>
              <a:gd name="connsiteX4" fmla="*/ 1961586 w 1961586"/>
              <a:gd name="connsiteY4" fmla="*/ 1059256 h 1176951"/>
              <a:gd name="connsiteX5" fmla="*/ 1843891 w 1961586"/>
              <a:gd name="connsiteY5" fmla="*/ 1176951 h 1176951"/>
              <a:gd name="connsiteX6" fmla="*/ 117695 w 1961586"/>
              <a:gd name="connsiteY6" fmla="*/ 1176951 h 1176951"/>
              <a:gd name="connsiteX7" fmla="*/ 0 w 1961586"/>
              <a:gd name="connsiteY7" fmla="*/ 1059256 h 1176951"/>
              <a:gd name="connsiteX8" fmla="*/ 0 w 1961586"/>
              <a:gd name="connsiteY8" fmla="*/ 117695 h 117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1586" h="1176951">
                <a:moveTo>
                  <a:pt x="0" y="117695"/>
                </a:moveTo>
                <a:cubicBezTo>
                  <a:pt x="0" y="52694"/>
                  <a:pt x="52694" y="0"/>
                  <a:pt x="117695" y="0"/>
                </a:cubicBezTo>
                <a:lnTo>
                  <a:pt x="1843891" y="0"/>
                </a:lnTo>
                <a:cubicBezTo>
                  <a:pt x="1908892" y="0"/>
                  <a:pt x="1961586" y="52694"/>
                  <a:pt x="1961586" y="117695"/>
                </a:cubicBezTo>
                <a:lnTo>
                  <a:pt x="1961586" y="1059256"/>
                </a:lnTo>
                <a:cubicBezTo>
                  <a:pt x="1961586" y="1124257"/>
                  <a:pt x="1908892" y="1176951"/>
                  <a:pt x="1843891" y="1176951"/>
                </a:cubicBezTo>
                <a:lnTo>
                  <a:pt x="117695" y="1176951"/>
                </a:lnTo>
                <a:cubicBezTo>
                  <a:pt x="52694" y="1176951"/>
                  <a:pt x="0" y="1124257"/>
                  <a:pt x="0" y="1059256"/>
                </a:cubicBezTo>
                <a:lnTo>
                  <a:pt x="0" y="117695"/>
                </a:lnTo>
                <a:close/>
              </a:path>
            </a:pathLst>
          </a:custGeom>
          <a:noFill/>
          <a:ln w="19050">
            <a:solidFill>
              <a:schemeClr val="tx1">
                <a:lumMod val="95000"/>
                <a:lumOff val="5000"/>
              </a:schemeClr>
            </a:solidFill>
            <a:prstDash val="solid"/>
          </a:ln>
        </p:spPr>
        <p:txBody>
          <a:bodyPr vert="horz" wrap="square" lIns="182880" tIns="91440" rIns="182880" bIns="91440" numCol="1" anchor="t" anchorCtr="0" compatLnSpc="1"/>
          <a:lstStyle/>
          <a:p>
            <a:pPr algn="l" defTabSz="1828800" rtl="0"/>
            <a:endParaRPr lang="en-US" kern="12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2" name="Group 472"/>
          <p:cNvGrpSpPr/>
          <p:nvPr/>
        </p:nvGrpSpPr>
        <p:grpSpPr>
          <a:xfrm>
            <a:off x="9019935" y="4439955"/>
            <a:ext cx="859155" cy="859155"/>
            <a:chOff x="8085931" y="1818084"/>
            <a:chExt cx="457200" cy="45720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3" name="Freeform 82"/>
            <p:cNvSpPr>
              <a:spLocks noEditPoints="1"/>
            </p:cNvSpPr>
            <p:nvPr/>
          </p:nvSpPr>
          <p:spPr bwMode="auto">
            <a:xfrm>
              <a:off x="8085931" y="1818084"/>
              <a:ext cx="457200" cy="457200"/>
            </a:xfrm>
            <a:custGeom>
              <a:avLst/>
              <a:gdLst>
                <a:gd name="T0" fmla="*/ 1058 w 1152"/>
                <a:gd name="T1" fmla="*/ 563 h 1152"/>
                <a:gd name="T2" fmla="*/ 929 w 1152"/>
                <a:gd name="T3" fmla="*/ 577 h 1152"/>
                <a:gd name="T4" fmla="*/ 921 w 1152"/>
                <a:gd name="T5" fmla="*/ 603 h 1152"/>
                <a:gd name="T6" fmla="*/ 1032 w 1152"/>
                <a:gd name="T7" fmla="*/ 616 h 1152"/>
                <a:gd name="T8" fmla="*/ 1063 w 1152"/>
                <a:gd name="T9" fmla="*/ 658 h 1152"/>
                <a:gd name="T10" fmla="*/ 1030 w 1152"/>
                <a:gd name="T11" fmla="*/ 744 h 1152"/>
                <a:gd name="T12" fmla="*/ 890 w 1152"/>
                <a:gd name="T13" fmla="*/ 759 h 1152"/>
                <a:gd name="T14" fmla="*/ 887 w 1152"/>
                <a:gd name="T15" fmla="*/ 787 h 1152"/>
                <a:gd name="T16" fmla="*/ 1005 w 1152"/>
                <a:gd name="T17" fmla="*/ 800 h 1152"/>
                <a:gd name="T18" fmla="*/ 1020 w 1152"/>
                <a:gd name="T19" fmla="*/ 855 h 1152"/>
                <a:gd name="T20" fmla="*/ 983 w 1152"/>
                <a:gd name="T21" fmla="*/ 923 h 1152"/>
                <a:gd name="T22" fmla="*/ 857 w 1152"/>
                <a:gd name="T23" fmla="*/ 937 h 1152"/>
                <a:gd name="T24" fmla="*/ 849 w 1152"/>
                <a:gd name="T25" fmla="*/ 964 h 1152"/>
                <a:gd name="T26" fmla="*/ 939 w 1152"/>
                <a:gd name="T27" fmla="*/ 975 h 1152"/>
                <a:gd name="T28" fmla="*/ 957 w 1152"/>
                <a:gd name="T29" fmla="*/ 1022 h 1152"/>
                <a:gd name="T30" fmla="*/ 895 w 1152"/>
                <a:gd name="T31" fmla="*/ 1080 h 1152"/>
                <a:gd name="T32" fmla="*/ 491 w 1152"/>
                <a:gd name="T33" fmla="*/ 1058 h 1152"/>
                <a:gd name="T34" fmla="*/ 319 w 1152"/>
                <a:gd name="T35" fmla="*/ 1017 h 1152"/>
                <a:gd name="T36" fmla="*/ 288 w 1152"/>
                <a:gd name="T37" fmla="*/ 488 h 1152"/>
                <a:gd name="T38" fmla="*/ 320 w 1152"/>
                <a:gd name="T39" fmla="*/ 449 h 1152"/>
                <a:gd name="T40" fmla="*/ 427 w 1152"/>
                <a:gd name="T41" fmla="*/ 383 h 1152"/>
                <a:gd name="T42" fmla="*/ 522 w 1152"/>
                <a:gd name="T43" fmla="*/ 228 h 1152"/>
                <a:gd name="T44" fmla="*/ 549 w 1152"/>
                <a:gd name="T45" fmla="*/ 84 h 1152"/>
                <a:gd name="T46" fmla="*/ 617 w 1152"/>
                <a:gd name="T47" fmla="*/ 93 h 1152"/>
                <a:gd name="T48" fmla="*/ 679 w 1152"/>
                <a:gd name="T49" fmla="*/ 208 h 1152"/>
                <a:gd name="T50" fmla="*/ 658 w 1152"/>
                <a:gd name="T51" fmla="*/ 401 h 1152"/>
                <a:gd name="T52" fmla="*/ 1037 w 1152"/>
                <a:gd name="T53" fmla="*/ 446 h 1152"/>
                <a:gd name="T54" fmla="*/ 1079 w 1152"/>
                <a:gd name="T55" fmla="*/ 495 h 1152"/>
                <a:gd name="T56" fmla="*/ 236 w 1152"/>
                <a:gd name="T57" fmla="*/ 1073 h 1152"/>
                <a:gd name="T58" fmla="*/ 78 w 1152"/>
                <a:gd name="T59" fmla="*/ 1063 h 1152"/>
                <a:gd name="T60" fmla="*/ 88 w 1152"/>
                <a:gd name="T61" fmla="*/ 438 h 1152"/>
                <a:gd name="T62" fmla="*/ 246 w 1152"/>
                <a:gd name="T63" fmla="*/ 448 h 1152"/>
                <a:gd name="T64" fmla="*/ 938 w 1152"/>
                <a:gd name="T65" fmla="*/ 366 h 1152"/>
                <a:gd name="T66" fmla="*/ 752 w 1152"/>
                <a:gd name="T67" fmla="*/ 219 h 1152"/>
                <a:gd name="T68" fmla="*/ 669 w 1152"/>
                <a:gd name="T69" fmla="*/ 43 h 1152"/>
                <a:gd name="T70" fmla="*/ 565 w 1152"/>
                <a:gd name="T71" fmla="*/ 1 h 1152"/>
                <a:gd name="T72" fmla="*/ 487 w 1152"/>
                <a:gd name="T73" fmla="*/ 47 h 1152"/>
                <a:gd name="T74" fmla="*/ 465 w 1152"/>
                <a:gd name="T75" fmla="*/ 153 h 1152"/>
                <a:gd name="T76" fmla="*/ 397 w 1152"/>
                <a:gd name="T77" fmla="*/ 311 h 1152"/>
                <a:gd name="T78" fmla="*/ 292 w 1152"/>
                <a:gd name="T79" fmla="*/ 384 h 1152"/>
                <a:gd name="T80" fmla="*/ 226 w 1152"/>
                <a:gd name="T81" fmla="*/ 360 h 1152"/>
                <a:gd name="T82" fmla="*/ 39 w 1152"/>
                <a:gd name="T83" fmla="*/ 384 h 1152"/>
                <a:gd name="T84" fmla="*/ 0 w 1152"/>
                <a:gd name="T85" fmla="*/ 468 h 1152"/>
                <a:gd name="T86" fmla="*/ 32 w 1152"/>
                <a:gd name="T87" fmla="*/ 1121 h 1152"/>
                <a:gd name="T88" fmla="*/ 216 w 1152"/>
                <a:gd name="T89" fmla="*/ 1152 h 1152"/>
                <a:gd name="T90" fmla="*/ 286 w 1152"/>
                <a:gd name="T91" fmla="*/ 1125 h 1152"/>
                <a:gd name="T92" fmla="*/ 325 w 1152"/>
                <a:gd name="T93" fmla="*/ 1093 h 1152"/>
                <a:gd name="T94" fmla="*/ 578 w 1152"/>
                <a:gd name="T95" fmla="*/ 1146 h 1152"/>
                <a:gd name="T96" fmla="*/ 934 w 1152"/>
                <a:gd name="T97" fmla="*/ 1146 h 1152"/>
                <a:gd name="T98" fmla="*/ 1001 w 1152"/>
                <a:gd name="T99" fmla="*/ 1099 h 1152"/>
                <a:gd name="T100" fmla="*/ 1031 w 1152"/>
                <a:gd name="T101" fmla="*/ 1006 h 1152"/>
                <a:gd name="T102" fmla="*/ 1068 w 1152"/>
                <a:gd name="T103" fmla="*/ 934 h 1152"/>
                <a:gd name="T104" fmla="*/ 1093 w 1152"/>
                <a:gd name="T105" fmla="*/ 819 h 1152"/>
                <a:gd name="T106" fmla="*/ 1127 w 1152"/>
                <a:gd name="T107" fmla="*/ 722 h 1152"/>
                <a:gd name="T108" fmla="*/ 1125 w 1152"/>
                <a:gd name="T109" fmla="*/ 614 h 1152"/>
                <a:gd name="T110" fmla="*/ 1151 w 1152"/>
                <a:gd name="T111" fmla="*/ 526 h 1152"/>
                <a:gd name="T112" fmla="*/ 1139 w 1152"/>
                <a:gd name="T113" fmla="*/ 447 h 1152"/>
                <a:gd name="T114" fmla="*/ 1063 w 1152"/>
                <a:gd name="T115" fmla="*/ 381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52" h="1152">
                  <a:moveTo>
                    <a:pt x="1079" y="523"/>
                  </a:moveTo>
                  <a:lnTo>
                    <a:pt x="1078" y="531"/>
                  </a:lnTo>
                  <a:lnTo>
                    <a:pt x="1076" y="539"/>
                  </a:lnTo>
                  <a:lnTo>
                    <a:pt x="1075" y="543"/>
                  </a:lnTo>
                  <a:lnTo>
                    <a:pt x="1073" y="547"/>
                  </a:lnTo>
                  <a:lnTo>
                    <a:pt x="1071" y="552"/>
                  </a:lnTo>
                  <a:lnTo>
                    <a:pt x="1066" y="556"/>
                  </a:lnTo>
                  <a:lnTo>
                    <a:pt x="1063" y="560"/>
                  </a:lnTo>
                  <a:lnTo>
                    <a:pt x="1058" y="563"/>
                  </a:lnTo>
                  <a:lnTo>
                    <a:pt x="1052" y="567"/>
                  </a:lnTo>
                  <a:lnTo>
                    <a:pt x="1046" y="570"/>
                  </a:lnTo>
                  <a:lnTo>
                    <a:pt x="1038" y="572"/>
                  </a:lnTo>
                  <a:lnTo>
                    <a:pt x="1029" y="574"/>
                  </a:lnTo>
                  <a:lnTo>
                    <a:pt x="1019" y="575"/>
                  </a:lnTo>
                  <a:lnTo>
                    <a:pt x="1008" y="576"/>
                  </a:lnTo>
                  <a:lnTo>
                    <a:pt x="936" y="576"/>
                  </a:lnTo>
                  <a:lnTo>
                    <a:pt x="933" y="576"/>
                  </a:lnTo>
                  <a:lnTo>
                    <a:pt x="929" y="577"/>
                  </a:lnTo>
                  <a:lnTo>
                    <a:pt x="926" y="579"/>
                  </a:lnTo>
                  <a:lnTo>
                    <a:pt x="923" y="581"/>
                  </a:lnTo>
                  <a:lnTo>
                    <a:pt x="921" y="584"/>
                  </a:lnTo>
                  <a:lnTo>
                    <a:pt x="920" y="587"/>
                  </a:lnTo>
                  <a:lnTo>
                    <a:pt x="919" y="590"/>
                  </a:lnTo>
                  <a:lnTo>
                    <a:pt x="919" y="594"/>
                  </a:lnTo>
                  <a:lnTo>
                    <a:pt x="919" y="598"/>
                  </a:lnTo>
                  <a:lnTo>
                    <a:pt x="920" y="601"/>
                  </a:lnTo>
                  <a:lnTo>
                    <a:pt x="921" y="603"/>
                  </a:lnTo>
                  <a:lnTo>
                    <a:pt x="923" y="607"/>
                  </a:lnTo>
                  <a:lnTo>
                    <a:pt x="926" y="609"/>
                  </a:lnTo>
                  <a:lnTo>
                    <a:pt x="929" y="611"/>
                  </a:lnTo>
                  <a:lnTo>
                    <a:pt x="933" y="612"/>
                  </a:lnTo>
                  <a:lnTo>
                    <a:pt x="936" y="612"/>
                  </a:lnTo>
                  <a:lnTo>
                    <a:pt x="1006" y="612"/>
                  </a:lnTo>
                  <a:lnTo>
                    <a:pt x="1016" y="612"/>
                  </a:lnTo>
                  <a:lnTo>
                    <a:pt x="1024" y="614"/>
                  </a:lnTo>
                  <a:lnTo>
                    <a:pt x="1032" y="616"/>
                  </a:lnTo>
                  <a:lnTo>
                    <a:pt x="1038" y="620"/>
                  </a:lnTo>
                  <a:lnTo>
                    <a:pt x="1044" y="623"/>
                  </a:lnTo>
                  <a:lnTo>
                    <a:pt x="1048" y="627"/>
                  </a:lnTo>
                  <a:lnTo>
                    <a:pt x="1052" y="631"/>
                  </a:lnTo>
                  <a:lnTo>
                    <a:pt x="1056" y="637"/>
                  </a:lnTo>
                  <a:lnTo>
                    <a:pt x="1059" y="642"/>
                  </a:lnTo>
                  <a:lnTo>
                    <a:pt x="1061" y="648"/>
                  </a:lnTo>
                  <a:lnTo>
                    <a:pt x="1062" y="653"/>
                  </a:lnTo>
                  <a:lnTo>
                    <a:pt x="1063" y="658"/>
                  </a:lnTo>
                  <a:lnTo>
                    <a:pt x="1064" y="669"/>
                  </a:lnTo>
                  <a:lnTo>
                    <a:pt x="1063" y="678"/>
                  </a:lnTo>
                  <a:lnTo>
                    <a:pt x="1061" y="690"/>
                  </a:lnTo>
                  <a:lnTo>
                    <a:pt x="1058" y="702"/>
                  </a:lnTo>
                  <a:lnTo>
                    <a:pt x="1052" y="715"/>
                  </a:lnTo>
                  <a:lnTo>
                    <a:pt x="1046" y="728"/>
                  </a:lnTo>
                  <a:lnTo>
                    <a:pt x="1041" y="733"/>
                  </a:lnTo>
                  <a:lnTo>
                    <a:pt x="1035" y="738"/>
                  </a:lnTo>
                  <a:lnTo>
                    <a:pt x="1030" y="744"/>
                  </a:lnTo>
                  <a:lnTo>
                    <a:pt x="1022" y="747"/>
                  </a:lnTo>
                  <a:lnTo>
                    <a:pt x="1015" y="751"/>
                  </a:lnTo>
                  <a:lnTo>
                    <a:pt x="1006" y="753"/>
                  </a:lnTo>
                  <a:lnTo>
                    <a:pt x="996" y="756"/>
                  </a:lnTo>
                  <a:lnTo>
                    <a:pt x="985" y="756"/>
                  </a:lnTo>
                  <a:lnTo>
                    <a:pt x="900" y="756"/>
                  </a:lnTo>
                  <a:lnTo>
                    <a:pt x="896" y="757"/>
                  </a:lnTo>
                  <a:lnTo>
                    <a:pt x="893" y="757"/>
                  </a:lnTo>
                  <a:lnTo>
                    <a:pt x="890" y="759"/>
                  </a:lnTo>
                  <a:lnTo>
                    <a:pt x="887" y="761"/>
                  </a:lnTo>
                  <a:lnTo>
                    <a:pt x="885" y="764"/>
                  </a:lnTo>
                  <a:lnTo>
                    <a:pt x="883" y="766"/>
                  </a:lnTo>
                  <a:lnTo>
                    <a:pt x="883" y="770"/>
                  </a:lnTo>
                  <a:lnTo>
                    <a:pt x="882" y="774"/>
                  </a:lnTo>
                  <a:lnTo>
                    <a:pt x="883" y="777"/>
                  </a:lnTo>
                  <a:lnTo>
                    <a:pt x="883" y="780"/>
                  </a:lnTo>
                  <a:lnTo>
                    <a:pt x="885" y="784"/>
                  </a:lnTo>
                  <a:lnTo>
                    <a:pt x="887" y="787"/>
                  </a:lnTo>
                  <a:lnTo>
                    <a:pt x="890" y="789"/>
                  </a:lnTo>
                  <a:lnTo>
                    <a:pt x="893" y="790"/>
                  </a:lnTo>
                  <a:lnTo>
                    <a:pt x="896" y="791"/>
                  </a:lnTo>
                  <a:lnTo>
                    <a:pt x="900" y="792"/>
                  </a:lnTo>
                  <a:lnTo>
                    <a:pt x="970" y="791"/>
                  </a:lnTo>
                  <a:lnTo>
                    <a:pt x="981" y="792"/>
                  </a:lnTo>
                  <a:lnTo>
                    <a:pt x="991" y="793"/>
                  </a:lnTo>
                  <a:lnTo>
                    <a:pt x="998" y="797"/>
                  </a:lnTo>
                  <a:lnTo>
                    <a:pt x="1005" y="800"/>
                  </a:lnTo>
                  <a:lnTo>
                    <a:pt x="1010" y="803"/>
                  </a:lnTo>
                  <a:lnTo>
                    <a:pt x="1015" y="807"/>
                  </a:lnTo>
                  <a:lnTo>
                    <a:pt x="1018" y="813"/>
                  </a:lnTo>
                  <a:lnTo>
                    <a:pt x="1020" y="818"/>
                  </a:lnTo>
                  <a:lnTo>
                    <a:pt x="1022" y="825"/>
                  </a:lnTo>
                  <a:lnTo>
                    <a:pt x="1022" y="830"/>
                  </a:lnTo>
                  <a:lnTo>
                    <a:pt x="1023" y="837"/>
                  </a:lnTo>
                  <a:lnTo>
                    <a:pt x="1022" y="843"/>
                  </a:lnTo>
                  <a:lnTo>
                    <a:pt x="1020" y="855"/>
                  </a:lnTo>
                  <a:lnTo>
                    <a:pt x="1018" y="866"/>
                  </a:lnTo>
                  <a:lnTo>
                    <a:pt x="1014" y="879"/>
                  </a:lnTo>
                  <a:lnTo>
                    <a:pt x="1008" y="892"/>
                  </a:lnTo>
                  <a:lnTo>
                    <a:pt x="1006" y="898"/>
                  </a:lnTo>
                  <a:lnTo>
                    <a:pt x="1003" y="904"/>
                  </a:lnTo>
                  <a:lnTo>
                    <a:pt x="998" y="909"/>
                  </a:lnTo>
                  <a:lnTo>
                    <a:pt x="994" y="914"/>
                  </a:lnTo>
                  <a:lnTo>
                    <a:pt x="989" y="919"/>
                  </a:lnTo>
                  <a:lnTo>
                    <a:pt x="983" y="923"/>
                  </a:lnTo>
                  <a:lnTo>
                    <a:pt x="976" y="927"/>
                  </a:lnTo>
                  <a:lnTo>
                    <a:pt x="968" y="930"/>
                  </a:lnTo>
                  <a:lnTo>
                    <a:pt x="958" y="933"/>
                  </a:lnTo>
                  <a:lnTo>
                    <a:pt x="948" y="934"/>
                  </a:lnTo>
                  <a:lnTo>
                    <a:pt x="936" y="935"/>
                  </a:lnTo>
                  <a:lnTo>
                    <a:pt x="923" y="936"/>
                  </a:lnTo>
                  <a:lnTo>
                    <a:pt x="863" y="936"/>
                  </a:lnTo>
                  <a:lnTo>
                    <a:pt x="860" y="936"/>
                  </a:lnTo>
                  <a:lnTo>
                    <a:pt x="857" y="937"/>
                  </a:lnTo>
                  <a:lnTo>
                    <a:pt x="854" y="939"/>
                  </a:lnTo>
                  <a:lnTo>
                    <a:pt x="852" y="941"/>
                  </a:lnTo>
                  <a:lnTo>
                    <a:pt x="849" y="944"/>
                  </a:lnTo>
                  <a:lnTo>
                    <a:pt x="847" y="947"/>
                  </a:lnTo>
                  <a:lnTo>
                    <a:pt x="846" y="950"/>
                  </a:lnTo>
                  <a:lnTo>
                    <a:pt x="846" y="954"/>
                  </a:lnTo>
                  <a:lnTo>
                    <a:pt x="846" y="958"/>
                  </a:lnTo>
                  <a:lnTo>
                    <a:pt x="847" y="961"/>
                  </a:lnTo>
                  <a:lnTo>
                    <a:pt x="849" y="964"/>
                  </a:lnTo>
                  <a:lnTo>
                    <a:pt x="852" y="966"/>
                  </a:lnTo>
                  <a:lnTo>
                    <a:pt x="854" y="968"/>
                  </a:lnTo>
                  <a:lnTo>
                    <a:pt x="857" y="971"/>
                  </a:lnTo>
                  <a:lnTo>
                    <a:pt x="860" y="972"/>
                  </a:lnTo>
                  <a:lnTo>
                    <a:pt x="863" y="972"/>
                  </a:lnTo>
                  <a:lnTo>
                    <a:pt x="921" y="972"/>
                  </a:lnTo>
                  <a:lnTo>
                    <a:pt x="927" y="973"/>
                  </a:lnTo>
                  <a:lnTo>
                    <a:pt x="934" y="974"/>
                  </a:lnTo>
                  <a:lnTo>
                    <a:pt x="939" y="975"/>
                  </a:lnTo>
                  <a:lnTo>
                    <a:pt x="943" y="978"/>
                  </a:lnTo>
                  <a:lnTo>
                    <a:pt x="947" y="981"/>
                  </a:lnTo>
                  <a:lnTo>
                    <a:pt x="950" y="985"/>
                  </a:lnTo>
                  <a:lnTo>
                    <a:pt x="953" y="988"/>
                  </a:lnTo>
                  <a:lnTo>
                    <a:pt x="955" y="992"/>
                  </a:lnTo>
                  <a:lnTo>
                    <a:pt x="957" y="1001"/>
                  </a:lnTo>
                  <a:lnTo>
                    <a:pt x="958" y="1008"/>
                  </a:lnTo>
                  <a:lnTo>
                    <a:pt x="958" y="1016"/>
                  </a:lnTo>
                  <a:lnTo>
                    <a:pt x="957" y="1022"/>
                  </a:lnTo>
                  <a:lnTo>
                    <a:pt x="951" y="1041"/>
                  </a:lnTo>
                  <a:lnTo>
                    <a:pt x="948" y="1048"/>
                  </a:lnTo>
                  <a:lnTo>
                    <a:pt x="943" y="1056"/>
                  </a:lnTo>
                  <a:lnTo>
                    <a:pt x="938" y="1061"/>
                  </a:lnTo>
                  <a:lnTo>
                    <a:pt x="931" y="1067"/>
                  </a:lnTo>
                  <a:lnTo>
                    <a:pt x="924" y="1071"/>
                  </a:lnTo>
                  <a:lnTo>
                    <a:pt x="916" y="1075"/>
                  </a:lnTo>
                  <a:lnTo>
                    <a:pt x="907" y="1077"/>
                  </a:lnTo>
                  <a:lnTo>
                    <a:pt x="895" y="1080"/>
                  </a:lnTo>
                  <a:lnTo>
                    <a:pt x="882" y="1080"/>
                  </a:lnTo>
                  <a:lnTo>
                    <a:pt x="685" y="1080"/>
                  </a:lnTo>
                  <a:lnTo>
                    <a:pt x="649" y="1079"/>
                  </a:lnTo>
                  <a:lnTo>
                    <a:pt x="613" y="1076"/>
                  </a:lnTo>
                  <a:lnTo>
                    <a:pt x="579" y="1073"/>
                  </a:lnTo>
                  <a:lnTo>
                    <a:pt x="549" y="1069"/>
                  </a:lnTo>
                  <a:lnTo>
                    <a:pt x="523" y="1065"/>
                  </a:lnTo>
                  <a:lnTo>
                    <a:pt x="504" y="1060"/>
                  </a:lnTo>
                  <a:lnTo>
                    <a:pt x="491" y="1058"/>
                  </a:lnTo>
                  <a:lnTo>
                    <a:pt x="485" y="1057"/>
                  </a:lnTo>
                  <a:lnTo>
                    <a:pt x="436" y="1045"/>
                  </a:lnTo>
                  <a:lnTo>
                    <a:pt x="398" y="1036"/>
                  </a:lnTo>
                  <a:lnTo>
                    <a:pt x="370" y="1030"/>
                  </a:lnTo>
                  <a:lnTo>
                    <a:pt x="349" y="1025"/>
                  </a:lnTo>
                  <a:lnTo>
                    <a:pt x="336" y="1021"/>
                  </a:lnTo>
                  <a:lnTo>
                    <a:pt x="328" y="1019"/>
                  </a:lnTo>
                  <a:lnTo>
                    <a:pt x="322" y="1018"/>
                  </a:lnTo>
                  <a:lnTo>
                    <a:pt x="319" y="1017"/>
                  </a:lnTo>
                  <a:lnTo>
                    <a:pt x="314" y="1016"/>
                  </a:lnTo>
                  <a:lnTo>
                    <a:pt x="304" y="1012"/>
                  </a:lnTo>
                  <a:lnTo>
                    <a:pt x="297" y="1007"/>
                  </a:lnTo>
                  <a:lnTo>
                    <a:pt x="293" y="1002"/>
                  </a:lnTo>
                  <a:lnTo>
                    <a:pt x="291" y="999"/>
                  </a:lnTo>
                  <a:lnTo>
                    <a:pt x="290" y="994"/>
                  </a:lnTo>
                  <a:lnTo>
                    <a:pt x="289" y="990"/>
                  </a:lnTo>
                  <a:lnTo>
                    <a:pt x="288" y="986"/>
                  </a:lnTo>
                  <a:lnTo>
                    <a:pt x="288" y="488"/>
                  </a:lnTo>
                  <a:lnTo>
                    <a:pt x="289" y="482"/>
                  </a:lnTo>
                  <a:lnTo>
                    <a:pt x="290" y="476"/>
                  </a:lnTo>
                  <a:lnTo>
                    <a:pt x="292" y="471"/>
                  </a:lnTo>
                  <a:lnTo>
                    <a:pt x="295" y="465"/>
                  </a:lnTo>
                  <a:lnTo>
                    <a:pt x="300" y="461"/>
                  </a:lnTo>
                  <a:lnTo>
                    <a:pt x="305" y="456"/>
                  </a:lnTo>
                  <a:lnTo>
                    <a:pt x="310" y="453"/>
                  </a:lnTo>
                  <a:lnTo>
                    <a:pt x="317" y="451"/>
                  </a:lnTo>
                  <a:lnTo>
                    <a:pt x="320" y="449"/>
                  </a:lnTo>
                  <a:lnTo>
                    <a:pt x="325" y="448"/>
                  </a:lnTo>
                  <a:lnTo>
                    <a:pt x="339" y="441"/>
                  </a:lnTo>
                  <a:lnTo>
                    <a:pt x="354" y="434"/>
                  </a:lnTo>
                  <a:lnTo>
                    <a:pt x="368" y="426"/>
                  </a:lnTo>
                  <a:lnTo>
                    <a:pt x="381" y="419"/>
                  </a:lnTo>
                  <a:lnTo>
                    <a:pt x="393" y="410"/>
                  </a:lnTo>
                  <a:lnTo>
                    <a:pt x="404" y="401"/>
                  </a:lnTo>
                  <a:lnTo>
                    <a:pt x="416" y="393"/>
                  </a:lnTo>
                  <a:lnTo>
                    <a:pt x="427" y="383"/>
                  </a:lnTo>
                  <a:lnTo>
                    <a:pt x="437" y="373"/>
                  </a:lnTo>
                  <a:lnTo>
                    <a:pt x="447" y="364"/>
                  </a:lnTo>
                  <a:lnTo>
                    <a:pt x="455" y="353"/>
                  </a:lnTo>
                  <a:lnTo>
                    <a:pt x="464" y="343"/>
                  </a:lnTo>
                  <a:lnTo>
                    <a:pt x="480" y="320"/>
                  </a:lnTo>
                  <a:lnTo>
                    <a:pt x="493" y="299"/>
                  </a:lnTo>
                  <a:lnTo>
                    <a:pt x="505" y="275"/>
                  </a:lnTo>
                  <a:lnTo>
                    <a:pt x="515" y="251"/>
                  </a:lnTo>
                  <a:lnTo>
                    <a:pt x="522" y="228"/>
                  </a:lnTo>
                  <a:lnTo>
                    <a:pt x="529" y="203"/>
                  </a:lnTo>
                  <a:lnTo>
                    <a:pt x="534" y="179"/>
                  </a:lnTo>
                  <a:lnTo>
                    <a:pt x="537" y="155"/>
                  </a:lnTo>
                  <a:lnTo>
                    <a:pt x="539" y="131"/>
                  </a:lnTo>
                  <a:lnTo>
                    <a:pt x="541" y="108"/>
                  </a:lnTo>
                  <a:lnTo>
                    <a:pt x="541" y="101"/>
                  </a:lnTo>
                  <a:lnTo>
                    <a:pt x="543" y="95"/>
                  </a:lnTo>
                  <a:lnTo>
                    <a:pt x="546" y="89"/>
                  </a:lnTo>
                  <a:lnTo>
                    <a:pt x="549" y="84"/>
                  </a:lnTo>
                  <a:lnTo>
                    <a:pt x="555" y="78"/>
                  </a:lnTo>
                  <a:lnTo>
                    <a:pt x="561" y="75"/>
                  </a:lnTo>
                  <a:lnTo>
                    <a:pt x="568" y="73"/>
                  </a:lnTo>
                  <a:lnTo>
                    <a:pt x="576" y="72"/>
                  </a:lnTo>
                  <a:lnTo>
                    <a:pt x="584" y="73"/>
                  </a:lnTo>
                  <a:lnTo>
                    <a:pt x="591" y="75"/>
                  </a:lnTo>
                  <a:lnTo>
                    <a:pt x="600" y="80"/>
                  </a:lnTo>
                  <a:lnTo>
                    <a:pt x="609" y="85"/>
                  </a:lnTo>
                  <a:lnTo>
                    <a:pt x="617" y="93"/>
                  </a:lnTo>
                  <a:lnTo>
                    <a:pt x="626" y="101"/>
                  </a:lnTo>
                  <a:lnTo>
                    <a:pt x="634" y="111"/>
                  </a:lnTo>
                  <a:lnTo>
                    <a:pt x="643" y="122"/>
                  </a:lnTo>
                  <a:lnTo>
                    <a:pt x="651" y="134"/>
                  </a:lnTo>
                  <a:lnTo>
                    <a:pt x="658" y="148"/>
                  </a:lnTo>
                  <a:lnTo>
                    <a:pt x="665" y="162"/>
                  </a:lnTo>
                  <a:lnTo>
                    <a:pt x="670" y="176"/>
                  </a:lnTo>
                  <a:lnTo>
                    <a:pt x="674" y="192"/>
                  </a:lnTo>
                  <a:lnTo>
                    <a:pt x="679" y="208"/>
                  </a:lnTo>
                  <a:lnTo>
                    <a:pt x="681" y="225"/>
                  </a:lnTo>
                  <a:lnTo>
                    <a:pt x="681" y="243"/>
                  </a:lnTo>
                  <a:lnTo>
                    <a:pt x="681" y="272"/>
                  </a:lnTo>
                  <a:lnTo>
                    <a:pt x="680" y="296"/>
                  </a:lnTo>
                  <a:lnTo>
                    <a:pt x="679" y="317"/>
                  </a:lnTo>
                  <a:lnTo>
                    <a:pt x="676" y="336"/>
                  </a:lnTo>
                  <a:lnTo>
                    <a:pt x="671" y="355"/>
                  </a:lnTo>
                  <a:lnTo>
                    <a:pt x="666" y="377"/>
                  </a:lnTo>
                  <a:lnTo>
                    <a:pt x="658" y="401"/>
                  </a:lnTo>
                  <a:lnTo>
                    <a:pt x="649" y="432"/>
                  </a:lnTo>
                  <a:lnTo>
                    <a:pt x="766" y="432"/>
                  </a:lnTo>
                  <a:lnTo>
                    <a:pt x="856" y="433"/>
                  </a:lnTo>
                  <a:lnTo>
                    <a:pt x="921" y="434"/>
                  </a:lnTo>
                  <a:lnTo>
                    <a:pt x="966" y="436"/>
                  </a:lnTo>
                  <a:lnTo>
                    <a:pt x="995" y="437"/>
                  </a:lnTo>
                  <a:lnTo>
                    <a:pt x="1014" y="439"/>
                  </a:lnTo>
                  <a:lnTo>
                    <a:pt x="1027" y="442"/>
                  </a:lnTo>
                  <a:lnTo>
                    <a:pt x="1037" y="446"/>
                  </a:lnTo>
                  <a:lnTo>
                    <a:pt x="1044" y="448"/>
                  </a:lnTo>
                  <a:lnTo>
                    <a:pt x="1050" y="450"/>
                  </a:lnTo>
                  <a:lnTo>
                    <a:pt x="1056" y="453"/>
                  </a:lnTo>
                  <a:lnTo>
                    <a:pt x="1060" y="458"/>
                  </a:lnTo>
                  <a:lnTo>
                    <a:pt x="1068" y="465"/>
                  </a:lnTo>
                  <a:lnTo>
                    <a:pt x="1073" y="473"/>
                  </a:lnTo>
                  <a:lnTo>
                    <a:pt x="1077" y="481"/>
                  </a:lnTo>
                  <a:lnTo>
                    <a:pt x="1078" y="489"/>
                  </a:lnTo>
                  <a:lnTo>
                    <a:pt x="1079" y="495"/>
                  </a:lnTo>
                  <a:lnTo>
                    <a:pt x="1081" y="501"/>
                  </a:lnTo>
                  <a:lnTo>
                    <a:pt x="1079" y="512"/>
                  </a:lnTo>
                  <a:lnTo>
                    <a:pt x="1079" y="523"/>
                  </a:lnTo>
                  <a:close/>
                  <a:moveTo>
                    <a:pt x="252" y="1044"/>
                  </a:moveTo>
                  <a:lnTo>
                    <a:pt x="251" y="1052"/>
                  </a:lnTo>
                  <a:lnTo>
                    <a:pt x="249" y="1058"/>
                  </a:lnTo>
                  <a:lnTo>
                    <a:pt x="246" y="1063"/>
                  </a:lnTo>
                  <a:lnTo>
                    <a:pt x="241" y="1069"/>
                  </a:lnTo>
                  <a:lnTo>
                    <a:pt x="236" y="1073"/>
                  </a:lnTo>
                  <a:lnTo>
                    <a:pt x="231" y="1077"/>
                  </a:lnTo>
                  <a:lnTo>
                    <a:pt x="223" y="1079"/>
                  </a:lnTo>
                  <a:lnTo>
                    <a:pt x="216" y="1080"/>
                  </a:lnTo>
                  <a:lnTo>
                    <a:pt x="108" y="1080"/>
                  </a:lnTo>
                  <a:lnTo>
                    <a:pt x="101" y="1079"/>
                  </a:lnTo>
                  <a:lnTo>
                    <a:pt x="94" y="1077"/>
                  </a:lnTo>
                  <a:lnTo>
                    <a:pt x="88" y="1073"/>
                  </a:lnTo>
                  <a:lnTo>
                    <a:pt x="83" y="1069"/>
                  </a:lnTo>
                  <a:lnTo>
                    <a:pt x="78" y="1063"/>
                  </a:lnTo>
                  <a:lnTo>
                    <a:pt x="75" y="1058"/>
                  </a:lnTo>
                  <a:lnTo>
                    <a:pt x="73" y="1052"/>
                  </a:lnTo>
                  <a:lnTo>
                    <a:pt x="72" y="1044"/>
                  </a:lnTo>
                  <a:lnTo>
                    <a:pt x="72" y="468"/>
                  </a:lnTo>
                  <a:lnTo>
                    <a:pt x="73" y="461"/>
                  </a:lnTo>
                  <a:lnTo>
                    <a:pt x="75" y="454"/>
                  </a:lnTo>
                  <a:lnTo>
                    <a:pt x="78" y="448"/>
                  </a:lnTo>
                  <a:lnTo>
                    <a:pt x="83" y="442"/>
                  </a:lnTo>
                  <a:lnTo>
                    <a:pt x="88" y="438"/>
                  </a:lnTo>
                  <a:lnTo>
                    <a:pt x="94" y="435"/>
                  </a:lnTo>
                  <a:lnTo>
                    <a:pt x="101" y="433"/>
                  </a:lnTo>
                  <a:lnTo>
                    <a:pt x="108" y="432"/>
                  </a:lnTo>
                  <a:lnTo>
                    <a:pt x="216" y="432"/>
                  </a:lnTo>
                  <a:lnTo>
                    <a:pt x="223" y="433"/>
                  </a:lnTo>
                  <a:lnTo>
                    <a:pt x="231" y="435"/>
                  </a:lnTo>
                  <a:lnTo>
                    <a:pt x="236" y="438"/>
                  </a:lnTo>
                  <a:lnTo>
                    <a:pt x="241" y="442"/>
                  </a:lnTo>
                  <a:lnTo>
                    <a:pt x="246" y="448"/>
                  </a:lnTo>
                  <a:lnTo>
                    <a:pt x="249" y="454"/>
                  </a:lnTo>
                  <a:lnTo>
                    <a:pt x="251" y="461"/>
                  </a:lnTo>
                  <a:lnTo>
                    <a:pt x="252" y="468"/>
                  </a:lnTo>
                  <a:lnTo>
                    <a:pt x="252" y="1044"/>
                  </a:lnTo>
                  <a:close/>
                  <a:moveTo>
                    <a:pt x="1050" y="377"/>
                  </a:moveTo>
                  <a:lnTo>
                    <a:pt x="1030" y="373"/>
                  </a:lnTo>
                  <a:lnTo>
                    <a:pt x="1005" y="370"/>
                  </a:lnTo>
                  <a:lnTo>
                    <a:pt x="975" y="368"/>
                  </a:lnTo>
                  <a:lnTo>
                    <a:pt x="938" y="366"/>
                  </a:lnTo>
                  <a:lnTo>
                    <a:pt x="897" y="365"/>
                  </a:lnTo>
                  <a:lnTo>
                    <a:pt x="852" y="364"/>
                  </a:lnTo>
                  <a:lnTo>
                    <a:pt x="800" y="363"/>
                  </a:lnTo>
                  <a:lnTo>
                    <a:pt x="745" y="361"/>
                  </a:lnTo>
                  <a:lnTo>
                    <a:pt x="749" y="336"/>
                  </a:lnTo>
                  <a:lnTo>
                    <a:pt x="751" y="310"/>
                  </a:lnTo>
                  <a:lnTo>
                    <a:pt x="753" y="279"/>
                  </a:lnTo>
                  <a:lnTo>
                    <a:pt x="753" y="243"/>
                  </a:lnTo>
                  <a:lnTo>
                    <a:pt x="752" y="219"/>
                  </a:lnTo>
                  <a:lnTo>
                    <a:pt x="749" y="195"/>
                  </a:lnTo>
                  <a:lnTo>
                    <a:pt x="744" y="172"/>
                  </a:lnTo>
                  <a:lnTo>
                    <a:pt x="737" y="151"/>
                  </a:lnTo>
                  <a:lnTo>
                    <a:pt x="728" y="129"/>
                  </a:lnTo>
                  <a:lnTo>
                    <a:pt x="719" y="109"/>
                  </a:lnTo>
                  <a:lnTo>
                    <a:pt x="708" y="90"/>
                  </a:lnTo>
                  <a:lnTo>
                    <a:pt x="696" y="73"/>
                  </a:lnTo>
                  <a:lnTo>
                    <a:pt x="683" y="57"/>
                  </a:lnTo>
                  <a:lnTo>
                    <a:pt x="669" y="43"/>
                  </a:lnTo>
                  <a:lnTo>
                    <a:pt x="654" y="30"/>
                  </a:lnTo>
                  <a:lnTo>
                    <a:pt x="639" y="20"/>
                  </a:lnTo>
                  <a:lnTo>
                    <a:pt x="624" y="12"/>
                  </a:lnTo>
                  <a:lnTo>
                    <a:pt x="607" y="5"/>
                  </a:lnTo>
                  <a:lnTo>
                    <a:pt x="600" y="3"/>
                  </a:lnTo>
                  <a:lnTo>
                    <a:pt x="591" y="1"/>
                  </a:lnTo>
                  <a:lnTo>
                    <a:pt x="584" y="0"/>
                  </a:lnTo>
                  <a:lnTo>
                    <a:pt x="576" y="0"/>
                  </a:lnTo>
                  <a:lnTo>
                    <a:pt x="565" y="1"/>
                  </a:lnTo>
                  <a:lnTo>
                    <a:pt x="555" y="2"/>
                  </a:lnTo>
                  <a:lnTo>
                    <a:pt x="544" y="5"/>
                  </a:lnTo>
                  <a:lnTo>
                    <a:pt x="534" y="8"/>
                  </a:lnTo>
                  <a:lnTo>
                    <a:pt x="525" y="13"/>
                  </a:lnTo>
                  <a:lnTo>
                    <a:pt x="516" y="18"/>
                  </a:lnTo>
                  <a:lnTo>
                    <a:pt x="508" y="24"/>
                  </a:lnTo>
                  <a:lnTo>
                    <a:pt x="501" y="31"/>
                  </a:lnTo>
                  <a:lnTo>
                    <a:pt x="493" y="39"/>
                  </a:lnTo>
                  <a:lnTo>
                    <a:pt x="487" y="47"/>
                  </a:lnTo>
                  <a:lnTo>
                    <a:pt x="481" y="56"/>
                  </a:lnTo>
                  <a:lnTo>
                    <a:pt x="477" y="66"/>
                  </a:lnTo>
                  <a:lnTo>
                    <a:pt x="474" y="75"/>
                  </a:lnTo>
                  <a:lnTo>
                    <a:pt x="470" y="85"/>
                  </a:lnTo>
                  <a:lnTo>
                    <a:pt x="469" y="96"/>
                  </a:lnTo>
                  <a:lnTo>
                    <a:pt x="468" y="107"/>
                  </a:lnTo>
                  <a:lnTo>
                    <a:pt x="467" y="122"/>
                  </a:lnTo>
                  <a:lnTo>
                    <a:pt x="467" y="137"/>
                  </a:lnTo>
                  <a:lnTo>
                    <a:pt x="465" y="153"/>
                  </a:lnTo>
                  <a:lnTo>
                    <a:pt x="462" y="169"/>
                  </a:lnTo>
                  <a:lnTo>
                    <a:pt x="458" y="186"/>
                  </a:lnTo>
                  <a:lnTo>
                    <a:pt x="454" y="205"/>
                  </a:lnTo>
                  <a:lnTo>
                    <a:pt x="448" y="223"/>
                  </a:lnTo>
                  <a:lnTo>
                    <a:pt x="441" y="240"/>
                  </a:lnTo>
                  <a:lnTo>
                    <a:pt x="433" y="259"/>
                  </a:lnTo>
                  <a:lnTo>
                    <a:pt x="423" y="277"/>
                  </a:lnTo>
                  <a:lnTo>
                    <a:pt x="411" y="294"/>
                  </a:lnTo>
                  <a:lnTo>
                    <a:pt x="397" y="311"/>
                  </a:lnTo>
                  <a:lnTo>
                    <a:pt x="382" y="327"/>
                  </a:lnTo>
                  <a:lnTo>
                    <a:pt x="364" y="342"/>
                  </a:lnTo>
                  <a:lnTo>
                    <a:pt x="356" y="348"/>
                  </a:lnTo>
                  <a:lnTo>
                    <a:pt x="345" y="356"/>
                  </a:lnTo>
                  <a:lnTo>
                    <a:pt x="335" y="363"/>
                  </a:lnTo>
                  <a:lnTo>
                    <a:pt x="325" y="368"/>
                  </a:lnTo>
                  <a:lnTo>
                    <a:pt x="315" y="373"/>
                  </a:lnTo>
                  <a:lnTo>
                    <a:pt x="303" y="379"/>
                  </a:lnTo>
                  <a:lnTo>
                    <a:pt x="292" y="384"/>
                  </a:lnTo>
                  <a:lnTo>
                    <a:pt x="286" y="387"/>
                  </a:lnTo>
                  <a:lnTo>
                    <a:pt x="288" y="388"/>
                  </a:lnTo>
                  <a:lnTo>
                    <a:pt x="280" y="383"/>
                  </a:lnTo>
                  <a:lnTo>
                    <a:pt x="273" y="378"/>
                  </a:lnTo>
                  <a:lnTo>
                    <a:pt x="264" y="372"/>
                  </a:lnTo>
                  <a:lnTo>
                    <a:pt x="255" y="368"/>
                  </a:lnTo>
                  <a:lnTo>
                    <a:pt x="246" y="365"/>
                  </a:lnTo>
                  <a:lnTo>
                    <a:pt x="236" y="363"/>
                  </a:lnTo>
                  <a:lnTo>
                    <a:pt x="226" y="360"/>
                  </a:lnTo>
                  <a:lnTo>
                    <a:pt x="216" y="360"/>
                  </a:lnTo>
                  <a:lnTo>
                    <a:pt x="108" y="360"/>
                  </a:lnTo>
                  <a:lnTo>
                    <a:pt x="97" y="360"/>
                  </a:lnTo>
                  <a:lnTo>
                    <a:pt x="86" y="363"/>
                  </a:lnTo>
                  <a:lnTo>
                    <a:pt x="76" y="365"/>
                  </a:lnTo>
                  <a:lnTo>
                    <a:pt x="66" y="368"/>
                  </a:lnTo>
                  <a:lnTo>
                    <a:pt x="57" y="373"/>
                  </a:lnTo>
                  <a:lnTo>
                    <a:pt x="48" y="379"/>
                  </a:lnTo>
                  <a:lnTo>
                    <a:pt x="39" y="384"/>
                  </a:lnTo>
                  <a:lnTo>
                    <a:pt x="32" y="392"/>
                  </a:lnTo>
                  <a:lnTo>
                    <a:pt x="24" y="399"/>
                  </a:lnTo>
                  <a:lnTo>
                    <a:pt x="19" y="408"/>
                  </a:lnTo>
                  <a:lnTo>
                    <a:pt x="13" y="417"/>
                  </a:lnTo>
                  <a:lnTo>
                    <a:pt x="8" y="426"/>
                  </a:lnTo>
                  <a:lnTo>
                    <a:pt x="5" y="436"/>
                  </a:lnTo>
                  <a:lnTo>
                    <a:pt x="3" y="446"/>
                  </a:lnTo>
                  <a:lnTo>
                    <a:pt x="0" y="456"/>
                  </a:lnTo>
                  <a:lnTo>
                    <a:pt x="0" y="468"/>
                  </a:lnTo>
                  <a:lnTo>
                    <a:pt x="0" y="1044"/>
                  </a:lnTo>
                  <a:lnTo>
                    <a:pt x="0" y="1055"/>
                  </a:lnTo>
                  <a:lnTo>
                    <a:pt x="3" y="1066"/>
                  </a:lnTo>
                  <a:lnTo>
                    <a:pt x="5" y="1076"/>
                  </a:lnTo>
                  <a:lnTo>
                    <a:pt x="8" y="1086"/>
                  </a:lnTo>
                  <a:lnTo>
                    <a:pt x="13" y="1095"/>
                  </a:lnTo>
                  <a:lnTo>
                    <a:pt x="19" y="1104"/>
                  </a:lnTo>
                  <a:lnTo>
                    <a:pt x="24" y="1112"/>
                  </a:lnTo>
                  <a:lnTo>
                    <a:pt x="32" y="1121"/>
                  </a:lnTo>
                  <a:lnTo>
                    <a:pt x="39" y="1127"/>
                  </a:lnTo>
                  <a:lnTo>
                    <a:pt x="48" y="1134"/>
                  </a:lnTo>
                  <a:lnTo>
                    <a:pt x="57" y="1139"/>
                  </a:lnTo>
                  <a:lnTo>
                    <a:pt x="66" y="1143"/>
                  </a:lnTo>
                  <a:lnTo>
                    <a:pt x="76" y="1147"/>
                  </a:lnTo>
                  <a:lnTo>
                    <a:pt x="86" y="1150"/>
                  </a:lnTo>
                  <a:lnTo>
                    <a:pt x="97" y="1151"/>
                  </a:lnTo>
                  <a:lnTo>
                    <a:pt x="108" y="1152"/>
                  </a:lnTo>
                  <a:lnTo>
                    <a:pt x="216" y="1152"/>
                  </a:lnTo>
                  <a:lnTo>
                    <a:pt x="224" y="1152"/>
                  </a:lnTo>
                  <a:lnTo>
                    <a:pt x="232" y="1151"/>
                  </a:lnTo>
                  <a:lnTo>
                    <a:pt x="239" y="1149"/>
                  </a:lnTo>
                  <a:lnTo>
                    <a:pt x="247" y="1148"/>
                  </a:lnTo>
                  <a:lnTo>
                    <a:pt x="254" y="1144"/>
                  </a:lnTo>
                  <a:lnTo>
                    <a:pt x="261" y="1141"/>
                  </a:lnTo>
                  <a:lnTo>
                    <a:pt x="267" y="1138"/>
                  </a:lnTo>
                  <a:lnTo>
                    <a:pt x="274" y="1135"/>
                  </a:lnTo>
                  <a:lnTo>
                    <a:pt x="286" y="1125"/>
                  </a:lnTo>
                  <a:lnTo>
                    <a:pt x="295" y="1114"/>
                  </a:lnTo>
                  <a:lnTo>
                    <a:pt x="305" y="1102"/>
                  </a:lnTo>
                  <a:lnTo>
                    <a:pt x="312" y="1089"/>
                  </a:lnTo>
                  <a:lnTo>
                    <a:pt x="313" y="1089"/>
                  </a:lnTo>
                  <a:lnTo>
                    <a:pt x="314" y="1090"/>
                  </a:lnTo>
                  <a:lnTo>
                    <a:pt x="318" y="1092"/>
                  </a:lnTo>
                  <a:lnTo>
                    <a:pt x="322" y="1093"/>
                  </a:lnTo>
                  <a:lnTo>
                    <a:pt x="323" y="1093"/>
                  </a:lnTo>
                  <a:lnTo>
                    <a:pt x="325" y="1093"/>
                  </a:lnTo>
                  <a:lnTo>
                    <a:pt x="344" y="1098"/>
                  </a:lnTo>
                  <a:lnTo>
                    <a:pt x="373" y="1104"/>
                  </a:lnTo>
                  <a:lnTo>
                    <a:pt x="414" y="1114"/>
                  </a:lnTo>
                  <a:lnTo>
                    <a:pt x="470" y="1127"/>
                  </a:lnTo>
                  <a:lnTo>
                    <a:pt x="480" y="1129"/>
                  </a:lnTo>
                  <a:lnTo>
                    <a:pt x="497" y="1133"/>
                  </a:lnTo>
                  <a:lnTo>
                    <a:pt x="520" y="1137"/>
                  </a:lnTo>
                  <a:lnTo>
                    <a:pt x="547" y="1141"/>
                  </a:lnTo>
                  <a:lnTo>
                    <a:pt x="578" y="1146"/>
                  </a:lnTo>
                  <a:lnTo>
                    <a:pt x="612" y="1149"/>
                  </a:lnTo>
                  <a:lnTo>
                    <a:pt x="647" y="1151"/>
                  </a:lnTo>
                  <a:lnTo>
                    <a:pt x="685" y="1152"/>
                  </a:lnTo>
                  <a:lnTo>
                    <a:pt x="882" y="1152"/>
                  </a:lnTo>
                  <a:lnTo>
                    <a:pt x="893" y="1152"/>
                  </a:lnTo>
                  <a:lnTo>
                    <a:pt x="903" y="1151"/>
                  </a:lnTo>
                  <a:lnTo>
                    <a:pt x="914" y="1150"/>
                  </a:lnTo>
                  <a:lnTo>
                    <a:pt x="924" y="1148"/>
                  </a:lnTo>
                  <a:lnTo>
                    <a:pt x="934" y="1146"/>
                  </a:lnTo>
                  <a:lnTo>
                    <a:pt x="942" y="1142"/>
                  </a:lnTo>
                  <a:lnTo>
                    <a:pt x="951" y="1139"/>
                  </a:lnTo>
                  <a:lnTo>
                    <a:pt x="960" y="1135"/>
                  </a:lnTo>
                  <a:lnTo>
                    <a:pt x="967" y="1130"/>
                  </a:lnTo>
                  <a:lnTo>
                    <a:pt x="975" y="1125"/>
                  </a:lnTo>
                  <a:lnTo>
                    <a:pt x="981" y="1119"/>
                  </a:lnTo>
                  <a:lnTo>
                    <a:pt x="989" y="1113"/>
                  </a:lnTo>
                  <a:lnTo>
                    <a:pt x="994" y="1106"/>
                  </a:lnTo>
                  <a:lnTo>
                    <a:pt x="1001" y="1099"/>
                  </a:lnTo>
                  <a:lnTo>
                    <a:pt x="1006" y="1090"/>
                  </a:lnTo>
                  <a:lnTo>
                    <a:pt x="1010" y="1083"/>
                  </a:lnTo>
                  <a:lnTo>
                    <a:pt x="1012" y="1080"/>
                  </a:lnTo>
                  <a:lnTo>
                    <a:pt x="1016" y="1071"/>
                  </a:lnTo>
                  <a:lnTo>
                    <a:pt x="1021" y="1059"/>
                  </a:lnTo>
                  <a:lnTo>
                    <a:pt x="1027" y="1044"/>
                  </a:lnTo>
                  <a:lnTo>
                    <a:pt x="1030" y="1030"/>
                  </a:lnTo>
                  <a:lnTo>
                    <a:pt x="1031" y="1015"/>
                  </a:lnTo>
                  <a:lnTo>
                    <a:pt x="1031" y="1006"/>
                  </a:lnTo>
                  <a:lnTo>
                    <a:pt x="1030" y="998"/>
                  </a:lnTo>
                  <a:lnTo>
                    <a:pt x="1029" y="989"/>
                  </a:lnTo>
                  <a:lnTo>
                    <a:pt x="1027" y="980"/>
                  </a:lnTo>
                  <a:lnTo>
                    <a:pt x="1034" y="975"/>
                  </a:lnTo>
                  <a:lnTo>
                    <a:pt x="1041" y="969"/>
                  </a:lnTo>
                  <a:lnTo>
                    <a:pt x="1046" y="964"/>
                  </a:lnTo>
                  <a:lnTo>
                    <a:pt x="1051" y="959"/>
                  </a:lnTo>
                  <a:lnTo>
                    <a:pt x="1061" y="946"/>
                  </a:lnTo>
                  <a:lnTo>
                    <a:pt x="1068" y="934"/>
                  </a:lnTo>
                  <a:lnTo>
                    <a:pt x="1074" y="921"/>
                  </a:lnTo>
                  <a:lnTo>
                    <a:pt x="1079" y="909"/>
                  </a:lnTo>
                  <a:lnTo>
                    <a:pt x="1083" y="898"/>
                  </a:lnTo>
                  <a:lnTo>
                    <a:pt x="1086" y="887"/>
                  </a:lnTo>
                  <a:lnTo>
                    <a:pt x="1090" y="872"/>
                  </a:lnTo>
                  <a:lnTo>
                    <a:pt x="1093" y="857"/>
                  </a:lnTo>
                  <a:lnTo>
                    <a:pt x="1095" y="843"/>
                  </a:lnTo>
                  <a:lnTo>
                    <a:pt x="1095" y="831"/>
                  </a:lnTo>
                  <a:lnTo>
                    <a:pt x="1093" y="819"/>
                  </a:lnTo>
                  <a:lnTo>
                    <a:pt x="1092" y="809"/>
                  </a:lnTo>
                  <a:lnTo>
                    <a:pt x="1089" y="799"/>
                  </a:lnTo>
                  <a:lnTo>
                    <a:pt x="1086" y="789"/>
                  </a:lnTo>
                  <a:lnTo>
                    <a:pt x="1095" y="782"/>
                  </a:lnTo>
                  <a:lnTo>
                    <a:pt x="1102" y="772"/>
                  </a:lnTo>
                  <a:lnTo>
                    <a:pt x="1109" y="761"/>
                  </a:lnTo>
                  <a:lnTo>
                    <a:pt x="1115" y="750"/>
                  </a:lnTo>
                  <a:lnTo>
                    <a:pt x="1122" y="737"/>
                  </a:lnTo>
                  <a:lnTo>
                    <a:pt x="1127" y="722"/>
                  </a:lnTo>
                  <a:lnTo>
                    <a:pt x="1131" y="707"/>
                  </a:lnTo>
                  <a:lnTo>
                    <a:pt x="1135" y="690"/>
                  </a:lnTo>
                  <a:lnTo>
                    <a:pt x="1136" y="679"/>
                  </a:lnTo>
                  <a:lnTo>
                    <a:pt x="1137" y="667"/>
                  </a:lnTo>
                  <a:lnTo>
                    <a:pt x="1136" y="656"/>
                  </a:lnTo>
                  <a:lnTo>
                    <a:pt x="1135" y="645"/>
                  </a:lnTo>
                  <a:lnTo>
                    <a:pt x="1132" y="635"/>
                  </a:lnTo>
                  <a:lnTo>
                    <a:pt x="1129" y="624"/>
                  </a:lnTo>
                  <a:lnTo>
                    <a:pt x="1125" y="614"/>
                  </a:lnTo>
                  <a:lnTo>
                    <a:pt x="1120" y="604"/>
                  </a:lnTo>
                  <a:lnTo>
                    <a:pt x="1128" y="596"/>
                  </a:lnTo>
                  <a:lnTo>
                    <a:pt x="1133" y="586"/>
                  </a:lnTo>
                  <a:lnTo>
                    <a:pt x="1139" y="576"/>
                  </a:lnTo>
                  <a:lnTo>
                    <a:pt x="1143" y="567"/>
                  </a:lnTo>
                  <a:lnTo>
                    <a:pt x="1146" y="557"/>
                  </a:lnTo>
                  <a:lnTo>
                    <a:pt x="1149" y="546"/>
                  </a:lnTo>
                  <a:lnTo>
                    <a:pt x="1151" y="536"/>
                  </a:lnTo>
                  <a:lnTo>
                    <a:pt x="1151" y="526"/>
                  </a:lnTo>
                  <a:lnTo>
                    <a:pt x="1152" y="518"/>
                  </a:lnTo>
                  <a:lnTo>
                    <a:pt x="1152" y="512"/>
                  </a:lnTo>
                  <a:lnTo>
                    <a:pt x="1152" y="501"/>
                  </a:lnTo>
                  <a:lnTo>
                    <a:pt x="1152" y="492"/>
                  </a:lnTo>
                  <a:lnTo>
                    <a:pt x="1151" y="482"/>
                  </a:lnTo>
                  <a:lnTo>
                    <a:pt x="1149" y="474"/>
                  </a:lnTo>
                  <a:lnTo>
                    <a:pt x="1146" y="465"/>
                  </a:lnTo>
                  <a:lnTo>
                    <a:pt x="1142" y="455"/>
                  </a:lnTo>
                  <a:lnTo>
                    <a:pt x="1139" y="447"/>
                  </a:lnTo>
                  <a:lnTo>
                    <a:pt x="1133" y="438"/>
                  </a:lnTo>
                  <a:lnTo>
                    <a:pt x="1127" y="429"/>
                  </a:lnTo>
                  <a:lnTo>
                    <a:pt x="1120" y="421"/>
                  </a:lnTo>
                  <a:lnTo>
                    <a:pt x="1113" y="413"/>
                  </a:lnTo>
                  <a:lnTo>
                    <a:pt x="1105" y="406"/>
                  </a:lnTo>
                  <a:lnTo>
                    <a:pt x="1096" y="398"/>
                  </a:lnTo>
                  <a:lnTo>
                    <a:pt x="1086" y="392"/>
                  </a:lnTo>
                  <a:lnTo>
                    <a:pt x="1074" y="386"/>
                  </a:lnTo>
                  <a:lnTo>
                    <a:pt x="1063" y="381"/>
                  </a:lnTo>
                  <a:lnTo>
                    <a:pt x="1050" y="3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/>
            <a:lstStyle/>
            <a:p>
              <a:pPr algn="l" defTabSz="1828800" rtl="0"/>
              <a:endParaRPr lang="en-US" kern="1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Freeform 83"/>
            <p:cNvSpPr>
              <a:spLocks noEditPoints="1"/>
            </p:cNvSpPr>
            <p:nvPr/>
          </p:nvSpPr>
          <p:spPr bwMode="auto">
            <a:xfrm>
              <a:off x="8128794" y="2189559"/>
              <a:ext cx="42863" cy="42863"/>
            </a:xfrm>
            <a:custGeom>
              <a:avLst/>
              <a:gdLst>
                <a:gd name="T0" fmla="*/ 50 w 108"/>
                <a:gd name="T1" fmla="*/ 71 h 108"/>
                <a:gd name="T2" fmla="*/ 44 w 108"/>
                <a:gd name="T3" fmla="*/ 69 h 108"/>
                <a:gd name="T4" fmla="*/ 39 w 108"/>
                <a:gd name="T5" fmla="*/ 64 h 108"/>
                <a:gd name="T6" fmla="*/ 36 w 108"/>
                <a:gd name="T7" fmla="*/ 57 h 108"/>
                <a:gd name="T8" fmla="*/ 36 w 108"/>
                <a:gd name="T9" fmla="*/ 50 h 108"/>
                <a:gd name="T10" fmla="*/ 39 w 108"/>
                <a:gd name="T11" fmla="*/ 44 h 108"/>
                <a:gd name="T12" fmla="*/ 44 w 108"/>
                <a:gd name="T13" fmla="*/ 39 h 108"/>
                <a:gd name="T14" fmla="*/ 50 w 108"/>
                <a:gd name="T15" fmla="*/ 37 h 108"/>
                <a:gd name="T16" fmla="*/ 58 w 108"/>
                <a:gd name="T17" fmla="*/ 37 h 108"/>
                <a:gd name="T18" fmla="*/ 64 w 108"/>
                <a:gd name="T19" fmla="*/ 39 h 108"/>
                <a:gd name="T20" fmla="*/ 69 w 108"/>
                <a:gd name="T21" fmla="*/ 44 h 108"/>
                <a:gd name="T22" fmla="*/ 72 w 108"/>
                <a:gd name="T23" fmla="*/ 50 h 108"/>
                <a:gd name="T24" fmla="*/ 72 w 108"/>
                <a:gd name="T25" fmla="*/ 57 h 108"/>
                <a:gd name="T26" fmla="*/ 69 w 108"/>
                <a:gd name="T27" fmla="*/ 64 h 108"/>
                <a:gd name="T28" fmla="*/ 64 w 108"/>
                <a:gd name="T29" fmla="*/ 69 h 108"/>
                <a:gd name="T30" fmla="*/ 58 w 108"/>
                <a:gd name="T31" fmla="*/ 71 h 108"/>
                <a:gd name="T32" fmla="*/ 54 w 108"/>
                <a:gd name="T33" fmla="*/ 71 h 108"/>
                <a:gd name="T34" fmla="*/ 48 w 108"/>
                <a:gd name="T35" fmla="*/ 0 h 108"/>
                <a:gd name="T36" fmla="*/ 38 w 108"/>
                <a:gd name="T37" fmla="*/ 2 h 108"/>
                <a:gd name="T38" fmla="*/ 24 w 108"/>
                <a:gd name="T39" fmla="*/ 9 h 108"/>
                <a:gd name="T40" fmla="*/ 9 w 108"/>
                <a:gd name="T41" fmla="*/ 24 h 108"/>
                <a:gd name="T42" fmla="*/ 3 w 108"/>
                <a:gd name="T43" fmla="*/ 38 h 108"/>
                <a:gd name="T44" fmla="*/ 0 w 108"/>
                <a:gd name="T45" fmla="*/ 49 h 108"/>
                <a:gd name="T46" fmla="*/ 0 w 108"/>
                <a:gd name="T47" fmla="*/ 59 h 108"/>
                <a:gd name="T48" fmla="*/ 3 w 108"/>
                <a:gd name="T49" fmla="*/ 70 h 108"/>
                <a:gd name="T50" fmla="*/ 9 w 108"/>
                <a:gd name="T51" fmla="*/ 84 h 108"/>
                <a:gd name="T52" fmla="*/ 24 w 108"/>
                <a:gd name="T53" fmla="*/ 98 h 108"/>
                <a:gd name="T54" fmla="*/ 38 w 108"/>
                <a:gd name="T55" fmla="*/ 106 h 108"/>
                <a:gd name="T56" fmla="*/ 48 w 108"/>
                <a:gd name="T57" fmla="*/ 108 h 108"/>
                <a:gd name="T58" fmla="*/ 60 w 108"/>
                <a:gd name="T59" fmla="*/ 108 h 108"/>
                <a:gd name="T60" fmla="*/ 70 w 108"/>
                <a:gd name="T61" fmla="*/ 106 h 108"/>
                <a:gd name="T62" fmla="*/ 84 w 108"/>
                <a:gd name="T63" fmla="*/ 98 h 108"/>
                <a:gd name="T64" fmla="*/ 99 w 108"/>
                <a:gd name="T65" fmla="*/ 84 h 108"/>
                <a:gd name="T66" fmla="*/ 105 w 108"/>
                <a:gd name="T67" fmla="*/ 70 h 108"/>
                <a:gd name="T68" fmla="*/ 107 w 108"/>
                <a:gd name="T69" fmla="*/ 59 h 108"/>
                <a:gd name="T70" fmla="*/ 107 w 108"/>
                <a:gd name="T71" fmla="*/ 49 h 108"/>
                <a:gd name="T72" fmla="*/ 105 w 108"/>
                <a:gd name="T73" fmla="*/ 38 h 108"/>
                <a:gd name="T74" fmla="*/ 99 w 108"/>
                <a:gd name="T75" fmla="*/ 24 h 108"/>
                <a:gd name="T76" fmla="*/ 84 w 108"/>
                <a:gd name="T77" fmla="*/ 9 h 108"/>
                <a:gd name="T78" fmla="*/ 70 w 108"/>
                <a:gd name="T79" fmla="*/ 2 h 108"/>
                <a:gd name="T80" fmla="*/ 60 w 108"/>
                <a:gd name="T81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8" h="108">
                  <a:moveTo>
                    <a:pt x="54" y="71"/>
                  </a:moveTo>
                  <a:lnTo>
                    <a:pt x="50" y="71"/>
                  </a:lnTo>
                  <a:lnTo>
                    <a:pt x="47" y="70"/>
                  </a:lnTo>
                  <a:lnTo>
                    <a:pt x="44" y="69"/>
                  </a:lnTo>
                  <a:lnTo>
                    <a:pt x="42" y="67"/>
                  </a:lnTo>
                  <a:lnTo>
                    <a:pt x="39" y="64"/>
                  </a:lnTo>
                  <a:lnTo>
                    <a:pt x="37" y="60"/>
                  </a:lnTo>
                  <a:lnTo>
                    <a:pt x="36" y="57"/>
                  </a:lnTo>
                  <a:lnTo>
                    <a:pt x="36" y="54"/>
                  </a:lnTo>
                  <a:lnTo>
                    <a:pt x="36" y="50"/>
                  </a:lnTo>
                  <a:lnTo>
                    <a:pt x="37" y="46"/>
                  </a:lnTo>
                  <a:lnTo>
                    <a:pt x="39" y="44"/>
                  </a:lnTo>
                  <a:lnTo>
                    <a:pt x="42" y="41"/>
                  </a:lnTo>
                  <a:lnTo>
                    <a:pt x="44" y="39"/>
                  </a:lnTo>
                  <a:lnTo>
                    <a:pt x="47" y="37"/>
                  </a:lnTo>
                  <a:lnTo>
                    <a:pt x="50" y="37"/>
                  </a:lnTo>
                  <a:lnTo>
                    <a:pt x="54" y="36"/>
                  </a:lnTo>
                  <a:lnTo>
                    <a:pt x="58" y="37"/>
                  </a:lnTo>
                  <a:lnTo>
                    <a:pt x="61" y="37"/>
                  </a:lnTo>
                  <a:lnTo>
                    <a:pt x="64" y="39"/>
                  </a:lnTo>
                  <a:lnTo>
                    <a:pt x="66" y="41"/>
                  </a:lnTo>
                  <a:lnTo>
                    <a:pt x="69" y="44"/>
                  </a:lnTo>
                  <a:lnTo>
                    <a:pt x="71" y="46"/>
                  </a:lnTo>
                  <a:lnTo>
                    <a:pt x="72" y="50"/>
                  </a:lnTo>
                  <a:lnTo>
                    <a:pt x="72" y="54"/>
                  </a:lnTo>
                  <a:lnTo>
                    <a:pt x="72" y="57"/>
                  </a:lnTo>
                  <a:lnTo>
                    <a:pt x="71" y="60"/>
                  </a:lnTo>
                  <a:lnTo>
                    <a:pt x="69" y="64"/>
                  </a:lnTo>
                  <a:lnTo>
                    <a:pt x="66" y="67"/>
                  </a:lnTo>
                  <a:lnTo>
                    <a:pt x="64" y="69"/>
                  </a:lnTo>
                  <a:lnTo>
                    <a:pt x="61" y="70"/>
                  </a:lnTo>
                  <a:lnTo>
                    <a:pt x="58" y="71"/>
                  </a:lnTo>
                  <a:lnTo>
                    <a:pt x="54" y="71"/>
                  </a:lnTo>
                  <a:lnTo>
                    <a:pt x="54" y="71"/>
                  </a:lnTo>
                  <a:close/>
                  <a:moveTo>
                    <a:pt x="54" y="0"/>
                  </a:moveTo>
                  <a:lnTo>
                    <a:pt x="48" y="0"/>
                  </a:lnTo>
                  <a:lnTo>
                    <a:pt x="43" y="1"/>
                  </a:lnTo>
                  <a:lnTo>
                    <a:pt x="38" y="2"/>
                  </a:lnTo>
                  <a:lnTo>
                    <a:pt x="33" y="4"/>
                  </a:lnTo>
                  <a:lnTo>
                    <a:pt x="24" y="9"/>
                  </a:lnTo>
                  <a:lnTo>
                    <a:pt x="16" y="15"/>
                  </a:lnTo>
                  <a:lnTo>
                    <a:pt x="9" y="24"/>
                  </a:lnTo>
                  <a:lnTo>
                    <a:pt x="4" y="32"/>
                  </a:lnTo>
                  <a:lnTo>
                    <a:pt x="3" y="38"/>
                  </a:lnTo>
                  <a:lnTo>
                    <a:pt x="2" y="43"/>
                  </a:lnTo>
                  <a:lnTo>
                    <a:pt x="0" y="49"/>
                  </a:lnTo>
                  <a:lnTo>
                    <a:pt x="0" y="54"/>
                  </a:lnTo>
                  <a:lnTo>
                    <a:pt x="0" y="59"/>
                  </a:lnTo>
                  <a:lnTo>
                    <a:pt x="2" y="65"/>
                  </a:lnTo>
                  <a:lnTo>
                    <a:pt x="3" y="70"/>
                  </a:lnTo>
                  <a:lnTo>
                    <a:pt x="4" y="75"/>
                  </a:lnTo>
                  <a:lnTo>
                    <a:pt x="9" y="84"/>
                  </a:lnTo>
                  <a:lnTo>
                    <a:pt x="16" y="92"/>
                  </a:lnTo>
                  <a:lnTo>
                    <a:pt x="24" y="98"/>
                  </a:lnTo>
                  <a:lnTo>
                    <a:pt x="33" y="104"/>
                  </a:lnTo>
                  <a:lnTo>
                    <a:pt x="38" y="106"/>
                  </a:lnTo>
                  <a:lnTo>
                    <a:pt x="43" y="107"/>
                  </a:lnTo>
                  <a:lnTo>
                    <a:pt x="48" y="108"/>
                  </a:lnTo>
                  <a:lnTo>
                    <a:pt x="54" y="108"/>
                  </a:lnTo>
                  <a:lnTo>
                    <a:pt x="60" y="108"/>
                  </a:lnTo>
                  <a:lnTo>
                    <a:pt x="65" y="107"/>
                  </a:lnTo>
                  <a:lnTo>
                    <a:pt x="70" y="106"/>
                  </a:lnTo>
                  <a:lnTo>
                    <a:pt x="75" y="104"/>
                  </a:lnTo>
                  <a:lnTo>
                    <a:pt x="84" y="98"/>
                  </a:lnTo>
                  <a:lnTo>
                    <a:pt x="92" y="92"/>
                  </a:lnTo>
                  <a:lnTo>
                    <a:pt x="99" y="84"/>
                  </a:lnTo>
                  <a:lnTo>
                    <a:pt x="104" y="75"/>
                  </a:lnTo>
                  <a:lnTo>
                    <a:pt x="105" y="70"/>
                  </a:lnTo>
                  <a:lnTo>
                    <a:pt x="107" y="65"/>
                  </a:lnTo>
                  <a:lnTo>
                    <a:pt x="107" y="59"/>
                  </a:lnTo>
                  <a:lnTo>
                    <a:pt x="108" y="54"/>
                  </a:lnTo>
                  <a:lnTo>
                    <a:pt x="107" y="49"/>
                  </a:lnTo>
                  <a:lnTo>
                    <a:pt x="107" y="43"/>
                  </a:lnTo>
                  <a:lnTo>
                    <a:pt x="105" y="38"/>
                  </a:lnTo>
                  <a:lnTo>
                    <a:pt x="104" y="32"/>
                  </a:lnTo>
                  <a:lnTo>
                    <a:pt x="99" y="24"/>
                  </a:lnTo>
                  <a:lnTo>
                    <a:pt x="92" y="15"/>
                  </a:lnTo>
                  <a:lnTo>
                    <a:pt x="84" y="9"/>
                  </a:lnTo>
                  <a:lnTo>
                    <a:pt x="75" y="4"/>
                  </a:lnTo>
                  <a:lnTo>
                    <a:pt x="70" y="2"/>
                  </a:lnTo>
                  <a:lnTo>
                    <a:pt x="65" y="1"/>
                  </a:lnTo>
                  <a:lnTo>
                    <a:pt x="60" y="0"/>
                  </a:lnTo>
                  <a:lnTo>
                    <a:pt x="5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/>
            <a:lstStyle/>
            <a:p>
              <a:pPr algn="l" defTabSz="1828800" rtl="0"/>
              <a:endParaRPr lang="en-US" kern="1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" name="Group 475"/>
          <p:cNvGrpSpPr/>
          <p:nvPr/>
        </p:nvGrpSpPr>
        <p:grpSpPr>
          <a:xfrm>
            <a:off x="2283220" y="4447575"/>
            <a:ext cx="662940" cy="964565"/>
            <a:chOff x="3720306" y="3668315"/>
            <a:chExt cx="314325" cy="45720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6" name="Freeform 114"/>
            <p:cNvSpPr>
              <a:spLocks noEditPoints="1"/>
            </p:cNvSpPr>
            <p:nvPr/>
          </p:nvSpPr>
          <p:spPr bwMode="auto">
            <a:xfrm>
              <a:off x="3720306" y="3668315"/>
              <a:ext cx="314325" cy="457200"/>
            </a:xfrm>
            <a:custGeom>
              <a:avLst/>
              <a:gdLst>
                <a:gd name="T0" fmla="*/ 184 w 793"/>
                <a:gd name="T1" fmla="*/ 669 h 1152"/>
                <a:gd name="T2" fmla="*/ 103 w 793"/>
                <a:gd name="T3" fmla="*/ 514 h 1152"/>
                <a:gd name="T4" fmla="*/ 78 w 793"/>
                <a:gd name="T5" fmla="*/ 439 h 1152"/>
                <a:gd name="T6" fmla="*/ 75 w 793"/>
                <a:gd name="T7" fmla="*/ 363 h 1152"/>
                <a:gd name="T8" fmla="*/ 92 w 793"/>
                <a:gd name="T9" fmla="*/ 284 h 1152"/>
                <a:gd name="T10" fmla="*/ 128 w 793"/>
                <a:gd name="T11" fmla="*/ 215 h 1152"/>
                <a:gd name="T12" fmla="*/ 180 w 793"/>
                <a:gd name="T13" fmla="*/ 156 h 1152"/>
                <a:gd name="T14" fmla="*/ 242 w 793"/>
                <a:gd name="T15" fmla="*/ 112 h 1152"/>
                <a:gd name="T16" fmla="*/ 316 w 793"/>
                <a:gd name="T17" fmla="*/ 82 h 1152"/>
                <a:gd name="T18" fmla="*/ 397 w 793"/>
                <a:gd name="T19" fmla="*/ 72 h 1152"/>
                <a:gd name="T20" fmla="*/ 478 w 793"/>
                <a:gd name="T21" fmla="*/ 82 h 1152"/>
                <a:gd name="T22" fmla="*/ 551 w 793"/>
                <a:gd name="T23" fmla="*/ 112 h 1152"/>
                <a:gd name="T24" fmla="*/ 615 w 793"/>
                <a:gd name="T25" fmla="*/ 156 h 1152"/>
                <a:gd name="T26" fmla="*/ 666 w 793"/>
                <a:gd name="T27" fmla="*/ 215 h 1152"/>
                <a:gd name="T28" fmla="*/ 701 w 793"/>
                <a:gd name="T29" fmla="*/ 284 h 1152"/>
                <a:gd name="T30" fmla="*/ 720 w 793"/>
                <a:gd name="T31" fmla="*/ 363 h 1152"/>
                <a:gd name="T32" fmla="*/ 717 w 793"/>
                <a:gd name="T33" fmla="*/ 438 h 1152"/>
                <a:gd name="T34" fmla="*/ 691 w 793"/>
                <a:gd name="T35" fmla="*/ 513 h 1152"/>
                <a:gd name="T36" fmla="*/ 610 w 793"/>
                <a:gd name="T37" fmla="*/ 669 h 1152"/>
                <a:gd name="T38" fmla="*/ 397 w 793"/>
                <a:gd name="T39" fmla="*/ 1080 h 1152"/>
                <a:gd name="T40" fmla="*/ 346 w 793"/>
                <a:gd name="T41" fmla="*/ 1067 h 1152"/>
                <a:gd name="T42" fmla="*/ 469 w 793"/>
                <a:gd name="T43" fmla="*/ 1036 h 1152"/>
                <a:gd name="T44" fmla="*/ 445 w 793"/>
                <a:gd name="T45" fmla="*/ 1071 h 1152"/>
                <a:gd name="T46" fmla="*/ 412 w 793"/>
                <a:gd name="T47" fmla="*/ 1079 h 1152"/>
                <a:gd name="T48" fmla="*/ 263 w 793"/>
                <a:gd name="T49" fmla="*/ 846 h 1152"/>
                <a:gd name="T50" fmla="*/ 528 w 793"/>
                <a:gd name="T51" fmla="*/ 857 h 1152"/>
                <a:gd name="T52" fmla="*/ 307 w 793"/>
                <a:gd name="T53" fmla="*/ 986 h 1152"/>
                <a:gd name="T54" fmla="*/ 290 w 793"/>
                <a:gd name="T55" fmla="*/ 931 h 1152"/>
                <a:gd name="T56" fmla="*/ 496 w 793"/>
                <a:gd name="T57" fmla="*/ 958 h 1152"/>
                <a:gd name="T58" fmla="*/ 376 w 793"/>
                <a:gd name="T59" fmla="*/ 0 h 1152"/>
                <a:gd name="T60" fmla="*/ 279 w 793"/>
                <a:gd name="T61" fmla="*/ 18 h 1152"/>
                <a:gd name="T62" fmla="*/ 192 w 793"/>
                <a:gd name="T63" fmla="*/ 58 h 1152"/>
                <a:gd name="T64" fmla="*/ 117 w 793"/>
                <a:gd name="T65" fmla="*/ 116 h 1152"/>
                <a:gd name="T66" fmla="*/ 59 w 793"/>
                <a:gd name="T67" fmla="*/ 190 h 1152"/>
                <a:gd name="T68" fmla="*/ 19 w 793"/>
                <a:gd name="T69" fmla="*/ 278 h 1152"/>
                <a:gd name="T70" fmla="*/ 2 w 793"/>
                <a:gd name="T71" fmla="*/ 375 h 1152"/>
                <a:gd name="T72" fmla="*/ 7 w 793"/>
                <a:gd name="T73" fmla="*/ 451 h 1152"/>
                <a:gd name="T74" fmla="*/ 59 w 793"/>
                <a:gd name="T75" fmla="*/ 589 h 1152"/>
                <a:gd name="T76" fmla="*/ 160 w 793"/>
                <a:gd name="T77" fmla="*/ 778 h 1152"/>
                <a:gd name="T78" fmla="*/ 234 w 793"/>
                <a:gd name="T79" fmla="*/ 994 h 1152"/>
                <a:gd name="T80" fmla="*/ 270 w 793"/>
                <a:gd name="T81" fmla="*/ 1086 h 1152"/>
                <a:gd name="T82" fmla="*/ 302 w 793"/>
                <a:gd name="T83" fmla="*/ 1125 h 1152"/>
                <a:gd name="T84" fmla="*/ 347 w 793"/>
                <a:gd name="T85" fmla="*/ 1146 h 1152"/>
                <a:gd name="T86" fmla="*/ 411 w 793"/>
                <a:gd name="T87" fmla="*/ 1152 h 1152"/>
                <a:gd name="T88" fmla="*/ 467 w 793"/>
                <a:gd name="T89" fmla="*/ 1140 h 1152"/>
                <a:gd name="T90" fmla="*/ 507 w 793"/>
                <a:gd name="T91" fmla="*/ 1111 h 1152"/>
                <a:gd name="T92" fmla="*/ 535 w 793"/>
                <a:gd name="T93" fmla="*/ 1066 h 1152"/>
                <a:gd name="T94" fmla="*/ 578 w 793"/>
                <a:gd name="T95" fmla="*/ 935 h 1152"/>
                <a:gd name="T96" fmla="*/ 633 w 793"/>
                <a:gd name="T97" fmla="*/ 779 h 1152"/>
                <a:gd name="T98" fmla="*/ 735 w 793"/>
                <a:gd name="T99" fmla="*/ 589 h 1152"/>
                <a:gd name="T100" fmla="*/ 787 w 793"/>
                <a:gd name="T101" fmla="*/ 451 h 1152"/>
                <a:gd name="T102" fmla="*/ 792 w 793"/>
                <a:gd name="T103" fmla="*/ 375 h 1152"/>
                <a:gd name="T104" fmla="*/ 775 w 793"/>
                <a:gd name="T105" fmla="*/ 278 h 1152"/>
                <a:gd name="T106" fmla="*/ 736 w 793"/>
                <a:gd name="T107" fmla="*/ 190 h 1152"/>
                <a:gd name="T108" fmla="*/ 677 w 793"/>
                <a:gd name="T109" fmla="*/ 116 h 1152"/>
                <a:gd name="T110" fmla="*/ 602 w 793"/>
                <a:gd name="T111" fmla="*/ 58 h 1152"/>
                <a:gd name="T112" fmla="*/ 515 w 793"/>
                <a:gd name="T113" fmla="*/ 18 h 1152"/>
                <a:gd name="T114" fmla="*/ 417 w 793"/>
                <a:gd name="T11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93" h="1152">
                  <a:moveTo>
                    <a:pt x="565" y="756"/>
                  </a:moveTo>
                  <a:lnTo>
                    <a:pt x="229" y="756"/>
                  </a:lnTo>
                  <a:lnTo>
                    <a:pt x="215" y="727"/>
                  </a:lnTo>
                  <a:lnTo>
                    <a:pt x="200" y="698"/>
                  </a:lnTo>
                  <a:lnTo>
                    <a:pt x="184" y="669"/>
                  </a:lnTo>
                  <a:lnTo>
                    <a:pt x="169" y="640"/>
                  </a:lnTo>
                  <a:lnTo>
                    <a:pt x="151" y="608"/>
                  </a:lnTo>
                  <a:lnTo>
                    <a:pt x="133" y="577"/>
                  </a:lnTo>
                  <a:lnTo>
                    <a:pt x="117" y="545"/>
                  </a:lnTo>
                  <a:lnTo>
                    <a:pt x="103" y="514"/>
                  </a:lnTo>
                  <a:lnTo>
                    <a:pt x="97" y="498"/>
                  </a:lnTo>
                  <a:lnTo>
                    <a:pt x="91" y="483"/>
                  </a:lnTo>
                  <a:lnTo>
                    <a:pt x="86" y="468"/>
                  </a:lnTo>
                  <a:lnTo>
                    <a:pt x="81" y="453"/>
                  </a:lnTo>
                  <a:lnTo>
                    <a:pt x="78" y="439"/>
                  </a:lnTo>
                  <a:lnTo>
                    <a:pt x="75" y="424"/>
                  </a:lnTo>
                  <a:lnTo>
                    <a:pt x="74" y="410"/>
                  </a:lnTo>
                  <a:lnTo>
                    <a:pt x="73" y="396"/>
                  </a:lnTo>
                  <a:lnTo>
                    <a:pt x="74" y="379"/>
                  </a:lnTo>
                  <a:lnTo>
                    <a:pt x="75" y="363"/>
                  </a:lnTo>
                  <a:lnTo>
                    <a:pt x="77" y="347"/>
                  </a:lnTo>
                  <a:lnTo>
                    <a:pt x="79" y="331"/>
                  </a:lnTo>
                  <a:lnTo>
                    <a:pt x="84" y="315"/>
                  </a:lnTo>
                  <a:lnTo>
                    <a:pt x="88" y="300"/>
                  </a:lnTo>
                  <a:lnTo>
                    <a:pt x="92" y="284"/>
                  </a:lnTo>
                  <a:lnTo>
                    <a:pt x="99" y="270"/>
                  </a:lnTo>
                  <a:lnTo>
                    <a:pt x="105" y="255"/>
                  </a:lnTo>
                  <a:lnTo>
                    <a:pt x="112" y="241"/>
                  </a:lnTo>
                  <a:lnTo>
                    <a:pt x="120" y="228"/>
                  </a:lnTo>
                  <a:lnTo>
                    <a:pt x="128" y="215"/>
                  </a:lnTo>
                  <a:lnTo>
                    <a:pt x="138" y="202"/>
                  </a:lnTo>
                  <a:lnTo>
                    <a:pt x="147" y="190"/>
                  </a:lnTo>
                  <a:lnTo>
                    <a:pt x="157" y="179"/>
                  </a:lnTo>
                  <a:lnTo>
                    <a:pt x="168" y="167"/>
                  </a:lnTo>
                  <a:lnTo>
                    <a:pt x="180" y="156"/>
                  </a:lnTo>
                  <a:lnTo>
                    <a:pt x="191" y="146"/>
                  </a:lnTo>
                  <a:lnTo>
                    <a:pt x="204" y="136"/>
                  </a:lnTo>
                  <a:lnTo>
                    <a:pt x="216" y="128"/>
                  </a:lnTo>
                  <a:lnTo>
                    <a:pt x="229" y="119"/>
                  </a:lnTo>
                  <a:lnTo>
                    <a:pt x="242" y="112"/>
                  </a:lnTo>
                  <a:lnTo>
                    <a:pt x="256" y="104"/>
                  </a:lnTo>
                  <a:lnTo>
                    <a:pt x="270" y="98"/>
                  </a:lnTo>
                  <a:lnTo>
                    <a:pt x="286" y="91"/>
                  </a:lnTo>
                  <a:lnTo>
                    <a:pt x="301" y="87"/>
                  </a:lnTo>
                  <a:lnTo>
                    <a:pt x="316" y="82"/>
                  </a:lnTo>
                  <a:lnTo>
                    <a:pt x="332" y="78"/>
                  </a:lnTo>
                  <a:lnTo>
                    <a:pt x="348" y="76"/>
                  </a:lnTo>
                  <a:lnTo>
                    <a:pt x="364" y="74"/>
                  </a:lnTo>
                  <a:lnTo>
                    <a:pt x="381" y="73"/>
                  </a:lnTo>
                  <a:lnTo>
                    <a:pt x="397" y="72"/>
                  </a:lnTo>
                  <a:lnTo>
                    <a:pt x="414" y="73"/>
                  </a:lnTo>
                  <a:lnTo>
                    <a:pt x="430" y="74"/>
                  </a:lnTo>
                  <a:lnTo>
                    <a:pt x="447" y="76"/>
                  </a:lnTo>
                  <a:lnTo>
                    <a:pt x="463" y="78"/>
                  </a:lnTo>
                  <a:lnTo>
                    <a:pt x="478" y="82"/>
                  </a:lnTo>
                  <a:lnTo>
                    <a:pt x="493" y="87"/>
                  </a:lnTo>
                  <a:lnTo>
                    <a:pt x="508" y="91"/>
                  </a:lnTo>
                  <a:lnTo>
                    <a:pt x="523" y="98"/>
                  </a:lnTo>
                  <a:lnTo>
                    <a:pt x="537" y="104"/>
                  </a:lnTo>
                  <a:lnTo>
                    <a:pt x="551" y="112"/>
                  </a:lnTo>
                  <a:lnTo>
                    <a:pt x="565" y="119"/>
                  </a:lnTo>
                  <a:lnTo>
                    <a:pt x="578" y="128"/>
                  </a:lnTo>
                  <a:lnTo>
                    <a:pt x="591" y="136"/>
                  </a:lnTo>
                  <a:lnTo>
                    <a:pt x="603" y="146"/>
                  </a:lnTo>
                  <a:lnTo>
                    <a:pt x="615" y="156"/>
                  </a:lnTo>
                  <a:lnTo>
                    <a:pt x="626" y="167"/>
                  </a:lnTo>
                  <a:lnTo>
                    <a:pt x="637" y="179"/>
                  </a:lnTo>
                  <a:lnTo>
                    <a:pt x="647" y="190"/>
                  </a:lnTo>
                  <a:lnTo>
                    <a:pt x="656" y="202"/>
                  </a:lnTo>
                  <a:lnTo>
                    <a:pt x="666" y="215"/>
                  </a:lnTo>
                  <a:lnTo>
                    <a:pt x="674" y="228"/>
                  </a:lnTo>
                  <a:lnTo>
                    <a:pt x="682" y="241"/>
                  </a:lnTo>
                  <a:lnTo>
                    <a:pt x="688" y="255"/>
                  </a:lnTo>
                  <a:lnTo>
                    <a:pt x="696" y="270"/>
                  </a:lnTo>
                  <a:lnTo>
                    <a:pt x="701" y="284"/>
                  </a:lnTo>
                  <a:lnTo>
                    <a:pt x="707" y="300"/>
                  </a:lnTo>
                  <a:lnTo>
                    <a:pt x="711" y="315"/>
                  </a:lnTo>
                  <a:lnTo>
                    <a:pt x="714" y="331"/>
                  </a:lnTo>
                  <a:lnTo>
                    <a:pt x="718" y="347"/>
                  </a:lnTo>
                  <a:lnTo>
                    <a:pt x="720" y="363"/>
                  </a:lnTo>
                  <a:lnTo>
                    <a:pt x="721" y="379"/>
                  </a:lnTo>
                  <a:lnTo>
                    <a:pt x="721" y="396"/>
                  </a:lnTo>
                  <a:lnTo>
                    <a:pt x="721" y="410"/>
                  </a:lnTo>
                  <a:lnTo>
                    <a:pt x="719" y="424"/>
                  </a:lnTo>
                  <a:lnTo>
                    <a:pt x="717" y="438"/>
                  </a:lnTo>
                  <a:lnTo>
                    <a:pt x="712" y="453"/>
                  </a:lnTo>
                  <a:lnTo>
                    <a:pt x="708" y="468"/>
                  </a:lnTo>
                  <a:lnTo>
                    <a:pt x="704" y="483"/>
                  </a:lnTo>
                  <a:lnTo>
                    <a:pt x="697" y="498"/>
                  </a:lnTo>
                  <a:lnTo>
                    <a:pt x="691" y="513"/>
                  </a:lnTo>
                  <a:lnTo>
                    <a:pt x="677" y="545"/>
                  </a:lnTo>
                  <a:lnTo>
                    <a:pt x="660" y="577"/>
                  </a:lnTo>
                  <a:lnTo>
                    <a:pt x="643" y="608"/>
                  </a:lnTo>
                  <a:lnTo>
                    <a:pt x="626" y="641"/>
                  </a:lnTo>
                  <a:lnTo>
                    <a:pt x="610" y="669"/>
                  </a:lnTo>
                  <a:lnTo>
                    <a:pt x="594" y="698"/>
                  </a:lnTo>
                  <a:lnTo>
                    <a:pt x="579" y="727"/>
                  </a:lnTo>
                  <a:lnTo>
                    <a:pt x="565" y="756"/>
                  </a:lnTo>
                  <a:lnTo>
                    <a:pt x="565" y="756"/>
                  </a:lnTo>
                  <a:close/>
                  <a:moveTo>
                    <a:pt x="397" y="1080"/>
                  </a:moveTo>
                  <a:lnTo>
                    <a:pt x="384" y="1079"/>
                  </a:lnTo>
                  <a:lnTo>
                    <a:pt x="373" y="1078"/>
                  </a:lnTo>
                  <a:lnTo>
                    <a:pt x="363" y="1076"/>
                  </a:lnTo>
                  <a:lnTo>
                    <a:pt x="355" y="1073"/>
                  </a:lnTo>
                  <a:lnTo>
                    <a:pt x="346" y="1067"/>
                  </a:lnTo>
                  <a:lnTo>
                    <a:pt x="339" y="1059"/>
                  </a:lnTo>
                  <a:lnTo>
                    <a:pt x="332" y="1049"/>
                  </a:lnTo>
                  <a:lnTo>
                    <a:pt x="326" y="1035"/>
                  </a:lnTo>
                  <a:lnTo>
                    <a:pt x="478" y="1016"/>
                  </a:lnTo>
                  <a:lnTo>
                    <a:pt x="469" y="1036"/>
                  </a:lnTo>
                  <a:lnTo>
                    <a:pt x="462" y="1051"/>
                  </a:lnTo>
                  <a:lnTo>
                    <a:pt x="457" y="1057"/>
                  </a:lnTo>
                  <a:lnTo>
                    <a:pt x="454" y="1062"/>
                  </a:lnTo>
                  <a:lnTo>
                    <a:pt x="450" y="1066"/>
                  </a:lnTo>
                  <a:lnTo>
                    <a:pt x="445" y="1071"/>
                  </a:lnTo>
                  <a:lnTo>
                    <a:pt x="440" y="1073"/>
                  </a:lnTo>
                  <a:lnTo>
                    <a:pt x="436" y="1075"/>
                  </a:lnTo>
                  <a:lnTo>
                    <a:pt x="430" y="1077"/>
                  </a:lnTo>
                  <a:lnTo>
                    <a:pt x="425" y="1078"/>
                  </a:lnTo>
                  <a:lnTo>
                    <a:pt x="412" y="1079"/>
                  </a:lnTo>
                  <a:lnTo>
                    <a:pt x="397" y="1080"/>
                  </a:lnTo>
                  <a:close/>
                  <a:moveTo>
                    <a:pt x="279" y="897"/>
                  </a:moveTo>
                  <a:lnTo>
                    <a:pt x="275" y="881"/>
                  </a:lnTo>
                  <a:lnTo>
                    <a:pt x="269" y="863"/>
                  </a:lnTo>
                  <a:lnTo>
                    <a:pt x="263" y="846"/>
                  </a:lnTo>
                  <a:lnTo>
                    <a:pt x="258" y="828"/>
                  </a:lnTo>
                  <a:lnTo>
                    <a:pt x="537" y="828"/>
                  </a:lnTo>
                  <a:lnTo>
                    <a:pt x="534" y="837"/>
                  </a:lnTo>
                  <a:lnTo>
                    <a:pt x="531" y="847"/>
                  </a:lnTo>
                  <a:lnTo>
                    <a:pt x="528" y="857"/>
                  </a:lnTo>
                  <a:lnTo>
                    <a:pt x="524" y="867"/>
                  </a:lnTo>
                  <a:lnTo>
                    <a:pt x="279" y="897"/>
                  </a:lnTo>
                  <a:close/>
                  <a:moveTo>
                    <a:pt x="491" y="978"/>
                  </a:moveTo>
                  <a:lnTo>
                    <a:pt x="312" y="1000"/>
                  </a:lnTo>
                  <a:lnTo>
                    <a:pt x="307" y="986"/>
                  </a:lnTo>
                  <a:lnTo>
                    <a:pt x="302" y="970"/>
                  </a:lnTo>
                  <a:lnTo>
                    <a:pt x="296" y="952"/>
                  </a:lnTo>
                  <a:lnTo>
                    <a:pt x="290" y="932"/>
                  </a:lnTo>
                  <a:lnTo>
                    <a:pt x="290" y="931"/>
                  </a:lnTo>
                  <a:lnTo>
                    <a:pt x="290" y="931"/>
                  </a:lnTo>
                  <a:lnTo>
                    <a:pt x="512" y="903"/>
                  </a:lnTo>
                  <a:lnTo>
                    <a:pt x="508" y="919"/>
                  </a:lnTo>
                  <a:lnTo>
                    <a:pt x="504" y="936"/>
                  </a:lnTo>
                  <a:lnTo>
                    <a:pt x="499" y="946"/>
                  </a:lnTo>
                  <a:lnTo>
                    <a:pt x="496" y="958"/>
                  </a:lnTo>
                  <a:lnTo>
                    <a:pt x="493" y="968"/>
                  </a:lnTo>
                  <a:lnTo>
                    <a:pt x="491" y="978"/>
                  </a:lnTo>
                  <a:lnTo>
                    <a:pt x="491" y="978"/>
                  </a:lnTo>
                  <a:close/>
                  <a:moveTo>
                    <a:pt x="397" y="0"/>
                  </a:moveTo>
                  <a:lnTo>
                    <a:pt x="376" y="0"/>
                  </a:lnTo>
                  <a:lnTo>
                    <a:pt x="357" y="1"/>
                  </a:lnTo>
                  <a:lnTo>
                    <a:pt x="336" y="5"/>
                  </a:lnTo>
                  <a:lnTo>
                    <a:pt x="317" y="8"/>
                  </a:lnTo>
                  <a:lnTo>
                    <a:pt x="299" y="12"/>
                  </a:lnTo>
                  <a:lnTo>
                    <a:pt x="279" y="18"/>
                  </a:lnTo>
                  <a:lnTo>
                    <a:pt x="261" y="24"/>
                  </a:lnTo>
                  <a:lnTo>
                    <a:pt x="242" y="31"/>
                  </a:lnTo>
                  <a:lnTo>
                    <a:pt x="225" y="39"/>
                  </a:lnTo>
                  <a:lnTo>
                    <a:pt x="208" y="48"/>
                  </a:lnTo>
                  <a:lnTo>
                    <a:pt x="192" y="58"/>
                  </a:lnTo>
                  <a:lnTo>
                    <a:pt x="175" y="67"/>
                  </a:lnTo>
                  <a:lnTo>
                    <a:pt x="160" y="78"/>
                  </a:lnTo>
                  <a:lnTo>
                    <a:pt x="145" y="90"/>
                  </a:lnTo>
                  <a:lnTo>
                    <a:pt x="131" y="103"/>
                  </a:lnTo>
                  <a:lnTo>
                    <a:pt x="117" y="116"/>
                  </a:lnTo>
                  <a:lnTo>
                    <a:pt x="104" y="130"/>
                  </a:lnTo>
                  <a:lnTo>
                    <a:pt x="91" y="144"/>
                  </a:lnTo>
                  <a:lnTo>
                    <a:pt x="79" y="159"/>
                  </a:lnTo>
                  <a:lnTo>
                    <a:pt x="69" y="174"/>
                  </a:lnTo>
                  <a:lnTo>
                    <a:pt x="59" y="190"/>
                  </a:lnTo>
                  <a:lnTo>
                    <a:pt x="49" y="207"/>
                  </a:lnTo>
                  <a:lnTo>
                    <a:pt x="40" y="224"/>
                  </a:lnTo>
                  <a:lnTo>
                    <a:pt x="32" y="242"/>
                  </a:lnTo>
                  <a:lnTo>
                    <a:pt x="25" y="260"/>
                  </a:lnTo>
                  <a:lnTo>
                    <a:pt x="19" y="278"/>
                  </a:lnTo>
                  <a:lnTo>
                    <a:pt x="13" y="297"/>
                  </a:lnTo>
                  <a:lnTo>
                    <a:pt x="9" y="316"/>
                  </a:lnTo>
                  <a:lnTo>
                    <a:pt x="6" y="335"/>
                  </a:lnTo>
                  <a:lnTo>
                    <a:pt x="3" y="356"/>
                  </a:lnTo>
                  <a:lnTo>
                    <a:pt x="2" y="375"/>
                  </a:lnTo>
                  <a:lnTo>
                    <a:pt x="0" y="396"/>
                  </a:lnTo>
                  <a:lnTo>
                    <a:pt x="2" y="410"/>
                  </a:lnTo>
                  <a:lnTo>
                    <a:pt x="3" y="424"/>
                  </a:lnTo>
                  <a:lnTo>
                    <a:pt x="5" y="437"/>
                  </a:lnTo>
                  <a:lnTo>
                    <a:pt x="7" y="451"/>
                  </a:lnTo>
                  <a:lnTo>
                    <a:pt x="13" y="479"/>
                  </a:lnTo>
                  <a:lnTo>
                    <a:pt x="22" y="506"/>
                  </a:lnTo>
                  <a:lnTo>
                    <a:pt x="33" y="534"/>
                  </a:lnTo>
                  <a:lnTo>
                    <a:pt x="46" y="561"/>
                  </a:lnTo>
                  <a:lnTo>
                    <a:pt x="59" y="589"/>
                  </a:lnTo>
                  <a:lnTo>
                    <a:pt x="74" y="617"/>
                  </a:lnTo>
                  <a:lnTo>
                    <a:pt x="103" y="671"/>
                  </a:lnTo>
                  <a:lnTo>
                    <a:pt x="133" y="725"/>
                  </a:lnTo>
                  <a:lnTo>
                    <a:pt x="147" y="752"/>
                  </a:lnTo>
                  <a:lnTo>
                    <a:pt x="160" y="778"/>
                  </a:lnTo>
                  <a:lnTo>
                    <a:pt x="172" y="804"/>
                  </a:lnTo>
                  <a:lnTo>
                    <a:pt x="182" y="830"/>
                  </a:lnTo>
                  <a:lnTo>
                    <a:pt x="206" y="901"/>
                  </a:lnTo>
                  <a:lnTo>
                    <a:pt x="225" y="965"/>
                  </a:lnTo>
                  <a:lnTo>
                    <a:pt x="234" y="994"/>
                  </a:lnTo>
                  <a:lnTo>
                    <a:pt x="242" y="1020"/>
                  </a:lnTo>
                  <a:lnTo>
                    <a:pt x="251" y="1045"/>
                  </a:lnTo>
                  <a:lnTo>
                    <a:pt x="260" y="1066"/>
                  </a:lnTo>
                  <a:lnTo>
                    <a:pt x="265" y="1076"/>
                  </a:lnTo>
                  <a:lnTo>
                    <a:pt x="270" y="1086"/>
                  </a:lnTo>
                  <a:lnTo>
                    <a:pt x="276" y="1094"/>
                  </a:lnTo>
                  <a:lnTo>
                    <a:pt x="281" y="1103"/>
                  </a:lnTo>
                  <a:lnTo>
                    <a:pt x="288" y="1111"/>
                  </a:lnTo>
                  <a:lnTo>
                    <a:pt x="295" y="1118"/>
                  </a:lnTo>
                  <a:lnTo>
                    <a:pt x="302" y="1125"/>
                  </a:lnTo>
                  <a:lnTo>
                    <a:pt x="310" y="1130"/>
                  </a:lnTo>
                  <a:lnTo>
                    <a:pt x="318" y="1135"/>
                  </a:lnTo>
                  <a:lnTo>
                    <a:pt x="328" y="1140"/>
                  </a:lnTo>
                  <a:lnTo>
                    <a:pt x="337" y="1143"/>
                  </a:lnTo>
                  <a:lnTo>
                    <a:pt x="347" y="1146"/>
                  </a:lnTo>
                  <a:lnTo>
                    <a:pt x="359" y="1148"/>
                  </a:lnTo>
                  <a:lnTo>
                    <a:pt x="371" y="1151"/>
                  </a:lnTo>
                  <a:lnTo>
                    <a:pt x="383" y="1152"/>
                  </a:lnTo>
                  <a:lnTo>
                    <a:pt x="397" y="1152"/>
                  </a:lnTo>
                  <a:lnTo>
                    <a:pt x="411" y="1152"/>
                  </a:lnTo>
                  <a:lnTo>
                    <a:pt x="424" y="1151"/>
                  </a:lnTo>
                  <a:lnTo>
                    <a:pt x="436" y="1148"/>
                  </a:lnTo>
                  <a:lnTo>
                    <a:pt x="448" y="1146"/>
                  </a:lnTo>
                  <a:lnTo>
                    <a:pt x="457" y="1143"/>
                  </a:lnTo>
                  <a:lnTo>
                    <a:pt x="467" y="1140"/>
                  </a:lnTo>
                  <a:lnTo>
                    <a:pt x="477" y="1135"/>
                  </a:lnTo>
                  <a:lnTo>
                    <a:pt x="485" y="1130"/>
                  </a:lnTo>
                  <a:lnTo>
                    <a:pt x="493" y="1125"/>
                  </a:lnTo>
                  <a:lnTo>
                    <a:pt x="501" y="1118"/>
                  </a:lnTo>
                  <a:lnTo>
                    <a:pt x="507" y="1111"/>
                  </a:lnTo>
                  <a:lnTo>
                    <a:pt x="513" y="1103"/>
                  </a:lnTo>
                  <a:lnTo>
                    <a:pt x="519" y="1095"/>
                  </a:lnTo>
                  <a:lnTo>
                    <a:pt x="524" y="1086"/>
                  </a:lnTo>
                  <a:lnTo>
                    <a:pt x="530" y="1077"/>
                  </a:lnTo>
                  <a:lnTo>
                    <a:pt x="535" y="1066"/>
                  </a:lnTo>
                  <a:lnTo>
                    <a:pt x="544" y="1045"/>
                  </a:lnTo>
                  <a:lnTo>
                    <a:pt x="552" y="1021"/>
                  </a:lnTo>
                  <a:lnTo>
                    <a:pt x="561" y="994"/>
                  </a:lnTo>
                  <a:lnTo>
                    <a:pt x="570" y="966"/>
                  </a:lnTo>
                  <a:lnTo>
                    <a:pt x="578" y="935"/>
                  </a:lnTo>
                  <a:lnTo>
                    <a:pt x="588" y="902"/>
                  </a:lnTo>
                  <a:lnTo>
                    <a:pt x="599" y="868"/>
                  </a:lnTo>
                  <a:lnTo>
                    <a:pt x="612" y="831"/>
                  </a:lnTo>
                  <a:lnTo>
                    <a:pt x="621" y="805"/>
                  </a:lnTo>
                  <a:lnTo>
                    <a:pt x="633" y="779"/>
                  </a:lnTo>
                  <a:lnTo>
                    <a:pt x="646" y="753"/>
                  </a:lnTo>
                  <a:lnTo>
                    <a:pt x="660" y="726"/>
                  </a:lnTo>
                  <a:lnTo>
                    <a:pt x="691" y="672"/>
                  </a:lnTo>
                  <a:lnTo>
                    <a:pt x="721" y="617"/>
                  </a:lnTo>
                  <a:lnTo>
                    <a:pt x="735" y="589"/>
                  </a:lnTo>
                  <a:lnTo>
                    <a:pt x="749" y="561"/>
                  </a:lnTo>
                  <a:lnTo>
                    <a:pt x="761" y="533"/>
                  </a:lnTo>
                  <a:lnTo>
                    <a:pt x="772" y="506"/>
                  </a:lnTo>
                  <a:lnTo>
                    <a:pt x="780" y="478"/>
                  </a:lnTo>
                  <a:lnTo>
                    <a:pt x="787" y="451"/>
                  </a:lnTo>
                  <a:lnTo>
                    <a:pt x="790" y="437"/>
                  </a:lnTo>
                  <a:lnTo>
                    <a:pt x="791" y="423"/>
                  </a:lnTo>
                  <a:lnTo>
                    <a:pt x="792" y="410"/>
                  </a:lnTo>
                  <a:lnTo>
                    <a:pt x="793" y="396"/>
                  </a:lnTo>
                  <a:lnTo>
                    <a:pt x="792" y="375"/>
                  </a:lnTo>
                  <a:lnTo>
                    <a:pt x="791" y="356"/>
                  </a:lnTo>
                  <a:lnTo>
                    <a:pt x="789" y="335"/>
                  </a:lnTo>
                  <a:lnTo>
                    <a:pt x="785" y="316"/>
                  </a:lnTo>
                  <a:lnTo>
                    <a:pt x="780" y="297"/>
                  </a:lnTo>
                  <a:lnTo>
                    <a:pt x="775" y="278"/>
                  </a:lnTo>
                  <a:lnTo>
                    <a:pt x="769" y="260"/>
                  </a:lnTo>
                  <a:lnTo>
                    <a:pt x="762" y="242"/>
                  </a:lnTo>
                  <a:lnTo>
                    <a:pt x="754" y="224"/>
                  </a:lnTo>
                  <a:lnTo>
                    <a:pt x="746" y="207"/>
                  </a:lnTo>
                  <a:lnTo>
                    <a:pt x="736" y="190"/>
                  </a:lnTo>
                  <a:lnTo>
                    <a:pt x="725" y="174"/>
                  </a:lnTo>
                  <a:lnTo>
                    <a:pt x="714" y="159"/>
                  </a:lnTo>
                  <a:lnTo>
                    <a:pt x="703" y="144"/>
                  </a:lnTo>
                  <a:lnTo>
                    <a:pt x="691" y="130"/>
                  </a:lnTo>
                  <a:lnTo>
                    <a:pt x="677" y="116"/>
                  </a:lnTo>
                  <a:lnTo>
                    <a:pt x="664" y="103"/>
                  </a:lnTo>
                  <a:lnTo>
                    <a:pt x="648" y="90"/>
                  </a:lnTo>
                  <a:lnTo>
                    <a:pt x="633" y="78"/>
                  </a:lnTo>
                  <a:lnTo>
                    <a:pt x="618" y="67"/>
                  </a:lnTo>
                  <a:lnTo>
                    <a:pt x="602" y="58"/>
                  </a:lnTo>
                  <a:lnTo>
                    <a:pt x="586" y="48"/>
                  </a:lnTo>
                  <a:lnTo>
                    <a:pt x="569" y="39"/>
                  </a:lnTo>
                  <a:lnTo>
                    <a:pt x="551" y="31"/>
                  </a:lnTo>
                  <a:lnTo>
                    <a:pt x="533" y="24"/>
                  </a:lnTo>
                  <a:lnTo>
                    <a:pt x="515" y="18"/>
                  </a:lnTo>
                  <a:lnTo>
                    <a:pt x="496" y="12"/>
                  </a:lnTo>
                  <a:lnTo>
                    <a:pt x="477" y="8"/>
                  </a:lnTo>
                  <a:lnTo>
                    <a:pt x="457" y="5"/>
                  </a:lnTo>
                  <a:lnTo>
                    <a:pt x="438" y="1"/>
                  </a:lnTo>
                  <a:lnTo>
                    <a:pt x="417" y="0"/>
                  </a:lnTo>
                  <a:lnTo>
                    <a:pt x="39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/>
            <a:lstStyle/>
            <a:p>
              <a:pPr algn="l" defTabSz="1828800" rtl="0"/>
              <a:endParaRPr lang="en-US" kern="1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" name="Freeform 115"/>
            <p:cNvSpPr/>
            <p:nvPr/>
          </p:nvSpPr>
          <p:spPr bwMode="auto">
            <a:xfrm>
              <a:off x="3791743" y="3739753"/>
              <a:ext cx="93663" cy="93663"/>
            </a:xfrm>
            <a:custGeom>
              <a:avLst/>
              <a:gdLst>
                <a:gd name="T0" fmla="*/ 205 w 234"/>
                <a:gd name="T1" fmla="*/ 1 h 234"/>
                <a:gd name="T2" fmla="*/ 183 w 234"/>
                <a:gd name="T3" fmla="*/ 3 h 234"/>
                <a:gd name="T4" fmla="*/ 152 w 234"/>
                <a:gd name="T5" fmla="*/ 9 h 234"/>
                <a:gd name="T6" fmla="*/ 113 w 234"/>
                <a:gd name="T7" fmla="*/ 26 h 234"/>
                <a:gd name="T8" fmla="*/ 79 w 234"/>
                <a:gd name="T9" fmla="*/ 49 h 234"/>
                <a:gd name="T10" fmla="*/ 50 w 234"/>
                <a:gd name="T11" fmla="*/ 78 h 234"/>
                <a:gd name="T12" fmla="*/ 26 w 234"/>
                <a:gd name="T13" fmla="*/ 113 h 234"/>
                <a:gd name="T14" fmla="*/ 10 w 234"/>
                <a:gd name="T15" fmla="*/ 152 h 234"/>
                <a:gd name="T16" fmla="*/ 2 w 234"/>
                <a:gd name="T17" fmla="*/ 183 h 234"/>
                <a:gd name="T18" fmla="*/ 0 w 234"/>
                <a:gd name="T19" fmla="*/ 205 h 234"/>
                <a:gd name="T20" fmla="*/ 0 w 234"/>
                <a:gd name="T21" fmla="*/ 220 h 234"/>
                <a:gd name="T22" fmla="*/ 3 w 234"/>
                <a:gd name="T23" fmla="*/ 226 h 234"/>
                <a:gd name="T24" fmla="*/ 7 w 234"/>
                <a:gd name="T25" fmla="*/ 231 h 234"/>
                <a:gd name="T26" fmla="*/ 14 w 234"/>
                <a:gd name="T27" fmla="*/ 234 h 234"/>
                <a:gd name="T28" fmla="*/ 21 w 234"/>
                <a:gd name="T29" fmla="*/ 234 h 234"/>
                <a:gd name="T30" fmla="*/ 28 w 234"/>
                <a:gd name="T31" fmla="*/ 231 h 234"/>
                <a:gd name="T32" fmla="*/ 33 w 234"/>
                <a:gd name="T33" fmla="*/ 226 h 234"/>
                <a:gd name="T34" fmla="*/ 35 w 234"/>
                <a:gd name="T35" fmla="*/ 220 h 234"/>
                <a:gd name="T36" fmla="*/ 37 w 234"/>
                <a:gd name="T37" fmla="*/ 197 h 234"/>
                <a:gd name="T38" fmla="*/ 44 w 234"/>
                <a:gd name="T39" fmla="*/ 163 h 234"/>
                <a:gd name="T40" fmla="*/ 58 w 234"/>
                <a:gd name="T41" fmla="*/ 130 h 234"/>
                <a:gd name="T42" fmla="*/ 78 w 234"/>
                <a:gd name="T43" fmla="*/ 101 h 234"/>
                <a:gd name="T44" fmla="*/ 101 w 234"/>
                <a:gd name="T45" fmla="*/ 77 h 234"/>
                <a:gd name="T46" fmla="*/ 131 w 234"/>
                <a:gd name="T47" fmla="*/ 58 h 234"/>
                <a:gd name="T48" fmla="*/ 163 w 234"/>
                <a:gd name="T49" fmla="*/ 44 h 234"/>
                <a:gd name="T50" fmla="*/ 197 w 234"/>
                <a:gd name="T51" fmla="*/ 36 h 234"/>
                <a:gd name="T52" fmla="*/ 219 w 234"/>
                <a:gd name="T53" fmla="*/ 35 h 234"/>
                <a:gd name="T54" fmla="*/ 226 w 234"/>
                <a:gd name="T55" fmla="*/ 33 h 234"/>
                <a:gd name="T56" fmla="*/ 231 w 234"/>
                <a:gd name="T57" fmla="*/ 28 h 234"/>
                <a:gd name="T58" fmla="*/ 233 w 234"/>
                <a:gd name="T59" fmla="*/ 21 h 234"/>
                <a:gd name="T60" fmla="*/ 233 w 234"/>
                <a:gd name="T61" fmla="*/ 15 h 234"/>
                <a:gd name="T62" fmla="*/ 231 w 234"/>
                <a:gd name="T63" fmla="*/ 8 h 234"/>
                <a:gd name="T64" fmla="*/ 226 w 234"/>
                <a:gd name="T65" fmla="*/ 3 h 234"/>
                <a:gd name="T66" fmla="*/ 219 w 234"/>
                <a:gd name="T67" fmla="*/ 1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4" h="234">
                  <a:moveTo>
                    <a:pt x="216" y="0"/>
                  </a:moveTo>
                  <a:lnTo>
                    <a:pt x="205" y="1"/>
                  </a:lnTo>
                  <a:lnTo>
                    <a:pt x="194" y="1"/>
                  </a:lnTo>
                  <a:lnTo>
                    <a:pt x="183" y="3"/>
                  </a:lnTo>
                  <a:lnTo>
                    <a:pt x="173" y="4"/>
                  </a:lnTo>
                  <a:lnTo>
                    <a:pt x="152" y="9"/>
                  </a:lnTo>
                  <a:lnTo>
                    <a:pt x="132" y="17"/>
                  </a:lnTo>
                  <a:lnTo>
                    <a:pt x="113" y="26"/>
                  </a:lnTo>
                  <a:lnTo>
                    <a:pt x="95" y="36"/>
                  </a:lnTo>
                  <a:lnTo>
                    <a:pt x="79" y="49"/>
                  </a:lnTo>
                  <a:lnTo>
                    <a:pt x="64" y="63"/>
                  </a:lnTo>
                  <a:lnTo>
                    <a:pt x="50" y="78"/>
                  </a:lnTo>
                  <a:lnTo>
                    <a:pt x="37" y="95"/>
                  </a:lnTo>
                  <a:lnTo>
                    <a:pt x="26" y="113"/>
                  </a:lnTo>
                  <a:lnTo>
                    <a:pt x="17" y="131"/>
                  </a:lnTo>
                  <a:lnTo>
                    <a:pt x="10" y="152"/>
                  </a:lnTo>
                  <a:lnTo>
                    <a:pt x="4" y="172"/>
                  </a:lnTo>
                  <a:lnTo>
                    <a:pt x="2" y="183"/>
                  </a:lnTo>
                  <a:lnTo>
                    <a:pt x="1" y="194"/>
                  </a:lnTo>
                  <a:lnTo>
                    <a:pt x="0" y="205"/>
                  </a:lnTo>
                  <a:lnTo>
                    <a:pt x="0" y="216"/>
                  </a:lnTo>
                  <a:lnTo>
                    <a:pt x="0" y="220"/>
                  </a:lnTo>
                  <a:lnTo>
                    <a:pt x="1" y="223"/>
                  </a:lnTo>
                  <a:lnTo>
                    <a:pt x="3" y="226"/>
                  </a:lnTo>
                  <a:lnTo>
                    <a:pt x="5" y="229"/>
                  </a:lnTo>
                  <a:lnTo>
                    <a:pt x="7" y="231"/>
                  </a:lnTo>
                  <a:lnTo>
                    <a:pt x="11" y="233"/>
                  </a:lnTo>
                  <a:lnTo>
                    <a:pt x="14" y="234"/>
                  </a:lnTo>
                  <a:lnTo>
                    <a:pt x="18" y="234"/>
                  </a:lnTo>
                  <a:lnTo>
                    <a:pt x="21" y="234"/>
                  </a:lnTo>
                  <a:lnTo>
                    <a:pt x="25" y="233"/>
                  </a:lnTo>
                  <a:lnTo>
                    <a:pt x="28" y="231"/>
                  </a:lnTo>
                  <a:lnTo>
                    <a:pt x="31" y="229"/>
                  </a:lnTo>
                  <a:lnTo>
                    <a:pt x="33" y="226"/>
                  </a:lnTo>
                  <a:lnTo>
                    <a:pt x="34" y="223"/>
                  </a:lnTo>
                  <a:lnTo>
                    <a:pt x="35" y="220"/>
                  </a:lnTo>
                  <a:lnTo>
                    <a:pt x="35" y="216"/>
                  </a:lnTo>
                  <a:lnTo>
                    <a:pt x="37" y="197"/>
                  </a:lnTo>
                  <a:lnTo>
                    <a:pt x="40" y="180"/>
                  </a:lnTo>
                  <a:lnTo>
                    <a:pt x="44" y="163"/>
                  </a:lnTo>
                  <a:lnTo>
                    <a:pt x="51" y="145"/>
                  </a:lnTo>
                  <a:lnTo>
                    <a:pt x="58" y="130"/>
                  </a:lnTo>
                  <a:lnTo>
                    <a:pt x="67" y="115"/>
                  </a:lnTo>
                  <a:lnTo>
                    <a:pt x="78" y="101"/>
                  </a:lnTo>
                  <a:lnTo>
                    <a:pt x="88" y="88"/>
                  </a:lnTo>
                  <a:lnTo>
                    <a:pt x="101" y="77"/>
                  </a:lnTo>
                  <a:lnTo>
                    <a:pt x="115" y="67"/>
                  </a:lnTo>
                  <a:lnTo>
                    <a:pt x="131" y="58"/>
                  </a:lnTo>
                  <a:lnTo>
                    <a:pt x="146" y="50"/>
                  </a:lnTo>
                  <a:lnTo>
                    <a:pt x="163" y="44"/>
                  </a:lnTo>
                  <a:lnTo>
                    <a:pt x="180" y="40"/>
                  </a:lnTo>
                  <a:lnTo>
                    <a:pt x="197" y="36"/>
                  </a:lnTo>
                  <a:lnTo>
                    <a:pt x="216" y="36"/>
                  </a:lnTo>
                  <a:lnTo>
                    <a:pt x="219" y="35"/>
                  </a:lnTo>
                  <a:lnTo>
                    <a:pt x="223" y="34"/>
                  </a:lnTo>
                  <a:lnTo>
                    <a:pt x="226" y="33"/>
                  </a:lnTo>
                  <a:lnTo>
                    <a:pt x="229" y="31"/>
                  </a:lnTo>
                  <a:lnTo>
                    <a:pt x="231" y="28"/>
                  </a:lnTo>
                  <a:lnTo>
                    <a:pt x="232" y="24"/>
                  </a:lnTo>
                  <a:lnTo>
                    <a:pt x="233" y="21"/>
                  </a:lnTo>
                  <a:lnTo>
                    <a:pt x="234" y="18"/>
                  </a:lnTo>
                  <a:lnTo>
                    <a:pt x="233" y="15"/>
                  </a:lnTo>
                  <a:lnTo>
                    <a:pt x="232" y="10"/>
                  </a:lnTo>
                  <a:lnTo>
                    <a:pt x="231" y="8"/>
                  </a:lnTo>
                  <a:lnTo>
                    <a:pt x="229" y="5"/>
                  </a:lnTo>
                  <a:lnTo>
                    <a:pt x="226" y="3"/>
                  </a:lnTo>
                  <a:lnTo>
                    <a:pt x="223" y="2"/>
                  </a:lnTo>
                  <a:lnTo>
                    <a:pt x="219" y="1"/>
                  </a:lnTo>
                  <a:lnTo>
                    <a:pt x="2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/>
            <a:lstStyle/>
            <a:p>
              <a:pPr algn="l" defTabSz="1828800" rtl="0"/>
              <a:endParaRPr lang="en-US" kern="1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Group 478"/>
          <p:cNvGrpSpPr/>
          <p:nvPr/>
        </p:nvGrpSpPr>
        <p:grpSpPr>
          <a:xfrm>
            <a:off x="5578870" y="4493930"/>
            <a:ext cx="871855" cy="871855"/>
            <a:chOff x="4563268" y="2753915"/>
            <a:chExt cx="457200" cy="45720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9" name="Freeform 124"/>
            <p:cNvSpPr>
              <a:spLocks noEditPoints="1"/>
            </p:cNvSpPr>
            <p:nvPr/>
          </p:nvSpPr>
          <p:spPr bwMode="auto">
            <a:xfrm>
              <a:off x="4563268" y="2753915"/>
              <a:ext cx="457200" cy="457200"/>
            </a:xfrm>
            <a:custGeom>
              <a:avLst/>
              <a:gdLst>
                <a:gd name="T0" fmla="*/ 924 w 1152"/>
                <a:gd name="T1" fmla="*/ 677 h 1152"/>
                <a:gd name="T2" fmla="*/ 896 w 1152"/>
                <a:gd name="T3" fmla="*/ 742 h 1152"/>
                <a:gd name="T4" fmla="*/ 905 w 1152"/>
                <a:gd name="T5" fmla="*/ 804 h 1152"/>
                <a:gd name="T6" fmla="*/ 765 w 1152"/>
                <a:gd name="T7" fmla="*/ 893 h 1152"/>
                <a:gd name="T8" fmla="*/ 704 w 1152"/>
                <a:gd name="T9" fmla="*/ 912 h 1152"/>
                <a:gd name="T10" fmla="*/ 653 w 1152"/>
                <a:gd name="T11" fmla="*/ 952 h 1152"/>
                <a:gd name="T12" fmla="*/ 499 w 1152"/>
                <a:gd name="T13" fmla="*/ 952 h 1152"/>
                <a:gd name="T14" fmla="*/ 448 w 1152"/>
                <a:gd name="T15" fmla="*/ 912 h 1152"/>
                <a:gd name="T16" fmla="*/ 388 w 1152"/>
                <a:gd name="T17" fmla="*/ 893 h 1152"/>
                <a:gd name="T18" fmla="*/ 247 w 1152"/>
                <a:gd name="T19" fmla="*/ 804 h 1152"/>
                <a:gd name="T20" fmla="*/ 256 w 1152"/>
                <a:gd name="T21" fmla="*/ 742 h 1152"/>
                <a:gd name="T22" fmla="*/ 228 w 1152"/>
                <a:gd name="T23" fmla="*/ 677 h 1152"/>
                <a:gd name="T24" fmla="*/ 72 w 1152"/>
                <a:gd name="T25" fmla="*/ 625 h 1152"/>
                <a:gd name="T26" fmla="*/ 222 w 1152"/>
                <a:gd name="T27" fmla="*/ 482 h 1152"/>
                <a:gd name="T28" fmla="*/ 253 w 1152"/>
                <a:gd name="T29" fmla="*/ 420 h 1152"/>
                <a:gd name="T30" fmla="*/ 253 w 1152"/>
                <a:gd name="T31" fmla="*/ 356 h 1152"/>
                <a:gd name="T32" fmla="*/ 378 w 1152"/>
                <a:gd name="T33" fmla="*/ 259 h 1152"/>
                <a:gd name="T34" fmla="*/ 438 w 1152"/>
                <a:gd name="T35" fmla="*/ 244 h 1152"/>
                <a:gd name="T36" fmla="*/ 495 w 1152"/>
                <a:gd name="T37" fmla="*/ 208 h 1152"/>
                <a:gd name="T38" fmla="*/ 649 w 1152"/>
                <a:gd name="T39" fmla="*/ 192 h 1152"/>
                <a:gd name="T40" fmla="*/ 694 w 1152"/>
                <a:gd name="T41" fmla="*/ 236 h 1152"/>
                <a:gd name="T42" fmla="*/ 756 w 1152"/>
                <a:gd name="T43" fmla="*/ 259 h 1152"/>
                <a:gd name="T44" fmla="*/ 967 w 1152"/>
                <a:gd name="T45" fmla="*/ 255 h 1152"/>
                <a:gd name="T46" fmla="*/ 894 w 1152"/>
                <a:gd name="T47" fmla="*/ 401 h 1152"/>
                <a:gd name="T48" fmla="*/ 919 w 1152"/>
                <a:gd name="T49" fmla="*/ 466 h 1152"/>
                <a:gd name="T50" fmla="*/ 970 w 1152"/>
                <a:gd name="T51" fmla="*/ 505 h 1152"/>
                <a:gd name="T52" fmla="*/ 975 w 1152"/>
                <a:gd name="T53" fmla="*/ 411 h 1152"/>
                <a:gd name="T54" fmla="*/ 1037 w 1152"/>
                <a:gd name="T55" fmla="*/ 272 h 1152"/>
                <a:gd name="T56" fmla="*/ 1023 w 1152"/>
                <a:gd name="T57" fmla="*/ 208 h 1152"/>
                <a:gd name="T58" fmla="*/ 918 w 1152"/>
                <a:gd name="T59" fmla="*/ 116 h 1152"/>
                <a:gd name="T60" fmla="*/ 857 w 1152"/>
                <a:gd name="T61" fmla="*/ 125 h 1152"/>
                <a:gd name="T62" fmla="*/ 694 w 1152"/>
                <a:gd name="T63" fmla="*/ 51 h 1152"/>
                <a:gd name="T64" fmla="*/ 649 w 1152"/>
                <a:gd name="T65" fmla="*/ 4 h 1152"/>
                <a:gd name="T66" fmla="*/ 514 w 1152"/>
                <a:gd name="T67" fmla="*/ 1 h 1152"/>
                <a:gd name="T68" fmla="*/ 462 w 1152"/>
                <a:gd name="T69" fmla="*/ 40 h 1152"/>
                <a:gd name="T70" fmla="*/ 400 w 1152"/>
                <a:gd name="T71" fmla="*/ 182 h 1152"/>
                <a:gd name="T72" fmla="*/ 247 w 1152"/>
                <a:gd name="T73" fmla="*/ 113 h 1152"/>
                <a:gd name="T74" fmla="*/ 203 w 1152"/>
                <a:gd name="T75" fmla="*/ 134 h 1152"/>
                <a:gd name="T76" fmla="*/ 113 w 1152"/>
                <a:gd name="T77" fmla="*/ 247 h 1152"/>
                <a:gd name="T78" fmla="*/ 188 w 1152"/>
                <a:gd name="T79" fmla="*/ 387 h 1152"/>
                <a:gd name="T80" fmla="*/ 45 w 1152"/>
                <a:gd name="T81" fmla="*/ 460 h 1152"/>
                <a:gd name="T82" fmla="*/ 2 w 1152"/>
                <a:gd name="T83" fmla="*/ 508 h 1152"/>
                <a:gd name="T84" fmla="*/ 2 w 1152"/>
                <a:gd name="T85" fmla="*/ 643 h 1152"/>
                <a:gd name="T86" fmla="*/ 45 w 1152"/>
                <a:gd name="T87" fmla="*/ 692 h 1152"/>
                <a:gd name="T88" fmla="*/ 188 w 1152"/>
                <a:gd name="T89" fmla="*/ 764 h 1152"/>
                <a:gd name="T90" fmla="*/ 113 w 1152"/>
                <a:gd name="T91" fmla="*/ 905 h 1152"/>
                <a:gd name="T92" fmla="*/ 203 w 1152"/>
                <a:gd name="T93" fmla="*/ 1018 h 1152"/>
                <a:gd name="T94" fmla="*/ 247 w 1152"/>
                <a:gd name="T95" fmla="*/ 1039 h 1152"/>
                <a:gd name="T96" fmla="*/ 400 w 1152"/>
                <a:gd name="T97" fmla="*/ 969 h 1152"/>
                <a:gd name="T98" fmla="*/ 462 w 1152"/>
                <a:gd name="T99" fmla="*/ 1112 h 1152"/>
                <a:gd name="T100" fmla="*/ 514 w 1152"/>
                <a:gd name="T101" fmla="*/ 1151 h 1152"/>
                <a:gd name="T102" fmla="*/ 649 w 1152"/>
                <a:gd name="T103" fmla="*/ 1148 h 1152"/>
                <a:gd name="T104" fmla="*/ 694 w 1152"/>
                <a:gd name="T105" fmla="*/ 1100 h 1152"/>
                <a:gd name="T106" fmla="*/ 857 w 1152"/>
                <a:gd name="T107" fmla="*/ 1027 h 1152"/>
                <a:gd name="T108" fmla="*/ 918 w 1152"/>
                <a:gd name="T109" fmla="*/ 1036 h 1152"/>
                <a:gd name="T110" fmla="*/ 1023 w 1152"/>
                <a:gd name="T111" fmla="*/ 944 h 1152"/>
                <a:gd name="T112" fmla="*/ 1037 w 1152"/>
                <a:gd name="T113" fmla="*/ 881 h 1152"/>
                <a:gd name="T114" fmla="*/ 975 w 1152"/>
                <a:gd name="T115" fmla="*/ 742 h 1152"/>
                <a:gd name="T116" fmla="*/ 1118 w 1152"/>
                <a:gd name="T117" fmla="*/ 687 h 1152"/>
                <a:gd name="T118" fmla="*/ 1151 w 1152"/>
                <a:gd name="T119" fmla="*/ 631 h 1152"/>
                <a:gd name="T120" fmla="*/ 1143 w 1152"/>
                <a:gd name="T121" fmla="*/ 491 h 1152"/>
                <a:gd name="T122" fmla="*/ 1094 w 1152"/>
                <a:gd name="T123" fmla="*/ 456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52" h="1152">
                  <a:moveTo>
                    <a:pt x="970" y="647"/>
                  </a:moveTo>
                  <a:lnTo>
                    <a:pt x="960" y="650"/>
                  </a:lnTo>
                  <a:lnTo>
                    <a:pt x="951" y="653"/>
                  </a:lnTo>
                  <a:lnTo>
                    <a:pt x="944" y="657"/>
                  </a:lnTo>
                  <a:lnTo>
                    <a:pt x="936" y="664"/>
                  </a:lnTo>
                  <a:lnTo>
                    <a:pt x="930" y="670"/>
                  </a:lnTo>
                  <a:lnTo>
                    <a:pt x="924" y="677"/>
                  </a:lnTo>
                  <a:lnTo>
                    <a:pt x="919" y="685"/>
                  </a:lnTo>
                  <a:lnTo>
                    <a:pt x="916" y="694"/>
                  </a:lnTo>
                  <a:lnTo>
                    <a:pt x="913" y="704"/>
                  </a:lnTo>
                  <a:lnTo>
                    <a:pt x="908" y="714"/>
                  </a:lnTo>
                  <a:lnTo>
                    <a:pt x="904" y="723"/>
                  </a:lnTo>
                  <a:lnTo>
                    <a:pt x="900" y="733"/>
                  </a:lnTo>
                  <a:lnTo>
                    <a:pt x="896" y="742"/>
                  </a:lnTo>
                  <a:lnTo>
                    <a:pt x="894" y="750"/>
                  </a:lnTo>
                  <a:lnTo>
                    <a:pt x="893" y="760"/>
                  </a:lnTo>
                  <a:lnTo>
                    <a:pt x="893" y="769"/>
                  </a:lnTo>
                  <a:lnTo>
                    <a:pt x="894" y="778"/>
                  </a:lnTo>
                  <a:lnTo>
                    <a:pt x="896" y="787"/>
                  </a:lnTo>
                  <a:lnTo>
                    <a:pt x="900" y="796"/>
                  </a:lnTo>
                  <a:lnTo>
                    <a:pt x="905" y="804"/>
                  </a:lnTo>
                  <a:lnTo>
                    <a:pt x="967" y="898"/>
                  </a:lnTo>
                  <a:lnTo>
                    <a:pt x="897" y="967"/>
                  </a:lnTo>
                  <a:lnTo>
                    <a:pt x="805" y="905"/>
                  </a:lnTo>
                  <a:lnTo>
                    <a:pt x="795" y="899"/>
                  </a:lnTo>
                  <a:lnTo>
                    <a:pt x="785" y="895"/>
                  </a:lnTo>
                  <a:lnTo>
                    <a:pt x="774" y="893"/>
                  </a:lnTo>
                  <a:lnTo>
                    <a:pt x="765" y="893"/>
                  </a:lnTo>
                  <a:lnTo>
                    <a:pt x="756" y="893"/>
                  </a:lnTo>
                  <a:lnTo>
                    <a:pt x="748" y="894"/>
                  </a:lnTo>
                  <a:lnTo>
                    <a:pt x="741" y="896"/>
                  </a:lnTo>
                  <a:lnTo>
                    <a:pt x="733" y="899"/>
                  </a:lnTo>
                  <a:lnTo>
                    <a:pt x="724" y="904"/>
                  </a:lnTo>
                  <a:lnTo>
                    <a:pt x="714" y="908"/>
                  </a:lnTo>
                  <a:lnTo>
                    <a:pt x="704" y="912"/>
                  </a:lnTo>
                  <a:lnTo>
                    <a:pt x="694" y="915"/>
                  </a:lnTo>
                  <a:lnTo>
                    <a:pt x="686" y="920"/>
                  </a:lnTo>
                  <a:lnTo>
                    <a:pt x="677" y="924"/>
                  </a:lnTo>
                  <a:lnTo>
                    <a:pt x="670" y="930"/>
                  </a:lnTo>
                  <a:lnTo>
                    <a:pt x="663" y="936"/>
                  </a:lnTo>
                  <a:lnTo>
                    <a:pt x="658" y="944"/>
                  </a:lnTo>
                  <a:lnTo>
                    <a:pt x="653" y="952"/>
                  </a:lnTo>
                  <a:lnTo>
                    <a:pt x="650" y="961"/>
                  </a:lnTo>
                  <a:lnTo>
                    <a:pt x="647" y="969"/>
                  </a:lnTo>
                  <a:lnTo>
                    <a:pt x="625" y="1080"/>
                  </a:lnTo>
                  <a:lnTo>
                    <a:pt x="527" y="1080"/>
                  </a:lnTo>
                  <a:lnTo>
                    <a:pt x="505" y="969"/>
                  </a:lnTo>
                  <a:lnTo>
                    <a:pt x="502" y="961"/>
                  </a:lnTo>
                  <a:lnTo>
                    <a:pt x="499" y="952"/>
                  </a:lnTo>
                  <a:lnTo>
                    <a:pt x="495" y="944"/>
                  </a:lnTo>
                  <a:lnTo>
                    <a:pt x="489" y="936"/>
                  </a:lnTo>
                  <a:lnTo>
                    <a:pt x="483" y="930"/>
                  </a:lnTo>
                  <a:lnTo>
                    <a:pt x="475" y="924"/>
                  </a:lnTo>
                  <a:lnTo>
                    <a:pt x="466" y="920"/>
                  </a:lnTo>
                  <a:lnTo>
                    <a:pt x="458" y="915"/>
                  </a:lnTo>
                  <a:lnTo>
                    <a:pt x="448" y="912"/>
                  </a:lnTo>
                  <a:lnTo>
                    <a:pt x="438" y="908"/>
                  </a:lnTo>
                  <a:lnTo>
                    <a:pt x="429" y="904"/>
                  </a:lnTo>
                  <a:lnTo>
                    <a:pt x="419" y="899"/>
                  </a:lnTo>
                  <a:lnTo>
                    <a:pt x="411" y="896"/>
                  </a:lnTo>
                  <a:lnTo>
                    <a:pt x="404" y="894"/>
                  </a:lnTo>
                  <a:lnTo>
                    <a:pt x="396" y="893"/>
                  </a:lnTo>
                  <a:lnTo>
                    <a:pt x="388" y="893"/>
                  </a:lnTo>
                  <a:lnTo>
                    <a:pt x="378" y="893"/>
                  </a:lnTo>
                  <a:lnTo>
                    <a:pt x="367" y="895"/>
                  </a:lnTo>
                  <a:lnTo>
                    <a:pt x="357" y="899"/>
                  </a:lnTo>
                  <a:lnTo>
                    <a:pt x="348" y="905"/>
                  </a:lnTo>
                  <a:lnTo>
                    <a:pt x="255" y="967"/>
                  </a:lnTo>
                  <a:lnTo>
                    <a:pt x="185" y="898"/>
                  </a:lnTo>
                  <a:lnTo>
                    <a:pt x="247" y="804"/>
                  </a:lnTo>
                  <a:lnTo>
                    <a:pt x="253" y="796"/>
                  </a:lnTo>
                  <a:lnTo>
                    <a:pt x="256" y="787"/>
                  </a:lnTo>
                  <a:lnTo>
                    <a:pt x="258" y="778"/>
                  </a:lnTo>
                  <a:lnTo>
                    <a:pt x="259" y="769"/>
                  </a:lnTo>
                  <a:lnTo>
                    <a:pt x="259" y="760"/>
                  </a:lnTo>
                  <a:lnTo>
                    <a:pt x="258" y="750"/>
                  </a:lnTo>
                  <a:lnTo>
                    <a:pt x="256" y="742"/>
                  </a:lnTo>
                  <a:lnTo>
                    <a:pt x="253" y="733"/>
                  </a:lnTo>
                  <a:lnTo>
                    <a:pt x="248" y="723"/>
                  </a:lnTo>
                  <a:lnTo>
                    <a:pt x="244" y="714"/>
                  </a:lnTo>
                  <a:lnTo>
                    <a:pt x="240" y="704"/>
                  </a:lnTo>
                  <a:lnTo>
                    <a:pt x="236" y="694"/>
                  </a:lnTo>
                  <a:lnTo>
                    <a:pt x="232" y="685"/>
                  </a:lnTo>
                  <a:lnTo>
                    <a:pt x="228" y="677"/>
                  </a:lnTo>
                  <a:lnTo>
                    <a:pt x="222" y="670"/>
                  </a:lnTo>
                  <a:lnTo>
                    <a:pt x="216" y="664"/>
                  </a:lnTo>
                  <a:lnTo>
                    <a:pt x="208" y="657"/>
                  </a:lnTo>
                  <a:lnTo>
                    <a:pt x="200" y="653"/>
                  </a:lnTo>
                  <a:lnTo>
                    <a:pt x="191" y="650"/>
                  </a:lnTo>
                  <a:lnTo>
                    <a:pt x="182" y="647"/>
                  </a:lnTo>
                  <a:lnTo>
                    <a:pt x="72" y="625"/>
                  </a:lnTo>
                  <a:lnTo>
                    <a:pt x="72" y="527"/>
                  </a:lnTo>
                  <a:lnTo>
                    <a:pt x="182" y="505"/>
                  </a:lnTo>
                  <a:lnTo>
                    <a:pt x="191" y="503"/>
                  </a:lnTo>
                  <a:lnTo>
                    <a:pt x="200" y="499"/>
                  </a:lnTo>
                  <a:lnTo>
                    <a:pt x="208" y="494"/>
                  </a:lnTo>
                  <a:lnTo>
                    <a:pt x="216" y="489"/>
                  </a:lnTo>
                  <a:lnTo>
                    <a:pt x="222" y="482"/>
                  </a:lnTo>
                  <a:lnTo>
                    <a:pt x="228" y="475"/>
                  </a:lnTo>
                  <a:lnTo>
                    <a:pt x="232" y="466"/>
                  </a:lnTo>
                  <a:lnTo>
                    <a:pt x="236" y="458"/>
                  </a:lnTo>
                  <a:lnTo>
                    <a:pt x="240" y="448"/>
                  </a:lnTo>
                  <a:lnTo>
                    <a:pt x="244" y="438"/>
                  </a:lnTo>
                  <a:lnTo>
                    <a:pt x="248" y="428"/>
                  </a:lnTo>
                  <a:lnTo>
                    <a:pt x="253" y="420"/>
                  </a:lnTo>
                  <a:lnTo>
                    <a:pt x="256" y="410"/>
                  </a:lnTo>
                  <a:lnTo>
                    <a:pt x="258" y="401"/>
                  </a:lnTo>
                  <a:lnTo>
                    <a:pt x="259" y="392"/>
                  </a:lnTo>
                  <a:lnTo>
                    <a:pt x="259" y="383"/>
                  </a:lnTo>
                  <a:lnTo>
                    <a:pt x="258" y="373"/>
                  </a:lnTo>
                  <a:lnTo>
                    <a:pt x="256" y="365"/>
                  </a:lnTo>
                  <a:lnTo>
                    <a:pt x="253" y="356"/>
                  </a:lnTo>
                  <a:lnTo>
                    <a:pt x="247" y="347"/>
                  </a:lnTo>
                  <a:lnTo>
                    <a:pt x="185" y="255"/>
                  </a:lnTo>
                  <a:lnTo>
                    <a:pt x="255" y="185"/>
                  </a:lnTo>
                  <a:lnTo>
                    <a:pt x="348" y="247"/>
                  </a:lnTo>
                  <a:lnTo>
                    <a:pt x="357" y="252"/>
                  </a:lnTo>
                  <a:lnTo>
                    <a:pt x="367" y="257"/>
                  </a:lnTo>
                  <a:lnTo>
                    <a:pt x="378" y="259"/>
                  </a:lnTo>
                  <a:lnTo>
                    <a:pt x="388" y="260"/>
                  </a:lnTo>
                  <a:lnTo>
                    <a:pt x="396" y="259"/>
                  </a:lnTo>
                  <a:lnTo>
                    <a:pt x="404" y="258"/>
                  </a:lnTo>
                  <a:lnTo>
                    <a:pt x="411" y="256"/>
                  </a:lnTo>
                  <a:lnTo>
                    <a:pt x="419" y="252"/>
                  </a:lnTo>
                  <a:lnTo>
                    <a:pt x="429" y="248"/>
                  </a:lnTo>
                  <a:lnTo>
                    <a:pt x="438" y="244"/>
                  </a:lnTo>
                  <a:lnTo>
                    <a:pt x="448" y="239"/>
                  </a:lnTo>
                  <a:lnTo>
                    <a:pt x="458" y="236"/>
                  </a:lnTo>
                  <a:lnTo>
                    <a:pt x="466" y="233"/>
                  </a:lnTo>
                  <a:lnTo>
                    <a:pt x="475" y="228"/>
                  </a:lnTo>
                  <a:lnTo>
                    <a:pt x="482" y="222"/>
                  </a:lnTo>
                  <a:lnTo>
                    <a:pt x="489" y="216"/>
                  </a:lnTo>
                  <a:lnTo>
                    <a:pt x="495" y="208"/>
                  </a:lnTo>
                  <a:lnTo>
                    <a:pt x="499" y="201"/>
                  </a:lnTo>
                  <a:lnTo>
                    <a:pt x="502" y="192"/>
                  </a:lnTo>
                  <a:lnTo>
                    <a:pt x="505" y="182"/>
                  </a:lnTo>
                  <a:lnTo>
                    <a:pt x="527" y="72"/>
                  </a:lnTo>
                  <a:lnTo>
                    <a:pt x="625" y="72"/>
                  </a:lnTo>
                  <a:lnTo>
                    <a:pt x="647" y="182"/>
                  </a:lnTo>
                  <a:lnTo>
                    <a:pt x="649" y="192"/>
                  </a:lnTo>
                  <a:lnTo>
                    <a:pt x="653" y="201"/>
                  </a:lnTo>
                  <a:lnTo>
                    <a:pt x="658" y="208"/>
                  </a:lnTo>
                  <a:lnTo>
                    <a:pt x="663" y="216"/>
                  </a:lnTo>
                  <a:lnTo>
                    <a:pt x="670" y="222"/>
                  </a:lnTo>
                  <a:lnTo>
                    <a:pt x="677" y="228"/>
                  </a:lnTo>
                  <a:lnTo>
                    <a:pt x="686" y="233"/>
                  </a:lnTo>
                  <a:lnTo>
                    <a:pt x="694" y="236"/>
                  </a:lnTo>
                  <a:lnTo>
                    <a:pt x="704" y="239"/>
                  </a:lnTo>
                  <a:lnTo>
                    <a:pt x="714" y="244"/>
                  </a:lnTo>
                  <a:lnTo>
                    <a:pt x="724" y="248"/>
                  </a:lnTo>
                  <a:lnTo>
                    <a:pt x="732" y="252"/>
                  </a:lnTo>
                  <a:lnTo>
                    <a:pt x="741" y="256"/>
                  </a:lnTo>
                  <a:lnTo>
                    <a:pt x="748" y="258"/>
                  </a:lnTo>
                  <a:lnTo>
                    <a:pt x="756" y="259"/>
                  </a:lnTo>
                  <a:lnTo>
                    <a:pt x="765" y="260"/>
                  </a:lnTo>
                  <a:lnTo>
                    <a:pt x="774" y="259"/>
                  </a:lnTo>
                  <a:lnTo>
                    <a:pt x="785" y="257"/>
                  </a:lnTo>
                  <a:lnTo>
                    <a:pt x="795" y="252"/>
                  </a:lnTo>
                  <a:lnTo>
                    <a:pt x="805" y="247"/>
                  </a:lnTo>
                  <a:lnTo>
                    <a:pt x="897" y="185"/>
                  </a:lnTo>
                  <a:lnTo>
                    <a:pt x="967" y="255"/>
                  </a:lnTo>
                  <a:lnTo>
                    <a:pt x="905" y="347"/>
                  </a:lnTo>
                  <a:lnTo>
                    <a:pt x="900" y="356"/>
                  </a:lnTo>
                  <a:lnTo>
                    <a:pt x="896" y="365"/>
                  </a:lnTo>
                  <a:lnTo>
                    <a:pt x="894" y="373"/>
                  </a:lnTo>
                  <a:lnTo>
                    <a:pt x="893" y="383"/>
                  </a:lnTo>
                  <a:lnTo>
                    <a:pt x="893" y="392"/>
                  </a:lnTo>
                  <a:lnTo>
                    <a:pt x="894" y="401"/>
                  </a:lnTo>
                  <a:lnTo>
                    <a:pt x="896" y="410"/>
                  </a:lnTo>
                  <a:lnTo>
                    <a:pt x="900" y="419"/>
                  </a:lnTo>
                  <a:lnTo>
                    <a:pt x="904" y="428"/>
                  </a:lnTo>
                  <a:lnTo>
                    <a:pt x="908" y="438"/>
                  </a:lnTo>
                  <a:lnTo>
                    <a:pt x="913" y="448"/>
                  </a:lnTo>
                  <a:lnTo>
                    <a:pt x="916" y="458"/>
                  </a:lnTo>
                  <a:lnTo>
                    <a:pt x="919" y="466"/>
                  </a:lnTo>
                  <a:lnTo>
                    <a:pt x="924" y="475"/>
                  </a:lnTo>
                  <a:lnTo>
                    <a:pt x="930" y="482"/>
                  </a:lnTo>
                  <a:lnTo>
                    <a:pt x="936" y="489"/>
                  </a:lnTo>
                  <a:lnTo>
                    <a:pt x="944" y="494"/>
                  </a:lnTo>
                  <a:lnTo>
                    <a:pt x="951" y="499"/>
                  </a:lnTo>
                  <a:lnTo>
                    <a:pt x="960" y="503"/>
                  </a:lnTo>
                  <a:lnTo>
                    <a:pt x="970" y="505"/>
                  </a:lnTo>
                  <a:lnTo>
                    <a:pt x="1080" y="527"/>
                  </a:lnTo>
                  <a:lnTo>
                    <a:pt x="1080" y="625"/>
                  </a:lnTo>
                  <a:lnTo>
                    <a:pt x="970" y="647"/>
                  </a:lnTo>
                  <a:close/>
                  <a:moveTo>
                    <a:pt x="1094" y="456"/>
                  </a:moveTo>
                  <a:lnTo>
                    <a:pt x="984" y="434"/>
                  </a:lnTo>
                  <a:lnTo>
                    <a:pt x="979" y="422"/>
                  </a:lnTo>
                  <a:lnTo>
                    <a:pt x="975" y="411"/>
                  </a:lnTo>
                  <a:lnTo>
                    <a:pt x="970" y="399"/>
                  </a:lnTo>
                  <a:lnTo>
                    <a:pt x="964" y="387"/>
                  </a:lnTo>
                  <a:lnTo>
                    <a:pt x="1027" y="294"/>
                  </a:lnTo>
                  <a:lnTo>
                    <a:pt x="1030" y="289"/>
                  </a:lnTo>
                  <a:lnTo>
                    <a:pt x="1033" y="283"/>
                  </a:lnTo>
                  <a:lnTo>
                    <a:pt x="1036" y="277"/>
                  </a:lnTo>
                  <a:lnTo>
                    <a:pt x="1037" y="272"/>
                  </a:lnTo>
                  <a:lnTo>
                    <a:pt x="1039" y="259"/>
                  </a:lnTo>
                  <a:lnTo>
                    <a:pt x="1039" y="247"/>
                  </a:lnTo>
                  <a:lnTo>
                    <a:pt x="1037" y="235"/>
                  </a:lnTo>
                  <a:lnTo>
                    <a:pt x="1032" y="223"/>
                  </a:lnTo>
                  <a:lnTo>
                    <a:pt x="1029" y="218"/>
                  </a:lnTo>
                  <a:lnTo>
                    <a:pt x="1026" y="213"/>
                  </a:lnTo>
                  <a:lnTo>
                    <a:pt x="1023" y="208"/>
                  </a:lnTo>
                  <a:lnTo>
                    <a:pt x="1018" y="204"/>
                  </a:lnTo>
                  <a:lnTo>
                    <a:pt x="948" y="134"/>
                  </a:lnTo>
                  <a:lnTo>
                    <a:pt x="943" y="129"/>
                  </a:lnTo>
                  <a:lnTo>
                    <a:pt x="937" y="125"/>
                  </a:lnTo>
                  <a:lnTo>
                    <a:pt x="931" y="122"/>
                  </a:lnTo>
                  <a:lnTo>
                    <a:pt x="925" y="118"/>
                  </a:lnTo>
                  <a:lnTo>
                    <a:pt x="918" y="116"/>
                  </a:lnTo>
                  <a:lnTo>
                    <a:pt x="911" y="114"/>
                  </a:lnTo>
                  <a:lnTo>
                    <a:pt x="905" y="113"/>
                  </a:lnTo>
                  <a:lnTo>
                    <a:pt x="897" y="113"/>
                  </a:lnTo>
                  <a:lnTo>
                    <a:pt x="888" y="114"/>
                  </a:lnTo>
                  <a:lnTo>
                    <a:pt x="877" y="116"/>
                  </a:lnTo>
                  <a:lnTo>
                    <a:pt x="867" y="120"/>
                  </a:lnTo>
                  <a:lnTo>
                    <a:pt x="857" y="125"/>
                  </a:lnTo>
                  <a:lnTo>
                    <a:pt x="765" y="188"/>
                  </a:lnTo>
                  <a:lnTo>
                    <a:pt x="753" y="182"/>
                  </a:lnTo>
                  <a:lnTo>
                    <a:pt x="741" y="177"/>
                  </a:lnTo>
                  <a:lnTo>
                    <a:pt x="730" y="172"/>
                  </a:lnTo>
                  <a:lnTo>
                    <a:pt x="718" y="168"/>
                  </a:lnTo>
                  <a:lnTo>
                    <a:pt x="695" y="58"/>
                  </a:lnTo>
                  <a:lnTo>
                    <a:pt x="694" y="51"/>
                  </a:lnTo>
                  <a:lnTo>
                    <a:pt x="692" y="46"/>
                  </a:lnTo>
                  <a:lnTo>
                    <a:pt x="689" y="40"/>
                  </a:lnTo>
                  <a:lnTo>
                    <a:pt x="687" y="34"/>
                  </a:lnTo>
                  <a:lnTo>
                    <a:pt x="679" y="24"/>
                  </a:lnTo>
                  <a:lnTo>
                    <a:pt x="671" y="16"/>
                  </a:lnTo>
                  <a:lnTo>
                    <a:pt x="661" y="9"/>
                  </a:lnTo>
                  <a:lnTo>
                    <a:pt x="649" y="4"/>
                  </a:lnTo>
                  <a:lnTo>
                    <a:pt x="644" y="3"/>
                  </a:lnTo>
                  <a:lnTo>
                    <a:pt x="637" y="1"/>
                  </a:lnTo>
                  <a:lnTo>
                    <a:pt x="632" y="1"/>
                  </a:lnTo>
                  <a:lnTo>
                    <a:pt x="625" y="0"/>
                  </a:lnTo>
                  <a:lnTo>
                    <a:pt x="527" y="0"/>
                  </a:lnTo>
                  <a:lnTo>
                    <a:pt x="520" y="1"/>
                  </a:lnTo>
                  <a:lnTo>
                    <a:pt x="514" y="1"/>
                  </a:lnTo>
                  <a:lnTo>
                    <a:pt x="509" y="3"/>
                  </a:lnTo>
                  <a:lnTo>
                    <a:pt x="502" y="4"/>
                  </a:lnTo>
                  <a:lnTo>
                    <a:pt x="491" y="9"/>
                  </a:lnTo>
                  <a:lnTo>
                    <a:pt x="482" y="16"/>
                  </a:lnTo>
                  <a:lnTo>
                    <a:pt x="473" y="24"/>
                  </a:lnTo>
                  <a:lnTo>
                    <a:pt x="465" y="34"/>
                  </a:lnTo>
                  <a:lnTo>
                    <a:pt x="462" y="40"/>
                  </a:lnTo>
                  <a:lnTo>
                    <a:pt x="460" y="46"/>
                  </a:lnTo>
                  <a:lnTo>
                    <a:pt x="458" y="51"/>
                  </a:lnTo>
                  <a:lnTo>
                    <a:pt x="457" y="58"/>
                  </a:lnTo>
                  <a:lnTo>
                    <a:pt x="434" y="168"/>
                  </a:lnTo>
                  <a:lnTo>
                    <a:pt x="422" y="172"/>
                  </a:lnTo>
                  <a:lnTo>
                    <a:pt x="410" y="177"/>
                  </a:lnTo>
                  <a:lnTo>
                    <a:pt x="400" y="182"/>
                  </a:lnTo>
                  <a:lnTo>
                    <a:pt x="388" y="188"/>
                  </a:lnTo>
                  <a:lnTo>
                    <a:pt x="295" y="125"/>
                  </a:lnTo>
                  <a:lnTo>
                    <a:pt x="285" y="120"/>
                  </a:lnTo>
                  <a:lnTo>
                    <a:pt x="275" y="116"/>
                  </a:lnTo>
                  <a:lnTo>
                    <a:pt x="265" y="114"/>
                  </a:lnTo>
                  <a:lnTo>
                    <a:pt x="255" y="113"/>
                  </a:lnTo>
                  <a:lnTo>
                    <a:pt x="247" y="113"/>
                  </a:lnTo>
                  <a:lnTo>
                    <a:pt x="241" y="114"/>
                  </a:lnTo>
                  <a:lnTo>
                    <a:pt x="233" y="116"/>
                  </a:lnTo>
                  <a:lnTo>
                    <a:pt x="227" y="118"/>
                  </a:lnTo>
                  <a:lnTo>
                    <a:pt x="220" y="122"/>
                  </a:lnTo>
                  <a:lnTo>
                    <a:pt x="215" y="125"/>
                  </a:lnTo>
                  <a:lnTo>
                    <a:pt x="208" y="129"/>
                  </a:lnTo>
                  <a:lnTo>
                    <a:pt x="203" y="134"/>
                  </a:lnTo>
                  <a:lnTo>
                    <a:pt x="134" y="204"/>
                  </a:lnTo>
                  <a:lnTo>
                    <a:pt x="130" y="208"/>
                  </a:lnTo>
                  <a:lnTo>
                    <a:pt x="126" y="213"/>
                  </a:lnTo>
                  <a:lnTo>
                    <a:pt x="123" y="218"/>
                  </a:lnTo>
                  <a:lnTo>
                    <a:pt x="120" y="223"/>
                  </a:lnTo>
                  <a:lnTo>
                    <a:pt x="115" y="235"/>
                  </a:lnTo>
                  <a:lnTo>
                    <a:pt x="113" y="247"/>
                  </a:lnTo>
                  <a:lnTo>
                    <a:pt x="113" y="259"/>
                  </a:lnTo>
                  <a:lnTo>
                    <a:pt x="115" y="272"/>
                  </a:lnTo>
                  <a:lnTo>
                    <a:pt x="117" y="277"/>
                  </a:lnTo>
                  <a:lnTo>
                    <a:pt x="119" y="283"/>
                  </a:lnTo>
                  <a:lnTo>
                    <a:pt x="122" y="289"/>
                  </a:lnTo>
                  <a:lnTo>
                    <a:pt x="125" y="294"/>
                  </a:lnTo>
                  <a:lnTo>
                    <a:pt x="188" y="387"/>
                  </a:lnTo>
                  <a:lnTo>
                    <a:pt x="182" y="399"/>
                  </a:lnTo>
                  <a:lnTo>
                    <a:pt x="177" y="411"/>
                  </a:lnTo>
                  <a:lnTo>
                    <a:pt x="173" y="422"/>
                  </a:lnTo>
                  <a:lnTo>
                    <a:pt x="168" y="434"/>
                  </a:lnTo>
                  <a:lnTo>
                    <a:pt x="58" y="456"/>
                  </a:lnTo>
                  <a:lnTo>
                    <a:pt x="52" y="458"/>
                  </a:lnTo>
                  <a:lnTo>
                    <a:pt x="45" y="460"/>
                  </a:lnTo>
                  <a:lnTo>
                    <a:pt x="40" y="463"/>
                  </a:lnTo>
                  <a:lnTo>
                    <a:pt x="34" y="465"/>
                  </a:lnTo>
                  <a:lnTo>
                    <a:pt x="25" y="473"/>
                  </a:lnTo>
                  <a:lnTo>
                    <a:pt x="16" y="481"/>
                  </a:lnTo>
                  <a:lnTo>
                    <a:pt x="10" y="491"/>
                  </a:lnTo>
                  <a:lnTo>
                    <a:pt x="4" y="503"/>
                  </a:lnTo>
                  <a:lnTo>
                    <a:pt x="2" y="508"/>
                  </a:lnTo>
                  <a:lnTo>
                    <a:pt x="1" y="515"/>
                  </a:lnTo>
                  <a:lnTo>
                    <a:pt x="0" y="520"/>
                  </a:lnTo>
                  <a:lnTo>
                    <a:pt x="0" y="527"/>
                  </a:lnTo>
                  <a:lnTo>
                    <a:pt x="0" y="625"/>
                  </a:lnTo>
                  <a:lnTo>
                    <a:pt x="0" y="631"/>
                  </a:lnTo>
                  <a:lnTo>
                    <a:pt x="1" y="638"/>
                  </a:lnTo>
                  <a:lnTo>
                    <a:pt x="2" y="643"/>
                  </a:lnTo>
                  <a:lnTo>
                    <a:pt x="4" y="650"/>
                  </a:lnTo>
                  <a:lnTo>
                    <a:pt x="10" y="661"/>
                  </a:lnTo>
                  <a:lnTo>
                    <a:pt x="16" y="670"/>
                  </a:lnTo>
                  <a:lnTo>
                    <a:pt x="25" y="679"/>
                  </a:lnTo>
                  <a:lnTo>
                    <a:pt x="34" y="687"/>
                  </a:lnTo>
                  <a:lnTo>
                    <a:pt x="40" y="690"/>
                  </a:lnTo>
                  <a:lnTo>
                    <a:pt x="45" y="692"/>
                  </a:lnTo>
                  <a:lnTo>
                    <a:pt x="52" y="694"/>
                  </a:lnTo>
                  <a:lnTo>
                    <a:pt x="58" y="695"/>
                  </a:lnTo>
                  <a:lnTo>
                    <a:pt x="168" y="718"/>
                  </a:lnTo>
                  <a:lnTo>
                    <a:pt x="173" y="730"/>
                  </a:lnTo>
                  <a:lnTo>
                    <a:pt x="177" y="742"/>
                  </a:lnTo>
                  <a:lnTo>
                    <a:pt x="182" y="752"/>
                  </a:lnTo>
                  <a:lnTo>
                    <a:pt x="188" y="764"/>
                  </a:lnTo>
                  <a:lnTo>
                    <a:pt x="125" y="858"/>
                  </a:lnTo>
                  <a:lnTo>
                    <a:pt x="122" y="864"/>
                  </a:lnTo>
                  <a:lnTo>
                    <a:pt x="119" y="869"/>
                  </a:lnTo>
                  <a:lnTo>
                    <a:pt x="117" y="874"/>
                  </a:lnTo>
                  <a:lnTo>
                    <a:pt x="115" y="881"/>
                  </a:lnTo>
                  <a:lnTo>
                    <a:pt x="113" y="893"/>
                  </a:lnTo>
                  <a:lnTo>
                    <a:pt x="113" y="905"/>
                  </a:lnTo>
                  <a:lnTo>
                    <a:pt x="115" y="917"/>
                  </a:lnTo>
                  <a:lnTo>
                    <a:pt x="120" y="928"/>
                  </a:lnTo>
                  <a:lnTo>
                    <a:pt x="123" y="934"/>
                  </a:lnTo>
                  <a:lnTo>
                    <a:pt x="126" y="939"/>
                  </a:lnTo>
                  <a:lnTo>
                    <a:pt x="130" y="944"/>
                  </a:lnTo>
                  <a:lnTo>
                    <a:pt x="134" y="949"/>
                  </a:lnTo>
                  <a:lnTo>
                    <a:pt x="203" y="1018"/>
                  </a:lnTo>
                  <a:lnTo>
                    <a:pt x="208" y="1022"/>
                  </a:lnTo>
                  <a:lnTo>
                    <a:pt x="215" y="1027"/>
                  </a:lnTo>
                  <a:lnTo>
                    <a:pt x="220" y="1031"/>
                  </a:lnTo>
                  <a:lnTo>
                    <a:pt x="227" y="1033"/>
                  </a:lnTo>
                  <a:lnTo>
                    <a:pt x="233" y="1036"/>
                  </a:lnTo>
                  <a:lnTo>
                    <a:pt x="241" y="1038"/>
                  </a:lnTo>
                  <a:lnTo>
                    <a:pt x="247" y="1039"/>
                  </a:lnTo>
                  <a:lnTo>
                    <a:pt x="255" y="1039"/>
                  </a:lnTo>
                  <a:lnTo>
                    <a:pt x="265" y="1039"/>
                  </a:lnTo>
                  <a:lnTo>
                    <a:pt x="275" y="1036"/>
                  </a:lnTo>
                  <a:lnTo>
                    <a:pt x="285" y="1032"/>
                  </a:lnTo>
                  <a:lnTo>
                    <a:pt x="295" y="1027"/>
                  </a:lnTo>
                  <a:lnTo>
                    <a:pt x="388" y="964"/>
                  </a:lnTo>
                  <a:lnTo>
                    <a:pt x="400" y="969"/>
                  </a:lnTo>
                  <a:lnTo>
                    <a:pt x="410" y="975"/>
                  </a:lnTo>
                  <a:lnTo>
                    <a:pt x="422" y="979"/>
                  </a:lnTo>
                  <a:lnTo>
                    <a:pt x="434" y="984"/>
                  </a:lnTo>
                  <a:lnTo>
                    <a:pt x="457" y="1094"/>
                  </a:lnTo>
                  <a:lnTo>
                    <a:pt x="458" y="1100"/>
                  </a:lnTo>
                  <a:lnTo>
                    <a:pt x="460" y="1107"/>
                  </a:lnTo>
                  <a:lnTo>
                    <a:pt x="462" y="1112"/>
                  </a:lnTo>
                  <a:lnTo>
                    <a:pt x="465" y="1117"/>
                  </a:lnTo>
                  <a:lnTo>
                    <a:pt x="473" y="1127"/>
                  </a:lnTo>
                  <a:lnTo>
                    <a:pt x="482" y="1136"/>
                  </a:lnTo>
                  <a:lnTo>
                    <a:pt x="491" y="1142"/>
                  </a:lnTo>
                  <a:lnTo>
                    <a:pt x="502" y="1148"/>
                  </a:lnTo>
                  <a:lnTo>
                    <a:pt x="509" y="1150"/>
                  </a:lnTo>
                  <a:lnTo>
                    <a:pt x="514" y="1151"/>
                  </a:lnTo>
                  <a:lnTo>
                    <a:pt x="520" y="1152"/>
                  </a:lnTo>
                  <a:lnTo>
                    <a:pt x="527" y="1152"/>
                  </a:lnTo>
                  <a:lnTo>
                    <a:pt x="625" y="1152"/>
                  </a:lnTo>
                  <a:lnTo>
                    <a:pt x="632" y="1152"/>
                  </a:lnTo>
                  <a:lnTo>
                    <a:pt x="637" y="1151"/>
                  </a:lnTo>
                  <a:lnTo>
                    <a:pt x="644" y="1150"/>
                  </a:lnTo>
                  <a:lnTo>
                    <a:pt x="649" y="1148"/>
                  </a:lnTo>
                  <a:lnTo>
                    <a:pt x="661" y="1142"/>
                  </a:lnTo>
                  <a:lnTo>
                    <a:pt x="671" y="1136"/>
                  </a:lnTo>
                  <a:lnTo>
                    <a:pt x="679" y="1127"/>
                  </a:lnTo>
                  <a:lnTo>
                    <a:pt x="687" y="1117"/>
                  </a:lnTo>
                  <a:lnTo>
                    <a:pt x="689" y="1112"/>
                  </a:lnTo>
                  <a:lnTo>
                    <a:pt x="692" y="1107"/>
                  </a:lnTo>
                  <a:lnTo>
                    <a:pt x="694" y="1100"/>
                  </a:lnTo>
                  <a:lnTo>
                    <a:pt x="695" y="1094"/>
                  </a:lnTo>
                  <a:lnTo>
                    <a:pt x="718" y="984"/>
                  </a:lnTo>
                  <a:lnTo>
                    <a:pt x="730" y="979"/>
                  </a:lnTo>
                  <a:lnTo>
                    <a:pt x="741" y="975"/>
                  </a:lnTo>
                  <a:lnTo>
                    <a:pt x="753" y="969"/>
                  </a:lnTo>
                  <a:lnTo>
                    <a:pt x="765" y="964"/>
                  </a:lnTo>
                  <a:lnTo>
                    <a:pt x="857" y="1027"/>
                  </a:lnTo>
                  <a:lnTo>
                    <a:pt x="867" y="1032"/>
                  </a:lnTo>
                  <a:lnTo>
                    <a:pt x="877" y="1036"/>
                  </a:lnTo>
                  <a:lnTo>
                    <a:pt x="888" y="1039"/>
                  </a:lnTo>
                  <a:lnTo>
                    <a:pt x="897" y="1039"/>
                  </a:lnTo>
                  <a:lnTo>
                    <a:pt x="905" y="1039"/>
                  </a:lnTo>
                  <a:lnTo>
                    <a:pt x="911" y="1038"/>
                  </a:lnTo>
                  <a:lnTo>
                    <a:pt x="918" y="1036"/>
                  </a:lnTo>
                  <a:lnTo>
                    <a:pt x="925" y="1033"/>
                  </a:lnTo>
                  <a:lnTo>
                    <a:pt x="931" y="1031"/>
                  </a:lnTo>
                  <a:lnTo>
                    <a:pt x="937" y="1027"/>
                  </a:lnTo>
                  <a:lnTo>
                    <a:pt x="943" y="1022"/>
                  </a:lnTo>
                  <a:lnTo>
                    <a:pt x="948" y="1018"/>
                  </a:lnTo>
                  <a:lnTo>
                    <a:pt x="1018" y="949"/>
                  </a:lnTo>
                  <a:lnTo>
                    <a:pt x="1023" y="944"/>
                  </a:lnTo>
                  <a:lnTo>
                    <a:pt x="1026" y="939"/>
                  </a:lnTo>
                  <a:lnTo>
                    <a:pt x="1029" y="934"/>
                  </a:lnTo>
                  <a:lnTo>
                    <a:pt x="1032" y="928"/>
                  </a:lnTo>
                  <a:lnTo>
                    <a:pt x="1037" y="917"/>
                  </a:lnTo>
                  <a:lnTo>
                    <a:pt x="1039" y="905"/>
                  </a:lnTo>
                  <a:lnTo>
                    <a:pt x="1039" y="893"/>
                  </a:lnTo>
                  <a:lnTo>
                    <a:pt x="1037" y="881"/>
                  </a:lnTo>
                  <a:lnTo>
                    <a:pt x="1036" y="874"/>
                  </a:lnTo>
                  <a:lnTo>
                    <a:pt x="1033" y="869"/>
                  </a:lnTo>
                  <a:lnTo>
                    <a:pt x="1030" y="864"/>
                  </a:lnTo>
                  <a:lnTo>
                    <a:pt x="1027" y="858"/>
                  </a:lnTo>
                  <a:lnTo>
                    <a:pt x="964" y="764"/>
                  </a:lnTo>
                  <a:lnTo>
                    <a:pt x="970" y="752"/>
                  </a:lnTo>
                  <a:lnTo>
                    <a:pt x="975" y="742"/>
                  </a:lnTo>
                  <a:lnTo>
                    <a:pt x="979" y="730"/>
                  </a:lnTo>
                  <a:lnTo>
                    <a:pt x="984" y="718"/>
                  </a:lnTo>
                  <a:lnTo>
                    <a:pt x="1094" y="695"/>
                  </a:lnTo>
                  <a:lnTo>
                    <a:pt x="1100" y="694"/>
                  </a:lnTo>
                  <a:lnTo>
                    <a:pt x="1106" y="692"/>
                  </a:lnTo>
                  <a:lnTo>
                    <a:pt x="1112" y="690"/>
                  </a:lnTo>
                  <a:lnTo>
                    <a:pt x="1118" y="687"/>
                  </a:lnTo>
                  <a:lnTo>
                    <a:pt x="1127" y="679"/>
                  </a:lnTo>
                  <a:lnTo>
                    <a:pt x="1136" y="670"/>
                  </a:lnTo>
                  <a:lnTo>
                    <a:pt x="1143" y="661"/>
                  </a:lnTo>
                  <a:lnTo>
                    <a:pt x="1148" y="650"/>
                  </a:lnTo>
                  <a:lnTo>
                    <a:pt x="1149" y="643"/>
                  </a:lnTo>
                  <a:lnTo>
                    <a:pt x="1151" y="638"/>
                  </a:lnTo>
                  <a:lnTo>
                    <a:pt x="1151" y="631"/>
                  </a:lnTo>
                  <a:lnTo>
                    <a:pt x="1152" y="625"/>
                  </a:lnTo>
                  <a:lnTo>
                    <a:pt x="1152" y="527"/>
                  </a:lnTo>
                  <a:lnTo>
                    <a:pt x="1151" y="520"/>
                  </a:lnTo>
                  <a:lnTo>
                    <a:pt x="1151" y="515"/>
                  </a:lnTo>
                  <a:lnTo>
                    <a:pt x="1149" y="508"/>
                  </a:lnTo>
                  <a:lnTo>
                    <a:pt x="1148" y="503"/>
                  </a:lnTo>
                  <a:lnTo>
                    <a:pt x="1143" y="491"/>
                  </a:lnTo>
                  <a:lnTo>
                    <a:pt x="1136" y="481"/>
                  </a:lnTo>
                  <a:lnTo>
                    <a:pt x="1127" y="473"/>
                  </a:lnTo>
                  <a:lnTo>
                    <a:pt x="1118" y="465"/>
                  </a:lnTo>
                  <a:lnTo>
                    <a:pt x="1112" y="463"/>
                  </a:lnTo>
                  <a:lnTo>
                    <a:pt x="1106" y="460"/>
                  </a:lnTo>
                  <a:lnTo>
                    <a:pt x="1100" y="458"/>
                  </a:lnTo>
                  <a:lnTo>
                    <a:pt x="1094" y="4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/>
            <a:lstStyle/>
            <a:p>
              <a:pPr algn="l" defTabSz="1828800" rtl="0"/>
              <a:endParaRPr lang="en-US" kern="1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Freeform 125"/>
            <p:cNvSpPr>
              <a:spLocks noEditPoints="1"/>
            </p:cNvSpPr>
            <p:nvPr/>
          </p:nvSpPr>
          <p:spPr bwMode="auto">
            <a:xfrm>
              <a:off x="4691856" y="2882503"/>
              <a:ext cx="200025" cy="200025"/>
            </a:xfrm>
            <a:custGeom>
              <a:avLst/>
              <a:gdLst>
                <a:gd name="T0" fmla="*/ 218 w 504"/>
                <a:gd name="T1" fmla="*/ 469 h 504"/>
                <a:gd name="T2" fmla="*/ 147 w 504"/>
                <a:gd name="T3" fmla="*/ 446 h 504"/>
                <a:gd name="T4" fmla="*/ 82 w 504"/>
                <a:gd name="T5" fmla="*/ 392 h 504"/>
                <a:gd name="T6" fmla="*/ 41 w 504"/>
                <a:gd name="T7" fmla="*/ 317 h 504"/>
                <a:gd name="T8" fmla="*/ 32 w 504"/>
                <a:gd name="T9" fmla="*/ 263 h 504"/>
                <a:gd name="T10" fmla="*/ 34 w 504"/>
                <a:gd name="T11" fmla="*/ 219 h 504"/>
                <a:gd name="T12" fmla="*/ 58 w 504"/>
                <a:gd name="T13" fmla="*/ 147 h 504"/>
                <a:gd name="T14" fmla="*/ 112 w 504"/>
                <a:gd name="T15" fmla="*/ 82 h 504"/>
                <a:gd name="T16" fmla="*/ 187 w 504"/>
                <a:gd name="T17" fmla="*/ 42 h 504"/>
                <a:gd name="T18" fmla="*/ 241 w 504"/>
                <a:gd name="T19" fmla="*/ 32 h 504"/>
                <a:gd name="T20" fmla="*/ 286 w 504"/>
                <a:gd name="T21" fmla="*/ 34 h 504"/>
                <a:gd name="T22" fmla="*/ 357 w 504"/>
                <a:gd name="T23" fmla="*/ 58 h 504"/>
                <a:gd name="T24" fmla="*/ 422 w 504"/>
                <a:gd name="T25" fmla="*/ 112 h 504"/>
                <a:gd name="T26" fmla="*/ 462 w 504"/>
                <a:gd name="T27" fmla="*/ 186 h 504"/>
                <a:gd name="T28" fmla="*/ 472 w 504"/>
                <a:gd name="T29" fmla="*/ 240 h 504"/>
                <a:gd name="T30" fmla="*/ 470 w 504"/>
                <a:gd name="T31" fmla="*/ 286 h 504"/>
                <a:gd name="T32" fmla="*/ 446 w 504"/>
                <a:gd name="T33" fmla="*/ 357 h 504"/>
                <a:gd name="T34" fmla="*/ 392 w 504"/>
                <a:gd name="T35" fmla="*/ 422 h 504"/>
                <a:gd name="T36" fmla="*/ 317 w 504"/>
                <a:gd name="T37" fmla="*/ 463 h 504"/>
                <a:gd name="T38" fmla="*/ 263 w 504"/>
                <a:gd name="T39" fmla="*/ 473 h 504"/>
                <a:gd name="T40" fmla="*/ 239 w 504"/>
                <a:gd name="T41" fmla="*/ 1 h 504"/>
                <a:gd name="T42" fmla="*/ 189 w 504"/>
                <a:gd name="T43" fmla="*/ 8 h 504"/>
                <a:gd name="T44" fmla="*/ 142 w 504"/>
                <a:gd name="T45" fmla="*/ 24 h 504"/>
                <a:gd name="T46" fmla="*/ 101 w 504"/>
                <a:gd name="T47" fmla="*/ 50 h 504"/>
                <a:gd name="T48" fmla="*/ 66 w 504"/>
                <a:gd name="T49" fmla="*/ 83 h 504"/>
                <a:gd name="T50" fmla="*/ 37 w 504"/>
                <a:gd name="T51" fmla="*/ 122 h 504"/>
                <a:gd name="T52" fmla="*/ 15 w 504"/>
                <a:gd name="T53" fmla="*/ 165 h 504"/>
                <a:gd name="T54" fmla="*/ 3 w 504"/>
                <a:gd name="T55" fmla="*/ 213 h 504"/>
                <a:gd name="T56" fmla="*/ 0 w 504"/>
                <a:gd name="T57" fmla="*/ 265 h 504"/>
                <a:gd name="T58" fmla="*/ 7 w 504"/>
                <a:gd name="T59" fmla="*/ 315 h 504"/>
                <a:gd name="T60" fmla="*/ 25 w 504"/>
                <a:gd name="T61" fmla="*/ 361 h 504"/>
                <a:gd name="T62" fmla="*/ 50 w 504"/>
                <a:gd name="T63" fmla="*/ 402 h 504"/>
                <a:gd name="T64" fmla="*/ 83 w 504"/>
                <a:gd name="T65" fmla="*/ 438 h 504"/>
                <a:gd name="T66" fmla="*/ 121 w 504"/>
                <a:gd name="T67" fmla="*/ 467 h 504"/>
                <a:gd name="T68" fmla="*/ 165 w 504"/>
                <a:gd name="T69" fmla="*/ 489 h 504"/>
                <a:gd name="T70" fmla="*/ 214 w 504"/>
                <a:gd name="T71" fmla="*/ 501 h 504"/>
                <a:gd name="T72" fmla="*/ 265 w 504"/>
                <a:gd name="T73" fmla="*/ 504 h 504"/>
                <a:gd name="T74" fmla="*/ 315 w 504"/>
                <a:gd name="T75" fmla="*/ 496 h 504"/>
                <a:gd name="T76" fmla="*/ 362 w 504"/>
                <a:gd name="T77" fmla="*/ 479 h 504"/>
                <a:gd name="T78" fmla="*/ 403 w 504"/>
                <a:gd name="T79" fmla="*/ 454 h 504"/>
                <a:gd name="T80" fmla="*/ 438 w 504"/>
                <a:gd name="T81" fmla="*/ 421 h 504"/>
                <a:gd name="T82" fmla="*/ 468 w 504"/>
                <a:gd name="T83" fmla="*/ 383 h 504"/>
                <a:gd name="T84" fmla="*/ 489 w 504"/>
                <a:gd name="T85" fmla="*/ 339 h 504"/>
                <a:gd name="T86" fmla="*/ 501 w 504"/>
                <a:gd name="T87" fmla="*/ 290 h 504"/>
                <a:gd name="T88" fmla="*/ 503 w 504"/>
                <a:gd name="T89" fmla="*/ 239 h 504"/>
                <a:gd name="T90" fmla="*/ 496 w 504"/>
                <a:gd name="T91" fmla="*/ 189 h 504"/>
                <a:gd name="T92" fmla="*/ 479 w 504"/>
                <a:gd name="T93" fmla="*/ 142 h 504"/>
                <a:gd name="T94" fmla="*/ 454 w 504"/>
                <a:gd name="T95" fmla="*/ 101 h 504"/>
                <a:gd name="T96" fmla="*/ 421 w 504"/>
                <a:gd name="T97" fmla="*/ 66 h 504"/>
                <a:gd name="T98" fmla="*/ 382 w 504"/>
                <a:gd name="T99" fmla="*/ 36 h 504"/>
                <a:gd name="T100" fmla="*/ 339 w 504"/>
                <a:gd name="T101" fmla="*/ 15 h 504"/>
                <a:gd name="T102" fmla="*/ 290 w 504"/>
                <a:gd name="T103" fmla="*/ 3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04" h="504">
                  <a:moveTo>
                    <a:pt x="252" y="473"/>
                  </a:moveTo>
                  <a:lnTo>
                    <a:pt x="241" y="473"/>
                  </a:lnTo>
                  <a:lnTo>
                    <a:pt x="230" y="472"/>
                  </a:lnTo>
                  <a:lnTo>
                    <a:pt x="218" y="469"/>
                  </a:lnTo>
                  <a:lnTo>
                    <a:pt x="207" y="468"/>
                  </a:lnTo>
                  <a:lnTo>
                    <a:pt x="187" y="463"/>
                  </a:lnTo>
                  <a:lnTo>
                    <a:pt x="166" y="455"/>
                  </a:lnTo>
                  <a:lnTo>
                    <a:pt x="147" y="446"/>
                  </a:lnTo>
                  <a:lnTo>
                    <a:pt x="128" y="435"/>
                  </a:lnTo>
                  <a:lnTo>
                    <a:pt x="112" y="422"/>
                  </a:lnTo>
                  <a:lnTo>
                    <a:pt x="96" y="408"/>
                  </a:lnTo>
                  <a:lnTo>
                    <a:pt x="82" y="392"/>
                  </a:lnTo>
                  <a:lnTo>
                    <a:pt x="69" y="375"/>
                  </a:lnTo>
                  <a:lnTo>
                    <a:pt x="58" y="357"/>
                  </a:lnTo>
                  <a:lnTo>
                    <a:pt x="49" y="338"/>
                  </a:lnTo>
                  <a:lnTo>
                    <a:pt x="41" y="317"/>
                  </a:lnTo>
                  <a:lnTo>
                    <a:pt x="36" y="297"/>
                  </a:lnTo>
                  <a:lnTo>
                    <a:pt x="34" y="286"/>
                  </a:lnTo>
                  <a:lnTo>
                    <a:pt x="32" y="274"/>
                  </a:lnTo>
                  <a:lnTo>
                    <a:pt x="32" y="263"/>
                  </a:lnTo>
                  <a:lnTo>
                    <a:pt x="31" y="252"/>
                  </a:lnTo>
                  <a:lnTo>
                    <a:pt x="32" y="240"/>
                  </a:lnTo>
                  <a:lnTo>
                    <a:pt x="32" y="230"/>
                  </a:lnTo>
                  <a:lnTo>
                    <a:pt x="34" y="219"/>
                  </a:lnTo>
                  <a:lnTo>
                    <a:pt x="36" y="207"/>
                  </a:lnTo>
                  <a:lnTo>
                    <a:pt x="41" y="186"/>
                  </a:lnTo>
                  <a:lnTo>
                    <a:pt x="49" y="166"/>
                  </a:lnTo>
                  <a:lnTo>
                    <a:pt x="58" y="147"/>
                  </a:lnTo>
                  <a:lnTo>
                    <a:pt x="69" y="128"/>
                  </a:lnTo>
                  <a:lnTo>
                    <a:pt x="82" y="112"/>
                  </a:lnTo>
                  <a:lnTo>
                    <a:pt x="96" y="96"/>
                  </a:lnTo>
                  <a:lnTo>
                    <a:pt x="112" y="82"/>
                  </a:lnTo>
                  <a:lnTo>
                    <a:pt x="128" y="69"/>
                  </a:lnTo>
                  <a:lnTo>
                    <a:pt x="147" y="58"/>
                  </a:lnTo>
                  <a:lnTo>
                    <a:pt x="166" y="49"/>
                  </a:lnTo>
                  <a:lnTo>
                    <a:pt x="187" y="42"/>
                  </a:lnTo>
                  <a:lnTo>
                    <a:pt x="207" y="36"/>
                  </a:lnTo>
                  <a:lnTo>
                    <a:pt x="218" y="34"/>
                  </a:lnTo>
                  <a:lnTo>
                    <a:pt x="230" y="33"/>
                  </a:lnTo>
                  <a:lnTo>
                    <a:pt x="241" y="32"/>
                  </a:lnTo>
                  <a:lnTo>
                    <a:pt x="252" y="31"/>
                  </a:lnTo>
                  <a:lnTo>
                    <a:pt x="263" y="32"/>
                  </a:lnTo>
                  <a:lnTo>
                    <a:pt x="274" y="33"/>
                  </a:lnTo>
                  <a:lnTo>
                    <a:pt x="286" y="34"/>
                  </a:lnTo>
                  <a:lnTo>
                    <a:pt x="297" y="36"/>
                  </a:lnTo>
                  <a:lnTo>
                    <a:pt x="317" y="42"/>
                  </a:lnTo>
                  <a:lnTo>
                    <a:pt x="338" y="49"/>
                  </a:lnTo>
                  <a:lnTo>
                    <a:pt x="357" y="58"/>
                  </a:lnTo>
                  <a:lnTo>
                    <a:pt x="376" y="69"/>
                  </a:lnTo>
                  <a:lnTo>
                    <a:pt x="392" y="82"/>
                  </a:lnTo>
                  <a:lnTo>
                    <a:pt x="408" y="96"/>
                  </a:lnTo>
                  <a:lnTo>
                    <a:pt x="422" y="112"/>
                  </a:lnTo>
                  <a:lnTo>
                    <a:pt x="435" y="128"/>
                  </a:lnTo>
                  <a:lnTo>
                    <a:pt x="446" y="147"/>
                  </a:lnTo>
                  <a:lnTo>
                    <a:pt x="456" y="166"/>
                  </a:lnTo>
                  <a:lnTo>
                    <a:pt x="462" y="186"/>
                  </a:lnTo>
                  <a:lnTo>
                    <a:pt x="468" y="207"/>
                  </a:lnTo>
                  <a:lnTo>
                    <a:pt x="470" y="219"/>
                  </a:lnTo>
                  <a:lnTo>
                    <a:pt x="472" y="230"/>
                  </a:lnTo>
                  <a:lnTo>
                    <a:pt x="472" y="240"/>
                  </a:lnTo>
                  <a:lnTo>
                    <a:pt x="473" y="252"/>
                  </a:lnTo>
                  <a:lnTo>
                    <a:pt x="472" y="263"/>
                  </a:lnTo>
                  <a:lnTo>
                    <a:pt x="472" y="274"/>
                  </a:lnTo>
                  <a:lnTo>
                    <a:pt x="470" y="286"/>
                  </a:lnTo>
                  <a:lnTo>
                    <a:pt x="468" y="297"/>
                  </a:lnTo>
                  <a:lnTo>
                    <a:pt x="462" y="317"/>
                  </a:lnTo>
                  <a:lnTo>
                    <a:pt x="456" y="338"/>
                  </a:lnTo>
                  <a:lnTo>
                    <a:pt x="446" y="357"/>
                  </a:lnTo>
                  <a:lnTo>
                    <a:pt x="435" y="375"/>
                  </a:lnTo>
                  <a:lnTo>
                    <a:pt x="422" y="392"/>
                  </a:lnTo>
                  <a:lnTo>
                    <a:pt x="408" y="408"/>
                  </a:lnTo>
                  <a:lnTo>
                    <a:pt x="392" y="422"/>
                  </a:lnTo>
                  <a:lnTo>
                    <a:pt x="376" y="435"/>
                  </a:lnTo>
                  <a:lnTo>
                    <a:pt x="357" y="446"/>
                  </a:lnTo>
                  <a:lnTo>
                    <a:pt x="338" y="455"/>
                  </a:lnTo>
                  <a:lnTo>
                    <a:pt x="317" y="463"/>
                  </a:lnTo>
                  <a:lnTo>
                    <a:pt x="297" y="468"/>
                  </a:lnTo>
                  <a:lnTo>
                    <a:pt x="286" y="469"/>
                  </a:lnTo>
                  <a:lnTo>
                    <a:pt x="274" y="472"/>
                  </a:lnTo>
                  <a:lnTo>
                    <a:pt x="263" y="473"/>
                  </a:lnTo>
                  <a:lnTo>
                    <a:pt x="252" y="473"/>
                  </a:lnTo>
                  <a:lnTo>
                    <a:pt x="252" y="473"/>
                  </a:lnTo>
                  <a:close/>
                  <a:moveTo>
                    <a:pt x="252" y="0"/>
                  </a:moveTo>
                  <a:lnTo>
                    <a:pt x="239" y="1"/>
                  </a:lnTo>
                  <a:lnTo>
                    <a:pt x="227" y="1"/>
                  </a:lnTo>
                  <a:lnTo>
                    <a:pt x="214" y="3"/>
                  </a:lnTo>
                  <a:lnTo>
                    <a:pt x="201" y="5"/>
                  </a:lnTo>
                  <a:lnTo>
                    <a:pt x="189" y="8"/>
                  </a:lnTo>
                  <a:lnTo>
                    <a:pt x="177" y="12"/>
                  </a:lnTo>
                  <a:lnTo>
                    <a:pt x="165" y="15"/>
                  </a:lnTo>
                  <a:lnTo>
                    <a:pt x="154" y="20"/>
                  </a:lnTo>
                  <a:lnTo>
                    <a:pt x="142" y="24"/>
                  </a:lnTo>
                  <a:lnTo>
                    <a:pt x="132" y="30"/>
                  </a:lnTo>
                  <a:lnTo>
                    <a:pt x="121" y="36"/>
                  </a:lnTo>
                  <a:lnTo>
                    <a:pt x="111" y="43"/>
                  </a:lnTo>
                  <a:lnTo>
                    <a:pt x="101" y="50"/>
                  </a:lnTo>
                  <a:lnTo>
                    <a:pt x="92" y="58"/>
                  </a:lnTo>
                  <a:lnTo>
                    <a:pt x="83" y="66"/>
                  </a:lnTo>
                  <a:lnTo>
                    <a:pt x="73" y="74"/>
                  </a:lnTo>
                  <a:lnTo>
                    <a:pt x="66" y="83"/>
                  </a:lnTo>
                  <a:lnTo>
                    <a:pt x="57" y="91"/>
                  </a:lnTo>
                  <a:lnTo>
                    <a:pt x="50" y="101"/>
                  </a:lnTo>
                  <a:lnTo>
                    <a:pt x="43" y="111"/>
                  </a:lnTo>
                  <a:lnTo>
                    <a:pt x="37" y="122"/>
                  </a:lnTo>
                  <a:lnTo>
                    <a:pt x="30" y="131"/>
                  </a:lnTo>
                  <a:lnTo>
                    <a:pt x="25" y="142"/>
                  </a:lnTo>
                  <a:lnTo>
                    <a:pt x="19" y="154"/>
                  </a:lnTo>
                  <a:lnTo>
                    <a:pt x="15" y="165"/>
                  </a:lnTo>
                  <a:lnTo>
                    <a:pt x="12" y="177"/>
                  </a:lnTo>
                  <a:lnTo>
                    <a:pt x="7" y="189"/>
                  </a:lnTo>
                  <a:lnTo>
                    <a:pt x="5" y="202"/>
                  </a:lnTo>
                  <a:lnTo>
                    <a:pt x="3" y="213"/>
                  </a:lnTo>
                  <a:lnTo>
                    <a:pt x="1" y="226"/>
                  </a:lnTo>
                  <a:lnTo>
                    <a:pt x="0" y="239"/>
                  </a:lnTo>
                  <a:lnTo>
                    <a:pt x="0" y="252"/>
                  </a:lnTo>
                  <a:lnTo>
                    <a:pt x="0" y="265"/>
                  </a:lnTo>
                  <a:lnTo>
                    <a:pt x="1" y="277"/>
                  </a:lnTo>
                  <a:lnTo>
                    <a:pt x="3" y="290"/>
                  </a:lnTo>
                  <a:lnTo>
                    <a:pt x="5" y="303"/>
                  </a:lnTo>
                  <a:lnTo>
                    <a:pt x="7" y="315"/>
                  </a:lnTo>
                  <a:lnTo>
                    <a:pt x="12" y="327"/>
                  </a:lnTo>
                  <a:lnTo>
                    <a:pt x="15" y="339"/>
                  </a:lnTo>
                  <a:lnTo>
                    <a:pt x="19" y="350"/>
                  </a:lnTo>
                  <a:lnTo>
                    <a:pt x="25" y="361"/>
                  </a:lnTo>
                  <a:lnTo>
                    <a:pt x="30" y="372"/>
                  </a:lnTo>
                  <a:lnTo>
                    <a:pt x="37" y="383"/>
                  </a:lnTo>
                  <a:lnTo>
                    <a:pt x="43" y="393"/>
                  </a:lnTo>
                  <a:lnTo>
                    <a:pt x="50" y="402"/>
                  </a:lnTo>
                  <a:lnTo>
                    <a:pt x="57" y="412"/>
                  </a:lnTo>
                  <a:lnTo>
                    <a:pt x="66" y="421"/>
                  </a:lnTo>
                  <a:lnTo>
                    <a:pt x="73" y="431"/>
                  </a:lnTo>
                  <a:lnTo>
                    <a:pt x="83" y="438"/>
                  </a:lnTo>
                  <a:lnTo>
                    <a:pt x="92" y="447"/>
                  </a:lnTo>
                  <a:lnTo>
                    <a:pt x="101" y="454"/>
                  </a:lnTo>
                  <a:lnTo>
                    <a:pt x="111" y="461"/>
                  </a:lnTo>
                  <a:lnTo>
                    <a:pt x="121" y="467"/>
                  </a:lnTo>
                  <a:lnTo>
                    <a:pt x="132" y="474"/>
                  </a:lnTo>
                  <a:lnTo>
                    <a:pt x="142" y="479"/>
                  </a:lnTo>
                  <a:lnTo>
                    <a:pt x="154" y="485"/>
                  </a:lnTo>
                  <a:lnTo>
                    <a:pt x="165" y="489"/>
                  </a:lnTo>
                  <a:lnTo>
                    <a:pt x="177" y="492"/>
                  </a:lnTo>
                  <a:lnTo>
                    <a:pt x="189" y="496"/>
                  </a:lnTo>
                  <a:lnTo>
                    <a:pt x="201" y="499"/>
                  </a:lnTo>
                  <a:lnTo>
                    <a:pt x="214" y="501"/>
                  </a:lnTo>
                  <a:lnTo>
                    <a:pt x="227" y="503"/>
                  </a:lnTo>
                  <a:lnTo>
                    <a:pt x="239" y="504"/>
                  </a:lnTo>
                  <a:lnTo>
                    <a:pt x="252" y="504"/>
                  </a:lnTo>
                  <a:lnTo>
                    <a:pt x="265" y="504"/>
                  </a:lnTo>
                  <a:lnTo>
                    <a:pt x="277" y="503"/>
                  </a:lnTo>
                  <a:lnTo>
                    <a:pt x="290" y="501"/>
                  </a:lnTo>
                  <a:lnTo>
                    <a:pt x="302" y="499"/>
                  </a:lnTo>
                  <a:lnTo>
                    <a:pt x="315" y="496"/>
                  </a:lnTo>
                  <a:lnTo>
                    <a:pt x="327" y="492"/>
                  </a:lnTo>
                  <a:lnTo>
                    <a:pt x="339" y="489"/>
                  </a:lnTo>
                  <a:lnTo>
                    <a:pt x="350" y="485"/>
                  </a:lnTo>
                  <a:lnTo>
                    <a:pt x="362" y="479"/>
                  </a:lnTo>
                  <a:lnTo>
                    <a:pt x="373" y="474"/>
                  </a:lnTo>
                  <a:lnTo>
                    <a:pt x="382" y="467"/>
                  </a:lnTo>
                  <a:lnTo>
                    <a:pt x="393" y="461"/>
                  </a:lnTo>
                  <a:lnTo>
                    <a:pt x="403" y="454"/>
                  </a:lnTo>
                  <a:lnTo>
                    <a:pt x="412" y="447"/>
                  </a:lnTo>
                  <a:lnTo>
                    <a:pt x="421" y="438"/>
                  </a:lnTo>
                  <a:lnTo>
                    <a:pt x="430" y="431"/>
                  </a:lnTo>
                  <a:lnTo>
                    <a:pt x="438" y="421"/>
                  </a:lnTo>
                  <a:lnTo>
                    <a:pt x="446" y="412"/>
                  </a:lnTo>
                  <a:lnTo>
                    <a:pt x="454" y="402"/>
                  </a:lnTo>
                  <a:lnTo>
                    <a:pt x="461" y="393"/>
                  </a:lnTo>
                  <a:lnTo>
                    <a:pt x="468" y="383"/>
                  </a:lnTo>
                  <a:lnTo>
                    <a:pt x="474" y="372"/>
                  </a:lnTo>
                  <a:lnTo>
                    <a:pt x="479" y="361"/>
                  </a:lnTo>
                  <a:lnTo>
                    <a:pt x="484" y="350"/>
                  </a:lnTo>
                  <a:lnTo>
                    <a:pt x="489" y="339"/>
                  </a:lnTo>
                  <a:lnTo>
                    <a:pt x="492" y="327"/>
                  </a:lnTo>
                  <a:lnTo>
                    <a:pt x="496" y="315"/>
                  </a:lnTo>
                  <a:lnTo>
                    <a:pt x="499" y="303"/>
                  </a:lnTo>
                  <a:lnTo>
                    <a:pt x="501" y="290"/>
                  </a:lnTo>
                  <a:lnTo>
                    <a:pt x="503" y="277"/>
                  </a:lnTo>
                  <a:lnTo>
                    <a:pt x="503" y="265"/>
                  </a:lnTo>
                  <a:lnTo>
                    <a:pt x="504" y="252"/>
                  </a:lnTo>
                  <a:lnTo>
                    <a:pt x="503" y="239"/>
                  </a:lnTo>
                  <a:lnTo>
                    <a:pt x="503" y="226"/>
                  </a:lnTo>
                  <a:lnTo>
                    <a:pt x="501" y="213"/>
                  </a:lnTo>
                  <a:lnTo>
                    <a:pt x="499" y="202"/>
                  </a:lnTo>
                  <a:lnTo>
                    <a:pt x="496" y="189"/>
                  </a:lnTo>
                  <a:lnTo>
                    <a:pt x="492" y="177"/>
                  </a:lnTo>
                  <a:lnTo>
                    <a:pt x="489" y="165"/>
                  </a:lnTo>
                  <a:lnTo>
                    <a:pt x="484" y="154"/>
                  </a:lnTo>
                  <a:lnTo>
                    <a:pt x="479" y="142"/>
                  </a:lnTo>
                  <a:lnTo>
                    <a:pt x="474" y="131"/>
                  </a:lnTo>
                  <a:lnTo>
                    <a:pt x="468" y="122"/>
                  </a:lnTo>
                  <a:lnTo>
                    <a:pt x="461" y="111"/>
                  </a:lnTo>
                  <a:lnTo>
                    <a:pt x="454" y="101"/>
                  </a:lnTo>
                  <a:lnTo>
                    <a:pt x="446" y="91"/>
                  </a:lnTo>
                  <a:lnTo>
                    <a:pt x="438" y="83"/>
                  </a:lnTo>
                  <a:lnTo>
                    <a:pt x="430" y="74"/>
                  </a:lnTo>
                  <a:lnTo>
                    <a:pt x="421" y="66"/>
                  </a:lnTo>
                  <a:lnTo>
                    <a:pt x="412" y="58"/>
                  </a:lnTo>
                  <a:lnTo>
                    <a:pt x="403" y="50"/>
                  </a:lnTo>
                  <a:lnTo>
                    <a:pt x="393" y="43"/>
                  </a:lnTo>
                  <a:lnTo>
                    <a:pt x="382" y="36"/>
                  </a:lnTo>
                  <a:lnTo>
                    <a:pt x="373" y="30"/>
                  </a:lnTo>
                  <a:lnTo>
                    <a:pt x="362" y="24"/>
                  </a:lnTo>
                  <a:lnTo>
                    <a:pt x="350" y="20"/>
                  </a:lnTo>
                  <a:lnTo>
                    <a:pt x="339" y="15"/>
                  </a:lnTo>
                  <a:lnTo>
                    <a:pt x="327" y="12"/>
                  </a:lnTo>
                  <a:lnTo>
                    <a:pt x="315" y="8"/>
                  </a:lnTo>
                  <a:lnTo>
                    <a:pt x="302" y="5"/>
                  </a:lnTo>
                  <a:lnTo>
                    <a:pt x="290" y="3"/>
                  </a:lnTo>
                  <a:lnTo>
                    <a:pt x="277" y="1"/>
                  </a:lnTo>
                  <a:lnTo>
                    <a:pt x="265" y="1"/>
                  </a:lnTo>
                  <a:lnTo>
                    <a:pt x="2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/>
            <a:lstStyle/>
            <a:p>
              <a:pPr algn="l" defTabSz="1828800" rtl="0"/>
              <a:endParaRPr lang="en-US" kern="1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" name="Freeform 126"/>
            <p:cNvSpPr>
              <a:spLocks noEditPoints="1"/>
            </p:cNvSpPr>
            <p:nvPr/>
          </p:nvSpPr>
          <p:spPr bwMode="auto">
            <a:xfrm>
              <a:off x="4734718" y="2925365"/>
              <a:ext cx="114300" cy="114300"/>
            </a:xfrm>
            <a:custGeom>
              <a:avLst/>
              <a:gdLst>
                <a:gd name="T0" fmla="*/ 122 w 288"/>
                <a:gd name="T1" fmla="*/ 250 h 288"/>
                <a:gd name="T2" fmla="*/ 93 w 288"/>
                <a:gd name="T3" fmla="*/ 239 h 288"/>
                <a:gd name="T4" fmla="*/ 68 w 288"/>
                <a:gd name="T5" fmla="*/ 220 h 288"/>
                <a:gd name="T6" fmla="*/ 50 w 288"/>
                <a:gd name="T7" fmla="*/ 195 h 288"/>
                <a:gd name="T8" fmla="*/ 38 w 288"/>
                <a:gd name="T9" fmla="*/ 166 h 288"/>
                <a:gd name="T10" fmla="*/ 37 w 288"/>
                <a:gd name="T11" fmla="*/ 132 h 288"/>
                <a:gd name="T12" fmla="*/ 44 w 288"/>
                <a:gd name="T13" fmla="*/ 102 h 288"/>
                <a:gd name="T14" fmla="*/ 60 w 288"/>
                <a:gd name="T15" fmla="*/ 75 h 288"/>
                <a:gd name="T16" fmla="*/ 84 w 288"/>
                <a:gd name="T17" fmla="*/ 55 h 288"/>
                <a:gd name="T18" fmla="*/ 112 w 288"/>
                <a:gd name="T19" fmla="*/ 41 h 288"/>
                <a:gd name="T20" fmla="*/ 144 w 288"/>
                <a:gd name="T21" fmla="*/ 36 h 288"/>
                <a:gd name="T22" fmla="*/ 176 w 288"/>
                <a:gd name="T23" fmla="*/ 41 h 288"/>
                <a:gd name="T24" fmla="*/ 204 w 288"/>
                <a:gd name="T25" fmla="*/ 55 h 288"/>
                <a:gd name="T26" fmla="*/ 228 w 288"/>
                <a:gd name="T27" fmla="*/ 75 h 288"/>
                <a:gd name="T28" fmla="*/ 244 w 288"/>
                <a:gd name="T29" fmla="*/ 102 h 288"/>
                <a:gd name="T30" fmla="*/ 252 w 288"/>
                <a:gd name="T31" fmla="*/ 132 h 288"/>
                <a:gd name="T32" fmla="*/ 249 w 288"/>
                <a:gd name="T33" fmla="*/ 166 h 288"/>
                <a:gd name="T34" fmla="*/ 239 w 288"/>
                <a:gd name="T35" fmla="*/ 195 h 288"/>
                <a:gd name="T36" fmla="*/ 220 w 288"/>
                <a:gd name="T37" fmla="*/ 220 h 288"/>
                <a:gd name="T38" fmla="*/ 195 w 288"/>
                <a:gd name="T39" fmla="*/ 239 h 288"/>
                <a:gd name="T40" fmla="*/ 166 w 288"/>
                <a:gd name="T41" fmla="*/ 250 h 288"/>
                <a:gd name="T42" fmla="*/ 144 w 288"/>
                <a:gd name="T43" fmla="*/ 252 h 288"/>
                <a:gd name="T44" fmla="*/ 115 w 288"/>
                <a:gd name="T45" fmla="*/ 3 h 288"/>
                <a:gd name="T46" fmla="*/ 76 w 288"/>
                <a:gd name="T47" fmla="*/ 17 h 288"/>
                <a:gd name="T48" fmla="*/ 42 w 288"/>
                <a:gd name="T49" fmla="*/ 42 h 288"/>
                <a:gd name="T50" fmla="*/ 17 w 288"/>
                <a:gd name="T51" fmla="*/ 75 h 288"/>
                <a:gd name="T52" fmla="*/ 3 w 288"/>
                <a:gd name="T53" fmla="*/ 115 h 288"/>
                <a:gd name="T54" fmla="*/ 1 w 288"/>
                <a:gd name="T55" fmla="*/ 158 h 288"/>
                <a:gd name="T56" fmla="*/ 12 w 288"/>
                <a:gd name="T57" fmla="*/ 201 h 288"/>
                <a:gd name="T58" fmla="*/ 33 w 288"/>
                <a:gd name="T59" fmla="*/ 235 h 288"/>
                <a:gd name="T60" fmla="*/ 64 w 288"/>
                <a:gd name="T61" fmla="*/ 263 h 288"/>
                <a:gd name="T62" fmla="*/ 101 w 288"/>
                <a:gd name="T63" fmla="*/ 282 h 288"/>
                <a:gd name="T64" fmla="*/ 144 w 288"/>
                <a:gd name="T65" fmla="*/ 288 h 288"/>
                <a:gd name="T66" fmla="*/ 187 w 288"/>
                <a:gd name="T67" fmla="*/ 282 h 288"/>
                <a:gd name="T68" fmla="*/ 225 w 288"/>
                <a:gd name="T69" fmla="*/ 263 h 288"/>
                <a:gd name="T70" fmla="*/ 255 w 288"/>
                <a:gd name="T71" fmla="*/ 235 h 288"/>
                <a:gd name="T72" fmla="*/ 276 w 288"/>
                <a:gd name="T73" fmla="*/ 201 h 288"/>
                <a:gd name="T74" fmla="*/ 287 w 288"/>
                <a:gd name="T75" fmla="*/ 158 h 288"/>
                <a:gd name="T76" fmla="*/ 285 w 288"/>
                <a:gd name="T77" fmla="*/ 115 h 288"/>
                <a:gd name="T78" fmla="*/ 271 w 288"/>
                <a:gd name="T79" fmla="*/ 75 h 288"/>
                <a:gd name="T80" fmla="*/ 246 w 288"/>
                <a:gd name="T81" fmla="*/ 42 h 288"/>
                <a:gd name="T82" fmla="*/ 213 w 288"/>
                <a:gd name="T83" fmla="*/ 17 h 288"/>
                <a:gd name="T84" fmla="*/ 173 w 288"/>
                <a:gd name="T85" fmla="*/ 3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88" h="288">
                  <a:moveTo>
                    <a:pt x="144" y="252"/>
                  </a:moveTo>
                  <a:lnTo>
                    <a:pt x="133" y="251"/>
                  </a:lnTo>
                  <a:lnTo>
                    <a:pt x="122" y="250"/>
                  </a:lnTo>
                  <a:lnTo>
                    <a:pt x="112" y="247"/>
                  </a:lnTo>
                  <a:lnTo>
                    <a:pt x="103" y="244"/>
                  </a:lnTo>
                  <a:lnTo>
                    <a:pt x="93" y="239"/>
                  </a:lnTo>
                  <a:lnTo>
                    <a:pt x="84" y="234"/>
                  </a:lnTo>
                  <a:lnTo>
                    <a:pt x="76" y="228"/>
                  </a:lnTo>
                  <a:lnTo>
                    <a:pt x="68" y="220"/>
                  </a:lnTo>
                  <a:lnTo>
                    <a:pt x="60" y="212"/>
                  </a:lnTo>
                  <a:lnTo>
                    <a:pt x="55" y="205"/>
                  </a:lnTo>
                  <a:lnTo>
                    <a:pt x="50" y="195"/>
                  </a:lnTo>
                  <a:lnTo>
                    <a:pt x="44" y="186"/>
                  </a:lnTo>
                  <a:lnTo>
                    <a:pt x="41" y="176"/>
                  </a:lnTo>
                  <a:lnTo>
                    <a:pt x="38" y="166"/>
                  </a:lnTo>
                  <a:lnTo>
                    <a:pt x="37" y="155"/>
                  </a:lnTo>
                  <a:lnTo>
                    <a:pt x="36" y="144"/>
                  </a:lnTo>
                  <a:lnTo>
                    <a:pt x="37" y="132"/>
                  </a:lnTo>
                  <a:lnTo>
                    <a:pt x="38" y="122"/>
                  </a:lnTo>
                  <a:lnTo>
                    <a:pt x="41" y="112"/>
                  </a:lnTo>
                  <a:lnTo>
                    <a:pt x="44" y="102"/>
                  </a:lnTo>
                  <a:lnTo>
                    <a:pt x="50" y="93"/>
                  </a:lnTo>
                  <a:lnTo>
                    <a:pt x="55" y="84"/>
                  </a:lnTo>
                  <a:lnTo>
                    <a:pt x="60" y="75"/>
                  </a:lnTo>
                  <a:lnTo>
                    <a:pt x="68" y="68"/>
                  </a:lnTo>
                  <a:lnTo>
                    <a:pt x="76" y="60"/>
                  </a:lnTo>
                  <a:lnTo>
                    <a:pt x="84" y="55"/>
                  </a:lnTo>
                  <a:lnTo>
                    <a:pt x="93" y="49"/>
                  </a:lnTo>
                  <a:lnTo>
                    <a:pt x="103" y="44"/>
                  </a:lnTo>
                  <a:lnTo>
                    <a:pt x="112" y="41"/>
                  </a:lnTo>
                  <a:lnTo>
                    <a:pt x="122" y="39"/>
                  </a:lnTo>
                  <a:lnTo>
                    <a:pt x="133" y="36"/>
                  </a:lnTo>
                  <a:lnTo>
                    <a:pt x="144" y="36"/>
                  </a:lnTo>
                  <a:lnTo>
                    <a:pt x="155" y="36"/>
                  </a:lnTo>
                  <a:lnTo>
                    <a:pt x="166" y="39"/>
                  </a:lnTo>
                  <a:lnTo>
                    <a:pt x="176" y="41"/>
                  </a:lnTo>
                  <a:lnTo>
                    <a:pt x="186" y="44"/>
                  </a:lnTo>
                  <a:lnTo>
                    <a:pt x="195" y="49"/>
                  </a:lnTo>
                  <a:lnTo>
                    <a:pt x="204" y="55"/>
                  </a:lnTo>
                  <a:lnTo>
                    <a:pt x="213" y="60"/>
                  </a:lnTo>
                  <a:lnTo>
                    <a:pt x="220" y="68"/>
                  </a:lnTo>
                  <a:lnTo>
                    <a:pt x="228" y="75"/>
                  </a:lnTo>
                  <a:lnTo>
                    <a:pt x="233" y="84"/>
                  </a:lnTo>
                  <a:lnTo>
                    <a:pt x="239" y="93"/>
                  </a:lnTo>
                  <a:lnTo>
                    <a:pt x="244" y="102"/>
                  </a:lnTo>
                  <a:lnTo>
                    <a:pt x="247" y="112"/>
                  </a:lnTo>
                  <a:lnTo>
                    <a:pt x="249" y="122"/>
                  </a:lnTo>
                  <a:lnTo>
                    <a:pt x="252" y="132"/>
                  </a:lnTo>
                  <a:lnTo>
                    <a:pt x="252" y="144"/>
                  </a:lnTo>
                  <a:lnTo>
                    <a:pt x="252" y="155"/>
                  </a:lnTo>
                  <a:lnTo>
                    <a:pt x="249" y="166"/>
                  </a:lnTo>
                  <a:lnTo>
                    <a:pt x="247" y="176"/>
                  </a:lnTo>
                  <a:lnTo>
                    <a:pt x="244" y="186"/>
                  </a:lnTo>
                  <a:lnTo>
                    <a:pt x="239" y="195"/>
                  </a:lnTo>
                  <a:lnTo>
                    <a:pt x="233" y="205"/>
                  </a:lnTo>
                  <a:lnTo>
                    <a:pt x="228" y="212"/>
                  </a:lnTo>
                  <a:lnTo>
                    <a:pt x="220" y="220"/>
                  </a:lnTo>
                  <a:lnTo>
                    <a:pt x="213" y="228"/>
                  </a:lnTo>
                  <a:lnTo>
                    <a:pt x="204" y="234"/>
                  </a:lnTo>
                  <a:lnTo>
                    <a:pt x="195" y="239"/>
                  </a:lnTo>
                  <a:lnTo>
                    <a:pt x="186" y="244"/>
                  </a:lnTo>
                  <a:lnTo>
                    <a:pt x="176" y="247"/>
                  </a:lnTo>
                  <a:lnTo>
                    <a:pt x="166" y="250"/>
                  </a:lnTo>
                  <a:lnTo>
                    <a:pt x="155" y="251"/>
                  </a:lnTo>
                  <a:lnTo>
                    <a:pt x="144" y="252"/>
                  </a:lnTo>
                  <a:lnTo>
                    <a:pt x="144" y="252"/>
                  </a:lnTo>
                  <a:close/>
                  <a:moveTo>
                    <a:pt x="144" y="0"/>
                  </a:moveTo>
                  <a:lnTo>
                    <a:pt x="130" y="1"/>
                  </a:lnTo>
                  <a:lnTo>
                    <a:pt x="115" y="3"/>
                  </a:lnTo>
                  <a:lnTo>
                    <a:pt x="101" y="6"/>
                  </a:lnTo>
                  <a:lnTo>
                    <a:pt x="88" y="12"/>
                  </a:lnTo>
                  <a:lnTo>
                    <a:pt x="76" y="17"/>
                  </a:lnTo>
                  <a:lnTo>
                    <a:pt x="64" y="24"/>
                  </a:lnTo>
                  <a:lnTo>
                    <a:pt x="53" y="33"/>
                  </a:lnTo>
                  <a:lnTo>
                    <a:pt x="42" y="42"/>
                  </a:lnTo>
                  <a:lnTo>
                    <a:pt x="33" y="53"/>
                  </a:lnTo>
                  <a:lnTo>
                    <a:pt x="25" y="63"/>
                  </a:lnTo>
                  <a:lnTo>
                    <a:pt x="17" y="75"/>
                  </a:lnTo>
                  <a:lnTo>
                    <a:pt x="12" y="88"/>
                  </a:lnTo>
                  <a:lnTo>
                    <a:pt x="6" y="101"/>
                  </a:lnTo>
                  <a:lnTo>
                    <a:pt x="3" y="115"/>
                  </a:lnTo>
                  <a:lnTo>
                    <a:pt x="1" y="129"/>
                  </a:lnTo>
                  <a:lnTo>
                    <a:pt x="0" y="144"/>
                  </a:lnTo>
                  <a:lnTo>
                    <a:pt x="1" y="158"/>
                  </a:lnTo>
                  <a:lnTo>
                    <a:pt x="3" y="174"/>
                  </a:lnTo>
                  <a:lnTo>
                    <a:pt x="6" y="186"/>
                  </a:lnTo>
                  <a:lnTo>
                    <a:pt x="12" y="201"/>
                  </a:lnTo>
                  <a:lnTo>
                    <a:pt x="17" y="212"/>
                  </a:lnTo>
                  <a:lnTo>
                    <a:pt x="25" y="224"/>
                  </a:lnTo>
                  <a:lnTo>
                    <a:pt x="33" y="235"/>
                  </a:lnTo>
                  <a:lnTo>
                    <a:pt x="42" y="246"/>
                  </a:lnTo>
                  <a:lnTo>
                    <a:pt x="53" y="256"/>
                  </a:lnTo>
                  <a:lnTo>
                    <a:pt x="64" y="263"/>
                  </a:lnTo>
                  <a:lnTo>
                    <a:pt x="76" y="271"/>
                  </a:lnTo>
                  <a:lnTo>
                    <a:pt x="88" y="276"/>
                  </a:lnTo>
                  <a:lnTo>
                    <a:pt x="101" y="282"/>
                  </a:lnTo>
                  <a:lnTo>
                    <a:pt x="115" y="285"/>
                  </a:lnTo>
                  <a:lnTo>
                    <a:pt x="130" y="287"/>
                  </a:lnTo>
                  <a:lnTo>
                    <a:pt x="144" y="288"/>
                  </a:lnTo>
                  <a:lnTo>
                    <a:pt x="159" y="287"/>
                  </a:lnTo>
                  <a:lnTo>
                    <a:pt x="173" y="285"/>
                  </a:lnTo>
                  <a:lnTo>
                    <a:pt x="187" y="282"/>
                  </a:lnTo>
                  <a:lnTo>
                    <a:pt x="200" y="276"/>
                  </a:lnTo>
                  <a:lnTo>
                    <a:pt x="213" y="271"/>
                  </a:lnTo>
                  <a:lnTo>
                    <a:pt x="225" y="263"/>
                  </a:lnTo>
                  <a:lnTo>
                    <a:pt x="235" y="256"/>
                  </a:lnTo>
                  <a:lnTo>
                    <a:pt x="246" y="246"/>
                  </a:lnTo>
                  <a:lnTo>
                    <a:pt x="255" y="235"/>
                  </a:lnTo>
                  <a:lnTo>
                    <a:pt x="263" y="224"/>
                  </a:lnTo>
                  <a:lnTo>
                    <a:pt x="271" y="212"/>
                  </a:lnTo>
                  <a:lnTo>
                    <a:pt x="276" y="201"/>
                  </a:lnTo>
                  <a:lnTo>
                    <a:pt x="282" y="186"/>
                  </a:lnTo>
                  <a:lnTo>
                    <a:pt x="285" y="174"/>
                  </a:lnTo>
                  <a:lnTo>
                    <a:pt x="287" y="158"/>
                  </a:lnTo>
                  <a:lnTo>
                    <a:pt x="288" y="144"/>
                  </a:lnTo>
                  <a:lnTo>
                    <a:pt x="287" y="129"/>
                  </a:lnTo>
                  <a:lnTo>
                    <a:pt x="285" y="115"/>
                  </a:lnTo>
                  <a:lnTo>
                    <a:pt x="282" y="101"/>
                  </a:lnTo>
                  <a:lnTo>
                    <a:pt x="276" y="88"/>
                  </a:lnTo>
                  <a:lnTo>
                    <a:pt x="271" y="75"/>
                  </a:lnTo>
                  <a:lnTo>
                    <a:pt x="263" y="63"/>
                  </a:lnTo>
                  <a:lnTo>
                    <a:pt x="255" y="53"/>
                  </a:lnTo>
                  <a:lnTo>
                    <a:pt x="246" y="42"/>
                  </a:lnTo>
                  <a:lnTo>
                    <a:pt x="235" y="33"/>
                  </a:lnTo>
                  <a:lnTo>
                    <a:pt x="225" y="24"/>
                  </a:lnTo>
                  <a:lnTo>
                    <a:pt x="213" y="17"/>
                  </a:lnTo>
                  <a:lnTo>
                    <a:pt x="200" y="12"/>
                  </a:lnTo>
                  <a:lnTo>
                    <a:pt x="187" y="6"/>
                  </a:lnTo>
                  <a:lnTo>
                    <a:pt x="173" y="3"/>
                  </a:lnTo>
                  <a:lnTo>
                    <a:pt x="159" y="1"/>
                  </a:lnTo>
                  <a:lnTo>
                    <a:pt x="14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/>
            <a:lstStyle/>
            <a:p>
              <a:pPr algn="l" defTabSz="1828800" rtl="0"/>
              <a:endParaRPr lang="en-US" kern="1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2" name="Rectangle 483"/>
          <p:cNvSpPr/>
          <p:nvPr/>
        </p:nvSpPr>
        <p:spPr>
          <a:xfrm>
            <a:off x="1710681" y="1959429"/>
            <a:ext cx="1841500" cy="537845"/>
          </a:xfrm>
          <a:prstGeom prst="rect">
            <a:avLst/>
          </a:prstGeom>
        </p:spPr>
        <p:txBody>
          <a:bodyPr vert="horz" lIns="182880" tIns="91440" rIns="182880" bIns="91440" rtlCol="0" anchor="ctr">
            <a:noAutofit/>
          </a:bodyPr>
          <a:lstStyle/>
          <a:p>
            <a:pPr defTabSz="1828800">
              <a:lnSpc>
                <a:spcPct val="120000"/>
              </a:lnSpc>
            </a:pP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输入标题</a:t>
            </a:r>
            <a:endParaRPr lang="en-US" altLang="zh-CN" sz="28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Rectangle 485"/>
          <p:cNvSpPr/>
          <p:nvPr/>
        </p:nvSpPr>
        <p:spPr>
          <a:xfrm>
            <a:off x="5063481" y="1959429"/>
            <a:ext cx="1841500" cy="537845"/>
          </a:xfrm>
          <a:prstGeom prst="rect">
            <a:avLst/>
          </a:prstGeom>
        </p:spPr>
        <p:txBody>
          <a:bodyPr vert="horz" lIns="182880" tIns="91440" rIns="182880" bIns="91440" rtlCol="0" anchor="ctr">
            <a:noAutofit/>
          </a:bodyPr>
          <a:lstStyle/>
          <a:p>
            <a:pPr defTabSz="1828800">
              <a:lnSpc>
                <a:spcPct val="120000"/>
              </a:lnSpc>
            </a:pP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输入标题</a:t>
            </a:r>
            <a:endParaRPr lang="en-US" altLang="zh-CN" sz="28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Rectangle 489"/>
          <p:cNvSpPr/>
          <p:nvPr/>
        </p:nvSpPr>
        <p:spPr>
          <a:xfrm>
            <a:off x="8416281" y="1959429"/>
            <a:ext cx="1841500" cy="537845"/>
          </a:xfrm>
          <a:prstGeom prst="rect">
            <a:avLst/>
          </a:prstGeom>
        </p:spPr>
        <p:txBody>
          <a:bodyPr vert="horz" lIns="182880" tIns="91440" rIns="182880" bIns="91440" rtlCol="0" anchor="ctr">
            <a:noAutofit/>
          </a:bodyPr>
          <a:lstStyle/>
          <a:p>
            <a:pPr defTabSz="1828800">
              <a:lnSpc>
                <a:spcPct val="120000"/>
              </a:lnSpc>
            </a:pP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输入标题</a:t>
            </a:r>
            <a:endParaRPr lang="en-US" altLang="zh-CN" sz="28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íşḻîďe"/>
          <p:cNvSpPr txBox="1"/>
          <p:nvPr/>
        </p:nvSpPr>
        <p:spPr>
          <a:xfrm>
            <a:off x="1257497" y="2538142"/>
            <a:ext cx="2714386" cy="91785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请将您的内容打在这里，或者通过复制您的文本后，在此框中选择粘贴，并选择只保留文字，且尽可能精简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íşḻîďe"/>
          <p:cNvSpPr txBox="1"/>
          <p:nvPr/>
        </p:nvSpPr>
        <p:spPr>
          <a:xfrm>
            <a:off x="4532896" y="2538142"/>
            <a:ext cx="2714386" cy="91785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请将您的内容打在这里，或者通过复制您的文本后，在此框中选择粘贴，并选择只保留文字，且尽可能精简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íşḻîďe"/>
          <p:cNvSpPr txBox="1"/>
          <p:nvPr/>
        </p:nvSpPr>
        <p:spPr>
          <a:xfrm>
            <a:off x="8005198" y="2554310"/>
            <a:ext cx="2714386" cy="91785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请将您的内容打在这里，或者通过复制您的文本后，在此框中选择粘贴，并选择只保留文字，且尽可能精简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8" grpId="0" animBg="1"/>
      <p:bldP spid="9" grpId="0" animBg="1"/>
      <p:bldP spid="10" grpId="0" animBg="1"/>
      <p:bldP spid="11" grpId="0" animBg="1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菱形 19"/>
          <p:cNvSpPr/>
          <p:nvPr/>
        </p:nvSpPr>
        <p:spPr>
          <a:xfrm rot="548357">
            <a:off x="7790624" y="2574674"/>
            <a:ext cx="3542168" cy="3542168"/>
          </a:xfrm>
          <a:prstGeom prst="diamond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菱形 20"/>
          <p:cNvSpPr/>
          <p:nvPr/>
        </p:nvSpPr>
        <p:spPr>
          <a:xfrm rot="548357">
            <a:off x="6733995" y="51127"/>
            <a:ext cx="3542168" cy="3542168"/>
          </a:xfrm>
          <a:prstGeom prst="diamond">
            <a:avLst/>
          </a:prstGeom>
          <a:gradFill>
            <a:gsLst>
              <a:gs pos="49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菱形 21"/>
          <p:cNvSpPr/>
          <p:nvPr/>
        </p:nvSpPr>
        <p:spPr>
          <a:xfrm rot="548357">
            <a:off x="5562823" y="-1200045"/>
            <a:ext cx="2651282" cy="2651282"/>
          </a:xfrm>
          <a:prstGeom prst="diamond">
            <a:avLst/>
          </a:prstGeom>
          <a:gradFill>
            <a:gsLst>
              <a:gs pos="0">
                <a:schemeClr val="bg1"/>
              </a:gs>
              <a:gs pos="10000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菱形 22"/>
          <p:cNvSpPr/>
          <p:nvPr/>
        </p:nvSpPr>
        <p:spPr>
          <a:xfrm rot="548357">
            <a:off x="8838823" y="4345315"/>
            <a:ext cx="2813640" cy="2813640"/>
          </a:xfrm>
          <a:prstGeom prst="diamond">
            <a:avLst/>
          </a:prstGeom>
          <a:gradFill>
            <a:gsLst>
              <a:gs pos="100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菱形 23"/>
          <p:cNvSpPr/>
          <p:nvPr/>
        </p:nvSpPr>
        <p:spPr>
          <a:xfrm rot="548357">
            <a:off x="9701170" y="1540800"/>
            <a:ext cx="2626264" cy="2626264"/>
          </a:xfrm>
          <a:prstGeom prst="diamond">
            <a:avLst/>
          </a:prstGeom>
          <a:gradFill>
            <a:gsLst>
              <a:gs pos="100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菱形 24"/>
          <p:cNvSpPr/>
          <p:nvPr/>
        </p:nvSpPr>
        <p:spPr>
          <a:xfrm rot="548357">
            <a:off x="10716183" y="2928535"/>
            <a:ext cx="3483554" cy="3483554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菱形 25"/>
          <p:cNvSpPr/>
          <p:nvPr/>
        </p:nvSpPr>
        <p:spPr>
          <a:xfrm rot="548357">
            <a:off x="8851565" y="-1418843"/>
            <a:ext cx="3483554" cy="3483554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菱形 27"/>
          <p:cNvSpPr/>
          <p:nvPr/>
        </p:nvSpPr>
        <p:spPr>
          <a:xfrm rot="548357">
            <a:off x="7321749" y="2225085"/>
            <a:ext cx="3238439" cy="3238439"/>
          </a:xfrm>
          <a:prstGeom prst="diamond">
            <a:avLst/>
          </a:prstGeom>
          <a:gradFill>
            <a:gsLst>
              <a:gs pos="100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菱形 33"/>
          <p:cNvSpPr/>
          <p:nvPr/>
        </p:nvSpPr>
        <p:spPr>
          <a:xfrm rot="548357">
            <a:off x="10487234" y="5242915"/>
            <a:ext cx="2265510" cy="2265510"/>
          </a:xfrm>
          <a:prstGeom prst="diamond">
            <a:avLst/>
          </a:prstGeom>
          <a:gradFill>
            <a:gsLst>
              <a:gs pos="100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989630" y="3429000"/>
            <a:ext cx="527612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6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请输入标题</a:t>
            </a:r>
            <a:endParaRPr lang="zh-CN" altLang="en-US" sz="66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046538" y="4607651"/>
            <a:ext cx="590557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 Life isn't about waiting for the storm to pass. it's about learning to dance Life isn't it's about learning to dance in the rain.</a:t>
            </a:r>
            <a:endParaRPr lang="zh-CN" altLang="en-US" sz="1600" dirty="0">
              <a:solidFill>
                <a:schemeClr val="bg2">
                  <a:lumMod val="1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046538" y="2392267"/>
            <a:ext cx="29030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5400" b="1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Part 03</a:t>
            </a:r>
            <a:endParaRPr lang="en-US" altLang="zh-CN" sz="5400" b="1" dirty="0">
              <a:solidFill>
                <a:schemeClr val="bg2">
                  <a:lumMod val="1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" name="菱形 36"/>
          <p:cNvSpPr/>
          <p:nvPr/>
        </p:nvSpPr>
        <p:spPr>
          <a:xfrm rot="548357">
            <a:off x="5095697" y="339617"/>
            <a:ext cx="2651282" cy="2651282"/>
          </a:xfrm>
          <a:prstGeom prst="diamond">
            <a:avLst/>
          </a:prstGeom>
          <a:gradFill>
            <a:gsLst>
              <a:gs pos="0">
                <a:schemeClr val="bg1"/>
              </a:gs>
              <a:gs pos="10000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菱形 37"/>
          <p:cNvSpPr/>
          <p:nvPr/>
        </p:nvSpPr>
        <p:spPr>
          <a:xfrm rot="548357">
            <a:off x="6930717" y="4622251"/>
            <a:ext cx="2987348" cy="2987348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菱形 38"/>
          <p:cNvSpPr/>
          <p:nvPr/>
        </p:nvSpPr>
        <p:spPr>
          <a:xfrm rot="548357">
            <a:off x="11458063" y="720157"/>
            <a:ext cx="2122546" cy="2122546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 advTm="0">
        <p14:glitter pattern="hexagon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5" grpId="0"/>
      <p:bldP spid="3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94365" y="390914"/>
            <a:ext cx="25310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请输入标题</a:t>
            </a:r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90193" y="559188"/>
            <a:ext cx="275892" cy="307217"/>
            <a:chOff x="719691" y="1637069"/>
            <a:chExt cx="275892" cy="307217"/>
          </a:xfrm>
        </p:grpSpPr>
        <p:sp>
          <p:nvSpPr>
            <p:cNvPr id="4" name="矩形 3"/>
            <p:cNvSpPr/>
            <p:nvPr/>
          </p:nvSpPr>
          <p:spPr>
            <a:xfrm>
              <a:off x="884907" y="1637069"/>
              <a:ext cx="110676" cy="307217"/>
            </a:xfrm>
            <a:prstGeom prst="rect">
              <a:avLst/>
            </a:prstGeom>
            <a:noFill/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719691" y="1637069"/>
              <a:ext cx="110677" cy="307217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cxnSp>
        <p:nvCxnSpPr>
          <p:cNvPr id="189" name="直接连接符 37"/>
          <p:cNvCxnSpPr/>
          <p:nvPr/>
        </p:nvCxnSpPr>
        <p:spPr bwMode="auto">
          <a:xfrm>
            <a:off x="584194" y="2247543"/>
            <a:ext cx="0" cy="287967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0" name="矩形 189"/>
          <p:cNvSpPr/>
          <p:nvPr/>
        </p:nvSpPr>
        <p:spPr bwMode="auto">
          <a:xfrm>
            <a:off x="584194" y="5127219"/>
            <a:ext cx="2074970" cy="37484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1600">
                <a:cs typeface="+mn-ea"/>
                <a:sym typeface="+mn-lt"/>
              </a:rPr>
              <a:t>请输入标题</a:t>
            </a:r>
            <a:endParaRPr lang="zh-CN" altLang="en-US" sz="1600">
              <a:cs typeface="+mn-ea"/>
              <a:sym typeface="+mn-lt"/>
            </a:endParaRPr>
          </a:p>
        </p:txBody>
      </p:sp>
      <p:sp>
        <p:nvSpPr>
          <p:cNvPr id="191" name="TextBox 19"/>
          <p:cNvSpPr txBox="1"/>
          <p:nvPr/>
        </p:nvSpPr>
        <p:spPr bwMode="auto">
          <a:xfrm>
            <a:off x="661013" y="3102025"/>
            <a:ext cx="1992815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pPr>
              <a:defRPr/>
            </a:pPr>
            <a:r>
              <a:rPr lang="zh-CN" altLang="en-US" sz="1600" b="1" dirty="0">
                <a:latin typeface="+mn-lt"/>
                <a:cs typeface="+mn-ea"/>
                <a:sym typeface="+mn-lt"/>
              </a:rPr>
              <a:t>标题文字添加</a:t>
            </a:r>
            <a:endParaRPr lang="en-US" sz="1600" b="1" dirty="0">
              <a:latin typeface="+mn-lt"/>
              <a:cs typeface="+mn-ea"/>
              <a:sym typeface="+mn-lt"/>
            </a:endParaRPr>
          </a:p>
        </p:txBody>
      </p:sp>
      <p:sp>
        <p:nvSpPr>
          <p:cNvPr id="192" name="椭圆 28"/>
          <p:cNvSpPr/>
          <p:nvPr/>
        </p:nvSpPr>
        <p:spPr bwMode="auto">
          <a:xfrm>
            <a:off x="761217" y="2294398"/>
            <a:ext cx="645347" cy="544697"/>
          </a:xfrm>
          <a:custGeom>
            <a:avLst/>
            <a:gdLst>
              <a:gd name="connsiteX0" fmla="*/ 58918 w 323554"/>
              <a:gd name="connsiteY0" fmla="*/ 189699 h 313525"/>
              <a:gd name="connsiteX1" fmla="*/ 101421 w 323554"/>
              <a:gd name="connsiteY1" fmla="*/ 189699 h 313525"/>
              <a:gd name="connsiteX2" fmla="*/ 103997 w 323554"/>
              <a:gd name="connsiteY2" fmla="*/ 189699 h 313525"/>
              <a:gd name="connsiteX3" fmla="*/ 114301 w 323554"/>
              <a:gd name="connsiteY3" fmla="*/ 201731 h 313525"/>
              <a:gd name="connsiteX4" fmla="*/ 113013 w 323554"/>
              <a:gd name="connsiteY4" fmla="*/ 205741 h 313525"/>
              <a:gd name="connsiteX5" fmla="*/ 101421 w 323554"/>
              <a:gd name="connsiteY5" fmla="*/ 215099 h 313525"/>
              <a:gd name="connsiteX6" fmla="*/ 58918 w 323554"/>
              <a:gd name="connsiteY6" fmla="*/ 215099 h 313525"/>
              <a:gd name="connsiteX7" fmla="*/ 46038 w 323554"/>
              <a:gd name="connsiteY7" fmla="*/ 201731 h 313525"/>
              <a:gd name="connsiteX8" fmla="*/ 58918 w 323554"/>
              <a:gd name="connsiteY8" fmla="*/ 189699 h 313525"/>
              <a:gd name="connsiteX9" fmla="*/ 149225 w 323554"/>
              <a:gd name="connsiteY9" fmla="*/ 165887 h 313525"/>
              <a:gd name="connsiteX10" fmla="*/ 142875 w 323554"/>
              <a:gd name="connsiteY10" fmla="*/ 186525 h 313525"/>
              <a:gd name="connsiteX11" fmla="*/ 153988 w 323554"/>
              <a:gd name="connsiteY11" fmla="*/ 196050 h 313525"/>
              <a:gd name="connsiteX12" fmla="*/ 173038 w 323554"/>
              <a:gd name="connsiteY12" fmla="*/ 188112 h 313525"/>
              <a:gd name="connsiteX13" fmla="*/ 145188 w 323554"/>
              <a:gd name="connsiteY13" fmla="*/ 151599 h 313525"/>
              <a:gd name="connsiteX14" fmla="*/ 187326 w 323554"/>
              <a:gd name="connsiteY14" fmla="*/ 190104 h 313525"/>
              <a:gd name="connsiteX15" fmla="*/ 138803 w 323554"/>
              <a:gd name="connsiteY15" fmla="*/ 210640 h 313525"/>
              <a:gd name="connsiteX16" fmla="*/ 131142 w 323554"/>
              <a:gd name="connsiteY16" fmla="*/ 210640 h 313525"/>
              <a:gd name="connsiteX17" fmla="*/ 129865 w 323554"/>
              <a:gd name="connsiteY17" fmla="*/ 202939 h 313525"/>
              <a:gd name="connsiteX18" fmla="*/ 145188 w 323554"/>
              <a:gd name="connsiteY18" fmla="*/ 151599 h 313525"/>
              <a:gd name="connsiteX19" fmla="*/ 58982 w 323554"/>
              <a:gd name="connsiteY19" fmla="*/ 146837 h 313525"/>
              <a:gd name="connsiteX20" fmla="*/ 130176 w 323554"/>
              <a:gd name="connsiteY20" fmla="*/ 146837 h 313525"/>
              <a:gd name="connsiteX21" fmla="*/ 130176 w 323554"/>
              <a:gd name="connsiteY21" fmla="*/ 148186 h 313525"/>
              <a:gd name="connsiteX22" fmla="*/ 122409 w 323554"/>
              <a:gd name="connsiteY22" fmla="*/ 173825 h 313525"/>
              <a:gd name="connsiteX23" fmla="*/ 58982 w 323554"/>
              <a:gd name="connsiteY23" fmla="*/ 173825 h 313525"/>
              <a:gd name="connsiteX24" fmla="*/ 46038 w 323554"/>
              <a:gd name="connsiteY24" fmla="*/ 160331 h 313525"/>
              <a:gd name="connsiteX25" fmla="*/ 58982 w 323554"/>
              <a:gd name="connsiteY25" fmla="*/ 146837 h 313525"/>
              <a:gd name="connsiteX26" fmla="*/ 59011 w 323554"/>
              <a:gd name="connsiteY26" fmla="*/ 105562 h 313525"/>
              <a:gd name="connsiteX27" fmla="*/ 166688 w 323554"/>
              <a:gd name="connsiteY27" fmla="*/ 105562 h 313525"/>
              <a:gd name="connsiteX28" fmla="*/ 144634 w 323554"/>
              <a:gd name="connsiteY28" fmla="*/ 130962 h 313525"/>
              <a:gd name="connsiteX29" fmla="*/ 59011 w 323554"/>
              <a:gd name="connsiteY29" fmla="*/ 130962 h 313525"/>
              <a:gd name="connsiteX30" fmla="*/ 46038 w 323554"/>
              <a:gd name="connsiteY30" fmla="*/ 118930 h 313525"/>
              <a:gd name="connsiteX31" fmla="*/ 59011 w 323554"/>
              <a:gd name="connsiteY31" fmla="*/ 105562 h 313525"/>
              <a:gd name="connsiteX32" fmla="*/ 226883 w 323554"/>
              <a:gd name="connsiteY32" fmla="*/ 81749 h 313525"/>
              <a:gd name="connsiteX33" fmla="*/ 224292 w 323554"/>
              <a:gd name="connsiteY33" fmla="*/ 83037 h 313525"/>
              <a:gd name="connsiteX34" fmla="*/ 171159 w 323554"/>
              <a:gd name="connsiteY34" fmla="*/ 140996 h 313525"/>
              <a:gd name="connsiteX35" fmla="*/ 172455 w 323554"/>
              <a:gd name="connsiteY35" fmla="*/ 146148 h 313525"/>
              <a:gd name="connsiteX36" fmla="*/ 175047 w 323554"/>
              <a:gd name="connsiteY36" fmla="*/ 148724 h 313525"/>
              <a:gd name="connsiteX37" fmla="*/ 177639 w 323554"/>
              <a:gd name="connsiteY37" fmla="*/ 150012 h 313525"/>
              <a:gd name="connsiteX38" fmla="*/ 180230 w 323554"/>
              <a:gd name="connsiteY38" fmla="*/ 148724 h 313525"/>
              <a:gd name="connsiteX39" fmla="*/ 232067 w 323554"/>
              <a:gd name="connsiteY39" fmla="*/ 90765 h 313525"/>
              <a:gd name="connsiteX40" fmla="*/ 232067 w 323554"/>
              <a:gd name="connsiteY40" fmla="*/ 85613 h 313525"/>
              <a:gd name="connsiteX41" fmla="*/ 229475 w 323554"/>
              <a:gd name="connsiteY41" fmla="*/ 83037 h 313525"/>
              <a:gd name="connsiteX42" fmla="*/ 226883 w 323554"/>
              <a:gd name="connsiteY42" fmla="*/ 81749 h 313525"/>
              <a:gd name="connsiteX43" fmla="*/ 247254 w 323554"/>
              <a:gd name="connsiteY43" fmla="*/ 62303 h 313525"/>
              <a:gd name="connsiteX44" fmla="*/ 242491 w 323554"/>
              <a:gd name="connsiteY44" fmla="*/ 63493 h 313525"/>
              <a:gd name="connsiteX45" fmla="*/ 237729 w 323554"/>
              <a:gd name="connsiteY45" fmla="*/ 68256 h 313525"/>
              <a:gd name="connsiteX46" fmla="*/ 236538 w 323554"/>
              <a:gd name="connsiteY46" fmla="*/ 70637 h 313525"/>
              <a:gd name="connsiteX47" fmla="*/ 237729 w 323554"/>
              <a:gd name="connsiteY47" fmla="*/ 73019 h 313525"/>
              <a:gd name="connsiteX48" fmla="*/ 240110 w 323554"/>
              <a:gd name="connsiteY48" fmla="*/ 74209 h 313525"/>
              <a:gd name="connsiteX49" fmla="*/ 242491 w 323554"/>
              <a:gd name="connsiteY49" fmla="*/ 75400 h 313525"/>
              <a:gd name="connsiteX50" fmla="*/ 244873 w 323554"/>
              <a:gd name="connsiteY50" fmla="*/ 75400 h 313525"/>
              <a:gd name="connsiteX51" fmla="*/ 244873 w 323554"/>
              <a:gd name="connsiteY51" fmla="*/ 74209 h 313525"/>
              <a:gd name="connsiteX52" fmla="*/ 249635 w 323554"/>
              <a:gd name="connsiteY52" fmla="*/ 69447 h 313525"/>
              <a:gd name="connsiteX53" fmla="*/ 249635 w 323554"/>
              <a:gd name="connsiteY53" fmla="*/ 64684 h 313525"/>
              <a:gd name="connsiteX54" fmla="*/ 247254 w 323554"/>
              <a:gd name="connsiteY54" fmla="*/ 62303 h 313525"/>
              <a:gd name="connsiteX55" fmla="*/ 24647 w 323554"/>
              <a:gd name="connsiteY55" fmla="*/ 48412 h 313525"/>
              <a:gd name="connsiteX56" fmla="*/ 201069 w 323554"/>
              <a:gd name="connsiteY56" fmla="*/ 48412 h 313525"/>
              <a:gd name="connsiteX57" fmla="*/ 214041 w 323554"/>
              <a:gd name="connsiteY57" fmla="*/ 52292 h 313525"/>
              <a:gd name="connsiteX58" fmla="*/ 193285 w 323554"/>
              <a:gd name="connsiteY58" fmla="*/ 76863 h 313525"/>
              <a:gd name="connsiteX59" fmla="*/ 181610 w 323554"/>
              <a:gd name="connsiteY59" fmla="*/ 72983 h 313525"/>
              <a:gd name="connsiteX60" fmla="*/ 45403 w 323554"/>
              <a:gd name="connsiteY60" fmla="*/ 72983 h 313525"/>
              <a:gd name="connsiteX61" fmla="*/ 24647 w 323554"/>
              <a:gd name="connsiteY61" fmla="*/ 93675 h 313525"/>
              <a:gd name="connsiteX62" fmla="*/ 24647 w 323554"/>
              <a:gd name="connsiteY62" fmla="*/ 268262 h 313525"/>
              <a:gd name="connsiteX63" fmla="*/ 45403 w 323554"/>
              <a:gd name="connsiteY63" fmla="*/ 287660 h 313525"/>
              <a:gd name="connsiteX64" fmla="*/ 181610 w 323554"/>
              <a:gd name="connsiteY64" fmla="*/ 287660 h 313525"/>
              <a:gd name="connsiteX65" fmla="*/ 202366 w 323554"/>
              <a:gd name="connsiteY65" fmla="*/ 268262 h 313525"/>
              <a:gd name="connsiteX66" fmla="*/ 202366 w 323554"/>
              <a:gd name="connsiteY66" fmla="*/ 202307 h 313525"/>
              <a:gd name="connsiteX67" fmla="*/ 203663 w 323554"/>
              <a:gd name="connsiteY67" fmla="*/ 201014 h 313525"/>
              <a:gd name="connsiteX68" fmla="*/ 206258 w 323554"/>
              <a:gd name="connsiteY68" fmla="*/ 198427 h 313525"/>
              <a:gd name="connsiteX69" fmla="*/ 227013 w 323554"/>
              <a:gd name="connsiteY69" fmla="*/ 175149 h 313525"/>
              <a:gd name="connsiteX70" fmla="*/ 227013 w 323554"/>
              <a:gd name="connsiteY70" fmla="*/ 287660 h 313525"/>
              <a:gd name="connsiteX71" fmla="*/ 201069 w 323554"/>
              <a:gd name="connsiteY71" fmla="*/ 313525 h 313525"/>
              <a:gd name="connsiteX72" fmla="*/ 25944 w 323554"/>
              <a:gd name="connsiteY72" fmla="*/ 313525 h 313525"/>
              <a:gd name="connsiteX73" fmla="*/ 0 w 323554"/>
              <a:gd name="connsiteY73" fmla="*/ 287660 h 313525"/>
              <a:gd name="connsiteX74" fmla="*/ 0 w 323554"/>
              <a:gd name="connsiteY74" fmla="*/ 72983 h 313525"/>
              <a:gd name="connsiteX75" fmla="*/ 24647 w 323554"/>
              <a:gd name="connsiteY75" fmla="*/ 48412 h 313525"/>
              <a:gd name="connsiteX76" fmla="*/ 242888 w 323554"/>
              <a:gd name="connsiteY76" fmla="*/ 42062 h 313525"/>
              <a:gd name="connsiteX77" fmla="*/ 285751 w 323554"/>
              <a:gd name="connsiteY77" fmla="*/ 81750 h 313525"/>
              <a:gd name="connsiteX78" fmla="*/ 279401 w 323554"/>
              <a:gd name="connsiteY78" fmla="*/ 89687 h 313525"/>
              <a:gd name="connsiteX79" fmla="*/ 200026 w 323554"/>
              <a:gd name="connsiteY79" fmla="*/ 178587 h 313525"/>
              <a:gd name="connsiteX80" fmla="*/ 193676 w 323554"/>
              <a:gd name="connsiteY80" fmla="*/ 184937 h 313525"/>
              <a:gd name="connsiteX81" fmla="*/ 150813 w 323554"/>
              <a:gd name="connsiteY81" fmla="*/ 146837 h 313525"/>
              <a:gd name="connsiteX82" fmla="*/ 155576 w 323554"/>
              <a:gd name="connsiteY82" fmla="*/ 138899 h 313525"/>
              <a:gd name="connsiteX83" fmla="*/ 236538 w 323554"/>
              <a:gd name="connsiteY83" fmla="*/ 48412 h 313525"/>
              <a:gd name="connsiteX84" fmla="*/ 257175 w 323554"/>
              <a:gd name="connsiteY84" fmla="*/ 26187 h 313525"/>
              <a:gd name="connsiteX85" fmla="*/ 301625 w 323554"/>
              <a:gd name="connsiteY85" fmla="*/ 64287 h 313525"/>
              <a:gd name="connsiteX86" fmla="*/ 295275 w 323554"/>
              <a:gd name="connsiteY86" fmla="*/ 72225 h 313525"/>
              <a:gd name="connsiteX87" fmla="*/ 290513 w 323554"/>
              <a:gd name="connsiteY87" fmla="*/ 75400 h 313525"/>
              <a:gd name="connsiteX88" fmla="*/ 247650 w 323554"/>
              <a:gd name="connsiteY88" fmla="*/ 37300 h 313525"/>
              <a:gd name="connsiteX89" fmla="*/ 250825 w 323554"/>
              <a:gd name="connsiteY89" fmla="*/ 34125 h 313525"/>
              <a:gd name="connsiteX90" fmla="*/ 285750 w 323554"/>
              <a:gd name="connsiteY90" fmla="*/ 11899 h 313525"/>
              <a:gd name="connsiteX91" fmla="*/ 279400 w 323554"/>
              <a:gd name="connsiteY91" fmla="*/ 19837 h 313525"/>
              <a:gd name="connsiteX92" fmla="*/ 304800 w 323554"/>
              <a:gd name="connsiteY92" fmla="*/ 43649 h 313525"/>
              <a:gd name="connsiteX93" fmla="*/ 312738 w 323554"/>
              <a:gd name="connsiteY93" fmla="*/ 35712 h 313525"/>
              <a:gd name="connsiteX94" fmla="*/ 285265 w 323554"/>
              <a:gd name="connsiteY94" fmla="*/ 516 h 313525"/>
              <a:gd name="connsiteX95" fmla="*/ 294336 w 323554"/>
              <a:gd name="connsiteY95" fmla="*/ 3151 h 313525"/>
              <a:gd name="connsiteX96" fmla="*/ 318958 w 323554"/>
              <a:gd name="connsiteY96" fmla="*/ 25545 h 313525"/>
              <a:gd name="connsiteX97" fmla="*/ 320254 w 323554"/>
              <a:gd name="connsiteY97" fmla="*/ 43987 h 313525"/>
              <a:gd name="connsiteX98" fmla="*/ 305999 w 323554"/>
              <a:gd name="connsiteY98" fmla="*/ 61112 h 313525"/>
              <a:gd name="connsiteX99" fmla="*/ 261938 w 323554"/>
              <a:gd name="connsiteY99" fmla="*/ 20276 h 313525"/>
              <a:gd name="connsiteX100" fmla="*/ 276193 w 323554"/>
              <a:gd name="connsiteY100" fmla="*/ 4468 h 313525"/>
              <a:gd name="connsiteX101" fmla="*/ 285265 w 323554"/>
              <a:gd name="connsiteY101" fmla="*/ 516 h 313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323554" h="313525">
                <a:moveTo>
                  <a:pt x="58918" y="189699"/>
                </a:moveTo>
                <a:cubicBezTo>
                  <a:pt x="58918" y="189699"/>
                  <a:pt x="58918" y="189699"/>
                  <a:pt x="101421" y="189699"/>
                </a:cubicBezTo>
                <a:cubicBezTo>
                  <a:pt x="102709" y="189699"/>
                  <a:pt x="102709" y="189699"/>
                  <a:pt x="103997" y="189699"/>
                </a:cubicBezTo>
                <a:cubicBezTo>
                  <a:pt x="109149" y="189699"/>
                  <a:pt x="114301" y="195046"/>
                  <a:pt x="114301" y="201731"/>
                </a:cubicBezTo>
                <a:cubicBezTo>
                  <a:pt x="114301" y="203067"/>
                  <a:pt x="114301" y="204404"/>
                  <a:pt x="113013" y="205741"/>
                </a:cubicBezTo>
                <a:cubicBezTo>
                  <a:pt x="111725" y="211088"/>
                  <a:pt x="107861" y="215099"/>
                  <a:pt x="101421" y="215099"/>
                </a:cubicBezTo>
                <a:cubicBezTo>
                  <a:pt x="101421" y="215099"/>
                  <a:pt x="101421" y="215099"/>
                  <a:pt x="58918" y="215099"/>
                </a:cubicBezTo>
                <a:cubicBezTo>
                  <a:pt x="51190" y="215099"/>
                  <a:pt x="46038" y="209752"/>
                  <a:pt x="46038" y="201731"/>
                </a:cubicBezTo>
                <a:cubicBezTo>
                  <a:pt x="46038" y="195046"/>
                  <a:pt x="51190" y="189699"/>
                  <a:pt x="58918" y="189699"/>
                </a:cubicBezTo>
                <a:close/>
                <a:moveTo>
                  <a:pt x="149225" y="165887"/>
                </a:moveTo>
                <a:lnTo>
                  <a:pt x="142875" y="186525"/>
                </a:lnTo>
                <a:lnTo>
                  <a:pt x="153988" y="196050"/>
                </a:lnTo>
                <a:lnTo>
                  <a:pt x="173038" y="188112"/>
                </a:lnTo>
                <a:close/>
                <a:moveTo>
                  <a:pt x="145188" y="151599"/>
                </a:moveTo>
                <a:cubicBezTo>
                  <a:pt x="145188" y="151599"/>
                  <a:pt x="145188" y="151599"/>
                  <a:pt x="187326" y="190104"/>
                </a:cubicBezTo>
                <a:cubicBezTo>
                  <a:pt x="187326" y="190104"/>
                  <a:pt x="187326" y="190104"/>
                  <a:pt x="138803" y="210640"/>
                </a:cubicBezTo>
                <a:cubicBezTo>
                  <a:pt x="136249" y="211924"/>
                  <a:pt x="133696" y="211924"/>
                  <a:pt x="131142" y="210640"/>
                </a:cubicBezTo>
                <a:cubicBezTo>
                  <a:pt x="129865" y="208073"/>
                  <a:pt x="128588" y="205506"/>
                  <a:pt x="129865" y="202939"/>
                </a:cubicBezTo>
                <a:cubicBezTo>
                  <a:pt x="129865" y="202939"/>
                  <a:pt x="129865" y="202939"/>
                  <a:pt x="145188" y="151599"/>
                </a:cubicBezTo>
                <a:close/>
                <a:moveTo>
                  <a:pt x="58982" y="146837"/>
                </a:moveTo>
                <a:cubicBezTo>
                  <a:pt x="58982" y="146837"/>
                  <a:pt x="58982" y="146837"/>
                  <a:pt x="130176" y="146837"/>
                </a:cubicBezTo>
                <a:cubicBezTo>
                  <a:pt x="130176" y="148186"/>
                  <a:pt x="130176" y="148186"/>
                  <a:pt x="130176" y="148186"/>
                </a:cubicBezTo>
                <a:lnTo>
                  <a:pt x="122409" y="173825"/>
                </a:lnTo>
                <a:cubicBezTo>
                  <a:pt x="122409" y="173825"/>
                  <a:pt x="122409" y="173825"/>
                  <a:pt x="58982" y="173825"/>
                </a:cubicBezTo>
                <a:cubicBezTo>
                  <a:pt x="51216" y="173825"/>
                  <a:pt x="46038" y="167078"/>
                  <a:pt x="46038" y="160331"/>
                </a:cubicBezTo>
                <a:cubicBezTo>
                  <a:pt x="46038" y="153584"/>
                  <a:pt x="51216" y="146837"/>
                  <a:pt x="58982" y="146837"/>
                </a:cubicBezTo>
                <a:close/>
                <a:moveTo>
                  <a:pt x="59011" y="105562"/>
                </a:moveTo>
                <a:lnTo>
                  <a:pt x="166688" y="105562"/>
                </a:lnTo>
                <a:cubicBezTo>
                  <a:pt x="166688" y="105562"/>
                  <a:pt x="166688" y="105562"/>
                  <a:pt x="144634" y="130962"/>
                </a:cubicBezTo>
                <a:cubicBezTo>
                  <a:pt x="144634" y="130962"/>
                  <a:pt x="144634" y="130962"/>
                  <a:pt x="59011" y="130962"/>
                </a:cubicBezTo>
                <a:cubicBezTo>
                  <a:pt x="51227" y="130962"/>
                  <a:pt x="46038" y="125615"/>
                  <a:pt x="46038" y="118930"/>
                </a:cubicBezTo>
                <a:cubicBezTo>
                  <a:pt x="46038" y="110909"/>
                  <a:pt x="51227" y="105562"/>
                  <a:pt x="59011" y="105562"/>
                </a:cubicBezTo>
                <a:close/>
                <a:moveTo>
                  <a:pt x="226883" y="81749"/>
                </a:moveTo>
                <a:cubicBezTo>
                  <a:pt x="225587" y="81749"/>
                  <a:pt x="224292" y="83037"/>
                  <a:pt x="224292" y="83037"/>
                </a:cubicBezTo>
                <a:cubicBezTo>
                  <a:pt x="224292" y="83037"/>
                  <a:pt x="224292" y="83037"/>
                  <a:pt x="171159" y="140996"/>
                </a:cubicBezTo>
                <a:cubicBezTo>
                  <a:pt x="169863" y="142284"/>
                  <a:pt x="169863" y="144860"/>
                  <a:pt x="172455" y="146148"/>
                </a:cubicBezTo>
                <a:cubicBezTo>
                  <a:pt x="172455" y="146148"/>
                  <a:pt x="172455" y="146148"/>
                  <a:pt x="175047" y="148724"/>
                </a:cubicBezTo>
                <a:cubicBezTo>
                  <a:pt x="175047" y="148724"/>
                  <a:pt x="176343" y="150012"/>
                  <a:pt x="177639" y="150012"/>
                </a:cubicBezTo>
                <a:cubicBezTo>
                  <a:pt x="177639" y="150012"/>
                  <a:pt x="178934" y="148724"/>
                  <a:pt x="180230" y="148724"/>
                </a:cubicBezTo>
                <a:cubicBezTo>
                  <a:pt x="180230" y="148724"/>
                  <a:pt x="180230" y="148724"/>
                  <a:pt x="232067" y="90765"/>
                </a:cubicBezTo>
                <a:cubicBezTo>
                  <a:pt x="233363" y="89477"/>
                  <a:pt x="233363" y="86901"/>
                  <a:pt x="232067" y="85613"/>
                </a:cubicBezTo>
                <a:cubicBezTo>
                  <a:pt x="232067" y="85613"/>
                  <a:pt x="232067" y="85613"/>
                  <a:pt x="229475" y="83037"/>
                </a:cubicBezTo>
                <a:cubicBezTo>
                  <a:pt x="228179" y="81749"/>
                  <a:pt x="226883" y="81749"/>
                  <a:pt x="226883" y="81749"/>
                </a:cubicBezTo>
                <a:close/>
                <a:moveTo>
                  <a:pt x="247254" y="62303"/>
                </a:moveTo>
                <a:cubicBezTo>
                  <a:pt x="244873" y="61112"/>
                  <a:pt x="243682" y="62303"/>
                  <a:pt x="242491" y="63493"/>
                </a:cubicBezTo>
                <a:cubicBezTo>
                  <a:pt x="242491" y="63493"/>
                  <a:pt x="242491" y="63493"/>
                  <a:pt x="237729" y="68256"/>
                </a:cubicBezTo>
                <a:cubicBezTo>
                  <a:pt x="237729" y="68256"/>
                  <a:pt x="236538" y="69447"/>
                  <a:pt x="236538" y="70637"/>
                </a:cubicBezTo>
                <a:cubicBezTo>
                  <a:pt x="236538" y="70637"/>
                  <a:pt x="237729" y="71828"/>
                  <a:pt x="237729" y="73019"/>
                </a:cubicBezTo>
                <a:cubicBezTo>
                  <a:pt x="237729" y="73019"/>
                  <a:pt x="237729" y="73019"/>
                  <a:pt x="240110" y="74209"/>
                </a:cubicBezTo>
                <a:cubicBezTo>
                  <a:pt x="241301" y="75400"/>
                  <a:pt x="242491" y="75400"/>
                  <a:pt x="242491" y="75400"/>
                </a:cubicBezTo>
                <a:cubicBezTo>
                  <a:pt x="243682" y="75400"/>
                  <a:pt x="243682" y="75400"/>
                  <a:pt x="244873" y="75400"/>
                </a:cubicBezTo>
                <a:cubicBezTo>
                  <a:pt x="244873" y="74209"/>
                  <a:pt x="244873" y="74209"/>
                  <a:pt x="244873" y="74209"/>
                </a:cubicBezTo>
                <a:cubicBezTo>
                  <a:pt x="244873" y="74209"/>
                  <a:pt x="244873" y="74209"/>
                  <a:pt x="249635" y="69447"/>
                </a:cubicBezTo>
                <a:cubicBezTo>
                  <a:pt x="250826" y="68256"/>
                  <a:pt x="250826" y="65875"/>
                  <a:pt x="249635" y="64684"/>
                </a:cubicBezTo>
                <a:cubicBezTo>
                  <a:pt x="249635" y="64684"/>
                  <a:pt x="249635" y="64684"/>
                  <a:pt x="247254" y="62303"/>
                </a:cubicBezTo>
                <a:close/>
                <a:moveTo>
                  <a:pt x="24647" y="48412"/>
                </a:moveTo>
                <a:cubicBezTo>
                  <a:pt x="24647" y="48412"/>
                  <a:pt x="24647" y="48412"/>
                  <a:pt x="201069" y="48412"/>
                </a:cubicBezTo>
                <a:cubicBezTo>
                  <a:pt x="206258" y="48412"/>
                  <a:pt x="210149" y="49705"/>
                  <a:pt x="214041" y="52292"/>
                </a:cubicBezTo>
                <a:cubicBezTo>
                  <a:pt x="214041" y="52292"/>
                  <a:pt x="214041" y="52292"/>
                  <a:pt x="193285" y="76863"/>
                </a:cubicBezTo>
                <a:cubicBezTo>
                  <a:pt x="189394" y="74277"/>
                  <a:pt x="185502" y="72983"/>
                  <a:pt x="181610" y="72983"/>
                </a:cubicBezTo>
                <a:cubicBezTo>
                  <a:pt x="181610" y="72983"/>
                  <a:pt x="181610" y="72983"/>
                  <a:pt x="45403" y="72983"/>
                </a:cubicBezTo>
                <a:cubicBezTo>
                  <a:pt x="33728" y="72983"/>
                  <a:pt x="24647" y="82036"/>
                  <a:pt x="24647" y="93675"/>
                </a:cubicBezTo>
                <a:cubicBezTo>
                  <a:pt x="24647" y="93675"/>
                  <a:pt x="24647" y="93675"/>
                  <a:pt x="24647" y="268262"/>
                </a:cubicBezTo>
                <a:cubicBezTo>
                  <a:pt x="24647" y="278608"/>
                  <a:pt x="33728" y="287660"/>
                  <a:pt x="45403" y="287660"/>
                </a:cubicBezTo>
                <a:cubicBezTo>
                  <a:pt x="45403" y="287660"/>
                  <a:pt x="45403" y="287660"/>
                  <a:pt x="181610" y="287660"/>
                </a:cubicBezTo>
                <a:cubicBezTo>
                  <a:pt x="193285" y="287660"/>
                  <a:pt x="202366" y="278608"/>
                  <a:pt x="202366" y="268262"/>
                </a:cubicBezTo>
                <a:cubicBezTo>
                  <a:pt x="202366" y="268262"/>
                  <a:pt x="202366" y="268262"/>
                  <a:pt x="202366" y="202307"/>
                </a:cubicBezTo>
                <a:cubicBezTo>
                  <a:pt x="202366" y="202307"/>
                  <a:pt x="202366" y="201014"/>
                  <a:pt x="203663" y="201014"/>
                </a:cubicBezTo>
                <a:cubicBezTo>
                  <a:pt x="203663" y="199720"/>
                  <a:pt x="204960" y="199720"/>
                  <a:pt x="206258" y="198427"/>
                </a:cubicBezTo>
                <a:cubicBezTo>
                  <a:pt x="206258" y="198427"/>
                  <a:pt x="206258" y="198427"/>
                  <a:pt x="227013" y="175149"/>
                </a:cubicBezTo>
                <a:cubicBezTo>
                  <a:pt x="227013" y="175149"/>
                  <a:pt x="227013" y="175149"/>
                  <a:pt x="227013" y="287660"/>
                </a:cubicBezTo>
                <a:cubicBezTo>
                  <a:pt x="227013" y="301886"/>
                  <a:pt x="215338" y="313525"/>
                  <a:pt x="201069" y="313525"/>
                </a:cubicBezTo>
                <a:cubicBezTo>
                  <a:pt x="201069" y="313525"/>
                  <a:pt x="201069" y="313525"/>
                  <a:pt x="25944" y="313525"/>
                </a:cubicBezTo>
                <a:cubicBezTo>
                  <a:pt x="11675" y="313525"/>
                  <a:pt x="0" y="301886"/>
                  <a:pt x="0" y="287660"/>
                </a:cubicBezTo>
                <a:cubicBezTo>
                  <a:pt x="0" y="287660"/>
                  <a:pt x="0" y="287660"/>
                  <a:pt x="0" y="72983"/>
                </a:cubicBezTo>
                <a:cubicBezTo>
                  <a:pt x="0" y="60051"/>
                  <a:pt x="10378" y="48412"/>
                  <a:pt x="24647" y="48412"/>
                </a:cubicBezTo>
                <a:close/>
                <a:moveTo>
                  <a:pt x="242888" y="42062"/>
                </a:moveTo>
                <a:lnTo>
                  <a:pt x="285751" y="81750"/>
                </a:lnTo>
                <a:lnTo>
                  <a:pt x="279401" y="89687"/>
                </a:lnTo>
                <a:lnTo>
                  <a:pt x="200026" y="178587"/>
                </a:lnTo>
                <a:lnTo>
                  <a:pt x="193676" y="184937"/>
                </a:lnTo>
                <a:lnTo>
                  <a:pt x="150813" y="146837"/>
                </a:lnTo>
                <a:lnTo>
                  <a:pt x="155576" y="138899"/>
                </a:lnTo>
                <a:lnTo>
                  <a:pt x="236538" y="48412"/>
                </a:lnTo>
                <a:close/>
                <a:moveTo>
                  <a:pt x="257175" y="26187"/>
                </a:moveTo>
                <a:lnTo>
                  <a:pt x="301625" y="64287"/>
                </a:lnTo>
                <a:lnTo>
                  <a:pt x="295275" y="72225"/>
                </a:lnTo>
                <a:lnTo>
                  <a:pt x="290513" y="75400"/>
                </a:lnTo>
                <a:lnTo>
                  <a:pt x="247650" y="37300"/>
                </a:lnTo>
                <a:lnTo>
                  <a:pt x="250825" y="34125"/>
                </a:lnTo>
                <a:close/>
                <a:moveTo>
                  <a:pt x="285750" y="11899"/>
                </a:moveTo>
                <a:lnTo>
                  <a:pt x="279400" y="19837"/>
                </a:lnTo>
                <a:lnTo>
                  <a:pt x="304800" y="43649"/>
                </a:lnTo>
                <a:lnTo>
                  <a:pt x="312738" y="35712"/>
                </a:lnTo>
                <a:close/>
                <a:moveTo>
                  <a:pt x="285265" y="516"/>
                </a:moveTo>
                <a:cubicBezTo>
                  <a:pt x="289152" y="-801"/>
                  <a:pt x="291744" y="516"/>
                  <a:pt x="294336" y="3151"/>
                </a:cubicBezTo>
                <a:cubicBezTo>
                  <a:pt x="294336" y="3151"/>
                  <a:pt x="294336" y="3151"/>
                  <a:pt x="318958" y="25545"/>
                </a:cubicBezTo>
                <a:cubicBezTo>
                  <a:pt x="324142" y="30814"/>
                  <a:pt x="325438" y="38718"/>
                  <a:pt x="320254" y="43987"/>
                </a:cubicBezTo>
                <a:cubicBezTo>
                  <a:pt x="320254" y="43987"/>
                  <a:pt x="320254" y="43987"/>
                  <a:pt x="305999" y="61112"/>
                </a:cubicBezTo>
                <a:cubicBezTo>
                  <a:pt x="305999" y="61112"/>
                  <a:pt x="305999" y="61112"/>
                  <a:pt x="261938" y="20276"/>
                </a:cubicBezTo>
                <a:cubicBezTo>
                  <a:pt x="261938" y="20276"/>
                  <a:pt x="261938" y="20276"/>
                  <a:pt x="276193" y="4468"/>
                </a:cubicBezTo>
                <a:cubicBezTo>
                  <a:pt x="278785" y="1834"/>
                  <a:pt x="281377" y="516"/>
                  <a:pt x="285265" y="51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  <p:cxnSp>
        <p:nvCxnSpPr>
          <p:cNvPr id="193" name="直接连接符 63"/>
          <p:cNvCxnSpPr/>
          <p:nvPr/>
        </p:nvCxnSpPr>
        <p:spPr bwMode="auto">
          <a:xfrm>
            <a:off x="3450163" y="2247543"/>
            <a:ext cx="0" cy="287967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矩形 193"/>
          <p:cNvSpPr/>
          <p:nvPr/>
        </p:nvSpPr>
        <p:spPr bwMode="auto">
          <a:xfrm>
            <a:off x="3450163" y="5127219"/>
            <a:ext cx="2074971" cy="37484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1600">
                <a:cs typeface="+mn-ea"/>
                <a:sym typeface="+mn-lt"/>
              </a:rPr>
              <a:t>请输入标题</a:t>
            </a:r>
            <a:endParaRPr lang="zh-CN" altLang="en-US" sz="1600">
              <a:cs typeface="+mn-ea"/>
              <a:sym typeface="+mn-lt"/>
            </a:endParaRPr>
          </a:p>
        </p:txBody>
      </p:sp>
      <p:sp>
        <p:nvSpPr>
          <p:cNvPr id="195" name="TextBox 19"/>
          <p:cNvSpPr txBox="1"/>
          <p:nvPr/>
        </p:nvSpPr>
        <p:spPr bwMode="auto">
          <a:xfrm>
            <a:off x="3530084" y="3102025"/>
            <a:ext cx="1994166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pPr>
              <a:defRPr/>
            </a:pPr>
            <a:r>
              <a:rPr lang="zh-CN" altLang="en-US" sz="1600" b="1" dirty="0">
                <a:latin typeface="+mn-lt"/>
                <a:cs typeface="+mn-ea"/>
                <a:sym typeface="+mn-lt"/>
              </a:rPr>
              <a:t>标题文字添加</a:t>
            </a:r>
            <a:endParaRPr lang="en-US" sz="1600" b="1" dirty="0">
              <a:latin typeface="+mn-lt"/>
              <a:cs typeface="+mn-ea"/>
              <a:sym typeface="+mn-lt"/>
            </a:endParaRPr>
          </a:p>
        </p:txBody>
      </p:sp>
      <p:sp>
        <p:nvSpPr>
          <p:cNvPr id="196" name="椭圆 29"/>
          <p:cNvSpPr/>
          <p:nvPr/>
        </p:nvSpPr>
        <p:spPr bwMode="auto">
          <a:xfrm>
            <a:off x="3627185" y="2358825"/>
            <a:ext cx="645347" cy="417797"/>
          </a:xfrm>
          <a:custGeom>
            <a:avLst/>
            <a:gdLst>
              <a:gd name="connsiteX0" fmla="*/ 9246 w 338138"/>
              <a:gd name="connsiteY0" fmla="*/ 217487 h 250825"/>
              <a:gd name="connsiteX1" fmla="*/ 328892 w 338138"/>
              <a:gd name="connsiteY1" fmla="*/ 217487 h 250825"/>
              <a:gd name="connsiteX2" fmla="*/ 338138 w 338138"/>
              <a:gd name="connsiteY2" fmla="*/ 226822 h 250825"/>
              <a:gd name="connsiteX3" fmla="*/ 314363 w 338138"/>
              <a:gd name="connsiteY3" fmla="*/ 250825 h 250825"/>
              <a:gd name="connsiteX4" fmla="*/ 23775 w 338138"/>
              <a:gd name="connsiteY4" fmla="*/ 250825 h 250825"/>
              <a:gd name="connsiteX5" fmla="*/ 0 w 338138"/>
              <a:gd name="connsiteY5" fmla="*/ 226822 h 250825"/>
              <a:gd name="connsiteX6" fmla="*/ 9246 w 338138"/>
              <a:gd name="connsiteY6" fmla="*/ 217487 h 250825"/>
              <a:gd name="connsiteX7" fmla="*/ 100182 w 338138"/>
              <a:gd name="connsiteY7" fmla="*/ 100012 h 250825"/>
              <a:gd name="connsiteX8" fmla="*/ 123655 w 338138"/>
              <a:gd name="connsiteY8" fmla="*/ 100012 h 250825"/>
              <a:gd name="connsiteX9" fmla="*/ 130175 w 338138"/>
              <a:gd name="connsiteY9" fmla="*/ 106705 h 250825"/>
              <a:gd name="connsiteX10" fmla="*/ 130175 w 338138"/>
              <a:gd name="connsiteY10" fmla="*/ 161583 h 250825"/>
              <a:gd name="connsiteX11" fmla="*/ 123655 w 338138"/>
              <a:gd name="connsiteY11" fmla="*/ 168275 h 250825"/>
              <a:gd name="connsiteX12" fmla="*/ 100182 w 338138"/>
              <a:gd name="connsiteY12" fmla="*/ 168275 h 250825"/>
              <a:gd name="connsiteX13" fmla="*/ 93662 w 338138"/>
              <a:gd name="connsiteY13" fmla="*/ 161583 h 250825"/>
              <a:gd name="connsiteX14" fmla="*/ 93662 w 338138"/>
              <a:gd name="connsiteY14" fmla="*/ 106705 h 250825"/>
              <a:gd name="connsiteX15" fmla="*/ 100182 w 338138"/>
              <a:gd name="connsiteY15" fmla="*/ 100012 h 250825"/>
              <a:gd name="connsiteX16" fmla="*/ 157332 w 338138"/>
              <a:gd name="connsiteY16" fmla="*/ 77787 h 250825"/>
              <a:gd name="connsiteX17" fmla="*/ 180805 w 338138"/>
              <a:gd name="connsiteY17" fmla="*/ 77787 h 250825"/>
              <a:gd name="connsiteX18" fmla="*/ 187325 w 338138"/>
              <a:gd name="connsiteY18" fmla="*/ 84441 h 250825"/>
              <a:gd name="connsiteX19" fmla="*/ 187325 w 338138"/>
              <a:gd name="connsiteY19" fmla="*/ 161622 h 250825"/>
              <a:gd name="connsiteX20" fmla="*/ 180805 w 338138"/>
              <a:gd name="connsiteY20" fmla="*/ 168275 h 250825"/>
              <a:gd name="connsiteX21" fmla="*/ 157332 w 338138"/>
              <a:gd name="connsiteY21" fmla="*/ 168275 h 250825"/>
              <a:gd name="connsiteX22" fmla="*/ 150812 w 338138"/>
              <a:gd name="connsiteY22" fmla="*/ 161622 h 250825"/>
              <a:gd name="connsiteX23" fmla="*/ 150812 w 338138"/>
              <a:gd name="connsiteY23" fmla="*/ 84441 h 250825"/>
              <a:gd name="connsiteX24" fmla="*/ 157332 w 338138"/>
              <a:gd name="connsiteY24" fmla="*/ 77787 h 250825"/>
              <a:gd name="connsiteX25" fmla="*/ 216070 w 338138"/>
              <a:gd name="connsiteY25" fmla="*/ 49212 h 250825"/>
              <a:gd name="connsiteX26" fmla="*/ 239543 w 338138"/>
              <a:gd name="connsiteY26" fmla="*/ 49212 h 250825"/>
              <a:gd name="connsiteX27" fmla="*/ 246063 w 338138"/>
              <a:gd name="connsiteY27" fmla="*/ 55827 h 250825"/>
              <a:gd name="connsiteX28" fmla="*/ 246063 w 338138"/>
              <a:gd name="connsiteY28" fmla="*/ 161661 h 250825"/>
              <a:gd name="connsiteX29" fmla="*/ 239543 w 338138"/>
              <a:gd name="connsiteY29" fmla="*/ 168275 h 250825"/>
              <a:gd name="connsiteX30" fmla="*/ 216070 w 338138"/>
              <a:gd name="connsiteY30" fmla="*/ 168275 h 250825"/>
              <a:gd name="connsiteX31" fmla="*/ 209550 w 338138"/>
              <a:gd name="connsiteY31" fmla="*/ 161661 h 250825"/>
              <a:gd name="connsiteX32" fmla="*/ 209550 w 338138"/>
              <a:gd name="connsiteY32" fmla="*/ 55827 h 250825"/>
              <a:gd name="connsiteX33" fmla="*/ 216070 w 338138"/>
              <a:gd name="connsiteY33" fmla="*/ 49212 h 250825"/>
              <a:gd name="connsiteX34" fmla="*/ 53428 w 338138"/>
              <a:gd name="connsiteY34" fmla="*/ 22225 h 250825"/>
              <a:gd name="connsiteX35" fmla="*/ 50800 w 338138"/>
              <a:gd name="connsiteY35" fmla="*/ 24858 h 250825"/>
              <a:gd name="connsiteX36" fmla="*/ 50800 w 338138"/>
              <a:gd name="connsiteY36" fmla="*/ 182834 h 250825"/>
              <a:gd name="connsiteX37" fmla="*/ 53428 w 338138"/>
              <a:gd name="connsiteY37" fmla="*/ 184150 h 250825"/>
              <a:gd name="connsiteX38" fmla="*/ 284710 w 338138"/>
              <a:gd name="connsiteY38" fmla="*/ 184150 h 250825"/>
              <a:gd name="connsiteX39" fmla="*/ 287338 w 338138"/>
              <a:gd name="connsiteY39" fmla="*/ 182834 h 250825"/>
              <a:gd name="connsiteX40" fmla="*/ 287338 w 338138"/>
              <a:gd name="connsiteY40" fmla="*/ 24858 h 250825"/>
              <a:gd name="connsiteX41" fmla="*/ 284710 w 338138"/>
              <a:gd name="connsiteY41" fmla="*/ 22225 h 250825"/>
              <a:gd name="connsiteX42" fmla="*/ 53428 w 338138"/>
              <a:gd name="connsiteY42" fmla="*/ 22225 h 250825"/>
              <a:gd name="connsiteX43" fmla="*/ 53663 w 338138"/>
              <a:gd name="connsiteY43" fmla="*/ 0 h 250825"/>
              <a:gd name="connsiteX44" fmla="*/ 286062 w 338138"/>
              <a:gd name="connsiteY44" fmla="*/ 0 h 250825"/>
              <a:gd name="connsiteX45" fmla="*/ 311150 w 338138"/>
              <a:gd name="connsiteY45" fmla="*/ 25008 h 250825"/>
              <a:gd name="connsiteX46" fmla="*/ 311150 w 338138"/>
              <a:gd name="connsiteY46" fmla="*/ 182955 h 250825"/>
              <a:gd name="connsiteX47" fmla="*/ 286062 w 338138"/>
              <a:gd name="connsiteY47" fmla="*/ 207963 h 250825"/>
              <a:gd name="connsiteX48" fmla="*/ 53663 w 338138"/>
              <a:gd name="connsiteY48" fmla="*/ 207963 h 250825"/>
              <a:gd name="connsiteX49" fmla="*/ 28575 w 338138"/>
              <a:gd name="connsiteY49" fmla="*/ 182955 h 250825"/>
              <a:gd name="connsiteX50" fmla="*/ 28575 w 338138"/>
              <a:gd name="connsiteY50" fmla="*/ 25008 h 250825"/>
              <a:gd name="connsiteX51" fmla="*/ 53663 w 338138"/>
              <a:gd name="connsiteY51" fmla="*/ 0 h 250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338138" h="250825">
                <a:moveTo>
                  <a:pt x="9246" y="217487"/>
                </a:moveTo>
                <a:cubicBezTo>
                  <a:pt x="9246" y="217487"/>
                  <a:pt x="9246" y="217487"/>
                  <a:pt x="328892" y="217487"/>
                </a:cubicBezTo>
                <a:cubicBezTo>
                  <a:pt x="334176" y="217487"/>
                  <a:pt x="338138" y="221488"/>
                  <a:pt x="338138" y="226822"/>
                </a:cubicBezTo>
                <a:cubicBezTo>
                  <a:pt x="338138" y="240157"/>
                  <a:pt x="327571" y="250825"/>
                  <a:pt x="314363" y="250825"/>
                </a:cubicBezTo>
                <a:cubicBezTo>
                  <a:pt x="314363" y="250825"/>
                  <a:pt x="314363" y="250825"/>
                  <a:pt x="23775" y="250825"/>
                </a:cubicBezTo>
                <a:cubicBezTo>
                  <a:pt x="10567" y="250825"/>
                  <a:pt x="0" y="240157"/>
                  <a:pt x="0" y="226822"/>
                </a:cubicBezTo>
                <a:cubicBezTo>
                  <a:pt x="0" y="221488"/>
                  <a:pt x="3962" y="217487"/>
                  <a:pt x="9246" y="217487"/>
                </a:cubicBezTo>
                <a:close/>
                <a:moveTo>
                  <a:pt x="100182" y="100012"/>
                </a:moveTo>
                <a:cubicBezTo>
                  <a:pt x="100182" y="100012"/>
                  <a:pt x="100182" y="100012"/>
                  <a:pt x="123655" y="100012"/>
                </a:cubicBezTo>
                <a:cubicBezTo>
                  <a:pt x="127567" y="100012"/>
                  <a:pt x="130175" y="102689"/>
                  <a:pt x="130175" y="106705"/>
                </a:cubicBezTo>
                <a:cubicBezTo>
                  <a:pt x="130175" y="106705"/>
                  <a:pt x="130175" y="106705"/>
                  <a:pt x="130175" y="161583"/>
                </a:cubicBezTo>
                <a:cubicBezTo>
                  <a:pt x="130175" y="165598"/>
                  <a:pt x="127567" y="168275"/>
                  <a:pt x="123655" y="168275"/>
                </a:cubicBezTo>
                <a:cubicBezTo>
                  <a:pt x="123655" y="168275"/>
                  <a:pt x="123655" y="168275"/>
                  <a:pt x="100182" y="168275"/>
                </a:cubicBezTo>
                <a:cubicBezTo>
                  <a:pt x="96270" y="168275"/>
                  <a:pt x="93662" y="165598"/>
                  <a:pt x="93662" y="161583"/>
                </a:cubicBezTo>
                <a:cubicBezTo>
                  <a:pt x="93662" y="161583"/>
                  <a:pt x="93662" y="161583"/>
                  <a:pt x="93662" y="106705"/>
                </a:cubicBezTo>
                <a:cubicBezTo>
                  <a:pt x="93662" y="102689"/>
                  <a:pt x="96270" y="100012"/>
                  <a:pt x="100182" y="100012"/>
                </a:cubicBezTo>
                <a:close/>
                <a:moveTo>
                  <a:pt x="157332" y="77787"/>
                </a:moveTo>
                <a:cubicBezTo>
                  <a:pt x="157332" y="77787"/>
                  <a:pt x="157332" y="77787"/>
                  <a:pt x="180805" y="77787"/>
                </a:cubicBezTo>
                <a:cubicBezTo>
                  <a:pt x="184717" y="77787"/>
                  <a:pt x="187325" y="81779"/>
                  <a:pt x="187325" y="84441"/>
                </a:cubicBezTo>
                <a:cubicBezTo>
                  <a:pt x="187325" y="84441"/>
                  <a:pt x="187325" y="84441"/>
                  <a:pt x="187325" y="161622"/>
                </a:cubicBezTo>
                <a:cubicBezTo>
                  <a:pt x="187325" y="165614"/>
                  <a:pt x="184717" y="168275"/>
                  <a:pt x="180805" y="168275"/>
                </a:cubicBezTo>
                <a:cubicBezTo>
                  <a:pt x="180805" y="168275"/>
                  <a:pt x="180805" y="168275"/>
                  <a:pt x="157332" y="168275"/>
                </a:cubicBezTo>
                <a:cubicBezTo>
                  <a:pt x="153420" y="168275"/>
                  <a:pt x="150812" y="165614"/>
                  <a:pt x="150812" y="161622"/>
                </a:cubicBezTo>
                <a:cubicBezTo>
                  <a:pt x="150812" y="161622"/>
                  <a:pt x="150812" y="161622"/>
                  <a:pt x="150812" y="84441"/>
                </a:cubicBezTo>
                <a:cubicBezTo>
                  <a:pt x="150812" y="81779"/>
                  <a:pt x="153420" y="77787"/>
                  <a:pt x="157332" y="77787"/>
                </a:cubicBezTo>
                <a:close/>
                <a:moveTo>
                  <a:pt x="216070" y="49212"/>
                </a:moveTo>
                <a:cubicBezTo>
                  <a:pt x="216070" y="49212"/>
                  <a:pt x="216070" y="49212"/>
                  <a:pt x="239543" y="49212"/>
                </a:cubicBezTo>
                <a:cubicBezTo>
                  <a:pt x="243455" y="49212"/>
                  <a:pt x="246063" y="51858"/>
                  <a:pt x="246063" y="55827"/>
                </a:cubicBezTo>
                <a:cubicBezTo>
                  <a:pt x="246063" y="55827"/>
                  <a:pt x="246063" y="55827"/>
                  <a:pt x="246063" y="161661"/>
                </a:cubicBezTo>
                <a:cubicBezTo>
                  <a:pt x="246063" y="165629"/>
                  <a:pt x="243455" y="168275"/>
                  <a:pt x="239543" y="168275"/>
                </a:cubicBezTo>
                <a:cubicBezTo>
                  <a:pt x="239543" y="168275"/>
                  <a:pt x="239543" y="168275"/>
                  <a:pt x="216070" y="168275"/>
                </a:cubicBezTo>
                <a:cubicBezTo>
                  <a:pt x="212158" y="168275"/>
                  <a:pt x="209550" y="165629"/>
                  <a:pt x="209550" y="161661"/>
                </a:cubicBezTo>
                <a:cubicBezTo>
                  <a:pt x="209550" y="161661"/>
                  <a:pt x="209550" y="161661"/>
                  <a:pt x="209550" y="55827"/>
                </a:cubicBezTo>
                <a:cubicBezTo>
                  <a:pt x="209550" y="51858"/>
                  <a:pt x="212158" y="49212"/>
                  <a:pt x="216070" y="49212"/>
                </a:cubicBezTo>
                <a:close/>
                <a:moveTo>
                  <a:pt x="53428" y="22225"/>
                </a:moveTo>
                <a:cubicBezTo>
                  <a:pt x="52114" y="22225"/>
                  <a:pt x="50800" y="23541"/>
                  <a:pt x="50800" y="24858"/>
                </a:cubicBezTo>
                <a:lnTo>
                  <a:pt x="50800" y="182834"/>
                </a:lnTo>
                <a:cubicBezTo>
                  <a:pt x="50800" y="184150"/>
                  <a:pt x="52114" y="184150"/>
                  <a:pt x="53428" y="184150"/>
                </a:cubicBezTo>
                <a:cubicBezTo>
                  <a:pt x="53428" y="184150"/>
                  <a:pt x="53428" y="184150"/>
                  <a:pt x="284710" y="184150"/>
                </a:cubicBezTo>
                <a:cubicBezTo>
                  <a:pt x="286024" y="184150"/>
                  <a:pt x="287338" y="184150"/>
                  <a:pt x="287338" y="182834"/>
                </a:cubicBezTo>
                <a:cubicBezTo>
                  <a:pt x="287338" y="182834"/>
                  <a:pt x="287338" y="182834"/>
                  <a:pt x="287338" y="24858"/>
                </a:cubicBezTo>
                <a:cubicBezTo>
                  <a:pt x="287338" y="23541"/>
                  <a:pt x="286024" y="22225"/>
                  <a:pt x="284710" y="22225"/>
                </a:cubicBezTo>
                <a:cubicBezTo>
                  <a:pt x="284710" y="22225"/>
                  <a:pt x="284710" y="22225"/>
                  <a:pt x="53428" y="22225"/>
                </a:cubicBezTo>
                <a:close/>
                <a:moveTo>
                  <a:pt x="53663" y="0"/>
                </a:moveTo>
                <a:cubicBezTo>
                  <a:pt x="53663" y="0"/>
                  <a:pt x="53663" y="0"/>
                  <a:pt x="286062" y="0"/>
                </a:cubicBezTo>
                <a:cubicBezTo>
                  <a:pt x="300587" y="0"/>
                  <a:pt x="311150" y="10530"/>
                  <a:pt x="311150" y="25008"/>
                </a:cubicBezTo>
                <a:cubicBezTo>
                  <a:pt x="311150" y="25008"/>
                  <a:pt x="311150" y="25008"/>
                  <a:pt x="311150" y="182955"/>
                </a:cubicBezTo>
                <a:cubicBezTo>
                  <a:pt x="311150" y="196117"/>
                  <a:pt x="300587" y="207963"/>
                  <a:pt x="286062" y="207963"/>
                </a:cubicBezTo>
                <a:cubicBezTo>
                  <a:pt x="286062" y="207963"/>
                  <a:pt x="286062" y="207963"/>
                  <a:pt x="53663" y="207963"/>
                </a:cubicBezTo>
                <a:cubicBezTo>
                  <a:pt x="39138" y="207963"/>
                  <a:pt x="28575" y="196117"/>
                  <a:pt x="28575" y="182955"/>
                </a:cubicBezTo>
                <a:cubicBezTo>
                  <a:pt x="28575" y="182955"/>
                  <a:pt x="28575" y="182955"/>
                  <a:pt x="28575" y="25008"/>
                </a:cubicBezTo>
                <a:cubicBezTo>
                  <a:pt x="28575" y="10530"/>
                  <a:pt x="39138" y="0"/>
                  <a:pt x="53663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  <p:cxnSp>
        <p:nvCxnSpPr>
          <p:cNvPr id="197" name="直接连接符 76"/>
          <p:cNvCxnSpPr/>
          <p:nvPr/>
        </p:nvCxnSpPr>
        <p:spPr bwMode="auto">
          <a:xfrm>
            <a:off x="6401281" y="2259257"/>
            <a:ext cx="0" cy="287967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矩形 197"/>
          <p:cNvSpPr/>
          <p:nvPr/>
        </p:nvSpPr>
        <p:spPr bwMode="auto">
          <a:xfrm>
            <a:off x="6401281" y="5138933"/>
            <a:ext cx="2074970" cy="37484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1600">
                <a:cs typeface="+mn-ea"/>
                <a:sym typeface="+mn-lt"/>
              </a:rPr>
              <a:t>请输入标题</a:t>
            </a:r>
            <a:endParaRPr lang="zh-CN" altLang="en-US" sz="1600">
              <a:cs typeface="+mn-ea"/>
              <a:sym typeface="+mn-lt"/>
            </a:endParaRPr>
          </a:p>
        </p:txBody>
      </p:sp>
      <p:sp>
        <p:nvSpPr>
          <p:cNvPr id="199" name="TextBox 19"/>
          <p:cNvSpPr txBox="1"/>
          <p:nvPr/>
        </p:nvSpPr>
        <p:spPr bwMode="auto">
          <a:xfrm>
            <a:off x="6478100" y="3113739"/>
            <a:ext cx="1992815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pPr>
              <a:defRPr/>
            </a:pPr>
            <a:r>
              <a:rPr lang="zh-CN" altLang="en-US" sz="1600" b="1" dirty="0">
                <a:latin typeface="+mn-lt"/>
                <a:cs typeface="+mn-ea"/>
                <a:sym typeface="+mn-lt"/>
              </a:rPr>
              <a:t>标题文字添加</a:t>
            </a:r>
            <a:endParaRPr lang="en-US" sz="1600" b="1" dirty="0">
              <a:latin typeface="+mn-lt"/>
              <a:cs typeface="+mn-ea"/>
              <a:sym typeface="+mn-lt"/>
            </a:endParaRPr>
          </a:p>
        </p:txBody>
      </p:sp>
      <p:sp>
        <p:nvSpPr>
          <p:cNvPr id="200" name="椭圆 30"/>
          <p:cNvSpPr/>
          <p:nvPr/>
        </p:nvSpPr>
        <p:spPr bwMode="auto">
          <a:xfrm>
            <a:off x="6578304" y="2313922"/>
            <a:ext cx="645347" cy="531032"/>
          </a:xfrm>
          <a:custGeom>
            <a:avLst/>
            <a:gdLst>
              <a:gd name="connsiteX0" fmla="*/ 255815 w 338138"/>
              <a:gd name="connsiteY0" fmla="*/ 276225 h 319088"/>
              <a:gd name="connsiteX1" fmla="*/ 267653 w 338138"/>
              <a:gd name="connsiteY1" fmla="*/ 282720 h 319088"/>
              <a:gd name="connsiteX2" fmla="*/ 275546 w 338138"/>
              <a:gd name="connsiteY2" fmla="*/ 282720 h 319088"/>
              <a:gd name="connsiteX3" fmla="*/ 287384 w 338138"/>
              <a:gd name="connsiteY3" fmla="*/ 276225 h 319088"/>
              <a:gd name="connsiteX4" fmla="*/ 290015 w 338138"/>
              <a:gd name="connsiteY4" fmla="*/ 277524 h 319088"/>
              <a:gd name="connsiteX5" fmla="*/ 295276 w 338138"/>
              <a:gd name="connsiteY5" fmla="*/ 284018 h 319088"/>
              <a:gd name="connsiteX6" fmla="*/ 295276 w 338138"/>
              <a:gd name="connsiteY6" fmla="*/ 315191 h 319088"/>
              <a:gd name="connsiteX7" fmla="*/ 271600 w 338138"/>
              <a:gd name="connsiteY7" fmla="*/ 319088 h 319088"/>
              <a:gd name="connsiteX8" fmla="*/ 249238 w 338138"/>
              <a:gd name="connsiteY8" fmla="*/ 315191 h 319088"/>
              <a:gd name="connsiteX9" fmla="*/ 249238 w 338138"/>
              <a:gd name="connsiteY9" fmla="*/ 284018 h 319088"/>
              <a:gd name="connsiteX10" fmla="*/ 253184 w 338138"/>
              <a:gd name="connsiteY10" fmla="*/ 277524 h 319088"/>
              <a:gd name="connsiteX11" fmla="*/ 255815 w 338138"/>
              <a:gd name="connsiteY11" fmla="*/ 276225 h 319088"/>
              <a:gd name="connsiteX12" fmla="*/ 50755 w 338138"/>
              <a:gd name="connsiteY12" fmla="*/ 276225 h 319088"/>
              <a:gd name="connsiteX13" fmla="*/ 62593 w 338138"/>
              <a:gd name="connsiteY13" fmla="*/ 282720 h 319088"/>
              <a:gd name="connsiteX14" fmla="*/ 70486 w 338138"/>
              <a:gd name="connsiteY14" fmla="*/ 282720 h 319088"/>
              <a:gd name="connsiteX15" fmla="*/ 82324 w 338138"/>
              <a:gd name="connsiteY15" fmla="*/ 276225 h 319088"/>
              <a:gd name="connsiteX16" fmla="*/ 84955 w 338138"/>
              <a:gd name="connsiteY16" fmla="*/ 277524 h 319088"/>
              <a:gd name="connsiteX17" fmla="*/ 88901 w 338138"/>
              <a:gd name="connsiteY17" fmla="*/ 284018 h 319088"/>
              <a:gd name="connsiteX18" fmla="*/ 88901 w 338138"/>
              <a:gd name="connsiteY18" fmla="*/ 315191 h 319088"/>
              <a:gd name="connsiteX19" fmla="*/ 66539 w 338138"/>
              <a:gd name="connsiteY19" fmla="*/ 319088 h 319088"/>
              <a:gd name="connsiteX20" fmla="*/ 42863 w 338138"/>
              <a:gd name="connsiteY20" fmla="*/ 315191 h 319088"/>
              <a:gd name="connsiteX21" fmla="*/ 42863 w 338138"/>
              <a:gd name="connsiteY21" fmla="*/ 284018 h 319088"/>
              <a:gd name="connsiteX22" fmla="*/ 48124 w 338138"/>
              <a:gd name="connsiteY22" fmla="*/ 277524 h 319088"/>
              <a:gd name="connsiteX23" fmla="*/ 50755 w 338138"/>
              <a:gd name="connsiteY23" fmla="*/ 276225 h 319088"/>
              <a:gd name="connsiteX24" fmla="*/ 273050 w 338138"/>
              <a:gd name="connsiteY24" fmla="*/ 214313 h 319088"/>
              <a:gd name="connsiteX25" fmla="*/ 282575 w 338138"/>
              <a:gd name="connsiteY25" fmla="*/ 224632 h 319088"/>
              <a:gd name="connsiteX26" fmla="*/ 273050 w 338138"/>
              <a:gd name="connsiteY26" fmla="*/ 234951 h 319088"/>
              <a:gd name="connsiteX27" fmla="*/ 263525 w 338138"/>
              <a:gd name="connsiteY27" fmla="*/ 224632 h 319088"/>
              <a:gd name="connsiteX28" fmla="*/ 273050 w 338138"/>
              <a:gd name="connsiteY28" fmla="*/ 214313 h 319088"/>
              <a:gd name="connsiteX29" fmla="*/ 65882 w 338138"/>
              <a:gd name="connsiteY29" fmla="*/ 214313 h 319088"/>
              <a:gd name="connsiteX30" fmla="*/ 76201 w 338138"/>
              <a:gd name="connsiteY30" fmla="*/ 224632 h 319088"/>
              <a:gd name="connsiteX31" fmla="*/ 65882 w 338138"/>
              <a:gd name="connsiteY31" fmla="*/ 234951 h 319088"/>
              <a:gd name="connsiteX32" fmla="*/ 55563 w 338138"/>
              <a:gd name="connsiteY32" fmla="*/ 224632 h 319088"/>
              <a:gd name="connsiteX33" fmla="*/ 65882 w 338138"/>
              <a:gd name="connsiteY33" fmla="*/ 214313 h 319088"/>
              <a:gd name="connsiteX34" fmla="*/ 272257 w 338138"/>
              <a:gd name="connsiteY34" fmla="*/ 196850 h 319088"/>
              <a:gd name="connsiteX35" fmla="*/ 244475 w 338138"/>
              <a:gd name="connsiteY35" fmla="*/ 224632 h 319088"/>
              <a:gd name="connsiteX36" fmla="*/ 272257 w 338138"/>
              <a:gd name="connsiteY36" fmla="*/ 252414 h 319088"/>
              <a:gd name="connsiteX37" fmla="*/ 300039 w 338138"/>
              <a:gd name="connsiteY37" fmla="*/ 224632 h 319088"/>
              <a:gd name="connsiteX38" fmla="*/ 272257 w 338138"/>
              <a:gd name="connsiteY38" fmla="*/ 196850 h 319088"/>
              <a:gd name="connsiteX39" fmla="*/ 65882 w 338138"/>
              <a:gd name="connsiteY39" fmla="*/ 196850 h 319088"/>
              <a:gd name="connsiteX40" fmla="*/ 38100 w 338138"/>
              <a:gd name="connsiteY40" fmla="*/ 224632 h 319088"/>
              <a:gd name="connsiteX41" fmla="*/ 65882 w 338138"/>
              <a:gd name="connsiteY41" fmla="*/ 252414 h 319088"/>
              <a:gd name="connsiteX42" fmla="*/ 93664 w 338138"/>
              <a:gd name="connsiteY42" fmla="*/ 224632 h 319088"/>
              <a:gd name="connsiteX43" fmla="*/ 65882 w 338138"/>
              <a:gd name="connsiteY43" fmla="*/ 196850 h 319088"/>
              <a:gd name="connsiteX44" fmla="*/ 272257 w 338138"/>
              <a:gd name="connsiteY44" fmla="*/ 187325 h 319088"/>
              <a:gd name="connsiteX45" fmla="*/ 338138 w 338138"/>
              <a:gd name="connsiteY45" fmla="*/ 253322 h 319088"/>
              <a:gd name="connsiteX46" fmla="*/ 313103 w 338138"/>
              <a:gd name="connsiteY46" fmla="*/ 304800 h 319088"/>
              <a:gd name="connsiteX47" fmla="*/ 313103 w 338138"/>
              <a:gd name="connsiteY47" fmla="*/ 283681 h 319088"/>
              <a:gd name="connsiteX48" fmla="*/ 295974 w 338138"/>
              <a:gd name="connsiteY48" fmla="*/ 259922 h 319088"/>
              <a:gd name="connsiteX49" fmla="*/ 290704 w 338138"/>
              <a:gd name="connsiteY49" fmla="*/ 258602 h 319088"/>
              <a:gd name="connsiteX50" fmla="*/ 284115 w 338138"/>
              <a:gd name="connsiteY50" fmla="*/ 258602 h 319088"/>
              <a:gd name="connsiteX51" fmla="*/ 272257 w 338138"/>
              <a:gd name="connsiteY51" fmla="*/ 265202 h 319088"/>
              <a:gd name="connsiteX52" fmla="*/ 260398 w 338138"/>
              <a:gd name="connsiteY52" fmla="*/ 258602 h 319088"/>
              <a:gd name="connsiteX53" fmla="*/ 255128 w 338138"/>
              <a:gd name="connsiteY53" fmla="*/ 258602 h 319088"/>
              <a:gd name="connsiteX54" fmla="*/ 248539 w 338138"/>
              <a:gd name="connsiteY54" fmla="*/ 259922 h 319088"/>
              <a:gd name="connsiteX55" fmla="*/ 232728 w 338138"/>
              <a:gd name="connsiteY55" fmla="*/ 283681 h 319088"/>
              <a:gd name="connsiteX56" fmla="*/ 232728 w 338138"/>
              <a:gd name="connsiteY56" fmla="*/ 304800 h 319088"/>
              <a:gd name="connsiteX57" fmla="*/ 206375 w 338138"/>
              <a:gd name="connsiteY57" fmla="*/ 253322 h 319088"/>
              <a:gd name="connsiteX58" fmla="*/ 272257 w 338138"/>
              <a:gd name="connsiteY58" fmla="*/ 187325 h 319088"/>
              <a:gd name="connsiteX59" fmla="*/ 65881 w 338138"/>
              <a:gd name="connsiteY59" fmla="*/ 187325 h 319088"/>
              <a:gd name="connsiteX60" fmla="*/ 131763 w 338138"/>
              <a:gd name="connsiteY60" fmla="*/ 253322 h 319088"/>
              <a:gd name="connsiteX61" fmla="*/ 105410 w 338138"/>
              <a:gd name="connsiteY61" fmla="*/ 304800 h 319088"/>
              <a:gd name="connsiteX62" fmla="*/ 105410 w 338138"/>
              <a:gd name="connsiteY62" fmla="*/ 283681 h 319088"/>
              <a:gd name="connsiteX63" fmla="*/ 89599 w 338138"/>
              <a:gd name="connsiteY63" fmla="*/ 259922 h 319088"/>
              <a:gd name="connsiteX64" fmla="*/ 83010 w 338138"/>
              <a:gd name="connsiteY64" fmla="*/ 258602 h 319088"/>
              <a:gd name="connsiteX65" fmla="*/ 77740 w 338138"/>
              <a:gd name="connsiteY65" fmla="*/ 258602 h 319088"/>
              <a:gd name="connsiteX66" fmla="*/ 65881 w 338138"/>
              <a:gd name="connsiteY66" fmla="*/ 265202 h 319088"/>
              <a:gd name="connsiteX67" fmla="*/ 54023 w 338138"/>
              <a:gd name="connsiteY67" fmla="*/ 258602 h 319088"/>
              <a:gd name="connsiteX68" fmla="*/ 47434 w 338138"/>
              <a:gd name="connsiteY68" fmla="*/ 258602 h 319088"/>
              <a:gd name="connsiteX69" fmla="*/ 42164 w 338138"/>
              <a:gd name="connsiteY69" fmla="*/ 259922 h 319088"/>
              <a:gd name="connsiteX70" fmla="*/ 25035 w 338138"/>
              <a:gd name="connsiteY70" fmla="*/ 283681 h 319088"/>
              <a:gd name="connsiteX71" fmla="*/ 25035 w 338138"/>
              <a:gd name="connsiteY71" fmla="*/ 304800 h 319088"/>
              <a:gd name="connsiteX72" fmla="*/ 0 w 338138"/>
              <a:gd name="connsiteY72" fmla="*/ 253322 h 319088"/>
              <a:gd name="connsiteX73" fmla="*/ 65881 w 338138"/>
              <a:gd name="connsiteY73" fmla="*/ 187325 h 319088"/>
              <a:gd name="connsiteX74" fmla="*/ 159754 w 338138"/>
              <a:gd name="connsiteY74" fmla="*/ 149225 h 319088"/>
              <a:gd name="connsiteX75" fmla="*/ 169069 w 338138"/>
              <a:gd name="connsiteY75" fmla="*/ 149225 h 319088"/>
              <a:gd name="connsiteX76" fmla="*/ 178384 w 338138"/>
              <a:gd name="connsiteY76" fmla="*/ 149225 h 319088"/>
              <a:gd name="connsiteX77" fmla="*/ 178384 w 338138"/>
              <a:gd name="connsiteY77" fmla="*/ 175331 h 319088"/>
              <a:gd name="connsiteX78" fmla="*/ 214313 w 338138"/>
              <a:gd name="connsiteY78" fmla="*/ 193605 h 319088"/>
              <a:gd name="connsiteX79" fmla="*/ 202337 w 338138"/>
              <a:gd name="connsiteY79" fmla="*/ 207963 h 319088"/>
              <a:gd name="connsiteX80" fmla="*/ 169069 w 338138"/>
              <a:gd name="connsiteY80" fmla="*/ 190994 h 319088"/>
              <a:gd name="connsiteX81" fmla="*/ 135802 w 338138"/>
              <a:gd name="connsiteY81" fmla="*/ 207963 h 319088"/>
              <a:gd name="connsiteX82" fmla="*/ 123825 w 338138"/>
              <a:gd name="connsiteY82" fmla="*/ 193605 h 319088"/>
              <a:gd name="connsiteX83" fmla="*/ 159754 w 338138"/>
              <a:gd name="connsiteY83" fmla="*/ 175331 h 319088"/>
              <a:gd name="connsiteX84" fmla="*/ 159754 w 338138"/>
              <a:gd name="connsiteY84" fmla="*/ 149225 h 319088"/>
              <a:gd name="connsiteX85" fmla="*/ 154175 w 338138"/>
              <a:gd name="connsiteY85" fmla="*/ 88900 h 319088"/>
              <a:gd name="connsiteX86" fmla="*/ 165941 w 338138"/>
              <a:gd name="connsiteY86" fmla="*/ 95394 h 319088"/>
              <a:gd name="connsiteX87" fmla="*/ 173785 w 338138"/>
              <a:gd name="connsiteY87" fmla="*/ 95394 h 319088"/>
              <a:gd name="connsiteX88" fmla="*/ 185551 w 338138"/>
              <a:gd name="connsiteY88" fmla="*/ 88900 h 319088"/>
              <a:gd name="connsiteX89" fmla="*/ 188166 w 338138"/>
              <a:gd name="connsiteY89" fmla="*/ 90199 h 319088"/>
              <a:gd name="connsiteX90" fmla="*/ 192088 w 338138"/>
              <a:gd name="connsiteY90" fmla="*/ 96693 h 319088"/>
              <a:gd name="connsiteX91" fmla="*/ 192088 w 338138"/>
              <a:gd name="connsiteY91" fmla="*/ 126567 h 319088"/>
              <a:gd name="connsiteX92" fmla="*/ 169863 w 338138"/>
              <a:gd name="connsiteY92" fmla="*/ 131763 h 319088"/>
              <a:gd name="connsiteX93" fmla="*/ 147638 w 338138"/>
              <a:gd name="connsiteY93" fmla="*/ 126567 h 319088"/>
              <a:gd name="connsiteX94" fmla="*/ 147638 w 338138"/>
              <a:gd name="connsiteY94" fmla="*/ 96693 h 319088"/>
              <a:gd name="connsiteX95" fmla="*/ 151560 w 338138"/>
              <a:gd name="connsiteY95" fmla="*/ 90199 h 319088"/>
              <a:gd name="connsiteX96" fmla="*/ 154175 w 338138"/>
              <a:gd name="connsiteY96" fmla="*/ 88900 h 319088"/>
              <a:gd name="connsiteX97" fmla="*/ 169069 w 338138"/>
              <a:gd name="connsiteY97" fmla="*/ 26988 h 319088"/>
              <a:gd name="connsiteX98" fmla="*/ 179388 w 338138"/>
              <a:gd name="connsiteY98" fmla="*/ 36513 h 319088"/>
              <a:gd name="connsiteX99" fmla="*/ 169069 w 338138"/>
              <a:gd name="connsiteY99" fmla="*/ 46038 h 319088"/>
              <a:gd name="connsiteX100" fmla="*/ 158750 w 338138"/>
              <a:gd name="connsiteY100" fmla="*/ 36513 h 319088"/>
              <a:gd name="connsiteX101" fmla="*/ 169069 w 338138"/>
              <a:gd name="connsiteY101" fmla="*/ 26988 h 319088"/>
              <a:gd name="connsiteX102" fmla="*/ 169070 w 338138"/>
              <a:gd name="connsiteY102" fmla="*/ 9525 h 319088"/>
              <a:gd name="connsiteX103" fmla="*/ 141288 w 338138"/>
              <a:gd name="connsiteY103" fmla="*/ 37307 h 319088"/>
              <a:gd name="connsiteX104" fmla="*/ 169070 w 338138"/>
              <a:gd name="connsiteY104" fmla="*/ 65089 h 319088"/>
              <a:gd name="connsiteX105" fmla="*/ 196852 w 338138"/>
              <a:gd name="connsiteY105" fmla="*/ 37307 h 319088"/>
              <a:gd name="connsiteX106" fmla="*/ 169070 w 338138"/>
              <a:gd name="connsiteY106" fmla="*/ 9525 h 319088"/>
              <a:gd name="connsiteX107" fmla="*/ 169070 w 338138"/>
              <a:gd name="connsiteY107" fmla="*/ 0 h 319088"/>
              <a:gd name="connsiteX108" fmla="*/ 234951 w 338138"/>
              <a:gd name="connsiteY108" fmla="*/ 65997 h 319088"/>
              <a:gd name="connsiteX109" fmla="*/ 209916 w 338138"/>
              <a:gd name="connsiteY109" fmla="*/ 117475 h 319088"/>
              <a:gd name="connsiteX110" fmla="*/ 209916 w 338138"/>
              <a:gd name="connsiteY110" fmla="*/ 96356 h 319088"/>
              <a:gd name="connsiteX111" fmla="*/ 192787 w 338138"/>
              <a:gd name="connsiteY111" fmla="*/ 72597 h 319088"/>
              <a:gd name="connsiteX112" fmla="*/ 187517 w 338138"/>
              <a:gd name="connsiteY112" fmla="*/ 71277 h 319088"/>
              <a:gd name="connsiteX113" fmla="*/ 180928 w 338138"/>
              <a:gd name="connsiteY113" fmla="*/ 71277 h 319088"/>
              <a:gd name="connsiteX114" fmla="*/ 169070 w 338138"/>
              <a:gd name="connsiteY114" fmla="*/ 76557 h 319088"/>
              <a:gd name="connsiteX115" fmla="*/ 157211 w 338138"/>
              <a:gd name="connsiteY115" fmla="*/ 71277 h 319088"/>
              <a:gd name="connsiteX116" fmla="*/ 150623 w 338138"/>
              <a:gd name="connsiteY116" fmla="*/ 71277 h 319088"/>
              <a:gd name="connsiteX117" fmla="*/ 145352 w 338138"/>
              <a:gd name="connsiteY117" fmla="*/ 72597 h 319088"/>
              <a:gd name="connsiteX118" fmla="*/ 128223 w 338138"/>
              <a:gd name="connsiteY118" fmla="*/ 96356 h 319088"/>
              <a:gd name="connsiteX119" fmla="*/ 128223 w 338138"/>
              <a:gd name="connsiteY119" fmla="*/ 117475 h 319088"/>
              <a:gd name="connsiteX120" fmla="*/ 103188 w 338138"/>
              <a:gd name="connsiteY120" fmla="*/ 65997 h 319088"/>
              <a:gd name="connsiteX121" fmla="*/ 169070 w 338138"/>
              <a:gd name="connsiteY121" fmla="*/ 0 h 319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</a:cxnLst>
            <a:rect l="l" t="t" r="r" b="b"/>
            <a:pathLst>
              <a:path w="338138" h="319088">
                <a:moveTo>
                  <a:pt x="255815" y="276225"/>
                </a:moveTo>
                <a:cubicBezTo>
                  <a:pt x="255815" y="276225"/>
                  <a:pt x="255815" y="276225"/>
                  <a:pt x="267653" y="282720"/>
                </a:cubicBezTo>
                <a:cubicBezTo>
                  <a:pt x="270284" y="284018"/>
                  <a:pt x="272915" y="284018"/>
                  <a:pt x="275546" y="282720"/>
                </a:cubicBezTo>
                <a:cubicBezTo>
                  <a:pt x="275546" y="282720"/>
                  <a:pt x="275546" y="282720"/>
                  <a:pt x="287384" y="276225"/>
                </a:cubicBezTo>
                <a:cubicBezTo>
                  <a:pt x="287384" y="276225"/>
                  <a:pt x="287384" y="276225"/>
                  <a:pt x="290015" y="277524"/>
                </a:cubicBezTo>
                <a:cubicBezTo>
                  <a:pt x="292646" y="278823"/>
                  <a:pt x="295276" y="281421"/>
                  <a:pt x="295276" y="284018"/>
                </a:cubicBezTo>
                <a:cubicBezTo>
                  <a:pt x="295276" y="284018"/>
                  <a:pt x="295276" y="284018"/>
                  <a:pt x="295276" y="315191"/>
                </a:cubicBezTo>
                <a:cubicBezTo>
                  <a:pt x="287384" y="317789"/>
                  <a:pt x="279492" y="319088"/>
                  <a:pt x="271600" y="319088"/>
                </a:cubicBezTo>
                <a:cubicBezTo>
                  <a:pt x="263707" y="319088"/>
                  <a:pt x="255815" y="317789"/>
                  <a:pt x="249238" y="315191"/>
                </a:cubicBezTo>
                <a:cubicBezTo>
                  <a:pt x="249238" y="315191"/>
                  <a:pt x="249238" y="315191"/>
                  <a:pt x="249238" y="284018"/>
                </a:cubicBezTo>
                <a:cubicBezTo>
                  <a:pt x="249238" y="281421"/>
                  <a:pt x="250554" y="278823"/>
                  <a:pt x="253184" y="277524"/>
                </a:cubicBezTo>
                <a:cubicBezTo>
                  <a:pt x="253184" y="277524"/>
                  <a:pt x="253184" y="277524"/>
                  <a:pt x="255815" y="276225"/>
                </a:cubicBezTo>
                <a:close/>
                <a:moveTo>
                  <a:pt x="50755" y="276225"/>
                </a:moveTo>
                <a:cubicBezTo>
                  <a:pt x="50755" y="276225"/>
                  <a:pt x="50755" y="276225"/>
                  <a:pt x="62593" y="282720"/>
                </a:cubicBezTo>
                <a:cubicBezTo>
                  <a:pt x="65224" y="284018"/>
                  <a:pt x="67855" y="284018"/>
                  <a:pt x="70486" y="282720"/>
                </a:cubicBezTo>
                <a:cubicBezTo>
                  <a:pt x="70486" y="282720"/>
                  <a:pt x="70486" y="282720"/>
                  <a:pt x="82324" y="276225"/>
                </a:cubicBezTo>
                <a:cubicBezTo>
                  <a:pt x="82324" y="276225"/>
                  <a:pt x="82324" y="276225"/>
                  <a:pt x="84955" y="277524"/>
                </a:cubicBezTo>
                <a:cubicBezTo>
                  <a:pt x="87585" y="278823"/>
                  <a:pt x="88901" y="281421"/>
                  <a:pt x="88901" y="284018"/>
                </a:cubicBezTo>
                <a:cubicBezTo>
                  <a:pt x="88901" y="284018"/>
                  <a:pt x="88901" y="284018"/>
                  <a:pt x="88901" y="315191"/>
                </a:cubicBezTo>
                <a:cubicBezTo>
                  <a:pt x="82324" y="317789"/>
                  <a:pt x="74432" y="319088"/>
                  <a:pt x="66539" y="319088"/>
                </a:cubicBezTo>
                <a:cubicBezTo>
                  <a:pt x="58647" y="319088"/>
                  <a:pt x="50755" y="317789"/>
                  <a:pt x="42863" y="315191"/>
                </a:cubicBezTo>
                <a:cubicBezTo>
                  <a:pt x="42863" y="315191"/>
                  <a:pt x="42863" y="315191"/>
                  <a:pt x="42863" y="284018"/>
                </a:cubicBezTo>
                <a:cubicBezTo>
                  <a:pt x="42863" y="281421"/>
                  <a:pt x="45493" y="278823"/>
                  <a:pt x="48124" y="277524"/>
                </a:cubicBezTo>
                <a:cubicBezTo>
                  <a:pt x="48124" y="277524"/>
                  <a:pt x="48124" y="277524"/>
                  <a:pt x="50755" y="276225"/>
                </a:cubicBezTo>
                <a:close/>
                <a:moveTo>
                  <a:pt x="273050" y="214313"/>
                </a:moveTo>
                <a:cubicBezTo>
                  <a:pt x="278311" y="214313"/>
                  <a:pt x="282575" y="218933"/>
                  <a:pt x="282575" y="224632"/>
                </a:cubicBezTo>
                <a:cubicBezTo>
                  <a:pt x="282575" y="230331"/>
                  <a:pt x="278311" y="234951"/>
                  <a:pt x="273050" y="234951"/>
                </a:cubicBezTo>
                <a:cubicBezTo>
                  <a:pt x="267789" y="234951"/>
                  <a:pt x="263525" y="230331"/>
                  <a:pt x="263525" y="224632"/>
                </a:cubicBezTo>
                <a:cubicBezTo>
                  <a:pt x="263525" y="218933"/>
                  <a:pt x="267789" y="214313"/>
                  <a:pt x="273050" y="214313"/>
                </a:cubicBezTo>
                <a:close/>
                <a:moveTo>
                  <a:pt x="65882" y="214313"/>
                </a:moveTo>
                <a:cubicBezTo>
                  <a:pt x="71581" y="214313"/>
                  <a:pt x="76201" y="218933"/>
                  <a:pt x="76201" y="224632"/>
                </a:cubicBezTo>
                <a:cubicBezTo>
                  <a:pt x="76201" y="230331"/>
                  <a:pt x="71581" y="234951"/>
                  <a:pt x="65882" y="234951"/>
                </a:cubicBezTo>
                <a:cubicBezTo>
                  <a:pt x="60183" y="234951"/>
                  <a:pt x="55563" y="230331"/>
                  <a:pt x="55563" y="224632"/>
                </a:cubicBezTo>
                <a:cubicBezTo>
                  <a:pt x="55563" y="218933"/>
                  <a:pt x="60183" y="214313"/>
                  <a:pt x="65882" y="214313"/>
                </a:cubicBezTo>
                <a:close/>
                <a:moveTo>
                  <a:pt x="272257" y="196850"/>
                </a:moveTo>
                <a:cubicBezTo>
                  <a:pt x="256913" y="196850"/>
                  <a:pt x="244475" y="209288"/>
                  <a:pt x="244475" y="224632"/>
                </a:cubicBezTo>
                <a:cubicBezTo>
                  <a:pt x="244475" y="239976"/>
                  <a:pt x="256913" y="252414"/>
                  <a:pt x="272257" y="252414"/>
                </a:cubicBezTo>
                <a:cubicBezTo>
                  <a:pt x="287601" y="252414"/>
                  <a:pt x="300039" y="239976"/>
                  <a:pt x="300039" y="224632"/>
                </a:cubicBezTo>
                <a:cubicBezTo>
                  <a:pt x="300039" y="209288"/>
                  <a:pt x="287601" y="196850"/>
                  <a:pt x="272257" y="196850"/>
                </a:cubicBezTo>
                <a:close/>
                <a:moveTo>
                  <a:pt x="65882" y="196850"/>
                </a:moveTo>
                <a:cubicBezTo>
                  <a:pt x="50538" y="196850"/>
                  <a:pt x="38100" y="209288"/>
                  <a:pt x="38100" y="224632"/>
                </a:cubicBezTo>
                <a:cubicBezTo>
                  <a:pt x="38100" y="239976"/>
                  <a:pt x="50538" y="252414"/>
                  <a:pt x="65882" y="252414"/>
                </a:cubicBezTo>
                <a:cubicBezTo>
                  <a:pt x="81226" y="252414"/>
                  <a:pt x="93664" y="239976"/>
                  <a:pt x="93664" y="224632"/>
                </a:cubicBezTo>
                <a:cubicBezTo>
                  <a:pt x="93664" y="209288"/>
                  <a:pt x="81226" y="196850"/>
                  <a:pt x="65882" y="196850"/>
                </a:cubicBezTo>
                <a:close/>
                <a:moveTo>
                  <a:pt x="272257" y="187325"/>
                </a:moveTo>
                <a:cubicBezTo>
                  <a:pt x="309150" y="187325"/>
                  <a:pt x="338138" y="217684"/>
                  <a:pt x="338138" y="253322"/>
                </a:cubicBezTo>
                <a:cubicBezTo>
                  <a:pt x="338138" y="274441"/>
                  <a:pt x="328915" y="292921"/>
                  <a:pt x="313103" y="304800"/>
                </a:cubicBezTo>
                <a:cubicBezTo>
                  <a:pt x="313103" y="304800"/>
                  <a:pt x="313103" y="304800"/>
                  <a:pt x="313103" y="283681"/>
                </a:cubicBezTo>
                <a:cubicBezTo>
                  <a:pt x="313103" y="273121"/>
                  <a:pt x="306515" y="263882"/>
                  <a:pt x="295974" y="259922"/>
                </a:cubicBezTo>
                <a:cubicBezTo>
                  <a:pt x="295974" y="259922"/>
                  <a:pt x="290704" y="258602"/>
                  <a:pt x="290704" y="258602"/>
                </a:cubicBezTo>
                <a:cubicBezTo>
                  <a:pt x="288068" y="257282"/>
                  <a:pt x="286751" y="258602"/>
                  <a:pt x="284115" y="258602"/>
                </a:cubicBezTo>
                <a:cubicBezTo>
                  <a:pt x="284115" y="258602"/>
                  <a:pt x="284115" y="258602"/>
                  <a:pt x="272257" y="265202"/>
                </a:cubicBezTo>
                <a:cubicBezTo>
                  <a:pt x="272257" y="265202"/>
                  <a:pt x="272257" y="265202"/>
                  <a:pt x="260398" y="258602"/>
                </a:cubicBezTo>
                <a:cubicBezTo>
                  <a:pt x="259080" y="258602"/>
                  <a:pt x="256445" y="257282"/>
                  <a:pt x="255128" y="258602"/>
                </a:cubicBezTo>
                <a:cubicBezTo>
                  <a:pt x="255128" y="258602"/>
                  <a:pt x="248539" y="259922"/>
                  <a:pt x="248539" y="259922"/>
                </a:cubicBezTo>
                <a:cubicBezTo>
                  <a:pt x="239316" y="263882"/>
                  <a:pt x="232728" y="273121"/>
                  <a:pt x="232728" y="283681"/>
                </a:cubicBezTo>
                <a:cubicBezTo>
                  <a:pt x="232728" y="283681"/>
                  <a:pt x="232728" y="283681"/>
                  <a:pt x="232728" y="304800"/>
                </a:cubicBezTo>
                <a:cubicBezTo>
                  <a:pt x="216916" y="292921"/>
                  <a:pt x="206375" y="274441"/>
                  <a:pt x="206375" y="253322"/>
                </a:cubicBezTo>
                <a:cubicBezTo>
                  <a:pt x="206375" y="217684"/>
                  <a:pt x="236681" y="187325"/>
                  <a:pt x="272257" y="187325"/>
                </a:cubicBezTo>
                <a:close/>
                <a:moveTo>
                  <a:pt x="65881" y="187325"/>
                </a:moveTo>
                <a:cubicBezTo>
                  <a:pt x="101457" y="187325"/>
                  <a:pt x="131763" y="217684"/>
                  <a:pt x="131763" y="253322"/>
                </a:cubicBezTo>
                <a:cubicBezTo>
                  <a:pt x="131763" y="274441"/>
                  <a:pt x="121222" y="292921"/>
                  <a:pt x="105410" y="304800"/>
                </a:cubicBezTo>
                <a:cubicBezTo>
                  <a:pt x="105410" y="304800"/>
                  <a:pt x="105410" y="304800"/>
                  <a:pt x="105410" y="283681"/>
                </a:cubicBezTo>
                <a:cubicBezTo>
                  <a:pt x="105410" y="273121"/>
                  <a:pt x="98822" y="263882"/>
                  <a:pt x="89599" y="259922"/>
                </a:cubicBezTo>
                <a:cubicBezTo>
                  <a:pt x="89599" y="259922"/>
                  <a:pt x="83010" y="258602"/>
                  <a:pt x="83010" y="258602"/>
                </a:cubicBezTo>
                <a:cubicBezTo>
                  <a:pt x="81693" y="257282"/>
                  <a:pt x="79058" y="258602"/>
                  <a:pt x="77740" y="258602"/>
                </a:cubicBezTo>
                <a:cubicBezTo>
                  <a:pt x="77740" y="258602"/>
                  <a:pt x="77740" y="258602"/>
                  <a:pt x="65881" y="265202"/>
                </a:cubicBezTo>
                <a:cubicBezTo>
                  <a:pt x="65881" y="265202"/>
                  <a:pt x="65881" y="265202"/>
                  <a:pt x="54023" y="258602"/>
                </a:cubicBezTo>
                <a:cubicBezTo>
                  <a:pt x="51387" y="258602"/>
                  <a:pt x="50070" y="257282"/>
                  <a:pt x="47434" y="258602"/>
                </a:cubicBezTo>
                <a:cubicBezTo>
                  <a:pt x="47434" y="258602"/>
                  <a:pt x="42164" y="259922"/>
                  <a:pt x="42164" y="259922"/>
                </a:cubicBezTo>
                <a:cubicBezTo>
                  <a:pt x="31623" y="263882"/>
                  <a:pt x="25035" y="273121"/>
                  <a:pt x="25035" y="283681"/>
                </a:cubicBezTo>
                <a:cubicBezTo>
                  <a:pt x="25035" y="283681"/>
                  <a:pt x="25035" y="283681"/>
                  <a:pt x="25035" y="304800"/>
                </a:cubicBezTo>
                <a:cubicBezTo>
                  <a:pt x="9223" y="292921"/>
                  <a:pt x="0" y="274441"/>
                  <a:pt x="0" y="253322"/>
                </a:cubicBezTo>
                <a:cubicBezTo>
                  <a:pt x="0" y="217684"/>
                  <a:pt x="28988" y="187325"/>
                  <a:pt x="65881" y="187325"/>
                </a:cubicBezTo>
                <a:close/>
                <a:moveTo>
                  <a:pt x="159754" y="149225"/>
                </a:moveTo>
                <a:cubicBezTo>
                  <a:pt x="163746" y="149225"/>
                  <a:pt x="166408" y="149225"/>
                  <a:pt x="169069" y="149225"/>
                </a:cubicBezTo>
                <a:cubicBezTo>
                  <a:pt x="171731" y="149225"/>
                  <a:pt x="174392" y="149225"/>
                  <a:pt x="178384" y="149225"/>
                </a:cubicBezTo>
                <a:cubicBezTo>
                  <a:pt x="178384" y="149225"/>
                  <a:pt x="178384" y="149225"/>
                  <a:pt x="178384" y="175331"/>
                </a:cubicBezTo>
                <a:lnTo>
                  <a:pt x="214313" y="193605"/>
                </a:lnTo>
                <a:cubicBezTo>
                  <a:pt x="210321" y="197521"/>
                  <a:pt x="206329" y="202742"/>
                  <a:pt x="202337" y="207963"/>
                </a:cubicBezTo>
                <a:cubicBezTo>
                  <a:pt x="202337" y="207963"/>
                  <a:pt x="202337" y="207963"/>
                  <a:pt x="169069" y="190994"/>
                </a:cubicBezTo>
                <a:cubicBezTo>
                  <a:pt x="169069" y="190994"/>
                  <a:pt x="169069" y="190994"/>
                  <a:pt x="135802" y="207963"/>
                </a:cubicBezTo>
                <a:cubicBezTo>
                  <a:pt x="131809" y="202742"/>
                  <a:pt x="127817" y="197521"/>
                  <a:pt x="123825" y="193605"/>
                </a:cubicBezTo>
                <a:cubicBezTo>
                  <a:pt x="123825" y="193605"/>
                  <a:pt x="123825" y="193605"/>
                  <a:pt x="159754" y="175331"/>
                </a:cubicBezTo>
                <a:cubicBezTo>
                  <a:pt x="159754" y="175331"/>
                  <a:pt x="159754" y="175331"/>
                  <a:pt x="159754" y="149225"/>
                </a:cubicBezTo>
                <a:close/>
                <a:moveTo>
                  <a:pt x="154175" y="88900"/>
                </a:moveTo>
                <a:cubicBezTo>
                  <a:pt x="154175" y="88900"/>
                  <a:pt x="154175" y="88900"/>
                  <a:pt x="165941" y="95394"/>
                </a:cubicBezTo>
                <a:cubicBezTo>
                  <a:pt x="168556" y="95394"/>
                  <a:pt x="171171" y="95394"/>
                  <a:pt x="173785" y="95394"/>
                </a:cubicBezTo>
                <a:cubicBezTo>
                  <a:pt x="173785" y="95394"/>
                  <a:pt x="173785" y="95394"/>
                  <a:pt x="185551" y="88900"/>
                </a:cubicBezTo>
                <a:lnTo>
                  <a:pt x="188166" y="90199"/>
                </a:lnTo>
                <a:cubicBezTo>
                  <a:pt x="190781" y="90199"/>
                  <a:pt x="192088" y="92797"/>
                  <a:pt x="192088" y="96693"/>
                </a:cubicBezTo>
                <a:cubicBezTo>
                  <a:pt x="192088" y="96693"/>
                  <a:pt x="192088" y="96693"/>
                  <a:pt x="192088" y="126567"/>
                </a:cubicBezTo>
                <a:cubicBezTo>
                  <a:pt x="185551" y="129165"/>
                  <a:pt x="177707" y="131763"/>
                  <a:pt x="169863" y="131763"/>
                </a:cubicBezTo>
                <a:cubicBezTo>
                  <a:pt x="162019" y="131763"/>
                  <a:pt x="154175" y="129165"/>
                  <a:pt x="147638" y="126567"/>
                </a:cubicBezTo>
                <a:cubicBezTo>
                  <a:pt x="147638" y="126567"/>
                  <a:pt x="147638" y="126567"/>
                  <a:pt x="147638" y="96693"/>
                </a:cubicBezTo>
                <a:cubicBezTo>
                  <a:pt x="147638" y="92797"/>
                  <a:pt x="148946" y="90199"/>
                  <a:pt x="151560" y="90199"/>
                </a:cubicBezTo>
                <a:cubicBezTo>
                  <a:pt x="151560" y="90199"/>
                  <a:pt x="151560" y="90199"/>
                  <a:pt x="154175" y="88900"/>
                </a:cubicBezTo>
                <a:close/>
                <a:moveTo>
                  <a:pt x="169069" y="26988"/>
                </a:moveTo>
                <a:cubicBezTo>
                  <a:pt x="174768" y="26988"/>
                  <a:pt x="179388" y="31252"/>
                  <a:pt x="179388" y="36513"/>
                </a:cubicBezTo>
                <a:cubicBezTo>
                  <a:pt x="179388" y="41774"/>
                  <a:pt x="174768" y="46038"/>
                  <a:pt x="169069" y="46038"/>
                </a:cubicBezTo>
                <a:cubicBezTo>
                  <a:pt x="163370" y="46038"/>
                  <a:pt x="158750" y="41774"/>
                  <a:pt x="158750" y="36513"/>
                </a:cubicBezTo>
                <a:cubicBezTo>
                  <a:pt x="158750" y="31252"/>
                  <a:pt x="163370" y="26988"/>
                  <a:pt x="169069" y="26988"/>
                </a:cubicBezTo>
                <a:close/>
                <a:moveTo>
                  <a:pt x="169070" y="9525"/>
                </a:moveTo>
                <a:cubicBezTo>
                  <a:pt x="153726" y="9525"/>
                  <a:pt x="141288" y="21963"/>
                  <a:pt x="141288" y="37307"/>
                </a:cubicBezTo>
                <a:cubicBezTo>
                  <a:pt x="141288" y="52651"/>
                  <a:pt x="153726" y="65089"/>
                  <a:pt x="169070" y="65089"/>
                </a:cubicBezTo>
                <a:cubicBezTo>
                  <a:pt x="184414" y="65089"/>
                  <a:pt x="196852" y="52651"/>
                  <a:pt x="196852" y="37307"/>
                </a:cubicBezTo>
                <a:cubicBezTo>
                  <a:pt x="196852" y="21963"/>
                  <a:pt x="184414" y="9525"/>
                  <a:pt x="169070" y="9525"/>
                </a:cubicBezTo>
                <a:close/>
                <a:moveTo>
                  <a:pt x="169070" y="0"/>
                </a:moveTo>
                <a:cubicBezTo>
                  <a:pt x="204646" y="0"/>
                  <a:pt x="234951" y="29039"/>
                  <a:pt x="234951" y="65997"/>
                </a:cubicBezTo>
                <a:cubicBezTo>
                  <a:pt x="234951" y="87116"/>
                  <a:pt x="224410" y="105595"/>
                  <a:pt x="209916" y="117475"/>
                </a:cubicBezTo>
                <a:cubicBezTo>
                  <a:pt x="209916" y="117475"/>
                  <a:pt x="209916" y="117475"/>
                  <a:pt x="209916" y="96356"/>
                </a:cubicBezTo>
                <a:cubicBezTo>
                  <a:pt x="209916" y="85796"/>
                  <a:pt x="203328" y="75237"/>
                  <a:pt x="192787" y="72597"/>
                </a:cubicBezTo>
                <a:cubicBezTo>
                  <a:pt x="192787" y="72597"/>
                  <a:pt x="187517" y="71277"/>
                  <a:pt x="187517" y="71277"/>
                </a:cubicBezTo>
                <a:cubicBezTo>
                  <a:pt x="184881" y="69957"/>
                  <a:pt x="182246" y="69957"/>
                  <a:pt x="180928" y="71277"/>
                </a:cubicBezTo>
                <a:cubicBezTo>
                  <a:pt x="180928" y="71277"/>
                  <a:pt x="180928" y="71277"/>
                  <a:pt x="169070" y="76557"/>
                </a:cubicBezTo>
                <a:cubicBezTo>
                  <a:pt x="169070" y="76557"/>
                  <a:pt x="169070" y="76557"/>
                  <a:pt x="157211" y="71277"/>
                </a:cubicBezTo>
                <a:cubicBezTo>
                  <a:pt x="155893" y="69957"/>
                  <a:pt x="153258" y="69957"/>
                  <a:pt x="150623" y="71277"/>
                </a:cubicBezTo>
                <a:cubicBezTo>
                  <a:pt x="150623" y="71277"/>
                  <a:pt x="145352" y="72597"/>
                  <a:pt x="145352" y="72597"/>
                </a:cubicBezTo>
                <a:cubicBezTo>
                  <a:pt x="134811" y="75237"/>
                  <a:pt x="128223" y="85796"/>
                  <a:pt x="128223" y="96356"/>
                </a:cubicBezTo>
                <a:cubicBezTo>
                  <a:pt x="128223" y="96356"/>
                  <a:pt x="128223" y="96356"/>
                  <a:pt x="128223" y="117475"/>
                </a:cubicBezTo>
                <a:cubicBezTo>
                  <a:pt x="113729" y="105595"/>
                  <a:pt x="103188" y="87116"/>
                  <a:pt x="103188" y="65997"/>
                </a:cubicBezTo>
                <a:cubicBezTo>
                  <a:pt x="103188" y="29039"/>
                  <a:pt x="133494" y="0"/>
                  <a:pt x="169070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  <p:cxnSp>
        <p:nvCxnSpPr>
          <p:cNvPr id="201" name="直接连接符 84"/>
          <p:cNvCxnSpPr/>
          <p:nvPr/>
        </p:nvCxnSpPr>
        <p:spPr bwMode="auto">
          <a:xfrm>
            <a:off x="9242601" y="2259257"/>
            <a:ext cx="0" cy="287967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2" name="矩形 201"/>
          <p:cNvSpPr/>
          <p:nvPr/>
        </p:nvSpPr>
        <p:spPr bwMode="auto">
          <a:xfrm>
            <a:off x="9242601" y="5138933"/>
            <a:ext cx="2074970" cy="37484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1600">
                <a:cs typeface="+mn-ea"/>
                <a:sym typeface="+mn-lt"/>
              </a:rPr>
              <a:t>请输入标题</a:t>
            </a:r>
            <a:endParaRPr lang="zh-CN" altLang="en-US" sz="1600">
              <a:cs typeface="+mn-ea"/>
              <a:sym typeface="+mn-lt"/>
            </a:endParaRPr>
          </a:p>
        </p:txBody>
      </p:sp>
      <p:sp>
        <p:nvSpPr>
          <p:cNvPr id="203" name="TextBox 19"/>
          <p:cNvSpPr txBox="1"/>
          <p:nvPr/>
        </p:nvSpPr>
        <p:spPr bwMode="auto">
          <a:xfrm>
            <a:off x="9323904" y="3113739"/>
            <a:ext cx="1992813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pPr>
              <a:defRPr/>
            </a:pPr>
            <a:r>
              <a:rPr lang="zh-CN" altLang="en-US" sz="1600" b="1" dirty="0">
                <a:latin typeface="+mn-lt"/>
                <a:cs typeface="+mn-ea"/>
                <a:sym typeface="+mn-lt"/>
              </a:rPr>
              <a:t>标题文字添加</a:t>
            </a:r>
            <a:endParaRPr lang="en-US" sz="1600" b="1" dirty="0">
              <a:latin typeface="+mn-lt"/>
              <a:cs typeface="+mn-ea"/>
              <a:sym typeface="+mn-lt"/>
            </a:endParaRPr>
          </a:p>
        </p:txBody>
      </p:sp>
      <p:sp>
        <p:nvSpPr>
          <p:cNvPr id="204" name="椭圆 31"/>
          <p:cNvSpPr/>
          <p:nvPr/>
        </p:nvSpPr>
        <p:spPr bwMode="auto">
          <a:xfrm>
            <a:off x="9419624" y="2351015"/>
            <a:ext cx="645348" cy="454892"/>
          </a:xfrm>
          <a:custGeom>
            <a:avLst/>
            <a:gdLst>
              <a:gd name="connsiteX0" fmla="*/ 0 w 331788"/>
              <a:gd name="connsiteY0" fmla="*/ 255587 h 268287"/>
              <a:gd name="connsiteX1" fmla="*/ 331788 w 331788"/>
              <a:gd name="connsiteY1" fmla="*/ 255587 h 268287"/>
              <a:gd name="connsiteX2" fmla="*/ 331788 w 331788"/>
              <a:gd name="connsiteY2" fmla="*/ 268287 h 268287"/>
              <a:gd name="connsiteX3" fmla="*/ 0 w 331788"/>
              <a:gd name="connsiteY3" fmla="*/ 268287 h 268287"/>
              <a:gd name="connsiteX4" fmla="*/ 76201 w 331788"/>
              <a:gd name="connsiteY4" fmla="*/ 207962 h 268287"/>
              <a:gd name="connsiteX5" fmla="*/ 82551 w 331788"/>
              <a:gd name="connsiteY5" fmla="*/ 207962 h 268287"/>
              <a:gd name="connsiteX6" fmla="*/ 82551 w 331788"/>
              <a:gd name="connsiteY6" fmla="*/ 247650 h 268287"/>
              <a:gd name="connsiteX7" fmla="*/ 55563 w 331788"/>
              <a:gd name="connsiteY7" fmla="*/ 247650 h 268287"/>
              <a:gd name="connsiteX8" fmla="*/ 55563 w 331788"/>
              <a:gd name="connsiteY8" fmla="*/ 227012 h 268287"/>
              <a:gd name="connsiteX9" fmla="*/ 115888 w 331788"/>
              <a:gd name="connsiteY9" fmla="*/ 168275 h 268287"/>
              <a:gd name="connsiteX10" fmla="*/ 127168 w 331788"/>
              <a:gd name="connsiteY10" fmla="*/ 168275 h 268287"/>
              <a:gd name="connsiteX11" fmla="*/ 139701 w 331788"/>
              <a:gd name="connsiteY11" fmla="*/ 170835 h 268287"/>
              <a:gd name="connsiteX12" fmla="*/ 139701 w 331788"/>
              <a:gd name="connsiteY12" fmla="*/ 247650 h 268287"/>
              <a:gd name="connsiteX13" fmla="*/ 115888 w 331788"/>
              <a:gd name="connsiteY13" fmla="*/ 247650 h 268287"/>
              <a:gd name="connsiteX14" fmla="*/ 198438 w 331788"/>
              <a:gd name="connsiteY14" fmla="*/ 155575 h 268287"/>
              <a:gd name="connsiteX15" fmla="*/ 198438 w 331788"/>
              <a:gd name="connsiteY15" fmla="*/ 247650 h 268287"/>
              <a:gd name="connsiteX16" fmla="*/ 173038 w 331788"/>
              <a:gd name="connsiteY16" fmla="*/ 247650 h 268287"/>
              <a:gd name="connsiteX17" fmla="*/ 173038 w 331788"/>
              <a:gd name="connsiteY17" fmla="*/ 168363 h 268287"/>
              <a:gd name="connsiteX18" fmla="*/ 198438 w 331788"/>
              <a:gd name="connsiteY18" fmla="*/ 155575 h 268287"/>
              <a:gd name="connsiteX19" fmla="*/ 149226 w 331788"/>
              <a:gd name="connsiteY19" fmla="*/ 41376 h 268287"/>
              <a:gd name="connsiteX20" fmla="*/ 114947 w 331788"/>
              <a:gd name="connsiteY20" fmla="*/ 55968 h 268287"/>
              <a:gd name="connsiteX21" fmla="*/ 114947 w 331788"/>
              <a:gd name="connsiteY21" fmla="*/ 123418 h 268287"/>
              <a:gd name="connsiteX22" fmla="*/ 183504 w 331788"/>
              <a:gd name="connsiteY22" fmla="*/ 123418 h 268287"/>
              <a:gd name="connsiteX23" fmla="*/ 183504 w 331788"/>
              <a:gd name="connsiteY23" fmla="*/ 55968 h 268287"/>
              <a:gd name="connsiteX24" fmla="*/ 149226 w 331788"/>
              <a:gd name="connsiteY24" fmla="*/ 41376 h 268287"/>
              <a:gd name="connsiteX25" fmla="*/ 228600 w 331788"/>
              <a:gd name="connsiteY25" fmla="*/ 39687 h 268287"/>
              <a:gd name="connsiteX26" fmla="*/ 254000 w 331788"/>
              <a:gd name="connsiteY26" fmla="*/ 39687 h 268287"/>
              <a:gd name="connsiteX27" fmla="*/ 254000 w 331788"/>
              <a:gd name="connsiteY27" fmla="*/ 247650 h 268287"/>
              <a:gd name="connsiteX28" fmla="*/ 228600 w 331788"/>
              <a:gd name="connsiteY28" fmla="*/ 247650 h 268287"/>
              <a:gd name="connsiteX29" fmla="*/ 228600 w 331788"/>
              <a:gd name="connsiteY29" fmla="*/ 110730 h 268287"/>
              <a:gd name="connsiteX30" fmla="*/ 231140 w 331788"/>
              <a:gd name="connsiteY30" fmla="*/ 90063 h 268287"/>
              <a:gd name="connsiteX31" fmla="*/ 228600 w 331788"/>
              <a:gd name="connsiteY31" fmla="*/ 69396 h 268287"/>
              <a:gd name="connsiteX32" fmla="*/ 228600 w 331788"/>
              <a:gd name="connsiteY32" fmla="*/ 39687 h 268287"/>
              <a:gd name="connsiteX33" fmla="*/ 149707 w 331788"/>
              <a:gd name="connsiteY33" fmla="*/ 22312 h 268287"/>
              <a:gd name="connsiteX34" fmla="*/ 196764 w 331788"/>
              <a:gd name="connsiteY34" fmla="*/ 41623 h 268287"/>
              <a:gd name="connsiteX35" fmla="*/ 196764 w 331788"/>
              <a:gd name="connsiteY35" fmla="*/ 136893 h 268287"/>
              <a:gd name="connsiteX36" fmla="*/ 109096 w 331788"/>
              <a:gd name="connsiteY36" fmla="*/ 143330 h 268287"/>
              <a:gd name="connsiteX37" fmla="*/ 97492 w 331788"/>
              <a:gd name="connsiteY37" fmla="*/ 154917 h 268287"/>
              <a:gd name="connsiteX38" fmla="*/ 93625 w 331788"/>
              <a:gd name="connsiteY38" fmla="*/ 170366 h 268287"/>
              <a:gd name="connsiteX39" fmla="*/ 43344 w 331788"/>
              <a:gd name="connsiteY39" fmla="*/ 220576 h 268287"/>
              <a:gd name="connsiteX40" fmla="*/ 18848 w 331788"/>
              <a:gd name="connsiteY40" fmla="*/ 220576 h 268287"/>
              <a:gd name="connsiteX41" fmla="*/ 18848 w 331788"/>
              <a:gd name="connsiteY41" fmla="*/ 196115 h 268287"/>
              <a:gd name="connsiteX42" fmla="*/ 67840 w 331788"/>
              <a:gd name="connsiteY42" fmla="*/ 145905 h 268287"/>
              <a:gd name="connsiteX43" fmla="*/ 84600 w 331788"/>
              <a:gd name="connsiteY43" fmla="*/ 140755 h 268287"/>
              <a:gd name="connsiteX44" fmla="*/ 96203 w 331788"/>
              <a:gd name="connsiteY44" fmla="*/ 129168 h 268287"/>
              <a:gd name="connsiteX45" fmla="*/ 102649 w 331788"/>
              <a:gd name="connsiteY45" fmla="*/ 41623 h 268287"/>
              <a:gd name="connsiteX46" fmla="*/ 149707 w 331788"/>
              <a:gd name="connsiteY46" fmla="*/ 22312 h 268287"/>
              <a:gd name="connsiteX47" fmla="*/ 280988 w 331788"/>
              <a:gd name="connsiteY47" fmla="*/ 0 h 268287"/>
              <a:gd name="connsiteX48" fmla="*/ 306388 w 331788"/>
              <a:gd name="connsiteY48" fmla="*/ 0 h 268287"/>
              <a:gd name="connsiteX49" fmla="*/ 306388 w 331788"/>
              <a:gd name="connsiteY49" fmla="*/ 247650 h 268287"/>
              <a:gd name="connsiteX50" fmla="*/ 280988 w 331788"/>
              <a:gd name="connsiteY50" fmla="*/ 247650 h 268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331788" h="268287">
                <a:moveTo>
                  <a:pt x="0" y="255587"/>
                </a:moveTo>
                <a:lnTo>
                  <a:pt x="331788" y="255587"/>
                </a:lnTo>
                <a:lnTo>
                  <a:pt x="331788" y="268287"/>
                </a:lnTo>
                <a:lnTo>
                  <a:pt x="0" y="268287"/>
                </a:lnTo>
                <a:close/>
                <a:moveTo>
                  <a:pt x="76201" y="207962"/>
                </a:moveTo>
                <a:lnTo>
                  <a:pt x="82551" y="207962"/>
                </a:lnTo>
                <a:lnTo>
                  <a:pt x="82551" y="247650"/>
                </a:lnTo>
                <a:lnTo>
                  <a:pt x="55563" y="247650"/>
                </a:lnTo>
                <a:lnTo>
                  <a:pt x="55563" y="227012"/>
                </a:lnTo>
                <a:close/>
                <a:moveTo>
                  <a:pt x="115888" y="168275"/>
                </a:moveTo>
                <a:cubicBezTo>
                  <a:pt x="115888" y="168275"/>
                  <a:pt x="115888" y="168275"/>
                  <a:pt x="127168" y="168275"/>
                </a:cubicBezTo>
                <a:cubicBezTo>
                  <a:pt x="130928" y="169555"/>
                  <a:pt x="135941" y="170835"/>
                  <a:pt x="139701" y="170835"/>
                </a:cubicBezTo>
                <a:cubicBezTo>
                  <a:pt x="139701" y="170835"/>
                  <a:pt x="139701" y="170835"/>
                  <a:pt x="139701" y="247650"/>
                </a:cubicBezTo>
                <a:cubicBezTo>
                  <a:pt x="139701" y="247650"/>
                  <a:pt x="139701" y="247650"/>
                  <a:pt x="115888" y="247650"/>
                </a:cubicBezTo>
                <a:close/>
                <a:moveTo>
                  <a:pt x="198438" y="155575"/>
                </a:moveTo>
                <a:cubicBezTo>
                  <a:pt x="198438" y="155575"/>
                  <a:pt x="198438" y="155575"/>
                  <a:pt x="198438" y="247650"/>
                </a:cubicBezTo>
                <a:cubicBezTo>
                  <a:pt x="198438" y="247650"/>
                  <a:pt x="198438" y="247650"/>
                  <a:pt x="173038" y="247650"/>
                </a:cubicBezTo>
                <a:lnTo>
                  <a:pt x="173038" y="168363"/>
                </a:lnTo>
                <a:cubicBezTo>
                  <a:pt x="181928" y="165805"/>
                  <a:pt x="190818" y="161969"/>
                  <a:pt x="198438" y="155575"/>
                </a:cubicBezTo>
                <a:close/>
                <a:moveTo>
                  <a:pt x="149226" y="41376"/>
                </a:moveTo>
                <a:cubicBezTo>
                  <a:pt x="136937" y="41376"/>
                  <a:pt x="124649" y="46240"/>
                  <a:pt x="114947" y="55968"/>
                </a:cubicBezTo>
                <a:cubicBezTo>
                  <a:pt x="96838" y="74128"/>
                  <a:pt x="96838" y="105259"/>
                  <a:pt x="114947" y="123418"/>
                </a:cubicBezTo>
                <a:cubicBezTo>
                  <a:pt x="134350" y="142875"/>
                  <a:pt x="164101" y="142875"/>
                  <a:pt x="183504" y="123418"/>
                </a:cubicBezTo>
                <a:cubicBezTo>
                  <a:pt x="201613" y="105259"/>
                  <a:pt x="201613" y="74128"/>
                  <a:pt x="183504" y="55968"/>
                </a:cubicBezTo>
                <a:cubicBezTo>
                  <a:pt x="173803" y="46240"/>
                  <a:pt x="161514" y="41376"/>
                  <a:pt x="149226" y="41376"/>
                </a:cubicBezTo>
                <a:close/>
                <a:moveTo>
                  <a:pt x="228600" y="39687"/>
                </a:moveTo>
                <a:cubicBezTo>
                  <a:pt x="228600" y="39687"/>
                  <a:pt x="228600" y="39687"/>
                  <a:pt x="254000" y="39687"/>
                </a:cubicBezTo>
                <a:lnTo>
                  <a:pt x="254000" y="247650"/>
                </a:lnTo>
                <a:cubicBezTo>
                  <a:pt x="254000" y="247650"/>
                  <a:pt x="254000" y="247650"/>
                  <a:pt x="228600" y="247650"/>
                </a:cubicBezTo>
                <a:cubicBezTo>
                  <a:pt x="228600" y="247650"/>
                  <a:pt x="228600" y="247650"/>
                  <a:pt x="228600" y="110730"/>
                </a:cubicBezTo>
                <a:cubicBezTo>
                  <a:pt x="231140" y="104272"/>
                  <a:pt x="231140" y="96521"/>
                  <a:pt x="231140" y="90063"/>
                </a:cubicBezTo>
                <a:cubicBezTo>
                  <a:pt x="231140" y="83604"/>
                  <a:pt x="231140" y="75854"/>
                  <a:pt x="228600" y="69396"/>
                </a:cubicBezTo>
                <a:cubicBezTo>
                  <a:pt x="228600" y="69396"/>
                  <a:pt x="228600" y="69396"/>
                  <a:pt x="228600" y="39687"/>
                </a:cubicBezTo>
                <a:close/>
                <a:moveTo>
                  <a:pt x="149707" y="22312"/>
                </a:moveTo>
                <a:cubicBezTo>
                  <a:pt x="166789" y="22312"/>
                  <a:pt x="183872" y="28749"/>
                  <a:pt x="196764" y="41623"/>
                </a:cubicBezTo>
                <a:cubicBezTo>
                  <a:pt x="223838" y="68659"/>
                  <a:pt x="223838" y="111144"/>
                  <a:pt x="196764" y="136893"/>
                </a:cubicBezTo>
                <a:cubicBezTo>
                  <a:pt x="173558" y="161354"/>
                  <a:pt x="136170" y="162641"/>
                  <a:pt x="109096" y="143330"/>
                </a:cubicBezTo>
                <a:cubicBezTo>
                  <a:pt x="109096" y="143330"/>
                  <a:pt x="109096" y="143330"/>
                  <a:pt x="97492" y="154917"/>
                </a:cubicBezTo>
                <a:cubicBezTo>
                  <a:pt x="98782" y="160067"/>
                  <a:pt x="97492" y="166504"/>
                  <a:pt x="93625" y="170366"/>
                </a:cubicBezTo>
                <a:cubicBezTo>
                  <a:pt x="93625" y="170366"/>
                  <a:pt x="93625" y="170366"/>
                  <a:pt x="43344" y="220576"/>
                </a:cubicBezTo>
                <a:cubicBezTo>
                  <a:pt x="35608" y="227013"/>
                  <a:pt x="25295" y="227013"/>
                  <a:pt x="18848" y="220576"/>
                </a:cubicBezTo>
                <a:cubicBezTo>
                  <a:pt x="11113" y="214139"/>
                  <a:pt x="11113" y="202552"/>
                  <a:pt x="18848" y="196115"/>
                </a:cubicBezTo>
                <a:cubicBezTo>
                  <a:pt x="18848" y="196115"/>
                  <a:pt x="18848" y="196115"/>
                  <a:pt x="67840" y="145905"/>
                </a:cubicBezTo>
                <a:cubicBezTo>
                  <a:pt x="72997" y="142043"/>
                  <a:pt x="78154" y="140755"/>
                  <a:pt x="84600" y="140755"/>
                </a:cubicBezTo>
                <a:cubicBezTo>
                  <a:pt x="84600" y="140755"/>
                  <a:pt x="84600" y="140755"/>
                  <a:pt x="96203" y="129168"/>
                </a:cubicBezTo>
                <a:cubicBezTo>
                  <a:pt x="75575" y="103420"/>
                  <a:pt x="78154" y="66084"/>
                  <a:pt x="102649" y="41623"/>
                </a:cubicBezTo>
                <a:cubicBezTo>
                  <a:pt x="115542" y="28749"/>
                  <a:pt x="132624" y="22312"/>
                  <a:pt x="149707" y="22312"/>
                </a:cubicBezTo>
                <a:close/>
                <a:moveTo>
                  <a:pt x="280988" y="0"/>
                </a:moveTo>
                <a:lnTo>
                  <a:pt x="306388" y="0"/>
                </a:lnTo>
                <a:lnTo>
                  <a:pt x="306388" y="247650"/>
                </a:lnTo>
                <a:lnTo>
                  <a:pt x="280988" y="24765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205" name="矩形 204"/>
          <p:cNvSpPr/>
          <p:nvPr/>
        </p:nvSpPr>
        <p:spPr>
          <a:xfrm>
            <a:off x="670365" y="3598353"/>
            <a:ext cx="254485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单击此处添加您的文字内容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本模板的所有素材和逻辑图表均可自由编辑替换和移动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6" name="矩形 205"/>
          <p:cNvSpPr/>
          <p:nvPr/>
        </p:nvSpPr>
        <p:spPr>
          <a:xfrm>
            <a:off x="3511684" y="3598353"/>
            <a:ext cx="254485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单击此处添加您的文字内容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本模板的所有素材和逻辑图表均可自由编辑替换和移动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7" name="矩形 206"/>
          <p:cNvSpPr/>
          <p:nvPr/>
        </p:nvSpPr>
        <p:spPr>
          <a:xfrm>
            <a:off x="6493174" y="3598352"/>
            <a:ext cx="254485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单击此处添加您的文字内容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本模板的所有素材和逻辑图表均可自由编辑替换和移动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8" name="矩形 207"/>
          <p:cNvSpPr/>
          <p:nvPr/>
        </p:nvSpPr>
        <p:spPr>
          <a:xfrm>
            <a:off x="9352399" y="3598352"/>
            <a:ext cx="254485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单击此处添加您的文字内容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本模板的所有素材和逻辑图表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均可自由编辑替换和移动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90" grpId="0" animBg="1"/>
      <p:bldP spid="191" grpId="0"/>
      <p:bldP spid="192" grpId="0" animBg="1"/>
      <p:bldP spid="194" grpId="0" animBg="1"/>
      <p:bldP spid="195" grpId="0"/>
      <p:bldP spid="196" grpId="0" animBg="1"/>
      <p:bldP spid="198" grpId="0" animBg="1"/>
      <p:bldP spid="199" grpId="0"/>
      <p:bldP spid="200" grpId="0" animBg="1"/>
      <p:bldP spid="202" grpId="0" animBg="1"/>
      <p:bldP spid="203" grpId="0"/>
      <p:bldP spid="204" grpId="0" animBg="1"/>
      <p:bldP spid="205" grpId="0"/>
      <p:bldP spid="206" grpId="0"/>
      <p:bldP spid="207" grpId="0"/>
      <p:bldP spid="20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94365" y="390914"/>
            <a:ext cx="25310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请输入标题</a:t>
            </a:r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90193" y="559188"/>
            <a:ext cx="275892" cy="307217"/>
            <a:chOff x="719691" y="1637069"/>
            <a:chExt cx="275892" cy="307217"/>
          </a:xfrm>
        </p:grpSpPr>
        <p:sp>
          <p:nvSpPr>
            <p:cNvPr id="4" name="矩形 3"/>
            <p:cNvSpPr/>
            <p:nvPr/>
          </p:nvSpPr>
          <p:spPr>
            <a:xfrm>
              <a:off x="884907" y="1637069"/>
              <a:ext cx="110676" cy="307217"/>
            </a:xfrm>
            <a:prstGeom prst="rect">
              <a:avLst/>
            </a:prstGeom>
            <a:noFill/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719691" y="1637069"/>
              <a:ext cx="110677" cy="307217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082303" y="1873133"/>
            <a:ext cx="4027394" cy="3962923"/>
            <a:chOff x="1357478" y="1985881"/>
            <a:chExt cx="3469479" cy="3413939"/>
          </a:xfrm>
          <a:solidFill>
            <a:srgbClr val="256E91"/>
          </a:solidFill>
        </p:grpSpPr>
        <p:sp>
          <p:nvSpPr>
            <p:cNvPr id="8" name="菱形 7"/>
            <p:cNvSpPr/>
            <p:nvPr/>
          </p:nvSpPr>
          <p:spPr>
            <a:xfrm>
              <a:off x="2271733" y="1985881"/>
              <a:ext cx="1666046" cy="1666046"/>
            </a:xfrm>
            <a:prstGeom prst="diamond">
              <a:avLst/>
            </a:prstGeom>
            <a:noFill/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菱形 8"/>
            <p:cNvSpPr/>
            <p:nvPr/>
          </p:nvSpPr>
          <p:spPr>
            <a:xfrm>
              <a:off x="1357478" y="2867476"/>
              <a:ext cx="1666046" cy="1666046"/>
            </a:xfrm>
            <a:prstGeom prst="diamond">
              <a:avLst/>
            </a:prstGeom>
            <a:noFill/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菱形 9"/>
            <p:cNvSpPr/>
            <p:nvPr/>
          </p:nvSpPr>
          <p:spPr>
            <a:xfrm>
              <a:off x="2246656" y="3733774"/>
              <a:ext cx="1666046" cy="1666046"/>
            </a:xfrm>
            <a:prstGeom prst="diamond">
              <a:avLst/>
            </a:prstGeom>
            <a:noFill/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菱形 10"/>
            <p:cNvSpPr/>
            <p:nvPr/>
          </p:nvSpPr>
          <p:spPr>
            <a:xfrm>
              <a:off x="3160911" y="2867476"/>
              <a:ext cx="1666046" cy="1666046"/>
            </a:xfrm>
            <a:prstGeom prst="diamond">
              <a:avLst/>
            </a:prstGeom>
            <a:noFill/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2" name="Group 41"/>
          <p:cNvGrpSpPr>
            <a:grpSpLocks noChangeAspect="1"/>
          </p:cNvGrpSpPr>
          <p:nvPr/>
        </p:nvGrpSpPr>
        <p:grpSpPr bwMode="auto">
          <a:xfrm>
            <a:off x="5935758" y="4678003"/>
            <a:ext cx="363537" cy="363537"/>
            <a:chOff x="1643" y="866"/>
            <a:chExt cx="229" cy="229"/>
          </a:xfrm>
          <a:solidFill>
            <a:schemeClr val="tx1">
              <a:lumMod val="95000"/>
              <a:lumOff val="5000"/>
            </a:schemeClr>
          </a:solidFill>
        </p:grpSpPr>
        <p:sp>
          <p:nvSpPr>
            <p:cNvPr id="13" name="Freeform 43"/>
            <p:cNvSpPr/>
            <p:nvPr/>
          </p:nvSpPr>
          <p:spPr bwMode="auto">
            <a:xfrm>
              <a:off x="1643" y="866"/>
              <a:ext cx="163" cy="107"/>
            </a:xfrm>
            <a:custGeom>
              <a:avLst/>
              <a:gdLst>
                <a:gd name="T0" fmla="*/ 1830 w 2445"/>
                <a:gd name="T1" fmla="*/ 5 h 1608"/>
                <a:gd name="T2" fmla="*/ 2034 w 2445"/>
                <a:gd name="T3" fmla="*/ 33 h 1608"/>
                <a:gd name="T4" fmla="*/ 2239 w 2445"/>
                <a:gd name="T5" fmla="*/ 85 h 1608"/>
                <a:gd name="T6" fmla="*/ 2445 w 2445"/>
                <a:gd name="T7" fmla="*/ 161 h 1608"/>
                <a:gd name="T8" fmla="*/ 2348 w 2445"/>
                <a:gd name="T9" fmla="*/ 371 h 1608"/>
                <a:gd name="T10" fmla="*/ 2205 w 2445"/>
                <a:gd name="T11" fmla="*/ 434 h 1608"/>
                <a:gd name="T12" fmla="*/ 2012 w 2445"/>
                <a:gd name="T13" fmla="*/ 378 h 1608"/>
                <a:gd name="T14" fmla="*/ 1822 w 2445"/>
                <a:gd name="T15" fmla="*/ 350 h 1608"/>
                <a:gd name="T16" fmla="*/ 1634 w 2445"/>
                <a:gd name="T17" fmla="*/ 349 h 1608"/>
                <a:gd name="T18" fmla="*/ 1452 w 2445"/>
                <a:gd name="T19" fmla="*/ 373 h 1608"/>
                <a:gd name="T20" fmla="*/ 1279 w 2445"/>
                <a:gd name="T21" fmla="*/ 420 h 1608"/>
                <a:gd name="T22" fmla="*/ 1113 w 2445"/>
                <a:gd name="T23" fmla="*/ 490 h 1608"/>
                <a:gd name="T24" fmla="*/ 958 w 2445"/>
                <a:gd name="T25" fmla="*/ 578 h 1608"/>
                <a:gd name="T26" fmla="*/ 817 w 2445"/>
                <a:gd name="T27" fmla="*/ 685 h 1608"/>
                <a:gd name="T28" fmla="*/ 691 w 2445"/>
                <a:gd name="T29" fmla="*/ 808 h 1608"/>
                <a:gd name="T30" fmla="*/ 581 w 2445"/>
                <a:gd name="T31" fmla="*/ 946 h 1608"/>
                <a:gd name="T32" fmla="*/ 489 w 2445"/>
                <a:gd name="T33" fmla="*/ 1097 h 1608"/>
                <a:gd name="T34" fmla="*/ 417 w 2445"/>
                <a:gd name="T35" fmla="*/ 1258 h 1608"/>
                <a:gd name="T36" fmla="*/ 368 w 2445"/>
                <a:gd name="T37" fmla="*/ 1429 h 1608"/>
                <a:gd name="T38" fmla="*/ 342 w 2445"/>
                <a:gd name="T39" fmla="*/ 1608 h 1608"/>
                <a:gd name="T40" fmla="*/ 117 w 2445"/>
                <a:gd name="T41" fmla="*/ 1589 h 1608"/>
                <a:gd name="T42" fmla="*/ 15 w 2445"/>
                <a:gd name="T43" fmla="*/ 1477 h 1608"/>
                <a:gd name="T44" fmla="*/ 56 w 2445"/>
                <a:gd name="T45" fmla="*/ 1282 h 1608"/>
                <a:gd name="T46" fmla="*/ 115 w 2445"/>
                <a:gd name="T47" fmla="*/ 1100 h 1608"/>
                <a:gd name="T48" fmla="*/ 190 w 2445"/>
                <a:gd name="T49" fmla="*/ 928 h 1608"/>
                <a:gd name="T50" fmla="*/ 284 w 2445"/>
                <a:gd name="T51" fmla="*/ 767 h 1608"/>
                <a:gd name="T52" fmla="*/ 394 w 2445"/>
                <a:gd name="T53" fmla="*/ 619 h 1608"/>
                <a:gd name="T54" fmla="*/ 524 w 2445"/>
                <a:gd name="T55" fmla="*/ 482 h 1608"/>
                <a:gd name="T56" fmla="*/ 672 w 2445"/>
                <a:gd name="T57" fmla="*/ 358 h 1608"/>
                <a:gd name="T58" fmla="*/ 838 w 2445"/>
                <a:gd name="T59" fmla="*/ 247 h 1608"/>
                <a:gd name="T60" fmla="*/ 1033 w 2445"/>
                <a:gd name="T61" fmla="*/ 145 h 1608"/>
                <a:gd name="T62" fmla="*/ 1229 w 2445"/>
                <a:gd name="T63" fmla="*/ 71 h 1608"/>
                <a:gd name="T64" fmla="*/ 1428 w 2445"/>
                <a:gd name="T65" fmla="*/ 24 h 1608"/>
                <a:gd name="T66" fmla="*/ 1628 w 2445"/>
                <a:gd name="T67" fmla="*/ 1 h 1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45" h="1608">
                  <a:moveTo>
                    <a:pt x="1728" y="0"/>
                  </a:moveTo>
                  <a:lnTo>
                    <a:pt x="1830" y="5"/>
                  </a:lnTo>
                  <a:lnTo>
                    <a:pt x="1931" y="16"/>
                  </a:lnTo>
                  <a:lnTo>
                    <a:pt x="2034" y="33"/>
                  </a:lnTo>
                  <a:lnTo>
                    <a:pt x="2136" y="56"/>
                  </a:lnTo>
                  <a:lnTo>
                    <a:pt x="2239" y="85"/>
                  </a:lnTo>
                  <a:lnTo>
                    <a:pt x="2342" y="120"/>
                  </a:lnTo>
                  <a:lnTo>
                    <a:pt x="2445" y="161"/>
                  </a:lnTo>
                  <a:lnTo>
                    <a:pt x="2396" y="268"/>
                  </a:lnTo>
                  <a:lnTo>
                    <a:pt x="2348" y="371"/>
                  </a:lnTo>
                  <a:lnTo>
                    <a:pt x="2300" y="474"/>
                  </a:lnTo>
                  <a:lnTo>
                    <a:pt x="2205" y="434"/>
                  </a:lnTo>
                  <a:lnTo>
                    <a:pt x="2108" y="403"/>
                  </a:lnTo>
                  <a:lnTo>
                    <a:pt x="2012" y="378"/>
                  </a:lnTo>
                  <a:lnTo>
                    <a:pt x="1916" y="361"/>
                  </a:lnTo>
                  <a:lnTo>
                    <a:pt x="1822" y="350"/>
                  </a:lnTo>
                  <a:lnTo>
                    <a:pt x="1727" y="346"/>
                  </a:lnTo>
                  <a:lnTo>
                    <a:pt x="1634" y="349"/>
                  </a:lnTo>
                  <a:lnTo>
                    <a:pt x="1542" y="357"/>
                  </a:lnTo>
                  <a:lnTo>
                    <a:pt x="1452" y="373"/>
                  </a:lnTo>
                  <a:lnTo>
                    <a:pt x="1364" y="394"/>
                  </a:lnTo>
                  <a:lnTo>
                    <a:pt x="1279" y="420"/>
                  </a:lnTo>
                  <a:lnTo>
                    <a:pt x="1194" y="452"/>
                  </a:lnTo>
                  <a:lnTo>
                    <a:pt x="1113" y="490"/>
                  </a:lnTo>
                  <a:lnTo>
                    <a:pt x="1034" y="532"/>
                  </a:lnTo>
                  <a:lnTo>
                    <a:pt x="958" y="578"/>
                  </a:lnTo>
                  <a:lnTo>
                    <a:pt x="886" y="629"/>
                  </a:lnTo>
                  <a:lnTo>
                    <a:pt x="817" y="685"/>
                  </a:lnTo>
                  <a:lnTo>
                    <a:pt x="752" y="745"/>
                  </a:lnTo>
                  <a:lnTo>
                    <a:pt x="691" y="808"/>
                  </a:lnTo>
                  <a:lnTo>
                    <a:pt x="633" y="875"/>
                  </a:lnTo>
                  <a:lnTo>
                    <a:pt x="581" y="946"/>
                  </a:lnTo>
                  <a:lnTo>
                    <a:pt x="531" y="1020"/>
                  </a:lnTo>
                  <a:lnTo>
                    <a:pt x="489" y="1097"/>
                  </a:lnTo>
                  <a:lnTo>
                    <a:pt x="450" y="1176"/>
                  </a:lnTo>
                  <a:lnTo>
                    <a:pt x="417" y="1258"/>
                  </a:lnTo>
                  <a:lnTo>
                    <a:pt x="389" y="1343"/>
                  </a:lnTo>
                  <a:lnTo>
                    <a:pt x="368" y="1429"/>
                  </a:lnTo>
                  <a:lnTo>
                    <a:pt x="353" y="1518"/>
                  </a:lnTo>
                  <a:lnTo>
                    <a:pt x="342" y="1608"/>
                  </a:lnTo>
                  <a:lnTo>
                    <a:pt x="230" y="1599"/>
                  </a:lnTo>
                  <a:lnTo>
                    <a:pt x="117" y="1589"/>
                  </a:lnTo>
                  <a:lnTo>
                    <a:pt x="0" y="1579"/>
                  </a:lnTo>
                  <a:lnTo>
                    <a:pt x="15" y="1477"/>
                  </a:lnTo>
                  <a:lnTo>
                    <a:pt x="33" y="1378"/>
                  </a:lnTo>
                  <a:lnTo>
                    <a:pt x="56" y="1282"/>
                  </a:lnTo>
                  <a:lnTo>
                    <a:pt x="84" y="1190"/>
                  </a:lnTo>
                  <a:lnTo>
                    <a:pt x="115" y="1100"/>
                  </a:lnTo>
                  <a:lnTo>
                    <a:pt x="151" y="1012"/>
                  </a:lnTo>
                  <a:lnTo>
                    <a:pt x="190" y="928"/>
                  </a:lnTo>
                  <a:lnTo>
                    <a:pt x="234" y="846"/>
                  </a:lnTo>
                  <a:lnTo>
                    <a:pt x="284" y="767"/>
                  </a:lnTo>
                  <a:lnTo>
                    <a:pt x="337" y="691"/>
                  </a:lnTo>
                  <a:lnTo>
                    <a:pt x="394" y="619"/>
                  </a:lnTo>
                  <a:lnTo>
                    <a:pt x="457" y="550"/>
                  </a:lnTo>
                  <a:lnTo>
                    <a:pt x="524" y="482"/>
                  </a:lnTo>
                  <a:lnTo>
                    <a:pt x="595" y="419"/>
                  </a:lnTo>
                  <a:lnTo>
                    <a:pt x="672" y="358"/>
                  </a:lnTo>
                  <a:lnTo>
                    <a:pt x="753" y="302"/>
                  </a:lnTo>
                  <a:lnTo>
                    <a:pt x="838" y="247"/>
                  </a:lnTo>
                  <a:lnTo>
                    <a:pt x="935" y="193"/>
                  </a:lnTo>
                  <a:lnTo>
                    <a:pt x="1033" y="145"/>
                  </a:lnTo>
                  <a:lnTo>
                    <a:pt x="1131" y="105"/>
                  </a:lnTo>
                  <a:lnTo>
                    <a:pt x="1229" y="71"/>
                  </a:lnTo>
                  <a:lnTo>
                    <a:pt x="1329" y="43"/>
                  </a:lnTo>
                  <a:lnTo>
                    <a:pt x="1428" y="24"/>
                  </a:lnTo>
                  <a:lnTo>
                    <a:pt x="1528" y="9"/>
                  </a:lnTo>
                  <a:lnTo>
                    <a:pt x="1628" y="1"/>
                  </a:lnTo>
                  <a:lnTo>
                    <a:pt x="17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Freeform 44"/>
            <p:cNvSpPr/>
            <p:nvPr/>
          </p:nvSpPr>
          <p:spPr bwMode="auto">
            <a:xfrm>
              <a:off x="1765" y="961"/>
              <a:ext cx="107" cy="134"/>
            </a:xfrm>
            <a:custGeom>
              <a:avLst/>
              <a:gdLst>
                <a:gd name="T0" fmla="*/ 1575 w 1599"/>
                <a:gd name="T1" fmla="*/ 0 h 2013"/>
                <a:gd name="T2" fmla="*/ 1588 w 1599"/>
                <a:gd name="T3" fmla="*/ 107 h 2013"/>
                <a:gd name="T4" fmla="*/ 1597 w 1599"/>
                <a:gd name="T5" fmla="*/ 212 h 2013"/>
                <a:gd name="T6" fmla="*/ 1599 w 1599"/>
                <a:gd name="T7" fmla="*/ 313 h 2013"/>
                <a:gd name="T8" fmla="*/ 1596 w 1599"/>
                <a:gd name="T9" fmla="*/ 413 h 2013"/>
                <a:gd name="T10" fmla="*/ 1586 w 1599"/>
                <a:gd name="T11" fmla="*/ 512 h 2013"/>
                <a:gd name="T12" fmla="*/ 1573 w 1599"/>
                <a:gd name="T13" fmla="*/ 607 h 2013"/>
                <a:gd name="T14" fmla="*/ 1553 w 1599"/>
                <a:gd name="T15" fmla="*/ 701 h 2013"/>
                <a:gd name="T16" fmla="*/ 1529 w 1599"/>
                <a:gd name="T17" fmla="*/ 792 h 2013"/>
                <a:gd name="T18" fmla="*/ 1501 w 1599"/>
                <a:gd name="T19" fmla="*/ 880 h 2013"/>
                <a:gd name="T20" fmla="*/ 1467 w 1599"/>
                <a:gd name="T21" fmla="*/ 966 h 2013"/>
                <a:gd name="T22" fmla="*/ 1429 w 1599"/>
                <a:gd name="T23" fmla="*/ 1050 h 2013"/>
                <a:gd name="T24" fmla="*/ 1388 w 1599"/>
                <a:gd name="T25" fmla="*/ 1130 h 2013"/>
                <a:gd name="T26" fmla="*/ 1343 w 1599"/>
                <a:gd name="T27" fmla="*/ 1208 h 2013"/>
                <a:gd name="T28" fmla="*/ 1293 w 1599"/>
                <a:gd name="T29" fmla="*/ 1284 h 2013"/>
                <a:gd name="T30" fmla="*/ 1241 w 1599"/>
                <a:gd name="T31" fmla="*/ 1355 h 2013"/>
                <a:gd name="T32" fmla="*/ 1185 w 1599"/>
                <a:gd name="T33" fmla="*/ 1423 h 2013"/>
                <a:gd name="T34" fmla="*/ 1126 w 1599"/>
                <a:gd name="T35" fmla="*/ 1488 h 2013"/>
                <a:gd name="T36" fmla="*/ 1065 w 1599"/>
                <a:gd name="T37" fmla="*/ 1550 h 2013"/>
                <a:gd name="T38" fmla="*/ 1000 w 1599"/>
                <a:gd name="T39" fmla="*/ 1609 h 2013"/>
                <a:gd name="T40" fmla="*/ 935 w 1599"/>
                <a:gd name="T41" fmla="*/ 1664 h 2013"/>
                <a:gd name="T42" fmla="*/ 865 w 1599"/>
                <a:gd name="T43" fmla="*/ 1715 h 2013"/>
                <a:gd name="T44" fmla="*/ 795 w 1599"/>
                <a:gd name="T45" fmla="*/ 1762 h 2013"/>
                <a:gd name="T46" fmla="*/ 723 w 1599"/>
                <a:gd name="T47" fmla="*/ 1806 h 2013"/>
                <a:gd name="T48" fmla="*/ 650 w 1599"/>
                <a:gd name="T49" fmla="*/ 1846 h 2013"/>
                <a:gd name="T50" fmla="*/ 575 w 1599"/>
                <a:gd name="T51" fmla="*/ 1882 h 2013"/>
                <a:gd name="T52" fmla="*/ 498 w 1599"/>
                <a:gd name="T53" fmla="*/ 1914 h 2013"/>
                <a:gd name="T54" fmla="*/ 421 w 1599"/>
                <a:gd name="T55" fmla="*/ 1942 h 2013"/>
                <a:gd name="T56" fmla="*/ 343 w 1599"/>
                <a:gd name="T57" fmla="*/ 1965 h 2013"/>
                <a:gd name="T58" fmla="*/ 265 w 1599"/>
                <a:gd name="T59" fmla="*/ 1984 h 2013"/>
                <a:gd name="T60" fmla="*/ 186 w 1599"/>
                <a:gd name="T61" fmla="*/ 1999 h 2013"/>
                <a:gd name="T62" fmla="*/ 108 w 1599"/>
                <a:gd name="T63" fmla="*/ 2008 h 2013"/>
                <a:gd name="T64" fmla="*/ 30 w 1599"/>
                <a:gd name="T65" fmla="*/ 2013 h 2013"/>
                <a:gd name="T66" fmla="*/ 15 w 1599"/>
                <a:gd name="T67" fmla="*/ 1846 h 2013"/>
                <a:gd name="T68" fmla="*/ 0 w 1599"/>
                <a:gd name="T69" fmla="*/ 1677 h 2013"/>
                <a:gd name="T70" fmla="*/ 91 w 1599"/>
                <a:gd name="T71" fmla="*/ 1665 h 2013"/>
                <a:gd name="T72" fmla="*/ 179 w 1599"/>
                <a:gd name="T73" fmla="*/ 1648 h 2013"/>
                <a:gd name="T74" fmla="*/ 265 w 1599"/>
                <a:gd name="T75" fmla="*/ 1626 h 2013"/>
                <a:gd name="T76" fmla="*/ 348 w 1599"/>
                <a:gd name="T77" fmla="*/ 1600 h 2013"/>
                <a:gd name="T78" fmla="*/ 428 w 1599"/>
                <a:gd name="T79" fmla="*/ 1568 h 2013"/>
                <a:gd name="T80" fmla="*/ 506 w 1599"/>
                <a:gd name="T81" fmla="*/ 1532 h 2013"/>
                <a:gd name="T82" fmla="*/ 580 w 1599"/>
                <a:gd name="T83" fmla="*/ 1491 h 2013"/>
                <a:gd name="T84" fmla="*/ 652 w 1599"/>
                <a:gd name="T85" fmla="*/ 1445 h 2013"/>
                <a:gd name="T86" fmla="*/ 721 w 1599"/>
                <a:gd name="T87" fmla="*/ 1395 h 2013"/>
                <a:gd name="T88" fmla="*/ 787 w 1599"/>
                <a:gd name="T89" fmla="*/ 1339 h 2013"/>
                <a:gd name="T90" fmla="*/ 851 w 1599"/>
                <a:gd name="T91" fmla="*/ 1279 h 2013"/>
                <a:gd name="T92" fmla="*/ 912 w 1599"/>
                <a:gd name="T93" fmla="*/ 1213 h 2013"/>
                <a:gd name="T94" fmla="*/ 969 w 1599"/>
                <a:gd name="T95" fmla="*/ 1143 h 2013"/>
                <a:gd name="T96" fmla="*/ 1023 w 1599"/>
                <a:gd name="T97" fmla="*/ 1069 h 2013"/>
                <a:gd name="T98" fmla="*/ 1071 w 1599"/>
                <a:gd name="T99" fmla="*/ 994 h 2013"/>
                <a:gd name="T100" fmla="*/ 1113 w 1599"/>
                <a:gd name="T101" fmla="*/ 916 h 2013"/>
                <a:gd name="T102" fmla="*/ 1150 w 1599"/>
                <a:gd name="T103" fmla="*/ 837 h 2013"/>
                <a:gd name="T104" fmla="*/ 1181 w 1599"/>
                <a:gd name="T105" fmla="*/ 756 h 2013"/>
                <a:gd name="T106" fmla="*/ 1207 w 1599"/>
                <a:gd name="T107" fmla="*/ 675 h 2013"/>
                <a:gd name="T108" fmla="*/ 1228 w 1599"/>
                <a:gd name="T109" fmla="*/ 592 h 2013"/>
                <a:gd name="T110" fmla="*/ 1242 w 1599"/>
                <a:gd name="T111" fmla="*/ 507 h 2013"/>
                <a:gd name="T112" fmla="*/ 1252 w 1599"/>
                <a:gd name="T113" fmla="*/ 420 h 2013"/>
                <a:gd name="T114" fmla="*/ 1256 w 1599"/>
                <a:gd name="T115" fmla="*/ 332 h 2013"/>
                <a:gd name="T116" fmla="*/ 1255 w 1599"/>
                <a:gd name="T117" fmla="*/ 243 h 2013"/>
                <a:gd name="T118" fmla="*/ 1248 w 1599"/>
                <a:gd name="T119" fmla="*/ 153 h 2013"/>
                <a:gd name="T120" fmla="*/ 1238 w 1599"/>
                <a:gd name="T121" fmla="*/ 60 h 2013"/>
                <a:gd name="T122" fmla="*/ 1407 w 1599"/>
                <a:gd name="T123" fmla="*/ 30 h 2013"/>
                <a:gd name="T124" fmla="*/ 1575 w 1599"/>
                <a:gd name="T125" fmla="*/ 0 h 2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99" h="2013">
                  <a:moveTo>
                    <a:pt x="1575" y="0"/>
                  </a:moveTo>
                  <a:lnTo>
                    <a:pt x="1588" y="107"/>
                  </a:lnTo>
                  <a:lnTo>
                    <a:pt x="1597" y="212"/>
                  </a:lnTo>
                  <a:lnTo>
                    <a:pt x="1599" y="313"/>
                  </a:lnTo>
                  <a:lnTo>
                    <a:pt x="1596" y="413"/>
                  </a:lnTo>
                  <a:lnTo>
                    <a:pt x="1586" y="512"/>
                  </a:lnTo>
                  <a:lnTo>
                    <a:pt x="1573" y="607"/>
                  </a:lnTo>
                  <a:lnTo>
                    <a:pt x="1553" y="701"/>
                  </a:lnTo>
                  <a:lnTo>
                    <a:pt x="1529" y="792"/>
                  </a:lnTo>
                  <a:lnTo>
                    <a:pt x="1501" y="880"/>
                  </a:lnTo>
                  <a:lnTo>
                    <a:pt x="1467" y="966"/>
                  </a:lnTo>
                  <a:lnTo>
                    <a:pt x="1429" y="1050"/>
                  </a:lnTo>
                  <a:lnTo>
                    <a:pt x="1388" y="1130"/>
                  </a:lnTo>
                  <a:lnTo>
                    <a:pt x="1343" y="1208"/>
                  </a:lnTo>
                  <a:lnTo>
                    <a:pt x="1293" y="1284"/>
                  </a:lnTo>
                  <a:lnTo>
                    <a:pt x="1241" y="1355"/>
                  </a:lnTo>
                  <a:lnTo>
                    <a:pt x="1185" y="1423"/>
                  </a:lnTo>
                  <a:lnTo>
                    <a:pt x="1126" y="1488"/>
                  </a:lnTo>
                  <a:lnTo>
                    <a:pt x="1065" y="1550"/>
                  </a:lnTo>
                  <a:lnTo>
                    <a:pt x="1000" y="1609"/>
                  </a:lnTo>
                  <a:lnTo>
                    <a:pt x="935" y="1664"/>
                  </a:lnTo>
                  <a:lnTo>
                    <a:pt x="865" y="1715"/>
                  </a:lnTo>
                  <a:lnTo>
                    <a:pt x="795" y="1762"/>
                  </a:lnTo>
                  <a:lnTo>
                    <a:pt x="723" y="1806"/>
                  </a:lnTo>
                  <a:lnTo>
                    <a:pt x="650" y="1846"/>
                  </a:lnTo>
                  <a:lnTo>
                    <a:pt x="575" y="1882"/>
                  </a:lnTo>
                  <a:lnTo>
                    <a:pt x="498" y="1914"/>
                  </a:lnTo>
                  <a:lnTo>
                    <a:pt x="421" y="1942"/>
                  </a:lnTo>
                  <a:lnTo>
                    <a:pt x="343" y="1965"/>
                  </a:lnTo>
                  <a:lnTo>
                    <a:pt x="265" y="1984"/>
                  </a:lnTo>
                  <a:lnTo>
                    <a:pt x="186" y="1999"/>
                  </a:lnTo>
                  <a:lnTo>
                    <a:pt x="108" y="2008"/>
                  </a:lnTo>
                  <a:lnTo>
                    <a:pt x="30" y="2013"/>
                  </a:lnTo>
                  <a:lnTo>
                    <a:pt x="15" y="1846"/>
                  </a:lnTo>
                  <a:lnTo>
                    <a:pt x="0" y="1677"/>
                  </a:lnTo>
                  <a:lnTo>
                    <a:pt x="91" y="1665"/>
                  </a:lnTo>
                  <a:lnTo>
                    <a:pt x="179" y="1648"/>
                  </a:lnTo>
                  <a:lnTo>
                    <a:pt x="265" y="1626"/>
                  </a:lnTo>
                  <a:lnTo>
                    <a:pt x="348" y="1600"/>
                  </a:lnTo>
                  <a:lnTo>
                    <a:pt x="428" y="1568"/>
                  </a:lnTo>
                  <a:lnTo>
                    <a:pt x="506" y="1532"/>
                  </a:lnTo>
                  <a:lnTo>
                    <a:pt x="580" y="1491"/>
                  </a:lnTo>
                  <a:lnTo>
                    <a:pt x="652" y="1445"/>
                  </a:lnTo>
                  <a:lnTo>
                    <a:pt x="721" y="1395"/>
                  </a:lnTo>
                  <a:lnTo>
                    <a:pt x="787" y="1339"/>
                  </a:lnTo>
                  <a:lnTo>
                    <a:pt x="851" y="1279"/>
                  </a:lnTo>
                  <a:lnTo>
                    <a:pt x="912" y="1213"/>
                  </a:lnTo>
                  <a:lnTo>
                    <a:pt x="969" y="1143"/>
                  </a:lnTo>
                  <a:lnTo>
                    <a:pt x="1023" y="1069"/>
                  </a:lnTo>
                  <a:lnTo>
                    <a:pt x="1071" y="994"/>
                  </a:lnTo>
                  <a:lnTo>
                    <a:pt x="1113" y="916"/>
                  </a:lnTo>
                  <a:lnTo>
                    <a:pt x="1150" y="837"/>
                  </a:lnTo>
                  <a:lnTo>
                    <a:pt x="1181" y="756"/>
                  </a:lnTo>
                  <a:lnTo>
                    <a:pt x="1207" y="675"/>
                  </a:lnTo>
                  <a:lnTo>
                    <a:pt x="1228" y="592"/>
                  </a:lnTo>
                  <a:lnTo>
                    <a:pt x="1242" y="507"/>
                  </a:lnTo>
                  <a:lnTo>
                    <a:pt x="1252" y="420"/>
                  </a:lnTo>
                  <a:lnTo>
                    <a:pt x="1256" y="332"/>
                  </a:lnTo>
                  <a:lnTo>
                    <a:pt x="1255" y="243"/>
                  </a:lnTo>
                  <a:lnTo>
                    <a:pt x="1248" y="153"/>
                  </a:lnTo>
                  <a:lnTo>
                    <a:pt x="1238" y="60"/>
                  </a:lnTo>
                  <a:lnTo>
                    <a:pt x="1407" y="30"/>
                  </a:lnTo>
                  <a:lnTo>
                    <a:pt x="15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" name="Freeform 45"/>
            <p:cNvSpPr/>
            <p:nvPr/>
          </p:nvSpPr>
          <p:spPr bwMode="auto">
            <a:xfrm>
              <a:off x="1644" y="989"/>
              <a:ext cx="105" cy="106"/>
            </a:xfrm>
            <a:custGeom>
              <a:avLst/>
              <a:gdLst>
                <a:gd name="T0" fmla="*/ 328 w 1588"/>
                <a:gd name="T1" fmla="*/ 0 h 1599"/>
                <a:gd name="T2" fmla="*/ 348 w 1588"/>
                <a:gd name="T3" fmla="*/ 102 h 1599"/>
                <a:gd name="T4" fmla="*/ 371 w 1588"/>
                <a:gd name="T5" fmla="*/ 200 h 1599"/>
                <a:gd name="T6" fmla="*/ 398 w 1588"/>
                <a:gd name="T7" fmla="*/ 292 h 1599"/>
                <a:gd name="T8" fmla="*/ 429 w 1588"/>
                <a:gd name="T9" fmla="*/ 382 h 1599"/>
                <a:gd name="T10" fmla="*/ 465 w 1588"/>
                <a:gd name="T11" fmla="*/ 467 h 1599"/>
                <a:gd name="T12" fmla="*/ 505 w 1588"/>
                <a:gd name="T13" fmla="*/ 548 h 1599"/>
                <a:gd name="T14" fmla="*/ 549 w 1588"/>
                <a:gd name="T15" fmla="*/ 624 h 1599"/>
                <a:gd name="T16" fmla="*/ 597 w 1588"/>
                <a:gd name="T17" fmla="*/ 697 h 1599"/>
                <a:gd name="T18" fmla="*/ 648 w 1588"/>
                <a:gd name="T19" fmla="*/ 765 h 1599"/>
                <a:gd name="T20" fmla="*/ 703 w 1588"/>
                <a:gd name="T21" fmla="*/ 829 h 1599"/>
                <a:gd name="T22" fmla="*/ 764 w 1588"/>
                <a:gd name="T23" fmla="*/ 889 h 1599"/>
                <a:gd name="T24" fmla="*/ 828 w 1588"/>
                <a:gd name="T25" fmla="*/ 944 h 1599"/>
                <a:gd name="T26" fmla="*/ 896 w 1588"/>
                <a:gd name="T27" fmla="*/ 997 h 1599"/>
                <a:gd name="T28" fmla="*/ 968 w 1588"/>
                <a:gd name="T29" fmla="*/ 1044 h 1599"/>
                <a:gd name="T30" fmla="*/ 1045 w 1588"/>
                <a:gd name="T31" fmla="*/ 1088 h 1599"/>
                <a:gd name="T32" fmla="*/ 1124 w 1588"/>
                <a:gd name="T33" fmla="*/ 1128 h 1599"/>
                <a:gd name="T34" fmla="*/ 1209 w 1588"/>
                <a:gd name="T35" fmla="*/ 1163 h 1599"/>
                <a:gd name="T36" fmla="*/ 1297 w 1588"/>
                <a:gd name="T37" fmla="*/ 1194 h 1599"/>
                <a:gd name="T38" fmla="*/ 1390 w 1588"/>
                <a:gd name="T39" fmla="*/ 1222 h 1599"/>
                <a:gd name="T40" fmla="*/ 1486 w 1588"/>
                <a:gd name="T41" fmla="*/ 1246 h 1599"/>
                <a:gd name="T42" fmla="*/ 1588 w 1588"/>
                <a:gd name="T43" fmla="*/ 1265 h 1599"/>
                <a:gd name="T44" fmla="*/ 1573 w 1588"/>
                <a:gd name="T45" fmla="*/ 1430 h 1599"/>
                <a:gd name="T46" fmla="*/ 1558 w 1588"/>
                <a:gd name="T47" fmla="*/ 1599 h 1599"/>
                <a:gd name="T48" fmla="*/ 1461 w 1588"/>
                <a:gd name="T49" fmla="*/ 1587 h 1599"/>
                <a:gd name="T50" fmla="*/ 1366 w 1588"/>
                <a:gd name="T51" fmla="*/ 1571 h 1599"/>
                <a:gd name="T52" fmla="*/ 1273 w 1588"/>
                <a:gd name="T53" fmla="*/ 1550 h 1599"/>
                <a:gd name="T54" fmla="*/ 1184 w 1588"/>
                <a:gd name="T55" fmla="*/ 1524 h 1599"/>
                <a:gd name="T56" fmla="*/ 1096 w 1588"/>
                <a:gd name="T57" fmla="*/ 1494 h 1599"/>
                <a:gd name="T58" fmla="*/ 1011 w 1588"/>
                <a:gd name="T59" fmla="*/ 1459 h 1599"/>
                <a:gd name="T60" fmla="*/ 929 w 1588"/>
                <a:gd name="T61" fmla="*/ 1420 h 1599"/>
                <a:gd name="T62" fmla="*/ 851 w 1588"/>
                <a:gd name="T63" fmla="*/ 1377 h 1599"/>
                <a:gd name="T64" fmla="*/ 776 w 1588"/>
                <a:gd name="T65" fmla="*/ 1331 h 1599"/>
                <a:gd name="T66" fmla="*/ 702 w 1588"/>
                <a:gd name="T67" fmla="*/ 1280 h 1599"/>
                <a:gd name="T68" fmla="*/ 633 w 1588"/>
                <a:gd name="T69" fmla="*/ 1227 h 1599"/>
                <a:gd name="T70" fmla="*/ 566 w 1588"/>
                <a:gd name="T71" fmla="*/ 1170 h 1599"/>
                <a:gd name="T72" fmla="*/ 504 w 1588"/>
                <a:gd name="T73" fmla="*/ 1111 h 1599"/>
                <a:gd name="T74" fmla="*/ 444 w 1588"/>
                <a:gd name="T75" fmla="*/ 1049 h 1599"/>
                <a:gd name="T76" fmla="*/ 388 w 1588"/>
                <a:gd name="T77" fmla="*/ 984 h 1599"/>
                <a:gd name="T78" fmla="*/ 334 w 1588"/>
                <a:gd name="T79" fmla="*/ 918 h 1599"/>
                <a:gd name="T80" fmla="*/ 285 w 1588"/>
                <a:gd name="T81" fmla="*/ 850 h 1599"/>
                <a:gd name="T82" fmla="*/ 240 w 1588"/>
                <a:gd name="T83" fmla="*/ 780 h 1599"/>
                <a:gd name="T84" fmla="*/ 198 w 1588"/>
                <a:gd name="T85" fmla="*/ 708 h 1599"/>
                <a:gd name="T86" fmla="*/ 159 w 1588"/>
                <a:gd name="T87" fmla="*/ 635 h 1599"/>
                <a:gd name="T88" fmla="*/ 125 w 1588"/>
                <a:gd name="T89" fmla="*/ 560 h 1599"/>
                <a:gd name="T90" fmla="*/ 95 w 1588"/>
                <a:gd name="T91" fmla="*/ 486 h 1599"/>
                <a:gd name="T92" fmla="*/ 68 w 1588"/>
                <a:gd name="T93" fmla="*/ 410 h 1599"/>
                <a:gd name="T94" fmla="*/ 46 w 1588"/>
                <a:gd name="T95" fmla="*/ 333 h 1599"/>
                <a:gd name="T96" fmla="*/ 29 w 1588"/>
                <a:gd name="T97" fmla="*/ 258 h 1599"/>
                <a:gd name="T98" fmla="*/ 15 w 1588"/>
                <a:gd name="T99" fmla="*/ 181 h 1599"/>
                <a:gd name="T100" fmla="*/ 6 w 1588"/>
                <a:gd name="T101" fmla="*/ 105 h 1599"/>
                <a:gd name="T102" fmla="*/ 0 w 1588"/>
                <a:gd name="T103" fmla="*/ 30 h 1599"/>
                <a:gd name="T104" fmla="*/ 166 w 1588"/>
                <a:gd name="T105" fmla="*/ 15 h 1599"/>
                <a:gd name="T106" fmla="*/ 328 w 1588"/>
                <a:gd name="T107" fmla="*/ 0 h 1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88" h="1599">
                  <a:moveTo>
                    <a:pt x="328" y="0"/>
                  </a:moveTo>
                  <a:lnTo>
                    <a:pt x="348" y="102"/>
                  </a:lnTo>
                  <a:lnTo>
                    <a:pt x="371" y="200"/>
                  </a:lnTo>
                  <a:lnTo>
                    <a:pt x="398" y="292"/>
                  </a:lnTo>
                  <a:lnTo>
                    <a:pt x="429" y="382"/>
                  </a:lnTo>
                  <a:lnTo>
                    <a:pt x="465" y="467"/>
                  </a:lnTo>
                  <a:lnTo>
                    <a:pt x="505" y="548"/>
                  </a:lnTo>
                  <a:lnTo>
                    <a:pt x="549" y="624"/>
                  </a:lnTo>
                  <a:lnTo>
                    <a:pt x="597" y="697"/>
                  </a:lnTo>
                  <a:lnTo>
                    <a:pt x="648" y="765"/>
                  </a:lnTo>
                  <a:lnTo>
                    <a:pt x="703" y="829"/>
                  </a:lnTo>
                  <a:lnTo>
                    <a:pt x="764" y="889"/>
                  </a:lnTo>
                  <a:lnTo>
                    <a:pt x="828" y="944"/>
                  </a:lnTo>
                  <a:lnTo>
                    <a:pt x="896" y="997"/>
                  </a:lnTo>
                  <a:lnTo>
                    <a:pt x="968" y="1044"/>
                  </a:lnTo>
                  <a:lnTo>
                    <a:pt x="1045" y="1088"/>
                  </a:lnTo>
                  <a:lnTo>
                    <a:pt x="1124" y="1128"/>
                  </a:lnTo>
                  <a:lnTo>
                    <a:pt x="1209" y="1163"/>
                  </a:lnTo>
                  <a:lnTo>
                    <a:pt x="1297" y="1194"/>
                  </a:lnTo>
                  <a:lnTo>
                    <a:pt x="1390" y="1222"/>
                  </a:lnTo>
                  <a:lnTo>
                    <a:pt x="1486" y="1246"/>
                  </a:lnTo>
                  <a:lnTo>
                    <a:pt x="1588" y="1265"/>
                  </a:lnTo>
                  <a:lnTo>
                    <a:pt x="1573" y="1430"/>
                  </a:lnTo>
                  <a:lnTo>
                    <a:pt x="1558" y="1599"/>
                  </a:lnTo>
                  <a:lnTo>
                    <a:pt x="1461" y="1587"/>
                  </a:lnTo>
                  <a:lnTo>
                    <a:pt x="1366" y="1571"/>
                  </a:lnTo>
                  <a:lnTo>
                    <a:pt x="1273" y="1550"/>
                  </a:lnTo>
                  <a:lnTo>
                    <a:pt x="1184" y="1524"/>
                  </a:lnTo>
                  <a:lnTo>
                    <a:pt x="1096" y="1494"/>
                  </a:lnTo>
                  <a:lnTo>
                    <a:pt x="1011" y="1459"/>
                  </a:lnTo>
                  <a:lnTo>
                    <a:pt x="929" y="1420"/>
                  </a:lnTo>
                  <a:lnTo>
                    <a:pt x="851" y="1377"/>
                  </a:lnTo>
                  <a:lnTo>
                    <a:pt x="776" y="1331"/>
                  </a:lnTo>
                  <a:lnTo>
                    <a:pt x="702" y="1280"/>
                  </a:lnTo>
                  <a:lnTo>
                    <a:pt x="633" y="1227"/>
                  </a:lnTo>
                  <a:lnTo>
                    <a:pt x="566" y="1170"/>
                  </a:lnTo>
                  <a:lnTo>
                    <a:pt x="504" y="1111"/>
                  </a:lnTo>
                  <a:lnTo>
                    <a:pt x="444" y="1049"/>
                  </a:lnTo>
                  <a:lnTo>
                    <a:pt x="388" y="984"/>
                  </a:lnTo>
                  <a:lnTo>
                    <a:pt x="334" y="918"/>
                  </a:lnTo>
                  <a:lnTo>
                    <a:pt x="285" y="850"/>
                  </a:lnTo>
                  <a:lnTo>
                    <a:pt x="240" y="780"/>
                  </a:lnTo>
                  <a:lnTo>
                    <a:pt x="198" y="708"/>
                  </a:lnTo>
                  <a:lnTo>
                    <a:pt x="159" y="635"/>
                  </a:lnTo>
                  <a:lnTo>
                    <a:pt x="125" y="560"/>
                  </a:lnTo>
                  <a:lnTo>
                    <a:pt x="95" y="486"/>
                  </a:lnTo>
                  <a:lnTo>
                    <a:pt x="68" y="410"/>
                  </a:lnTo>
                  <a:lnTo>
                    <a:pt x="46" y="333"/>
                  </a:lnTo>
                  <a:lnTo>
                    <a:pt x="29" y="258"/>
                  </a:lnTo>
                  <a:lnTo>
                    <a:pt x="15" y="181"/>
                  </a:lnTo>
                  <a:lnTo>
                    <a:pt x="6" y="105"/>
                  </a:lnTo>
                  <a:lnTo>
                    <a:pt x="0" y="30"/>
                  </a:lnTo>
                  <a:lnTo>
                    <a:pt x="166" y="15"/>
                  </a:lnTo>
                  <a:lnTo>
                    <a:pt x="3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" name="Freeform 46"/>
            <p:cNvSpPr/>
            <p:nvPr/>
          </p:nvSpPr>
          <p:spPr bwMode="auto">
            <a:xfrm>
              <a:off x="1810" y="886"/>
              <a:ext cx="55" cy="63"/>
            </a:xfrm>
            <a:custGeom>
              <a:avLst/>
              <a:gdLst>
                <a:gd name="T0" fmla="*/ 197 w 828"/>
                <a:gd name="T1" fmla="*/ 0 h 942"/>
                <a:gd name="T2" fmla="*/ 275 w 828"/>
                <a:gd name="T3" fmla="*/ 60 h 942"/>
                <a:gd name="T4" fmla="*/ 349 w 828"/>
                <a:gd name="T5" fmla="*/ 122 h 942"/>
                <a:gd name="T6" fmla="*/ 418 w 828"/>
                <a:gd name="T7" fmla="*/ 188 h 942"/>
                <a:gd name="T8" fmla="*/ 484 w 828"/>
                <a:gd name="T9" fmla="*/ 257 h 942"/>
                <a:gd name="T10" fmla="*/ 546 w 828"/>
                <a:gd name="T11" fmla="*/ 328 h 942"/>
                <a:gd name="T12" fmla="*/ 603 w 828"/>
                <a:gd name="T13" fmla="*/ 403 h 942"/>
                <a:gd name="T14" fmla="*/ 656 w 828"/>
                <a:gd name="T15" fmla="*/ 480 h 942"/>
                <a:gd name="T16" fmla="*/ 705 w 828"/>
                <a:gd name="T17" fmla="*/ 561 h 942"/>
                <a:gd name="T18" fmla="*/ 750 w 828"/>
                <a:gd name="T19" fmla="*/ 646 h 942"/>
                <a:gd name="T20" fmla="*/ 791 w 828"/>
                <a:gd name="T21" fmla="*/ 733 h 942"/>
                <a:gd name="T22" fmla="*/ 828 w 828"/>
                <a:gd name="T23" fmla="*/ 825 h 942"/>
                <a:gd name="T24" fmla="*/ 718 w 828"/>
                <a:gd name="T25" fmla="*/ 865 h 942"/>
                <a:gd name="T26" fmla="*/ 611 w 828"/>
                <a:gd name="T27" fmla="*/ 903 h 942"/>
                <a:gd name="T28" fmla="*/ 504 w 828"/>
                <a:gd name="T29" fmla="*/ 942 h 942"/>
                <a:gd name="T30" fmla="*/ 472 w 828"/>
                <a:gd name="T31" fmla="*/ 862 h 942"/>
                <a:gd name="T32" fmla="*/ 435 w 828"/>
                <a:gd name="T33" fmla="*/ 786 h 942"/>
                <a:gd name="T34" fmla="*/ 394 w 828"/>
                <a:gd name="T35" fmla="*/ 712 h 942"/>
                <a:gd name="T36" fmla="*/ 349 w 828"/>
                <a:gd name="T37" fmla="*/ 641 h 942"/>
                <a:gd name="T38" fmla="*/ 300 w 828"/>
                <a:gd name="T39" fmla="*/ 573 h 942"/>
                <a:gd name="T40" fmla="*/ 247 w 828"/>
                <a:gd name="T41" fmla="*/ 508 h 942"/>
                <a:gd name="T42" fmla="*/ 190 w 828"/>
                <a:gd name="T43" fmla="*/ 447 h 942"/>
                <a:gd name="T44" fmla="*/ 130 w 828"/>
                <a:gd name="T45" fmla="*/ 389 h 942"/>
                <a:gd name="T46" fmla="*/ 67 w 828"/>
                <a:gd name="T47" fmla="*/ 334 h 942"/>
                <a:gd name="T48" fmla="*/ 0 w 828"/>
                <a:gd name="T49" fmla="*/ 283 h 942"/>
                <a:gd name="T50" fmla="*/ 66 w 828"/>
                <a:gd name="T51" fmla="*/ 188 h 942"/>
                <a:gd name="T52" fmla="*/ 132 w 828"/>
                <a:gd name="T53" fmla="*/ 94 h 942"/>
                <a:gd name="T54" fmla="*/ 197 w 828"/>
                <a:gd name="T55" fmla="*/ 0 h 9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28" h="942">
                  <a:moveTo>
                    <a:pt x="197" y="0"/>
                  </a:moveTo>
                  <a:lnTo>
                    <a:pt x="275" y="60"/>
                  </a:lnTo>
                  <a:lnTo>
                    <a:pt x="349" y="122"/>
                  </a:lnTo>
                  <a:lnTo>
                    <a:pt x="418" y="188"/>
                  </a:lnTo>
                  <a:lnTo>
                    <a:pt x="484" y="257"/>
                  </a:lnTo>
                  <a:lnTo>
                    <a:pt x="546" y="328"/>
                  </a:lnTo>
                  <a:lnTo>
                    <a:pt x="603" y="403"/>
                  </a:lnTo>
                  <a:lnTo>
                    <a:pt x="656" y="480"/>
                  </a:lnTo>
                  <a:lnTo>
                    <a:pt x="705" y="561"/>
                  </a:lnTo>
                  <a:lnTo>
                    <a:pt x="750" y="646"/>
                  </a:lnTo>
                  <a:lnTo>
                    <a:pt x="791" y="733"/>
                  </a:lnTo>
                  <a:lnTo>
                    <a:pt x="828" y="825"/>
                  </a:lnTo>
                  <a:lnTo>
                    <a:pt x="718" y="865"/>
                  </a:lnTo>
                  <a:lnTo>
                    <a:pt x="611" y="903"/>
                  </a:lnTo>
                  <a:lnTo>
                    <a:pt x="504" y="942"/>
                  </a:lnTo>
                  <a:lnTo>
                    <a:pt x="472" y="862"/>
                  </a:lnTo>
                  <a:lnTo>
                    <a:pt x="435" y="786"/>
                  </a:lnTo>
                  <a:lnTo>
                    <a:pt x="394" y="712"/>
                  </a:lnTo>
                  <a:lnTo>
                    <a:pt x="349" y="641"/>
                  </a:lnTo>
                  <a:lnTo>
                    <a:pt x="300" y="573"/>
                  </a:lnTo>
                  <a:lnTo>
                    <a:pt x="247" y="508"/>
                  </a:lnTo>
                  <a:lnTo>
                    <a:pt x="190" y="447"/>
                  </a:lnTo>
                  <a:lnTo>
                    <a:pt x="130" y="389"/>
                  </a:lnTo>
                  <a:lnTo>
                    <a:pt x="67" y="334"/>
                  </a:lnTo>
                  <a:lnTo>
                    <a:pt x="0" y="283"/>
                  </a:lnTo>
                  <a:lnTo>
                    <a:pt x="66" y="188"/>
                  </a:lnTo>
                  <a:lnTo>
                    <a:pt x="132" y="94"/>
                  </a:lnTo>
                  <a:lnTo>
                    <a:pt x="1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" name="Freeform 47"/>
            <p:cNvSpPr>
              <a:spLocks noEditPoints="1"/>
            </p:cNvSpPr>
            <p:nvPr/>
          </p:nvSpPr>
          <p:spPr bwMode="auto">
            <a:xfrm>
              <a:off x="1782" y="950"/>
              <a:ext cx="33" cy="81"/>
            </a:xfrm>
            <a:custGeom>
              <a:avLst/>
              <a:gdLst>
                <a:gd name="T0" fmla="*/ 112 w 495"/>
                <a:gd name="T1" fmla="*/ 113 h 1223"/>
                <a:gd name="T2" fmla="*/ 112 w 495"/>
                <a:gd name="T3" fmla="*/ 1110 h 1223"/>
                <a:gd name="T4" fmla="*/ 383 w 495"/>
                <a:gd name="T5" fmla="*/ 1110 h 1223"/>
                <a:gd name="T6" fmla="*/ 383 w 495"/>
                <a:gd name="T7" fmla="*/ 113 h 1223"/>
                <a:gd name="T8" fmla="*/ 112 w 495"/>
                <a:gd name="T9" fmla="*/ 113 h 1223"/>
                <a:gd name="T10" fmla="*/ 56 w 495"/>
                <a:gd name="T11" fmla="*/ 0 h 1223"/>
                <a:gd name="T12" fmla="*/ 439 w 495"/>
                <a:gd name="T13" fmla="*/ 0 h 1223"/>
                <a:gd name="T14" fmla="*/ 456 w 495"/>
                <a:gd name="T15" fmla="*/ 3 h 1223"/>
                <a:gd name="T16" fmla="*/ 472 w 495"/>
                <a:gd name="T17" fmla="*/ 10 h 1223"/>
                <a:gd name="T18" fmla="*/ 485 w 495"/>
                <a:gd name="T19" fmla="*/ 23 h 1223"/>
                <a:gd name="T20" fmla="*/ 492 w 495"/>
                <a:gd name="T21" fmla="*/ 37 h 1223"/>
                <a:gd name="T22" fmla="*/ 495 w 495"/>
                <a:gd name="T23" fmla="*/ 55 h 1223"/>
                <a:gd name="T24" fmla="*/ 495 w 495"/>
                <a:gd name="T25" fmla="*/ 1167 h 1223"/>
                <a:gd name="T26" fmla="*/ 492 w 495"/>
                <a:gd name="T27" fmla="*/ 1185 h 1223"/>
                <a:gd name="T28" fmla="*/ 485 w 495"/>
                <a:gd name="T29" fmla="*/ 1200 h 1223"/>
                <a:gd name="T30" fmla="*/ 472 w 495"/>
                <a:gd name="T31" fmla="*/ 1212 h 1223"/>
                <a:gd name="T32" fmla="*/ 456 w 495"/>
                <a:gd name="T33" fmla="*/ 1220 h 1223"/>
                <a:gd name="T34" fmla="*/ 439 w 495"/>
                <a:gd name="T35" fmla="*/ 1223 h 1223"/>
                <a:gd name="T36" fmla="*/ 56 w 495"/>
                <a:gd name="T37" fmla="*/ 1223 h 1223"/>
                <a:gd name="T38" fmla="*/ 38 w 495"/>
                <a:gd name="T39" fmla="*/ 1220 h 1223"/>
                <a:gd name="T40" fmla="*/ 22 w 495"/>
                <a:gd name="T41" fmla="*/ 1212 h 1223"/>
                <a:gd name="T42" fmla="*/ 11 w 495"/>
                <a:gd name="T43" fmla="*/ 1200 h 1223"/>
                <a:gd name="T44" fmla="*/ 2 w 495"/>
                <a:gd name="T45" fmla="*/ 1185 h 1223"/>
                <a:gd name="T46" fmla="*/ 0 w 495"/>
                <a:gd name="T47" fmla="*/ 1167 h 1223"/>
                <a:gd name="T48" fmla="*/ 0 w 495"/>
                <a:gd name="T49" fmla="*/ 55 h 1223"/>
                <a:gd name="T50" fmla="*/ 2 w 495"/>
                <a:gd name="T51" fmla="*/ 37 h 1223"/>
                <a:gd name="T52" fmla="*/ 11 w 495"/>
                <a:gd name="T53" fmla="*/ 23 h 1223"/>
                <a:gd name="T54" fmla="*/ 22 w 495"/>
                <a:gd name="T55" fmla="*/ 10 h 1223"/>
                <a:gd name="T56" fmla="*/ 38 w 495"/>
                <a:gd name="T57" fmla="*/ 3 h 1223"/>
                <a:gd name="T58" fmla="*/ 56 w 495"/>
                <a:gd name="T59" fmla="*/ 0 h 1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95" h="1223">
                  <a:moveTo>
                    <a:pt x="112" y="113"/>
                  </a:moveTo>
                  <a:lnTo>
                    <a:pt x="112" y="1110"/>
                  </a:lnTo>
                  <a:lnTo>
                    <a:pt x="383" y="1110"/>
                  </a:lnTo>
                  <a:lnTo>
                    <a:pt x="383" y="113"/>
                  </a:lnTo>
                  <a:lnTo>
                    <a:pt x="112" y="113"/>
                  </a:lnTo>
                  <a:close/>
                  <a:moveTo>
                    <a:pt x="56" y="0"/>
                  </a:moveTo>
                  <a:lnTo>
                    <a:pt x="439" y="0"/>
                  </a:lnTo>
                  <a:lnTo>
                    <a:pt x="456" y="3"/>
                  </a:lnTo>
                  <a:lnTo>
                    <a:pt x="472" y="10"/>
                  </a:lnTo>
                  <a:lnTo>
                    <a:pt x="485" y="23"/>
                  </a:lnTo>
                  <a:lnTo>
                    <a:pt x="492" y="37"/>
                  </a:lnTo>
                  <a:lnTo>
                    <a:pt x="495" y="55"/>
                  </a:lnTo>
                  <a:lnTo>
                    <a:pt x="495" y="1167"/>
                  </a:lnTo>
                  <a:lnTo>
                    <a:pt x="492" y="1185"/>
                  </a:lnTo>
                  <a:lnTo>
                    <a:pt x="485" y="1200"/>
                  </a:lnTo>
                  <a:lnTo>
                    <a:pt x="472" y="1212"/>
                  </a:lnTo>
                  <a:lnTo>
                    <a:pt x="456" y="1220"/>
                  </a:lnTo>
                  <a:lnTo>
                    <a:pt x="439" y="1223"/>
                  </a:lnTo>
                  <a:lnTo>
                    <a:pt x="56" y="1223"/>
                  </a:lnTo>
                  <a:lnTo>
                    <a:pt x="38" y="1220"/>
                  </a:lnTo>
                  <a:lnTo>
                    <a:pt x="22" y="1212"/>
                  </a:lnTo>
                  <a:lnTo>
                    <a:pt x="11" y="1200"/>
                  </a:lnTo>
                  <a:lnTo>
                    <a:pt x="2" y="1185"/>
                  </a:lnTo>
                  <a:lnTo>
                    <a:pt x="0" y="1167"/>
                  </a:lnTo>
                  <a:lnTo>
                    <a:pt x="0" y="55"/>
                  </a:lnTo>
                  <a:lnTo>
                    <a:pt x="2" y="37"/>
                  </a:lnTo>
                  <a:lnTo>
                    <a:pt x="11" y="23"/>
                  </a:lnTo>
                  <a:lnTo>
                    <a:pt x="22" y="10"/>
                  </a:lnTo>
                  <a:lnTo>
                    <a:pt x="38" y="3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" name="Freeform 48"/>
            <p:cNvSpPr>
              <a:spLocks noEditPoints="1"/>
            </p:cNvSpPr>
            <p:nvPr/>
          </p:nvSpPr>
          <p:spPr bwMode="auto">
            <a:xfrm>
              <a:off x="1700" y="969"/>
              <a:ext cx="33" cy="62"/>
            </a:xfrm>
            <a:custGeom>
              <a:avLst/>
              <a:gdLst>
                <a:gd name="T0" fmla="*/ 112 w 495"/>
                <a:gd name="T1" fmla="*/ 728 h 928"/>
                <a:gd name="T2" fmla="*/ 112 w 495"/>
                <a:gd name="T3" fmla="*/ 815 h 928"/>
                <a:gd name="T4" fmla="*/ 199 w 495"/>
                <a:gd name="T5" fmla="*/ 815 h 928"/>
                <a:gd name="T6" fmla="*/ 112 w 495"/>
                <a:gd name="T7" fmla="*/ 728 h 928"/>
                <a:gd name="T8" fmla="*/ 112 w 495"/>
                <a:gd name="T9" fmla="*/ 551 h 928"/>
                <a:gd name="T10" fmla="*/ 112 w 495"/>
                <a:gd name="T11" fmla="*/ 639 h 928"/>
                <a:gd name="T12" fmla="*/ 288 w 495"/>
                <a:gd name="T13" fmla="*/ 815 h 928"/>
                <a:gd name="T14" fmla="*/ 288 w 495"/>
                <a:gd name="T15" fmla="*/ 817 h 928"/>
                <a:gd name="T16" fmla="*/ 376 w 495"/>
                <a:gd name="T17" fmla="*/ 817 h 928"/>
                <a:gd name="T18" fmla="*/ 112 w 495"/>
                <a:gd name="T19" fmla="*/ 551 h 928"/>
                <a:gd name="T20" fmla="*/ 112 w 495"/>
                <a:gd name="T21" fmla="*/ 372 h 928"/>
                <a:gd name="T22" fmla="*/ 112 w 495"/>
                <a:gd name="T23" fmla="*/ 461 h 928"/>
                <a:gd name="T24" fmla="*/ 383 w 495"/>
                <a:gd name="T25" fmla="*/ 734 h 928"/>
                <a:gd name="T26" fmla="*/ 383 w 495"/>
                <a:gd name="T27" fmla="*/ 644 h 928"/>
                <a:gd name="T28" fmla="*/ 112 w 495"/>
                <a:gd name="T29" fmla="*/ 372 h 928"/>
                <a:gd name="T30" fmla="*/ 112 w 495"/>
                <a:gd name="T31" fmla="*/ 194 h 928"/>
                <a:gd name="T32" fmla="*/ 112 w 495"/>
                <a:gd name="T33" fmla="*/ 283 h 928"/>
                <a:gd name="T34" fmla="*/ 383 w 495"/>
                <a:gd name="T35" fmla="*/ 555 h 928"/>
                <a:gd name="T36" fmla="*/ 383 w 495"/>
                <a:gd name="T37" fmla="*/ 467 h 928"/>
                <a:gd name="T38" fmla="*/ 112 w 495"/>
                <a:gd name="T39" fmla="*/ 194 h 928"/>
                <a:gd name="T40" fmla="*/ 119 w 495"/>
                <a:gd name="T41" fmla="*/ 113 h 928"/>
                <a:gd name="T42" fmla="*/ 383 w 495"/>
                <a:gd name="T43" fmla="*/ 378 h 928"/>
                <a:gd name="T44" fmla="*/ 383 w 495"/>
                <a:gd name="T45" fmla="*/ 288 h 928"/>
                <a:gd name="T46" fmla="*/ 208 w 495"/>
                <a:gd name="T47" fmla="*/ 113 h 928"/>
                <a:gd name="T48" fmla="*/ 119 w 495"/>
                <a:gd name="T49" fmla="*/ 113 h 928"/>
                <a:gd name="T50" fmla="*/ 296 w 495"/>
                <a:gd name="T51" fmla="*/ 112 h 928"/>
                <a:gd name="T52" fmla="*/ 383 w 495"/>
                <a:gd name="T53" fmla="*/ 199 h 928"/>
                <a:gd name="T54" fmla="*/ 383 w 495"/>
                <a:gd name="T55" fmla="*/ 112 h 928"/>
                <a:gd name="T56" fmla="*/ 296 w 495"/>
                <a:gd name="T57" fmla="*/ 112 h 928"/>
                <a:gd name="T58" fmla="*/ 56 w 495"/>
                <a:gd name="T59" fmla="*/ 0 h 928"/>
                <a:gd name="T60" fmla="*/ 439 w 495"/>
                <a:gd name="T61" fmla="*/ 0 h 928"/>
                <a:gd name="T62" fmla="*/ 457 w 495"/>
                <a:gd name="T63" fmla="*/ 3 h 928"/>
                <a:gd name="T64" fmla="*/ 473 w 495"/>
                <a:gd name="T65" fmla="*/ 10 h 928"/>
                <a:gd name="T66" fmla="*/ 484 w 495"/>
                <a:gd name="T67" fmla="*/ 23 h 928"/>
                <a:gd name="T68" fmla="*/ 493 w 495"/>
                <a:gd name="T69" fmla="*/ 37 h 928"/>
                <a:gd name="T70" fmla="*/ 495 w 495"/>
                <a:gd name="T71" fmla="*/ 55 h 928"/>
                <a:gd name="T72" fmla="*/ 495 w 495"/>
                <a:gd name="T73" fmla="*/ 872 h 928"/>
                <a:gd name="T74" fmla="*/ 493 w 495"/>
                <a:gd name="T75" fmla="*/ 890 h 928"/>
                <a:gd name="T76" fmla="*/ 484 w 495"/>
                <a:gd name="T77" fmla="*/ 905 h 928"/>
                <a:gd name="T78" fmla="*/ 473 w 495"/>
                <a:gd name="T79" fmla="*/ 917 h 928"/>
                <a:gd name="T80" fmla="*/ 457 w 495"/>
                <a:gd name="T81" fmla="*/ 925 h 928"/>
                <a:gd name="T82" fmla="*/ 439 w 495"/>
                <a:gd name="T83" fmla="*/ 928 h 928"/>
                <a:gd name="T84" fmla="*/ 56 w 495"/>
                <a:gd name="T85" fmla="*/ 928 h 928"/>
                <a:gd name="T86" fmla="*/ 39 w 495"/>
                <a:gd name="T87" fmla="*/ 925 h 928"/>
                <a:gd name="T88" fmla="*/ 23 w 495"/>
                <a:gd name="T89" fmla="*/ 917 h 928"/>
                <a:gd name="T90" fmla="*/ 10 w 495"/>
                <a:gd name="T91" fmla="*/ 905 h 928"/>
                <a:gd name="T92" fmla="*/ 3 w 495"/>
                <a:gd name="T93" fmla="*/ 890 h 928"/>
                <a:gd name="T94" fmla="*/ 0 w 495"/>
                <a:gd name="T95" fmla="*/ 872 h 928"/>
                <a:gd name="T96" fmla="*/ 0 w 495"/>
                <a:gd name="T97" fmla="*/ 55 h 928"/>
                <a:gd name="T98" fmla="*/ 3 w 495"/>
                <a:gd name="T99" fmla="*/ 37 h 928"/>
                <a:gd name="T100" fmla="*/ 10 w 495"/>
                <a:gd name="T101" fmla="*/ 23 h 928"/>
                <a:gd name="T102" fmla="*/ 23 w 495"/>
                <a:gd name="T103" fmla="*/ 10 h 928"/>
                <a:gd name="T104" fmla="*/ 39 w 495"/>
                <a:gd name="T105" fmla="*/ 3 h 928"/>
                <a:gd name="T106" fmla="*/ 56 w 495"/>
                <a:gd name="T107" fmla="*/ 0 h 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95" h="928">
                  <a:moveTo>
                    <a:pt x="112" y="728"/>
                  </a:moveTo>
                  <a:lnTo>
                    <a:pt x="112" y="815"/>
                  </a:lnTo>
                  <a:lnTo>
                    <a:pt x="199" y="815"/>
                  </a:lnTo>
                  <a:lnTo>
                    <a:pt x="112" y="728"/>
                  </a:lnTo>
                  <a:close/>
                  <a:moveTo>
                    <a:pt x="112" y="551"/>
                  </a:moveTo>
                  <a:lnTo>
                    <a:pt x="112" y="639"/>
                  </a:lnTo>
                  <a:lnTo>
                    <a:pt x="288" y="815"/>
                  </a:lnTo>
                  <a:lnTo>
                    <a:pt x="288" y="817"/>
                  </a:lnTo>
                  <a:lnTo>
                    <a:pt x="376" y="817"/>
                  </a:lnTo>
                  <a:lnTo>
                    <a:pt x="112" y="551"/>
                  </a:lnTo>
                  <a:close/>
                  <a:moveTo>
                    <a:pt x="112" y="372"/>
                  </a:moveTo>
                  <a:lnTo>
                    <a:pt x="112" y="461"/>
                  </a:lnTo>
                  <a:lnTo>
                    <a:pt x="383" y="734"/>
                  </a:lnTo>
                  <a:lnTo>
                    <a:pt x="383" y="644"/>
                  </a:lnTo>
                  <a:lnTo>
                    <a:pt x="112" y="372"/>
                  </a:lnTo>
                  <a:close/>
                  <a:moveTo>
                    <a:pt x="112" y="194"/>
                  </a:moveTo>
                  <a:lnTo>
                    <a:pt x="112" y="283"/>
                  </a:lnTo>
                  <a:lnTo>
                    <a:pt x="383" y="555"/>
                  </a:lnTo>
                  <a:lnTo>
                    <a:pt x="383" y="467"/>
                  </a:lnTo>
                  <a:lnTo>
                    <a:pt x="112" y="194"/>
                  </a:lnTo>
                  <a:close/>
                  <a:moveTo>
                    <a:pt x="119" y="113"/>
                  </a:moveTo>
                  <a:lnTo>
                    <a:pt x="383" y="378"/>
                  </a:lnTo>
                  <a:lnTo>
                    <a:pt x="383" y="288"/>
                  </a:lnTo>
                  <a:lnTo>
                    <a:pt x="208" y="113"/>
                  </a:lnTo>
                  <a:lnTo>
                    <a:pt x="119" y="113"/>
                  </a:lnTo>
                  <a:close/>
                  <a:moveTo>
                    <a:pt x="296" y="112"/>
                  </a:moveTo>
                  <a:lnTo>
                    <a:pt x="383" y="199"/>
                  </a:lnTo>
                  <a:lnTo>
                    <a:pt x="383" y="112"/>
                  </a:lnTo>
                  <a:lnTo>
                    <a:pt x="296" y="112"/>
                  </a:lnTo>
                  <a:close/>
                  <a:moveTo>
                    <a:pt x="56" y="0"/>
                  </a:moveTo>
                  <a:lnTo>
                    <a:pt x="439" y="0"/>
                  </a:lnTo>
                  <a:lnTo>
                    <a:pt x="457" y="3"/>
                  </a:lnTo>
                  <a:lnTo>
                    <a:pt x="473" y="10"/>
                  </a:lnTo>
                  <a:lnTo>
                    <a:pt x="484" y="23"/>
                  </a:lnTo>
                  <a:lnTo>
                    <a:pt x="493" y="37"/>
                  </a:lnTo>
                  <a:lnTo>
                    <a:pt x="495" y="55"/>
                  </a:lnTo>
                  <a:lnTo>
                    <a:pt x="495" y="872"/>
                  </a:lnTo>
                  <a:lnTo>
                    <a:pt x="493" y="890"/>
                  </a:lnTo>
                  <a:lnTo>
                    <a:pt x="484" y="905"/>
                  </a:lnTo>
                  <a:lnTo>
                    <a:pt x="473" y="917"/>
                  </a:lnTo>
                  <a:lnTo>
                    <a:pt x="457" y="925"/>
                  </a:lnTo>
                  <a:lnTo>
                    <a:pt x="439" y="928"/>
                  </a:lnTo>
                  <a:lnTo>
                    <a:pt x="56" y="928"/>
                  </a:lnTo>
                  <a:lnTo>
                    <a:pt x="39" y="925"/>
                  </a:lnTo>
                  <a:lnTo>
                    <a:pt x="23" y="917"/>
                  </a:lnTo>
                  <a:lnTo>
                    <a:pt x="10" y="905"/>
                  </a:lnTo>
                  <a:lnTo>
                    <a:pt x="3" y="890"/>
                  </a:lnTo>
                  <a:lnTo>
                    <a:pt x="0" y="872"/>
                  </a:lnTo>
                  <a:lnTo>
                    <a:pt x="0" y="55"/>
                  </a:lnTo>
                  <a:lnTo>
                    <a:pt x="3" y="37"/>
                  </a:lnTo>
                  <a:lnTo>
                    <a:pt x="10" y="23"/>
                  </a:lnTo>
                  <a:lnTo>
                    <a:pt x="23" y="10"/>
                  </a:lnTo>
                  <a:lnTo>
                    <a:pt x="39" y="3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Freeform 49"/>
            <p:cNvSpPr/>
            <p:nvPr/>
          </p:nvSpPr>
          <p:spPr bwMode="auto">
            <a:xfrm>
              <a:off x="1741" y="920"/>
              <a:ext cx="33" cy="111"/>
            </a:xfrm>
            <a:custGeom>
              <a:avLst/>
              <a:gdLst>
                <a:gd name="T0" fmla="*/ 57 w 495"/>
                <a:gd name="T1" fmla="*/ 0 h 1675"/>
                <a:gd name="T2" fmla="*/ 439 w 495"/>
                <a:gd name="T3" fmla="*/ 0 h 1675"/>
                <a:gd name="T4" fmla="*/ 457 w 495"/>
                <a:gd name="T5" fmla="*/ 3 h 1675"/>
                <a:gd name="T6" fmla="*/ 472 w 495"/>
                <a:gd name="T7" fmla="*/ 11 h 1675"/>
                <a:gd name="T8" fmla="*/ 484 w 495"/>
                <a:gd name="T9" fmla="*/ 23 h 1675"/>
                <a:gd name="T10" fmla="*/ 493 w 495"/>
                <a:gd name="T11" fmla="*/ 39 h 1675"/>
                <a:gd name="T12" fmla="*/ 495 w 495"/>
                <a:gd name="T13" fmla="*/ 57 h 1675"/>
                <a:gd name="T14" fmla="*/ 495 w 495"/>
                <a:gd name="T15" fmla="*/ 1619 h 1675"/>
                <a:gd name="T16" fmla="*/ 493 w 495"/>
                <a:gd name="T17" fmla="*/ 1637 h 1675"/>
                <a:gd name="T18" fmla="*/ 484 w 495"/>
                <a:gd name="T19" fmla="*/ 1652 h 1675"/>
                <a:gd name="T20" fmla="*/ 472 w 495"/>
                <a:gd name="T21" fmla="*/ 1664 h 1675"/>
                <a:gd name="T22" fmla="*/ 457 w 495"/>
                <a:gd name="T23" fmla="*/ 1672 h 1675"/>
                <a:gd name="T24" fmla="*/ 439 w 495"/>
                <a:gd name="T25" fmla="*/ 1675 h 1675"/>
                <a:gd name="T26" fmla="*/ 57 w 495"/>
                <a:gd name="T27" fmla="*/ 1675 h 1675"/>
                <a:gd name="T28" fmla="*/ 39 w 495"/>
                <a:gd name="T29" fmla="*/ 1672 h 1675"/>
                <a:gd name="T30" fmla="*/ 23 w 495"/>
                <a:gd name="T31" fmla="*/ 1664 h 1675"/>
                <a:gd name="T32" fmla="*/ 10 w 495"/>
                <a:gd name="T33" fmla="*/ 1652 h 1675"/>
                <a:gd name="T34" fmla="*/ 3 w 495"/>
                <a:gd name="T35" fmla="*/ 1637 h 1675"/>
                <a:gd name="T36" fmla="*/ 0 w 495"/>
                <a:gd name="T37" fmla="*/ 1619 h 1675"/>
                <a:gd name="T38" fmla="*/ 0 w 495"/>
                <a:gd name="T39" fmla="*/ 57 h 1675"/>
                <a:gd name="T40" fmla="*/ 3 w 495"/>
                <a:gd name="T41" fmla="*/ 39 h 1675"/>
                <a:gd name="T42" fmla="*/ 10 w 495"/>
                <a:gd name="T43" fmla="*/ 23 h 1675"/>
                <a:gd name="T44" fmla="*/ 23 w 495"/>
                <a:gd name="T45" fmla="*/ 11 h 1675"/>
                <a:gd name="T46" fmla="*/ 39 w 495"/>
                <a:gd name="T47" fmla="*/ 3 h 1675"/>
                <a:gd name="T48" fmla="*/ 57 w 495"/>
                <a:gd name="T49" fmla="*/ 0 h 1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95" h="1675">
                  <a:moveTo>
                    <a:pt x="57" y="0"/>
                  </a:moveTo>
                  <a:lnTo>
                    <a:pt x="439" y="0"/>
                  </a:lnTo>
                  <a:lnTo>
                    <a:pt x="457" y="3"/>
                  </a:lnTo>
                  <a:lnTo>
                    <a:pt x="472" y="11"/>
                  </a:lnTo>
                  <a:lnTo>
                    <a:pt x="484" y="23"/>
                  </a:lnTo>
                  <a:lnTo>
                    <a:pt x="493" y="39"/>
                  </a:lnTo>
                  <a:lnTo>
                    <a:pt x="495" y="57"/>
                  </a:lnTo>
                  <a:lnTo>
                    <a:pt x="495" y="1619"/>
                  </a:lnTo>
                  <a:lnTo>
                    <a:pt x="493" y="1637"/>
                  </a:lnTo>
                  <a:lnTo>
                    <a:pt x="484" y="1652"/>
                  </a:lnTo>
                  <a:lnTo>
                    <a:pt x="472" y="1664"/>
                  </a:lnTo>
                  <a:lnTo>
                    <a:pt x="457" y="1672"/>
                  </a:lnTo>
                  <a:lnTo>
                    <a:pt x="439" y="1675"/>
                  </a:lnTo>
                  <a:lnTo>
                    <a:pt x="57" y="1675"/>
                  </a:lnTo>
                  <a:lnTo>
                    <a:pt x="39" y="1672"/>
                  </a:lnTo>
                  <a:lnTo>
                    <a:pt x="23" y="1664"/>
                  </a:lnTo>
                  <a:lnTo>
                    <a:pt x="10" y="1652"/>
                  </a:lnTo>
                  <a:lnTo>
                    <a:pt x="3" y="1637"/>
                  </a:lnTo>
                  <a:lnTo>
                    <a:pt x="0" y="1619"/>
                  </a:lnTo>
                  <a:lnTo>
                    <a:pt x="0" y="57"/>
                  </a:lnTo>
                  <a:lnTo>
                    <a:pt x="3" y="39"/>
                  </a:lnTo>
                  <a:lnTo>
                    <a:pt x="10" y="23"/>
                  </a:lnTo>
                  <a:lnTo>
                    <a:pt x="23" y="11"/>
                  </a:lnTo>
                  <a:lnTo>
                    <a:pt x="39" y="3"/>
                  </a:lnTo>
                  <a:lnTo>
                    <a:pt x="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0" name="Freeform 763"/>
          <p:cNvSpPr>
            <a:spLocks noEditPoints="1"/>
          </p:cNvSpPr>
          <p:nvPr/>
        </p:nvSpPr>
        <p:spPr bwMode="auto">
          <a:xfrm>
            <a:off x="5921813" y="2679516"/>
            <a:ext cx="377482" cy="396397"/>
          </a:xfrm>
          <a:custGeom>
            <a:avLst/>
            <a:gdLst>
              <a:gd name="T0" fmla="*/ 1608 w 3217"/>
              <a:gd name="T1" fmla="*/ 259 h 3376"/>
              <a:gd name="T2" fmla="*/ 506 w 3217"/>
              <a:gd name="T3" fmla="*/ 819 h 3376"/>
              <a:gd name="T4" fmla="*/ 1608 w 3217"/>
              <a:gd name="T5" fmla="*/ 1381 h 3376"/>
              <a:gd name="T6" fmla="*/ 2711 w 3217"/>
              <a:gd name="T7" fmla="*/ 819 h 3376"/>
              <a:gd name="T8" fmla="*/ 1608 w 3217"/>
              <a:gd name="T9" fmla="*/ 259 h 3376"/>
              <a:gd name="T10" fmla="*/ 1608 w 3217"/>
              <a:gd name="T11" fmla="*/ 0 h 3376"/>
              <a:gd name="T12" fmla="*/ 3217 w 3217"/>
              <a:gd name="T13" fmla="*/ 819 h 3376"/>
              <a:gd name="T14" fmla="*/ 3217 w 3217"/>
              <a:gd name="T15" fmla="*/ 2556 h 3376"/>
              <a:gd name="T16" fmla="*/ 1608 w 3217"/>
              <a:gd name="T17" fmla="*/ 3376 h 3376"/>
              <a:gd name="T18" fmla="*/ 0 w 3217"/>
              <a:gd name="T19" fmla="*/ 2556 h 3376"/>
              <a:gd name="T20" fmla="*/ 0 w 3217"/>
              <a:gd name="T21" fmla="*/ 819 h 3376"/>
              <a:gd name="T22" fmla="*/ 1608 w 3217"/>
              <a:gd name="T23" fmla="*/ 0 h 3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217" h="3376">
                <a:moveTo>
                  <a:pt x="1608" y="259"/>
                </a:moveTo>
                <a:lnTo>
                  <a:pt x="506" y="819"/>
                </a:lnTo>
                <a:lnTo>
                  <a:pt x="1608" y="1381"/>
                </a:lnTo>
                <a:lnTo>
                  <a:pt x="2711" y="819"/>
                </a:lnTo>
                <a:lnTo>
                  <a:pt x="1608" y="259"/>
                </a:lnTo>
                <a:close/>
                <a:moveTo>
                  <a:pt x="1608" y="0"/>
                </a:moveTo>
                <a:lnTo>
                  <a:pt x="3217" y="819"/>
                </a:lnTo>
                <a:lnTo>
                  <a:pt x="3217" y="2556"/>
                </a:lnTo>
                <a:lnTo>
                  <a:pt x="1608" y="3376"/>
                </a:lnTo>
                <a:lnTo>
                  <a:pt x="0" y="2556"/>
                </a:lnTo>
                <a:lnTo>
                  <a:pt x="0" y="819"/>
                </a:lnTo>
                <a:lnTo>
                  <a:pt x="1608" y="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1" name="Group 128"/>
          <p:cNvGrpSpPr/>
          <p:nvPr/>
        </p:nvGrpSpPr>
        <p:grpSpPr>
          <a:xfrm>
            <a:off x="6997062" y="3701650"/>
            <a:ext cx="324399" cy="320369"/>
            <a:chOff x="819150" y="-1422400"/>
            <a:chExt cx="766763" cy="757237"/>
          </a:xfrm>
          <a:solidFill>
            <a:schemeClr val="tx1">
              <a:lumMod val="95000"/>
              <a:lumOff val="5000"/>
            </a:schemeClr>
          </a:solidFill>
        </p:grpSpPr>
        <p:sp>
          <p:nvSpPr>
            <p:cNvPr id="22" name="Freeform 590"/>
            <p:cNvSpPr>
              <a:spLocks noEditPoints="1"/>
            </p:cNvSpPr>
            <p:nvPr/>
          </p:nvSpPr>
          <p:spPr bwMode="auto">
            <a:xfrm>
              <a:off x="1168400" y="-1077913"/>
              <a:ext cx="417513" cy="412750"/>
            </a:xfrm>
            <a:custGeom>
              <a:avLst/>
              <a:gdLst>
                <a:gd name="T0" fmla="*/ 639 w 1839"/>
                <a:gd name="T1" fmla="*/ 284 h 1819"/>
                <a:gd name="T2" fmla="*/ 497 w 1839"/>
                <a:gd name="T3" fmla="*/ 345 h 1819"/>
                <a:gd name="T4" fmla="*/ 378 w 1839"/>
                <a:gd name="T5" fmla="*/ 451 h 1819"/>
                <a:gd name="T6" fmla="*/ 301 w 1839"/>
                <a:gd name="T7" fmla="*/ 585 h 1819"/>
                <a:gd name="T8" fmla="*/ 270 w 1839"/>
                <a:gd name="T9" fmla="*/ 732 h 1819"/>
                <a:gd name="T10" fmla="*/ 286 w 1839"/>
                <a:gd name="T11" fmla="*/ 881 h 1819"/>
                <a:gd name="T12" fmla="*/ 347 w 1839"/>
                <a:gd name="T13" fmla="*/ 1022 h 1819"/>
                <a:gd name="T14" fmla="*/ 455 w 1839"/>
                <a:gd name="T15" fmla="*/ 1140 h 1819"/>
                <a:gd name="T16" fmla="*/ 591 w 1839"/>
                <a:gd name="T17" fmla="*/ 1216 h 1819"/>
                <a:gd name="T18" fmla="*/ 740 w 1839"/>
                <a:gd name="T19" fmla="*/ 1246 h 1819"/>
                <a:gd name="T20" fmla="*/ 891 w 1839"/>
                <a:gd name="T21" fmla="*/ 1231 h 1819"/>
                <a:gd name="T22" fmla="*/ 1033 w 1839"/>
                <a:gd name="T23" fmla="*/ 1170 h 1819"/>
                <a:gd name="T24" fmla="*/ 1152 w 1839"/>
                <a:gd name="T25" fmla="*/ 1064 h 1819"/>
                <a:gd name="T26" fmla="*/ 1229 w 1839"/>
                <a:gd name="T27" fmla="*/ 930 h 1819"/>
                <a:gd name="T28" fmla="*/ 1260 w 1839"/>
                <a:gd name="T29" fmla="*/ 782 h 1819"/>
                <a:gd name="T30" fmla="*/ 1244 w 1839"/>
                <a:gd name="T31" fmla="*/ 633 h 1819"/>
                <a:gd name="T32" fmla="*/ 1183 w 1839"/>
                <a:gd name="T33" fmla="*/ 493 h 1819"/>
                <a:gd name="T34" fmla="*/ 1076 w 1839"/>
                <a:gd name="T35" fmla="*/ 375 h 1819"/>
                <a:gd name="T36" fmla="*/ 939 w 1839"/>
                <a:gd name="T37" fmla="*/ 299 h 1819"/>
                <a:gd name="T38" fmla="*/ 790 w 1839"/>
                <a:gd name="T39" fmla="*/ 268 h 1819"/>
                <a:gd name="T40" fmla="*/ 858 w 1839"/>
                <a:gd name="T41" fmla="*/ 6 h 1819"/>
                <a:gd name="T42" fmla="*/ 1038 w 1839"/>
                <a:gd name="T43" fmla="*/ 49 h 1819"/>
                <a:gd name="T44" fmla="*/ 1207 w 1839"/>
                <a:gd name="T45" fmla="*/ 138 h 1819"/>
                <a:gd name="T46" fmla="*/ 1350 w 1839"/>
                <a:gd name="T47" fmla="*/ 268 h 1819"/>
                <a:gd name="T48" fmla="*/ 1454 w 1839"/>
                <a:gd name="T49" fmla="*/ 425 h 1819"/>
                <a:gd name="T50" fmla="*/ 1513 w 1839"/>
                <a:gd name="T51" fmla="*/ 598 h 1819"/>
                <a:gd name="T52" fmla="*/ 1530 w 1839"/>
                <a:gd name="T53" fmla="*/ 778 h 1819"/>
                <a:gd name="T54" fmla="*/ 1502 w 1839"/>
                <a:gd name="T55" fmla="*/ 956 h 1819"/>
                <a:gd name="T56" fmla="*/ 1760 w 1839"/>
                <a:gd name="T57" fmla="*/ 1368 h 1819"/>
                <a:gd name="T58" fmla="*/ 1818 w 1839"/>
                <a:gd name="T59" fmla="*/ 1454 h 1819"/>
                <a:gd name="T60" fmla="*/ 1839 w 1839"/>
                <a:gd name="T61" fmla="*/ 1555 h 1819"/>
                <a:gd name="T62" fmla="*/ 1818 w 1839"/>
                <a:gd name="T63" fmla="*/ 1656 h 1819"/>
                <a:gd name="T64" fmla="*/ 1760 w 1839"/>
                <a:gd name="T65" fmla="*/ 1743 h 1819"/>
                <a:gd name="T66" fmla="*/ 1663 w 1839"/>
                <a:gd name="T67" fmla="*/ 1804 h 1819"/>
                <a:gd name="T68" fmla="*/ 1553 w 1839"/>
                <a:gd name="T69" fmla="*/ 1819 h 1819"/>
                <a:gd name="T70" fmla="*/ 1445 w 1839"/>
                <a:gd name="T71" fmla="*/ 1788 h 1819"/>
                <a:gd name="T72" fmla="*/ 1082 w 1839"/>
                <a:gd name="T73" fmla="*/ 1446 h 1819"/>
                <a:gd name="T74" fmla="*/ 907 w 1839"/>
                <a:gd name="T75" fmla="*/ 1501 h 1819"/>
                <a:gd name="T76" fmla="*/ 725 w 1839"/>
                <a:gd name="T77" fmla="*/ 1513 h 1819"/>
                <a:gd name="T78" fmla="*/ 545 w 1839"/>
                <a:gd name="T79" fmla="*/ 1482 h 1819"/>
                <a:gd name="T80" fmla="*/ 375 w 1839"/>
                <a:gd name="T81" fmla="*/ 1409 h 1819"/>
                <a:gd name="T82" fmla="*/ 224 w 1839"/>
                <a:gd name="T83" fmla="*/ 1293 h 1819"/>
                <a:gd name="T84" fmla="*/ 105 w 1839"/>
                <a:gd name="T85" fmla="*/ 1141 h 1819"/>
                <a:gd name="T86" fmla="*/ 30 w 1839"/>
                <a:gd name="T87" fmla="*/ 970 h 1819"/>
                <a:gd name="T88" fmla="*/ 0 w 1839"/>
                <a:gd name="T89" fmla="*/ 787 h 1819"/>
                <a:gd name="T90" fmla="*/ 15 w 1839"/>
                <a:gd name="T91" fmla="*/ 604 h 1819"/>
                <a:gd name="T92" fmla="*/ 74 w 1839"/>
                <a:gd name="T93" fmla="*/ 429 h 1819"/>
                <a:gd name="T94" fmla="*/ 179 w 1839"/>
                <a:gd name="T95" fmla="*/ 270 h 1819"/>
                <a:gd name="T96" fmla="*/ 323 w 1839"/>
                <a:gd name="T97" fmla="*/ 138 h 1819"/>
                <a:gd name="T98" fmla="*/ 491 w 1839"/>
                <a:gd name="T99" fmla="*/ 49 h 1819"/>
                <a:gd name="T100" fmla="*/ 672 w 1839"/>
                <a:gd name="T101" fmla="*/ 6 h 1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39" h="1819">
                  <a:moveTo>
                    <a:pt x="740" y="268"/>
                  </a:moveTo>
                  <a:lnTo>
                    <a:pt x="689" y="273"/>
                  </a:lnTo>
                  <a:lnTo>
                    <a:pt x="639" y="284"/>
                  </a:lnTo>
                  <a:lnTo>
                    <a:pt x="591" y="299"/>
                  </a:lnTo>
                  <a:lnTo>
                    <a:pt x="544" y="319"/>
                  </a:lnTo>
                  <a:lnTo>
                    <a:pt x="497" y="345"/>
                  </a:lnTo>
                  <a:lnTo>
                    <a:pt x="455" y="375"/>
                  </a:lnTo>
                  <a:lnTo>
                    <a:pt x="415" y="410"/>
                  </a:lnTo>
                  <a:lnTo>
                    <a:pt x="378" y="451"/>
                  </a:lnTo>
                  <a:lnTo>
                    <a:pt x="347" y="493"/>
                  </a:lnTo>
                  <a:lnTo>
                    <a:pt x="322" y="538"/>
                  </a:lnTo>
                  <a:lnTo>
                    <a:pt x="301" y="585"/>
                  </a:lnTo>
                  <a:lnTo>
                    <a:pt x="286" y="633"/>
                  </a:lnTo>
                  <a:lnTo>
                    <a:pt x="276" y="682"/>
                  </a:lnTo>
                  <a:lnTo>
                    <a:pt x="270" y="732"/>
                  </a:lnTo>
                  <a:lnTo>
                    <a:pt x="270" y="782"/>
                  </a:lnTo>
                  <a:lnTo>
                    <a:pt x="276" y="832"/>
                  </a:lnTo>
                  <a:lnTo>
                    <a:pt x="286" y="881"/>
                  </a:lnTo>
                  <a:lnTo>
                    <a:pt x="301" y="930"/>
                  </a:lnTo>
                  <a:lnTo>
                    <a:pt x="322" y="977"/>
                  </a:lnTo>
                  <a:lnTo>
                    <a:pt x="347" y="1022"/>
                  </a:lnTo>
                  <a:lnTo>
                    <a:pt x="378" y="1064"/>
                  </a:lnTo>
                  <a:lnTo>
                    <a:pt x="415" y="1104"/>
                  </a:lnTo>
                  <a:lnTo>
                    <a:pt x="455" y="1140"/>
                  </a:lnTo>
                  <a:lnTo>
                    <a:pt x="497" y="1170"/>
                  </a:lnTo>
                  <a:lnTo>
                    <a:pt x="544" y="1195"/>
                  </a:lnTo>
                  <a:lnTo>
                    <a:pt x="591" y="1216"/>
                  </a:lnTo>
                  <a:lnTo>
                    <a:pt x="639" y="1231"/>
                  </a:lnTo>
                  <a:lnTo>
                    <a:pt x="689" y="1241"/>
                  </a:lnTo>
                  <a:lnTo>
                    <a:pt x="740" y="1246"/>
                  </a:lnTo>
                  <a:lnTo>
                    <a:pt x="790" y="1246"/>
                  </a:lnTo>
                  <a:lnTo>
                    <a:pt x="841" y="1241"/>
                  </a:lnTo>
                  <a:lnTo>
                    <a:pt x="891" y="1231"/>
                  </a:lnTo>
                  <a:lnTo>
                    <a:pt x="939" y="1216"/>
                  </a:lnTo>
                  <a:lnTo>
                    <a:pt x="986" y="1195"/>
                  </a:lnTo>
                  <a:lnTo>
                    <a:pt x="1033" y="1170"/>
                  </a:lnTo>
                  <a:lnTo>
                    <a:pt x="1076" y="1140"/>
                  </a:lnTo>
                  <a:lnTo>
                    <a:pt x="1115" y="1104"/>
                  </a:lnTo>
                  <a:lnTo>
                    <a:pt x="1152" y="1064"/>
                  </a:lnTo>
                  <a:lnTo>
                    <a:pt x="1183" y="1022"/>
                  </a:lnTo>
                  <a:lnTo>
                    <a:pt x="1208" y="977"/>
                  </a:lnTo>
                  <a:lnTo>
                    <a:pt x="1229" y="930"/>
                  </a:lnTo>
                  <a:lnTo>
                    <a:pt x="1244" y="881"/>
                  </a:lnTo>
                  <a:lnTo>
                    <a:pt x="1254" y="832"/>
                  </a:lnTo>
                  <a:lnTo>
                    <a:pt x="1260" y="782"/>
                  </a:lnTo>
                  <a:lnTo>
                    <a:pt x="1260" y="732"/>
                  </a:lnTo>
                  <a:lnTo>
                    <a:pt x="1254" y="682"/>
                  </a:lnTo>
                  <a:lnTo>
                    <a:pt x="1244" y="633"/>
                  </a:lnTo>
                  <a:lnTo>
                    <a:pt x="1229" y="585"/>
                  </a:lnTo>
                  <a:lnTo>
                    <a:pt x="1208" y="538"/>
                  </a:lnTo>
                  <a:lnTo>
                    <a:pt x="1183" y="493"/>
                  </a:lnTo>
                  <a:lnTo>
                    <a:pt x="1152" y="451"/>
                  </a:lnTo>
                  <a:lnTo>
                    <a:pt x="1115" y="410"/>
                  </a:lnTo>
                  <a:lnTo>
                    <a:pt x="1076" y="375"/>
                  </a:lnTo>
                  <a:lnTo>
                    <a:pt x="1033" y="345"/>
                  </a:lnTo>
                  <a:lnTo>
                    <a:pt x="986" y="319"/>
                  </a:lnTo>
                  <a:lnTo>
                    <a:pt x="939" y="299"/>
                  </a:lnTo>
                  <a:lnTo>
                    <a:pt x="891" y="284"/>
                  </a:lnTo>
                  <a:lnTo>
                    <a:pt x="841" y="273"/>
                  </a:lnTo>
                  <a:lnTo>
                    <a:pt x="790" y="268"/>
                  </a:lnTo>
                  <a:lnTo>
                    <a:pt x="740" y="268"/>
                  </a:lnTo>
                  <a:close/>
                  <a:moveTo>
                    <a:pt x="796" y="0"/>
                  </a:moveTo>
                  <a:lnTo>
                    <a:pt x="858" y="6"/>
                  </a:lnTo>
                  <a:lnTo>
                    <a:pt x="919" y="16"/>
                  </a:lnTo>
                  <a:lnTo>
                    <a:pt x="980" y="30"/>
                  </a:lnTo>
                  <a:lnTo>
                    <a:pt x="1038" y="49"/>
                  </a:lnTo>
                  <a:lnTo>
                    <a:pt x="1097" y="74"/>
                  </a:lnTo>
                  <a:lnTo>
                    <a:pt x="1153" y="104"/>
                  </a:lnTo>
                  <a:lnTo>
                    <a:pt x="1207" y="138"/>
                  </a:lnTo>
                  <a:lnTo>
                    <a:pt x="1257" y="177"/>
                  </a:lnTo>
                  <a:lnTo>
                    <a:pt x="1306" y="221"/>
                  </a:lnTo>
                  <a:lnTo>
                    <a:pt x="1350" y="268"/>
                  </a:lnTo>
                  <a:lnTo>
                    <a:pt x="1390" y="319"/>
                  </a:lnTo>
                  <a:lnTo>
                    <a:pt x="1424" y="371"/>
                  </a:lnTo>
                  <a:lnTo>
                    <a:pt x="1454" y="425"/>
                  </a:lnTo>
                  <a:lnTo>
                    <a:pt x="1478" y="481"/>
                  </a:lnTo>
                  <a:lnTo>
                    <a:pt x="1498" y="539"/>
                  </a:lnTo>
                  <a:lnTo>
                    <a:pt x="1513" y="598"/>
                  </a:lnTo>
                  <a:lnTo>
                    <a:pt x="1523" y="658"/>
                  </a:lnTo>
                  <a:lnTo>
                    <a:pt x="1528" y="718"/>
                  </a:lnTo>
                  <a:lnTo>
                    <a:pt x="1530" y="778"/>
                  </a:lnTo>
                  <a:lnTo>
                    <a:pt x="1525" y="838"/>
                  </a:lnTo>
                  <a:lnTo>
                    <a:pt x="1516" y="898"/>
                  </a:lnTo>
                  <a:lnTo>
                    <a:pt x="1502" y="956"/>
                  </a:lnTo>
                  <a:lnTo>
                    <a:pt x="1483" y="1014"/>
                  </a:lnTo>
                  <a:lnTo>
                    <a:pt x="1460" y="1071"/>
                  </a:lnTo>
                  <a:lnTo>
                    <a:pt x="1760" y="1368"/>
                  </a:lnTo>
                  <a:lnTo>
                    <a:pt x="1784" y="1394"/>
                  </a:lnTo>
                  <a:lnTo>
                    <a:pt x="1803" y="1423"/>
                  </a:lnTo>
                  <a:lnTo>
                    <a:pt x="1818" y="1454"/>
                  </a:lnTo>
                  <a:lnTo>
                    <a:pt x="1830" y="1486"/>
                  </a:lnTo>
                  <a:lnTo>
                    <a:pt x="1837" y="1520"/>
                  </a:lnTo>
                  <a:lnTo>
                    <a:pt x="1839" y="1555"/>
                  </a:lnTo>
                  <a:lnTo>
                    <a:pt x="1837" y="1590"/>
                  </a:lnTo>
                  <a:lnTo>
                    <a:pt x="1830" y="1624"/>
                  </a:lnTo>
                  <a:lnTo>
                    <a:pt x="1818" y="1656"/>
                  </a:lnTo>
                  <a:lnTo>
                    <a:pt x="1803" y="1687"/>
                  </a:lnTo>
                  <a:lnTo>
                    <a:pt x="1784" y="1716"/>
                  </a:lnTo>
                  <a:lnTo>
                    <a:pt x="1760" y="1743"/>
                  </a:lnTo>
                  <a:lnTo>
                    <a:pt x="1730" y="1768"/>
                  </a:lnTo>
                  <a:lnTo>
                    <a:pt x="1698" y="1788"/>
                  </a:lnTo>
                  <a:lnTo>
                    <a:pt x="1663" y="1804"/>
                  </a:lnTo>
                  <a:lnTo>
                    <a:pt x="1626" y="1815"/>
                  </a:lnTo>
                  <a:lnTo>
                    <a:pt x="1590" y="1819"/>
                  </a:lnTo>
                  <a:lnTo>
                    <a:pt x="1553" y="1819"/>
                  </a:lnTo>
                  <a:lnTo>
                    <a:pt x="1515" y="1815"/>
                  </a:lnTo>
                  <a:lnTo>
                    <a:pt x="1479" y="1804"/>
                  </a:lnTo>
                  <a:lnTo>
                    <a:pt x="1445" y="1788"/>
                  </a:lnTo>
                  <a:lnTo>
                    <a:pt x="1412" y="1768"/>
                  </a:lnTo>
                  <a:lnTo>
                    <a:pt x="1382" y="1743"/>
                  </a:lnTo>
                  <a:lnTo>
                    <a:pt x="1082" y="1446"/>
                  </a:lnTo>
                  <a:lnTo>
                    <a:pt x="1025" y="1469"/>
                  </a:lnTo>
                  <a:lnTo>
                    <a:pt x="967" y="1487"/>
                  </a:lnTo>
                  <a:lnTo>
                    <a:pt x="907" y="1501"/>
                  </a:lnTo>
                  <a:lnTo>
                    <a:pt x="847" y="1509"/>
                  </a:lnTo>
                  <a:lnTo>
                    <a:pt x="786" y="1514"/>
                  </a:lnTo>
                  <a:lnTo>
                    <a:pt x="725" y="1513"/>
                  </a:lnTo>
                  <a:lnTo>
                    <a:pt x="665" y="1508"/>
                  </a:lnTo>
                  <a:lnTo>
                    <a:pt x="604" y="1497"/>
                  </a:lnTo>
                  <a:lnTo>
                    <a:pt x="545" y="1482"/>
                  </a:lnTo>
                  <a:lnTo>
                    <a:pt x="486" y="1462"/>
                  </a:lnTo>
                  <a:lnTo>
                    <a:pt x="430" y="1438"/>
                  </a:lnTo>
                  <a:lnTo>
                    <a:pt x="375" y="1409"/>
                  </a:lnTo>
                  <a:lnTo>
                    <a:pt x="322" y="1375"/>
                  </a:lnTo>
                  <a:lnTo>
                    <a:pt x="271" y="1336"/>
                  </a:lnTo>
                  <a:lnTo>
                    <a:pt x="224" y="1293"/>
                  </a:lnTo>
                  <a:lnTo>
                    <a:pt x="179" y="1244"/>
                  </a:lnTo>
                  <a:lnTo>
                    <a:pt x="139" y="1194"/>
                  </a:lnTo>
                  <a:lnTo>
                    <a:pt x="105" y="1141"/>
                  </a:lnTo>
                  <a:lnTo>
                    <a:pt x="75" y="1085"/>
                  </a:lnTo>
                  <a:lnTo>
                    <a:pt x="50" y="1027"/>
                  </a:lnTo>
                  <a:lnTo>
                    <a:pt x="30" y="970"/>
                  </a:lnTo>
                  <a:lnTo>
                    <a:pt x="15" y="910"/>
                  </a:lnTo>
                  <a:lnTo>
                    <a:pt x="5" y="849"/>
                  </a:lnTo>
                  <a:lnTo>
                    <a:pt x="0" y="787"/>
                  </a:lnTo>
                  <a:lnTo>
                    <a:pt x="0" y="726"/>
                  </a:lnTo>
                  <a:lnTo>
                    <a:pt x="5" y="665"/>
                  </a:lnTo>
                  <a:lnTo>
                    <a:pt x="15" y="604"/>
                  </a:lnTo>
                  <a:lnTo>
                    <a:pt x="30" y="545"/>
                  </a:lnTo>
                  <a:lnTo>
                    <a:pt x="50" y="487"/>
                  </a:lnTo>
                  <a:lnTo>
                    <a:pt x="74" y="429"/>
                  </a:lnTo>
                  <a:lnTo>
                    <a:pt x="104" y="374"/>
                  </a:lnTo>
                  <a:lnTo>
                    <a:pt x="139" y="321"/>
                  </a:lnTo>
                  <a:lnTo>
                    <a:pt x="179" y="270"/>
                  </a:lnTo>
                  <a:lnTo>
                    <a:pt x="223" y="222"/>
                  </a:lnTo>
                  <a:lnTo>
                    <a:pt x="271" y="177"/>
                  </a:lnTo>
                  <a:lnTo>
                    <a:pt x="323" y="138"/>
                  </a:lnTo>
                  <a:lnTo>
                    <a:pt x="377" y="104"/>
                  </a:lnTo>
                  <a:lnTo>
                    <a:pt x="433" y="74"/>
                  </a:lnTo>
                  <a:lnTo>
                    <a:pt x="491" y="49"/>
                  </a:lnTo>
                  <a:lnTo>
                    <a:pt x="550" y="30"/>
                  </a:lnTo>
                  <a:lnTo>
                    <a:pt x="611" y="16"/>
                  </a:lnTo>
                  <a:lnTo>
                    <a:pt x="672" y="6"/>
                  </a:lnTo>
                  <a:lnTo>
                    <a:pt x="734" y="0"/>
                  </a:lnTo>
                  <a:lnTo>
                    <a:pt x="7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3" name="Freeform 591"/>
            <p:cNvSpPr/>
            <p:nvPr/>
          </p:nvSpPr>
          <p:spPr bwMode="auto">
            <a:xfrm>
              <a:off x="1204913" y="-1346200"/>
              <a:ext cx="374650" cy="474663"/>
            </a:xfrm>
            <a:custGeom>
              <a:avLst/>
              <a:gdLst>
                <a:gd name="T0" fmla="*/ 503 w 1655"/>
                <a:gd name="T1" fmla="*/ 30 h 2089"/>
                <a:gd name="T2" fmla="*/ 679 w 1655"/>
                <a:gd name="T3" fmla="*/ 255 h 2089"/>
                <a:gd name="T4" fmla="*/ 922 w 1655"/>
                <a:gd name="T5" fmla="*/ 543 h 2089"/>
                <a:gd name="T6" fmla="*/ 1053 w 1655"/>
                <a:gd name="T7" fmla="*/ 442 h 2089"/>
                <a:gd name="T8" fmla="*/ 1370 w 1655"/>
                <a:gd name="T9" fmla="*/ 402 h 2089"/>
                <a:gd name="T10" fmla="*/ 1470 w 1655"/>
                <a:gd name="T11" fmla="*/ 566 h 2089"/>
                <a:gd name="T12" fmla="*/ 1548 w 1655"/>
                <a:gd name="T13" fmla="*/ 743 h 2089"/>
                <a:gd name="T14" fmla="*/ 1606 w 1655"/>
                <a:gd name="T15" fmla="*/ 929 h 2089"/>
                <a:gd name="T16" fmla="*/ 1643 w 1655"/>
                <a:gd name="T17" fmla="*/ 1125 h 2089"/>
                <a:gd name="T18" fmla="*/ 1655 w 1655"/>
                <a:gd name="T19" fmla="*/ 1326 h 2089"/>
                <a:gd name="T20" fmla="*/ 1643 w 1655"/>
                <a:gd name="T21" fmla="*/ 1530 h 2089"/>
                <a:gd name="T22" fmla="*/ 1605 w 1655"/>
                <a:gd name="T23" fmla="*/ 1725 h 2089"/>
                <a:gd name="T24" fmla="*/ 1546 w 1655"/>
                <a:gd name="T25" fmla="*/ 1913 h 2089"/>
                <a:gd name="T26" fmla="*/ 1466 w 1655"/>
                <a:gd name="T27" fmla="*/ 2089 h 2089"/>
                <a:gd name="T28" fmla="*/ 1480 w 1655"/>
                <a:gd name="T29" fmla="*/ 1951 h 2089"/>
                <a:gd name="T30" fmla="*/ 1471 w 1655"/>
                <a:gd name="T31" fmla="*/ 1814 h 2089"/>
                <a:gd name="T32" fmla="*/ 1440 w 1655"/>
                <a:gd name="T33" fmla="*/ 1680 h 2089"/>
                <a:gd name="T34" fmla="*/ 1389 w 1655"/>
                <a:gd name="T35" fmla="*/ 1552 h 2089"/>
                <a:gd name="T36" fmla="*/ 1318 w 1655"/>
                <a:gd name="T37" fmla="*/ 1433 h 2089"/>
                <a:gd name="T38" fmla="*/ 1225 w 1655"/>
                <a:gd name="T39" fmla="*/ 1325 h 2089"/>
                <a:gd name="T40" fmla="*/ 1120 w 1655"/>
                <a:gd name="T41" fmla="*/ 1237 h 2089"/>
                <a:gd name="T42" fmla="*/ 1004 w 1655"/>
                <a:gd name="T43" fmla="*/ 1166 h 2089"/>
                <a:gd name="T44" fmla="*/ 878 w 1655"/>
                <a:gd name="T45" fmla="*/ 1115 h 2089"/>
                <a:gd name="T46" fmla="*/ 746 w 1655"/>
                <a:gd name="T47" fmla="*/ 1083 h 2089"/>
                <a:gd name="T48" fmla="*/ 607 w 1655"/>
                <a:gd name="T49" fmla="*/ 1072 h 2089"/>
                <a:gd name="T50" fmla="*/ 456 w 1655"/>
                <a:gd name="T51" fmla="*/ 1085 h 2089"/>
                <a:gd name="T52" fmla="*/ 311 w 1655"/>
                <a:gd name="T53" fmla="*/ 1123 h 2089"/>
                <a:gd name="T54" fmla="*/ 175 w 1655"/>
                <a:gd name="T55" fmla="*/ 1186 h 2089"/>
                <a:gd name="T56" fmla="*/ 648 w 1655"/>
                <a:gd name="T57" fmla="*/ 815 h 2089"/>
                <a:gd name="T58" fmla="*/ 824 w 1655"/>
                <a:gd name="T59" fmla="*/ 757 h 2089"/>
                <a:gd name="T60" fmla="*/ 549 w 1655"/>
                <a:gd name="T61" fmla="*/ 408 h 2089"/>
                <a:gd name="T62" fmla="*/ 370 w 1655"/>
                <a:gd name="T63" fmla="*/ 368 h 2089"/>
                <a:gd name="T64" fmla="*/ 192 w 1655"/>
                <a:gd name="T65" fmla="*/ 521 h 2089"/>
                <a:gd name="T66" fmla="*/ 0 w 1655"/>
                <a:gd name="T67" fmla="*/ 377 h 2089"/>
                <a:gd name="T68" fmla="*/ 182 w 1655"/>
                <a:gd name="T69" fmla="*/ 152 h 2089"/>
                <a:gd name="T70" fmla="*/ 315 w 1655"/>
                <a:gd name="T71" fmla="*/ 290 h 2089"/>
                <a:gd name="T72" fmla="*/ 488 w 1655"/>
                <a:gd name="T73" fmla="*/ 353 h 2089"/>
                <a:gd name="T74" fmla="*/ 497 w 1655"/>
                <a:gd name="T75" fmla="*/ 221 h 2089"/>
                <a:gd name="T76" fmla="*/ 346 w 1655"/>
                <a:gd name="T77" fmla="*/ 0 h 20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5" h="2089">
                  <a:moveTo>
                    <a:pt x="346" y="0"/>
                  </a:moveTo>
                  <a:lnTo>
                    <a:pt x="503" y="30"/>
                  </a:lnTo>
                  <a:lnTo>
                    <a:pt x="638" y="150"/>
                  </a:lnTo>
                  <a:lnTo>
                    <a:pt x="679" y="255"/>
                  </a:lnTo>
                  <a:lnTo>
                    <a:pt x="709" y="354"/>
                  </a:lnTo>
                  <a:lnTo>
                    <a:pt x="922" y="543"/>
                  </a:lnTo>
                  <a:lnTo>
                    <a:pt x="977" y="561"/>
                  </a:lnTo>
                  <a:lnTo>
                    <a:pt x="1053" y="442"/>
                  </a:lnTo>
                  <a:lnTo>
                    <a:pt x="1321" y="418"/>
                  </a:lnTo>
                  <a:lnTo>
                    <a:pt x="1370" y="402"/>
                  </a:lnTo>
                  <a:lnTo>
                    <a:pt x="1422" y="482"/>
                  </a:lnTo>
                  <a:lnTo>
                    <a:pt x="1470" y="566"/>
                  </a:lnTo>
                  <a:lnTo>
                    <a:pt x="1511" y="654"/>
                  </a:lnTo>
                  <a:lnTo>
                    <a:pt x="1548" y="743"/>
                  </a:lnTo>
                  <a:lnTo>
                    <a:pt x="1580" y="835"/>
                  </a:lnTo>
                  <a:lnTo>
                    <a:pt x="1606" y="929"/>
                  </a:lnTo>
                  <a:lnTo>
                    <a:pt x="1627" y="1025"/>
                  </a:lnTo>
                  <a:lnTo>
                    <a:pt x="1643" y="1125"/>
                  </a:lnTo>
                  <a:lnTo>
                    <a:pt x="1651" y="1225"/>
                  </a:lnTo>
                  <a:lnTo>
                    <a:pt x="1655" y="1326"/>
                  </a:lnTo>
                  <a:lnTo>
                    <a:pt x="1651" y="1429"/>
                  </a:lnTo>
                  <a:lnTo>
                    <a:pt x="1643" y="1530"/>
                  </a:lnTo>
                  <a:lnTo>
                    <a:pt x="1627" y="1628"/>
                  </a:lnTo>
                  <a:lnTo>
                    <a:pt x="1605" y="1725"/>
                  </a:lnTo>
                  <a:lnTo>
                    <a:pt x="1579" y="1820"/>
                  </a:lnTo>
                  <a:lnTo>
                    <a:pt x="1546" y="1913"/>
                  </a:lnTo>
                  <a:lnTo>
                    <a:pt x="1508" y="2002"/>
                  </a:lnTo>
                  <a:lnTo>
                    <a:pt x="1466" y="2089"/>
                  </a:lnTo>
                  <a:lnTo>
                    <a:pt x="1475" y="2021"/>
                  </a:lnTo>
                  <a:lnTo>
                    <a:pt x="1480" y="1951"/>
                  </a:lnTo>
                  <a:lnTo>
                    <a:pt x="1477" y="1882"/>
                  </a:lnTo>
                  <a:lnTo>
                    <a:pt x="1471" y="1814"/>
                  </a:lnTo>
                  <a:lnTo>
                    <a:pt x="1457" y="1746"/>
                  </a:lnTo>
                  <a:lnTo>
                    <a:pt x="1440" y="1680"/>
                  </a:lnTo>
                  <a:lnTo>
                    <a:pt x="1418" y="1615"/>
                  </a:lnTo>
                  <a:lnTo>
                    <a:pt x="1389" y="1552"/>
                  </a:lnTo>
                  <a:lnTo>
                    <a:pt x="1356" y="1491"/>
                  </a:lnTo>
                  <a:lnTo>
                    <a:pt x="1318" y="1433"/>
                  </a:lnTo>
                  <a:lnTo>
                    <a:pt x="1274" y="1378"/>
                  </a:lnTo>
                  <a:lnTo>
                    <a:pt x="1225" y="1325"/>
                  </a:lnTo>
                  <a:lnTo>
                    <a:pt x="1174" y="1279"/>
                  </a:lnTo>
                  <a:lnTo>
                    <a:pt x="1120" y="1237"/>
                  </a:lnTo>
                  <a:lnTo>
                    <a:pt x="1063" y="1199"/>
                  </a:lnTo>
                  <a:lnTo>
                    <a:pt x="1004" y="1166"/>
                  </a:lnTo>
                  <a:lnTo>
                    <a:pt x="942" y="1138"/>
                  </a:lnTo>
                  <a:lnTo>
                    <a:pt x="878" y="1115"/>
                  </a:lnTo>
                  <a:lnTo>
                    <a:pt x="813" y="1096"/>
                  </a:lnTo>
                  <a:lnTo>
                    <a:pt x="746" y="1083"/>
                  </a:lnTo>
                  <a:lnTo>
                    <a:pt x="676" y="1076"/>
                  </a:lnTo>
                  <a:lnTo>
                    <a:pt x="607" y="1072"/>
                  </a:lnTo>
                  <a:lnTo>
                    <a:pt x="531" y="1076"/>
                  </a:lnTo>
                  <a:lnTo>
                    <a:pt x="456" y="1085"/>
                  </a:lnTo>
                  <a:lnTo>
                    <a:pt x="382" y="1102"/>
                  </a:lnTo>
                  <a:lnTo>
                    <a:pt x="311" y="1123"/>
                  </a:lnTo>
                  <a:lnTo>
                    <a:pt x="241" y="1152"/>
                  </a:lnTo>
                  <a:lnTo>
                    <a:pt x="175" y="1186"/>
                  </a:lnTo>
                  <a:lnTo>
                    <a:pt x="370" y="954"/>
                  </a:lnTo>
                  <a:lnTo>
                    <a:pt x="648" y="815"/>
                  </a:lnTo>
                  <a:lnTo>
                    <a:pt x="810" y="836"/>
                  </a:lnTo>
                  <a:lnTo>
                    <a:pt x="824" y="757"/>
                  </a:lnTo>
                  <a:lnTo>
                    <a:pt x="625" y="558"/>
                  </a:lnTo>
                  <a:lnTo>
                    <a:pt x="549" y="408"/>
                  </a:lnTo>
                  <a:lnTo>
                    <a:pt x="438" y="408"/>
                  </a:lnTo>
                  <a:lnTo>
                    <a:pt x="370" y="368"/>
                  </a:lnTo>
                  <a:lnTo>
                    <a:pt x="223" y="346"/>
                  </a:lnTo>
                  <a:lnTo>
                    <a:pt x="192" y="521"/>
                  </a:lnTo>
                  <a:lnTo>
                    <a:pt x="13" y="486"/>
                  </a:lnTo>
                  <a:lnTo>
                    <a:pt x="0" y="377"/>
                  </a:lnTo>
                  <a:lnTo>
                    <a:pt x="137" y="346"/>
                  </a:lnTo>
                  <a:lnTo>
                    <a:pt x="182" y="152"/>
                  </a:lnTo>
                  <a:lnTo>
                    <a:pt x="318" y="208"/>
                  </a:lnTo>
                  <a:lnTo>
                    <a:pt x="315" y="290"/>
                  </a:lnTo>
                  <a:lnTo>
                    <a:pt x="419" y="333"/>
                  </a:lnTo>
                  <a:lnTo>
                    <a:pt x="488" y="353"/>
                  </a:lnTo>
                  <a:lnTo>
                    <a:pt x="573" y="309"/>
                  </a:lnTo>
                  <a:lnTo>
                    <a:pt x="497" y="221"/>
                  </a:lnTo>
                  <a:lnTo>
                    <a:pt x="343" y="71"/>
                  </a:lnTo>
                  <a:lnTo>
                    <a:pt x="3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4" name="Freeform 592"/>
            <p:cNvSpPr/>
            <p:nvPr/>
          </p:nvSpPr>
          <p:spPr bwMode="auto">
            <a:xfrm>
              <a:off x="1160463" y="-1065213"/>
              <a:ext cx="52388" cy="44450"/>
            </a:xfrm>
            <a:custGeom>
              <a:avLst/>
              <a:gdLst>
                <a:gd name="T0" fmla="*/ 130 w 229"/>
                <a:gd name="T1" fmla="*/ 0 h 197"/>
                <a:gd name="T2" fmla="*/ 229 w 229"/>
                <a:gd name="T3" fmla="*/ 45 h 197"/>
                <a:gd name="T4" fmla="*/ 205 w 229"/>
                <a:gd name="T5" fmla="*/ 66 h 197"/>
                <a:gd name="T6" fmla="*/ 182 w 229"/>
                <a:gd name="T7" fmla="*/ 89 h 197"/>
                <a:gd name="T8" fmla="*/ 162 w 229"/>
                <a:gd name="T9" fmla="*/ 109 h 197"/>
                <a:gd name="T10" fmla="*/ 143 w 229"/>
                <a:gd name="T11" fmla="*/ 131 h 197"/>
                <a:gd name="T12" fmla="*/ 89 w 229"/>
                <a:gd name="T13" fmla="*/ 132 h 197"/>
                <a:gd name="T14" fmla="*/ 32 w 229"/>
                <a:gd name="T15" fmla="*/ 197 h 197"/>
                <a:gd name="T16" fmla="*/ 0 w 229"/>
                <a:gd name="T17" fmla="*/ 61 h 197"/>
                <a:gd name="T18" fmla="*/ 130 w 229"/>
                <a:gd name="T19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9" h="197">
                  <a:moveTo>
                    <a:pt x="130" y="0"/>
                  </a:moveTo>
                  <a:lnTo>
                    <a:pt x="229" y="45"/>
                  </a:lnTo>
                  <a:lnTo>
                    <a:pt x="205" y="66"/>
                  </a:lnTo>
                  <a:lnTo>
                    <a:pt x="182" y="89"/>
                  </a:lnTo>
                  <a:lnTo>
                    <a:pt x="162" y="109"/>
                  </a:lnTo>
                  <a:lnTo>
                    <a:pt x="143" y="131"/>
                  </a:lnTo>
                  <a:lnTo>
                    <a:pt x="89" y="132"/>
                  </a:lnTo>
                  <a:lnTo>
                    <a:pt x="32" y="197"/>
                  </a:lnTo>
                  <a:lnTo>
                    <a:pt x="0" y="61"/>
                  </a:lnTo>
                  <a:lnTo>
                    <a:pt x="1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5" name="Freeform 593"/>
            <p:cNvSpPr/>
            <p:nvPr/>
          </p:nvSpPr>
          <p:spPr bwMode="auto">
            <a:xfrm>
              <a:off x="1289050" y="-714375"/>
              <a:ext cx="92075" cy="34925"/>
            </a:xfrm>
            <a:custGeom>
              <a:avLst/>
              <a:gdLst>
                <a:gd name="T0" fmla="*/ 404 w 404"/>
                <a:gd name="T1" fmla="*/ 0 h 154"/>
                <a:gd name="T2" fmla="*/ 327 w 404"/>
                <a:gd name="T3" fmla="*/ 38 h 154"/>
                <a:gd name="T4" fmla="*/ 249 w 404"/>
                <a:gd name="T5" fmla="*/ 73 h 154"/>
                <a:gd name="T6" fmla="*/ 168 w 404"/>
                <a:gd name="T7" fmla="*/ 105 h 154"/>
                <a:gd name="T8" fmla="*/ 85 w 404"/>
                <a:gd name="T9" fmla="*/ 131 h 154"/>
                <a:gd name="T10" fmla="*/ 0 w 404"/>
                <a:gd name="T11" fmla="*/ 154 h 154"/>
                <a:gd name="T12" fmla="*/ 31 w 404"/>
                <a:gd name="T13" fmla="*/ 44 h 154"/>
                <a:gd name="T14" fmla="*/ 92 w 404"/>
                <a:gd name="T15" fmla="*/ 5 h 154"/>
                <a:gd name="T16" fmla="*/ 163 w 404"/>
                <a:gd name="T17" fmla="*/ 13 h 154"/>
                <a:gd name="T18" fmla="*/ 236 w 404"/>
                <a:gd name="T19" fmla="*/ 17 h 154"/>
                <a:gd name="T20" fmla="*/ 292 w 404"/>
                <a:gd name="T21" fmla="*/ 14 h 154"/>
                <a:gd name="T22" fmla="*/ 348 w 404"/>
                <a:gd name="T23" fmla="*/ 9 h 154"/>
                <a:gd name="T24" fmla="*/ 404 w 404"/>
                <a:gd name="T25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154">
                  <a:moveTo>
                    <a:pt x="404" y="0"/>
                  </a:moveTo>
                  <a:lnTo>
                    <a:pt x="327" y="38"/>
                  </a:lnTo>
                  <a:lnTo>
                    <a:pt x="249" y="73"/>
                  </a:lnTo>
                  <a:lnTo>
                    <a:pt x="168" y="105"/>
                  </a:lnTo>
                  <a:lnTo>
                    <a:pt x="85" y="131"/>
                  </a:lnTo>
                  <a:lnTo>
                    <a:pt x="0" y="154"/>
                  </a:lnTo>
                  <a:lnTo>
                    <a:pt x="31" y="44"/>
                  </a:lnTo>
                  <a:lnTo>
                    <a:pt x="92" y="5"/>
                  </a:lnTo>
                  <a:lnTo>
                    <a:pt x="163" y="13"/>
                  </a:lnTo>
                  <a:lnTo>
                    <a:pt x="236" y="17"/>
                  </a:lnTo>
                  <a:lnTo>
                    <a:pt x="292" y="14"/>
                  </a:lnTo>
                  <a:lnTo>
                    <a:pt x="348" y="9"/>
                  </a:lnTo>
                  <a:lnTo>
                    <a:pt x="4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6" name="Freeform 594"/>
            <p:cNvSpPr/>
            <p:nvPr/>
          </p:nvSpPr>
          <p:spPr bwMode="auto">
            <a:xfrm>
              <a:off x="819150" y="-1241425"/>
              <a:ext cx="428625" cy="573088"/>
            </a:xfrm>
            <a:custGeom>
              <a:avLst/>
              <a:gdLst>
                <a:gd name="T0" fmla="*/ 230 w 1890"/>
                <a:gd name="T1" fmla="*/ 95 h 2526"/>
                <a:gd name="T2" fmla="*/ 513 w 1890"/>
                <a:gd name="T3" fmla="*/ 157 h 2526"/>
                <a:gd name="T4" fmla="*/ 969 w 1890"/>
                <a:gd name="T5" fmla="*/ 390 h 2526"/>
                <a:gd name="T6" fmla="*/ 1211 w 1890"/>
                <a:gd name="T7" fmla="*/ 979 h 2526"/>
                <a:gd name="T8" fmla="*/ 1251 w 1890"/>
                <a:gd name="T9" fmla="*/ 864 h 2526"/>
                <a:gd name="T10" fmla="*/ 1524 w 1890"/>
                <a:gd name="T11" fmla="*/ 1097 h 2526"/>
                <a:gd name="T12" fmla="*/ 1475 w 1890"/>
                <a:gd name="T13" fmla="*/ 1216 h 2526"/>
                <a:gd name="T14" fmla="*/ 1444 w 1890"/>
                <a:gd name="T15" fmla="*/ 1344 h 2526"/>
                <a:gd name="T16" fmla="*/ 1434 w 1890"/>
                <a:gd name="T17" fmla="*/ 1476 h 2526"/>
                <a:gd name="T18" fmla="*/ 1445 w 1890"/>
                <a:gd name="T19" fmla="*/ 1613 h 2526"/>
                <a:gd name="T20" fmla="*/ 1477 w 1890"/>
                <a:gd name="T21" fmla="*/ 1745 h 2526"/>
                <a:gd name="T22" fmla="*/ 1529 w 1890"/>
                <a:gd name="T23" fmla="*/ 1870 h 2526"/>
                <a:gd name="T24" fmla="*/ 1601 w 1890"/>
                <a:gd name="T25" fmla="*/ 1984 h 2526"/>
                <a:gd name="T26" fmla="*/ 1691 w 1890"/>
                <a:gd name="T27" fmla="*/ 2089 h 2526"/>
                <a:gd name="T28" fmla="*/ 1786 w 1890"/>
                <a:gd name="T29" fmla="*/ 2170 h 2526"/>
                <a:gd name="T30" fmla="*/ 1890 w 1890"/>
                <a:gd name="T31" fmla="*/ 2236 h 2526"/>
                <a:gd name="T32" fmla="*/ 1880 w 1890"/>
                <a:gd name="T33" fmla="*/ 2274 h 2526"/>
                <a:gd name="T34" fmla="*/ 1874 w 1890"/>
                <a:gd name="T35" fmla="*/ 2300 h 2526"/>
                <a:gd name="T36" fmla="*/ 1872 w 1890"/>
                <a:gd name="T37" fmla="*/ 2310 h 2526"/>
                <a:gd name="T38" fmla="*/ 1820 w 1890"/>
                <a:gd name="T39" fmla="*/ 2519 h 2526"/>
                <a:gd name="T40" fmla="*/ 1679 w 1890"/>
                <a:gd name="T41" fmla="*/ 2526 h 2526"/>
                <a:gd name="T42" fmla="*/ 1468 w 1890"/>
                <a:gd name="T43" fmla="*/ 2513 h 2526"/>
                <a:gd name="T44" fmla="*/ 1266 w 1890"/>
                <a:gd name="T45" fmla="*/ 2475 h 2526"/>
                <a:gd name="T46" fmla="*/ 1072 w 1890"/>
                <a:gd name="T47" fmla="*/ 2414 h 2526"/>
                <a:gd name="T48" fmla="*/ 889 w 1890"/>
                <a:gd name="T49" fmla="*/ 2331 h 2526"/>
                <a:gd name="T50" fmla="*/ 719 w 1890"/>
                <a:gd name="T51" fmla="*/ 2228 h 2526"/>
                <a:gd name="T52" fmla="*/ 564 w 1890"/>
                <a:gd name="T53" fmla="*/ 2106 h 2526"/>
                <a:gd name="T54" fmla="*/ 424 w 1890"/>
                <a:gd name="T55" fmla="*/ 1968 h 2526"/>
                <a:gd name="T56" fmla="*/ 301 w 1890"/>
                <a:gd name="T57" fmla="*/ 1814 h 2526"/>
                <a:gd name="T58" fmla="*/ 197 w 1890"/>
                <a:gd name="T59" fmla="*/ 1645 h 2526"/>
                <a:gd name="T60" fmla="*/ 113 w 1890"/>
                <a:gd name="T61" fmla="*/ 1465 h 2526"/>
                <a:gd name="T62" fmla="*/ 52 w 1890"/>
                <a:gd name="T63" fmla="*/ 1273 h 2526"/>
                <a:gd name="T64" fmla="*/ 13 w 1890"/>
                <a:gd name="T65" fmla="*/ 1073 h 2526"/>
                <a:gd name="T66" fmla="*/ 0 w 1890"/>
                <a:gd name="T67" fmla="*/ 864 h 2526"/>
                <a:gd name="T68" fmla="*/ 12 w 1890"/>
                <a:gd name="T69" fmla="*/ 664 h 2526"/>
                <a:gd name="T70" fmla="*/ 48 w 1890"/>
                <a:gd name="T71" fmla="*/ 471 h 2526"/>
                <a:gd name="T72" fmla="*/ 106 w 1890"/>
                <a:gd name="T73" fmla="*/ 285 h 2526"/>
                <a:gd name="T74" fmla="*/ 184 w 1890"/>
                <a:gd name="T75" fmla="*/ 111 h 2526"/>
                <a:gd name="T76" fmla="*/ 351 w 1890"/>
                <a:gd name="T77" fmla="*/ 0 h 2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90" h="2526">
                  <a:moveTo>
                    <a:pt x="351" y="0"/>
                  </a:moveTo>
                  <a:lnTo>
                    <a:pt x="230" y="95"/>
                  </a:lnTo>
                  <a:lnTo>
                    <a:pt x="325" y="157"/>
                  </a:lnTo>
                  <a:lnTo>
                    <a:pt x="513" y="157"/>
                  </a:lnTo>
                  <a:lnTo>
                    <a:pt x="794" y="107"/>
                  </a:lnTo>
                  <a:lnTo>
                    <a:pt x="969" y="390"/>
                  </a:lnTo>
                  <a:lnTo>
                    <a:pt x="969" y="656"/>
                  </a:lnTo>
                  <a:lnTo>
                    <a:pt x="1211" y="979"/>
                  </a:lnTo>
                  <a:lnTo>
                    <a:pt x="1251" y="979"/>
                  </a:lnTo>
                  <a:lnTo>
                    <a:pt x="1251" y="864"/>
                  </a:lnTo>
                  <a:lnTo>
                    <a:pt x="1344" y="1056"/>
                  </a:lnTo>
                  <a:lnTo>
                    <a:pt x="1524" y="1097"/>
                  </a:lnTo>
                  <a:lnTo>
                    <a:pt x="1497" y="1155"/>
                  </a:lnTo>
                  <a:lnTo>
                    <a:pt x="1475" y="1216"/>
                  </a:lnTo>
                  <a:lnTo>
                    <a:pt x="1457" y="1280"/>
                  </a:lnTo>
                  <a:lnTo>
                    <a:pt x="1444" y="1344"/>
                  </a:lnTo>
                  <a:lnTo>
                    <a:pt x="1436" y="1409"/>
                  </a:lnTo>
                  <a:lnTo>
                    <a:pt x="1434" y="1476"/>
                  </a:lnTo>
                  <a:lnTo>
                    <a:pt x="1436" y="1546"/>
                  </a:lnTo>
                  <a:lnTo>
                    <a:pt x="1445" y="1613"/>
                  </a:lnTo>
                  <a:lnTo>
                    <a:pt x="1459" y="1680"/>
                  </a:lnTo>
                  <a:lnTo>
                    <a:pt x="1477" y="1745"/>
                  </a:lnTo>
                  <a:lnTo>
                    <a:pt x="1500" y="1807"/>
                  </a:lnTo>
                  <a:lnTo>
                    <a:pt x="1529" y="1870"/>
                  </a:lnTo>
                  <a:lnTo>
                    <a:pt x="1562" y="1928"/>
                  </a:lnTo>
                  <a:lnTo>
                    <a:pt x="1601" y="1984"/>
                  </a:lnTo>
                  <a:lnTo>
                    <a:pt x="1644" y="2037"/>
                  </a:lnTo>
                  <a:lnTo>
                    <a:pt x="1691" y="2089"/>
                  </a:lnTo>
                  <a:lnTo>
                    <a:pt x="1737" y="2131"/>
                  </a:lnTo>
                  <a:lnTo>
                    <a:pt x="1786" y="2170"/>
                  </a:lnTo>
                  <a:lnTo>
                    <a:pt x="1837" y="2205"/>
                  </a:lnTo>
                  <a:lnTo>
                    <a:pt x="1890" y="2236"/>
                  </a:lnTo>
                  <a:lnTo>
                    <a:pt x="1885" y="2257"/>
                  </a:lnTo>
                  <a:lnTo>
                    <a:pt x="1880" y="2274"/>
                  </a:lnTo>
                  <a:lnTo>
                    <a:pt x="1877" y="2289"/>
                  </a:lnTo>
                  <a:lnTo>
                    <a:pt x="1874" y="2300"/>
                  </a:lnTo>
                  <a:lnTo>
                    <a:pt x="1872" y="2308"/>
                  </a:lnTo>
                  <a:lnTo>
                    <a:pt x="1872" y="2310"/>
                  </a:lnTo>
                  <a:lnTo>
                    <a:pt x="1889" y="2512"/>
                  </a:lnTo>
                  <a:lnTo>
                    <a:pt x="1820" y="2519"/>
                  </a:lnTo>
                  <a:lnTo>
                    <a:pt x="1749" y="2524"/>
                  </a:lnTo>
                  <a:lnTo>
                    <a:pt x="1679" y="2526"/>
                  </a:lnTo>
                  <a:lnTo>
                    <a:pt x="1572" y="2523"/>
                  </a:lnTo>
                  <a:lnTo>
                    <a:pt x="1468" y="2513"/>
                  </a:lnTo>
                  <a:lnTo>
                    <a:pt x="1366" y="2496"/>
                  </a:lnTo>
                  <a:lnTo>
                    <a:pt x="1266" y="2475"/>
                  </a:lnTo>
                  <a:lnTo>
                    <a:pt x="1168" y="2447"/>
                  </a:lnTo>
                  <a:lnTo>
                    <a:pt x="1072" y="2414"/>
                  </a:lnTo>
                  <a:lnTo>
                    <a:pt x="979" y="2375"/>
                  </a:lnTo>
                  <a:lnTo>
                    <a:pt x="889" y="2331"/>
                  </a:lnTo>
                  <a:lnTo>
                    <a:pt x="803" y="2282"/>
                  </a:lnTo>
                  <a:lnTo>
                    <a:pt x="719" y="2228"/>
                  </a:lnTo>
                  <a:lnTo>
                    <a:pt x="640" y="2169"/>
                  </a:lnTo>
                  <a:lnTo>
                    <a:pt x="564" y="2106"/>
                  </a:lnTo>
                  <a:lnTo>
                    <a:pt x="491" y="2040"/>
                  </a:lnTo>
                  <a:lnTo>
                    <a:pt x="424" y="1968"/>
                  </a:lnTo>
                  <a:lnTo>
                    <a:pt x="360" y="1892"/>
                  </a:lnTo>
                  <a:lnTo>
                    <a:pt x="301" y="1814"/>
                  </a:lnTo>
                  <a:lnTo>
                    <a:pt x="247" y="1731"/>
                  </a:lnTo>
                  <a:lnTo>
                    <a:pt x="197" y="1645"/>
                  </a:lnTo>
                  <a:lnTo>
                    <a:pt x="152" y="1557"/>
                  </a:lnTo>
                  <a:lnTo>
                    <a:pt x="113" y="1465"/>
                  </a:lnTo>
                  <a:lnTo>
                    <a:pt x="79" y="1370"/>
                  </a:lnTo>
                  <a:lnTo>
                    <a:pt x="52" y="1273"/>
                  </a:lnTo>
                  <a:lnTo>
                    <a:pt x="30" y="1174"/>
                  </a:lnTo>
                  <a:lnTo>
                    <a:pt x="13" y="1073"/>
                  </a:lnTo>
                  <a:lnTo>
                    <a:pt x="3" y="970"/>
                  </a:lnTo>
                  <a:lnTo>
                    <a:pt x="0" y="864"/>
                  </a:lnTo>
                  <a:lnTo>
                    <a:pt x="3" y="763"/>
                  </a:lnTo>
                  <a:lnTo>
                    <a:pt x="12" y="664"/>
                  </a:lnTo>
                  <a:lnTo>
                    <a:pt x="27" y="567"/>
                  </a:lnTo>
                  <a:lnTo>
                    <a:pt x="48" y="471"/>
                  </a:lnTo>
                  <a:lnTo>
                    <a:pt x="75" y="377"/>
                  </a:lnTo>
                  <a:lnTo>
                    <a:pt x="106" y="285"/>
                  </a:lnTo>
                  <a:lnTo>
                    <a:pt x="143" y="197"/>
                  </a:lnTo>
                  <a:lnTo>
                    <a:pt x="184" y="111"/>
                  </a:lnTo>
                  <a:lnTo>
                    <a:pt x="230" y="27"/>
                  </a:lnTo>
                  <a:lnTo>
                    <a:pt x="3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7" name="Freeform 595"/>
            <p:cNvSpPr>
              <a:spLocks noEditPoints="1"/>
            </p:cNvSpPr>
            <p:nvPr/>
          </p:nvSpPr>
          <p:spPr bwMode="auto">
            <a:xfrm>
              <a:off x="906463" y="-1422400"/>
              <a:ext cx="455613" cy="138113"/>
            </a:xfrm>
            <a:custGeom>
              <a:avLst/>
              <a:gdLst>
                <a:gd name="T0" fmla="*/ 857 w 2009"/>
                <a:gd name="T1" fmla="*/ 178 h 604"/>
                <a:gd name="T2" fmla="*/ 854 w 2009"/>
                <a:gd name="T3" fmla="*/ 185 h 604"/>
                <a:gd name="T4" fmla="*/ 848 w 2009"/>
                <a:gd name="T5" fmla="*/ 194 h 604"/>
                <a:gd name="T6" fmla="*/ 837 w 2009"/>
                <a:gd name="T7" fmla="*/ 204 h 604"/>
                <a:gd name="T8" fmla="*/ 823 w 2009"/>
                <a:gd name="T9" fmla="*/ 214 h 604"/>
                <a:gd name="T10" fmla="*/ 809 w 2009"/>
                <a:gd name="T11" fmla="*/ 225 h 604"/>
                <a:gd name="T12" fmla="*/ 795 w 2009"/>
                <a:gd name="T13" fmla="*/ 235 h 604"/>
                <a:gd name="T14" fmla="*/ 780 w 2009"/>
                <a:gd name="T15" fmla="*/ 246 h 604"/>
                <a:gd name="T16" fmla="*/ 767 w 2009"/>
                <a:gd name="T17" fmla="*/ 254 h 604"/>
                <a:gd name="T18" fmla="*/ 757 w 2009"/>
                <a:gd name="T19" fmla="*/ 261 h 604"/>
                <a:gd name="T20" fmla="*/ 750 w 2009"/>
                <a:gd name="T21" fmla="*/ 266 h 604"/>
                <a:gd name="T22" fmla="*/ 747 w 2009"/>
                <a:gd name="T23" fmla="*/ 267 h 604"/>
                <a:gd name="T24" fmla="*/ 857 w 2009"/>
                <a:gd name="T25" fmla="*/ 331 h 604"/>
                <a:gd name="T26" fmla="*/ 1087 w 2009"/>
                <a:gd name="T27" fmla="*/ 271 h 604"/>
                <a:gd name="T28" fmla="*/ 1033 w 2009"/>
                <a:gd name="T29" fmla="*/ 178 h 604"/>
                <a:gd name="T30" fmla="*/ 933 w 2009"/>
                <a:gd name="T31" fmla="*/ 210 h 604"/>
                <a:gd name="T32" fmla="*/ 857 w 2009"/>
                <a:gd name="T33" fmla="*/ 178 h 604"/>
                <a:gd name="T34" fmla="*/ 1537 w 2009"/>
                <a:gd name="T35" fmla="*/ 72 h 604"/>
                <a:gd name="T36" fmla="*/ 1365 w 2009"/>
                <a:gd name="T37" fmla="*/ 165 h 604"/>
                <a:gd name="T38" fmla="*/ 1267 w 2009"/>
                <a:gd name="T39" fmla="*/ 226 h 604"/>
                <a:gd name="T40" fmla="*/ 1336 w 2009"/>
                <a:gd name="T41" fmla="*/ 270 h 604"/>
                <a:gd name="T42" fmla="*/ 1488 w 2009"/>
                <a:gd name="T43" fmla="*/ 255 h 604"/>
                <a:gd name="T44" fmla="*/ 1647 w 2009"/>
                <a:gd name="T45" fmla="*/ 135 h 604"/>
                <a:gd name="T46" fmla="*/ 1537 w 2009"/>
                <a:gd name="T47" fmla="*/ 72 h 604"/>
                <a:gd name="T48" fmla="*/ 1295 w 2009"/>
                <a:gd name="T49" fmla="*/ 0 h 604"/>
                <a:gd name="T50" fmla="*/ 1295 w 2009"/>
                <a:gd name="T51" fmla="*/ 0 h 604"/>
                <a:gd name="T52" fmla="*/ 1390 w 2009"/>
                <a:gd name="T53" fmla="*/ 3 h 604"/>
                <a:gd name="T54" fmla="*/ 1483 w 2009"/>
                <a:gd name="T55" fmla="*/ 11 h 604"/>
                <a:gd name="T56" fmla="*/ 1576 w 2009"/>
                <a:gd name="T57" fmla="*/ 24 h 604"/>
                <a:gd name="T58" fmla="*/ 1666 w 2009"/>
                <a:gd name="T59" fmla="*/ 42 h 604"/>
                <a:gd name="T60" fmla="*/ 1755 w 2009"/>
                <a:gd name="T61" fmla="*/ 65 h 604"/>
                <a:gd name="T62" fmla="*/ 1842 w 2009"/>
                <a:gd name="T63" fmla="*/ 92 h 604"/>
                <a:gd name="T64" fmla="*/ 1926 w 2009"/>
                <a:gd name="T65" fmla="*/ 124 h 604"/>
                <a:gd name="T66" fmla="*/ 2009 w 2009"/>
                <a:gd name="T67" fmla="*/ 160 h 604"/>
                <a:gd name="T68" fmla="*/ 1948 w 2009"/>
                <a:gd name="T69" fmla="*/ 169 h 604"/>
                <a:gd name="T70" fmla="*/ 1784 w 2009"/>
                <a:gd name="T71" fmla="*/ 145 h 604"/>
                <a:gd name="T72" fmla="*/ 1668 w 2009"/>
                <a:gd name="T73" fmla="*/ 221 h 604"/>
                <a:gd name="T74" fmla="*/ 1586 w 2009"/>
                <a:gd name="T75" fmla="*/ 311 h 604"/>
                <a:gd name="T76" fmla="*/ 1285 w 2009"/>
                <a:gd name="T77" fmla="*/ 339 h 604"/>
                <a:gd name="T78" fmla="*/ 1162 w 2009"/>
                <a:gd name="T79" fmla="*/ 319 h 604"/>
                <a:gd name="T80" fmla="*/ 1077 w 2009"/>
                <a:gd name="T81" fmla="*/ 450 h 604"/>
                <a:gd name="T82" fmla="*/ 830 w 2009"/>
                <a:gd name="T83" fmla="*/ 464 h 604"/>
                <a:gd name="T84" fmla="*/ 676 w 2009"/>
                <a:gd name="T85" fmla="*/ 421 h 604"/>
                <a:gd name="T86" fmla="*/ 538 w 2009"/>
                <a:gd name="T87" fmla="*/ 495 h 604"/>
                <a:gd name="T88" fmla="*/ 239 w 2009"/>
                <a:gd name="T89" fmla="*/ 536 h 604"/>
                <a:gd name="T90" fmla="*/ 0 w 2009"/>
                <a:gd name="T91" fmla="*/ 604 h 604"/>
                <a:gd name="T92" fmla="*/ 0 w 2009"/>
                <a:gd name="T93" fmla="*/ 604 h 604"/>
                <a:gd name="T94" fmla="*/ 63 w 2009"/>
                <a:gd name="T95" fmla="*/ 532 h 604"/>
                <a:gd name="T96" fmla="*/ 131 w 2009"/>
                <a:gd name="T97" fmla="*/ 464 h 604"/>
                <a:gd name="T98" fmla="*/ 203 w 2009"/>
                <a:gd name="T99" fmla="*/ 400 h 604"/>
                <a:gd name="T100" fmla="*/ 278 w 2009"/>
                <a:gd name="T101" fmla="*/ 339 h 604"/>
                <a:gd name="T102" fmla="*/ 356 w 2009"/>
                <a:gd name="T103" fmla="*/ 283 h 604"/>
                <a:gd name="T104" fmla="*/ 439 w 2009"/>
                <a:gd name="T105" fmla="*/ 232 h 604"/>
                <a:gd name="T106" fmla="*/ 524 w 2009"/>
                <a:gd name="T107" fmla="*/ 185 h 604"/>
                <a:gd name="T108" fmla="*/ 612 w 2009"/>
                <a:gd name="T109" fmla="*/ 144 h 604"/>
                <a:gd name="T110" fmla="*/ 702 w 2009"/>
                <a:gd name="T111" fmla="*/ 107 h 604"/>
                <a:gd name="T112" fmla="*/ 796 w 2009"/>
                <a:gd name="T113" fmla="*/ 75 h 604"/>
                <a:gd name="T114" fmla="*/ 892 w 2009"/>
                <a:gd name="T115" fmla="*/ 49 h 604"/>
                <a:gd name="T116" fmla="*/ 990 w 2009"/>
                <a:gd name="T117" fmla="*/ 27 h 604"/>
                <a:gd name="T118" fmla="*/ 1089 w 2009"/>
                <a:gd name="T119" fmla="*/ 13 h 604"/>
                <a:gd name="T120" fmla="*/ 1191 w 2009"/>
                <a:gd name="T121" fmla="*/ 3 h 604"/>
                <a:gd name="T122" fmla="*/ 1295 w 2009"/>
                <a:gd name="T123" fmla="*/ 0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09" h="604">
                  <a:moveTo>
                    <a:pt x="857" y="178"/>
                  </a:moveTo>
                  <a:lnTo>
                    <a:pt x="854" y="185"/>
                  </a:lnTo>
                  <a:lnTo>
                    <a:pt x="848" y="194"/>
                  </a:lnTo>
                  <a:lnTo>
                    <a:pt x="837" y="204"/>
                  </a:lnTo>
                  <a:lnTo>
                    <a:pt x="823" y="214"/>
                  </a:lnTo>
                  <a:lnTo>
                    <a:pt x="809" y="225"/>
                  </a:lnTo>
                  <a:lnTo>
                    <a:pt x="795" y="235"/>
                  </a:lnTo>
                  <a:lnTo>
                    <a:pt x="780" y="246"/>
                  </a:lnTo>
                  <a:lnTo>
                    <a:pt x="767" y="254"/>
                  </a:lnTo>
                  <a:lnTo>
                    <a:pt x="757" y="261"/>
                  </a:lnTo>
                  <a:lnTo>
                    <a:pt x="750" y="266"/>
                  </a:lnTo>
                  <a:lnTo>
                    <a:pt x="747" y="267"/>
                  </a:lnTo>
                  <a:lnTo>
                    <a:pt x="857" y="331"/>
                  </a:lnTo>
                  <a:lnTo>
                    <a:pt x="1087" y="271"/>
                  </a:lnTo>
                  <a:lnTo>
                    <a:pt x="1033" y="178"/>
                  </a:lnTo>
                  <a:lnTo>
                    <a:pt x="933" y="210"/>
                  </a:lnTo>
                  <a:lnTo>
                    <a:pt x="857" y="178"/>
                  </a:lnTo>
                  <a:close/>
                  <a:moveTo>
                    <a:pt x="1537" y="72"/>
                  </a:moveTo>
                  <a:lnTo>
                    <a:pt x="1365" y="165"/>
                  </a:lnTo>
                  <a:lnTo>
                    <a:pt x="1267" y="226"/>
                  </a:lnTo>
                  <a:lnTo>
                    <a:pt x="1336" y="270"/>
                  </a:lnTo>
                  <a:lnTo>
                    <a:pt x="1488" y="255"/>
                  </a:lnTo>
                  <a:lnTo>
                    <a:pt x="1647" y="135"/>
                  </a:lnTo>
                  <a:lnTo>
                    <a:pt x="1537" y="72"/>
                  </a:lnTo>
                  <a:close/>
                  <a:moveTo>
                    <a:pt x="1295" y="0"/>
                  </a:moveTo>
                  <a:lnTo>
                    <a:pt x="1295" y="0"/>
                  </a:lnTo>
                  <a:lnTo>
                    <a:pt x="1390" y="3"/>
                  </a:lnTo>
                  <a:lnTo>
                    <a:pt x="1483" y="11"/>
                  </a:lnTo>
                  <a:lnTo>
                    <a:pt x="1576" y="24"/>
                  </a:lnTo>
                  <a:lnTo>
                    <a:pt x="1666" y="42"/>
                  </a:lnTo>
                  <a:lnTo>
                    <a:pt x="1755" y="65"/>
                  </a:lnTo>
                  <a:lnTo>
                    <a:pt x="1842" y="92"/>
                  </a:lnTo>
                  <a:lnTo>
                    <a:pt x="1926" y="124"/>
                  </a:lnTo>
                  <a:lnTo>
                    <a:pt x="2009" y="160"/>
                  </a:lnTo>
                  <a:lnTo>
                    <a:pt x="1948" y="169"/>
                  </a:lnTo>
                  <a:lnTo>
                    <a:pt x="1784" y="145"/>
                  </a:lnTo>
                  <a:lnTo>
                    <a:pt x="1668" y="221"/>
                  </a:lnTo>
                  <a:lnTo>
                    <a:pt x="1586" y="311"/>
                  </a:lnTo>
                  <a:lnTo>
                    <a:pt x="1285" y="339"/>
                  </a:lnTo>
                  <a:lnTo>
                    <a:pt x="1162" y="319"/>
                  </a:lnTo>
                  <a:lnTo>
                    <a:pt x="1077" y="450"/>
                  </a:lnTo>
                  <a:lnTo>
                    <a:pt x="830" y="464"/>
                  </a:lnTo>
                  <a:lnTo>
                    <a:pt x="676" y="421"/>
                  </a:lnTo>
                  <a:lnTo>
                    <a:pt x="538" y="495"/>
                  </a:lnTo>
                  <a:lnTo>
                    <a:pt x="239" y="536"/>
                  </a:lnTo>
                  <a:lnTo>
                    <a:pt x="0" y="604"/>
                  </a:lnTo>
                  <a:lnTo>
                    <a:pt x="0" y="604"/>
                  </a:lnTo>
                  <a:lnTo>
                    <a:pt x="63" y="532"/>
                  </a:lnTo>
                  <a:lnTo>
                    <a:pt x="131" y="464"/>
                  </a:lnTo>
                  <a:lnTo>
                    <a:pt x="203" y="400"/>
                  </a:lnTo>
                  <a:lnTo>
                    <a:pt x="278" y="339"/>
                  </a:lnTo>
                  <a:lnTo>
                    <a:pt x="356" y="283"/>
                  </a:lnTo>
                  <a:lnTo>
                    <a:pt x="439" y="232"/>
                  </a:lnTo>
                  <a:lnTo>
                    <a:pt x="524" y="185"/>
                  </a:lnTo>
                  <a:lnTo>
                    <a:pt x="612" y="144"/>
                  </a:lnTo>
                  <a:lnTo>
                    <a:pt x="702" y="107"/>
                  </a:lnTo>
                  <a:lnTo>
                    <a:pt x="796" y="75"/>
                  </a:lnTo>
                  <a:lnTo>
                    <a:pt x="892" y="49"/>
                  </a:lnTo>
                  <a:lnTo>
                    <a:pt x="990" y="27"/>
                  </a:lnTo>
                  <a:lnTo>
                    <a:pt x="1089" y="13"/>
                  </a:lnTo>
                  <a:lnTo>
                    <a:pt x="1191" y="3"/>
                  </a:lnTo>
                  <a:lnTo>
                    <a:pt x="12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8" name="Group 135"/>
          <p:cNvGrpSpPr/>
          <p:nvPr/>
        </p:nvGrpSpPr>
        <p:grpSpPr>
          <a:xfrm>
            <a:off x="4877751" y="3677484"/>
            <a:ext cx="310967" cy="321042"/>
            <a:chOff x="-3343275" y="-307975"/>
            <a:chExt cx="735013" cy="758826"/>
          </a:xfrm>
          <a:solidFill>
            <a:schemeClr val="tx1">
              <a:lumMod val="95000"/>
              <a:lumOff val="5000"/>
            </a:schemeClr>
          </a:solidFill>
        </p:grpSpPr>
        <p:sp>
          <p:nvSpPr>
            <p:cNvPr id="29" name="Freeform 659"/>
            <p:cNvSpPr>
              <a:spLocks noEditPoints="1"/>
            </p:cNvSpPr>
            <p:nvPr/>
          </p:nvSpPr>
          <p:spPr bwMode="auto">
            <a:xfrm>
              <a:off x="-3343275" y="-307975"/>
              <a:ext cx="735013" cy="758826"/>
            </a:xfrm>
            <a:custGeom>
              <a:avLst/>
              <a:gdLst>
                <a:gd name="T0" fmla="*/ 1152 w 3243"/>
                <a:gd name="T1" fmla="*/ 325 h 3345"/>
                <a:gd name="T2" fmla="*/ 831 w 3243"/>
                <a:gd name="T3" fmla="*/ 666 h 3345"/>
                <a:gd name="T4" fmla="*/ 1152 w 3243"/>
                <a:gd name="T5" fmla="*/ 666 h 3345"/>
                <a:gd name="T6" fmla="*/ 1152 w 3243"/>
                <a:gd name="T7" fmla="*/ 325 h 3345"/>
                <a:gd name="T8" fmla="*/ 1327 w 3243"/>
                <a:gd name="T9" fmla="*/ 177 h 3345"/>
                <a:gd name="T10" fmla="*/ 1327 w 3243"/>
                <a:gd name="T11" fmla="*/ 843 h 3345"/>
                <a:gd name="T12" fmla="*/ 666 w 3243"/>
                <a:gd name="T13" fmla="*/ 843 h 3345"/>
                <a:gd name="T14" fmla="*/ 666 w 3243"/>
                <a:gd name="T15" fmla="*/ 2095 h 3345"/>
                <a:gd name="T16" fmla="*/ 1622 w 3243"/>
                <a:gd name="T17" fmla="*/ 3020 h 3345"/>
                <a:gd name="T18" fmla="*/ 2578 w 3243"/>
                <a:gd name="T19" fmla="*/ 2095 h 3345"/>
                <a:gd name="T20" fmla="*/ 2578 w 3243"/>
                <a:gd name="T21" fmla="*/ 177 h 3345"/>
                <a:gd name="T22" fmla="*/ 1327 w 3243"/>
                <a:gd name="T23" fmla="*/ 177 h 3345"/>
                <a:gd name="T24" fmla="*/ 1216 w 3243"/>
                <a:gd name="T25" fmla="*/ 0 h 3345"/>
                <a:gd name="T26" fmla="*/ 2752 w 3243"/>
                <a:gd name="T27" fmla="*/ 0 h 3345"/>
                <a:gd name="T28" fmla="*/ 2752 w 3243"/>
                <a:gd name="T29" fmla="*/ 963 h 3345"/>
                <a:gd name="T30" fmla="*/ 3138 w 3243"/>
                <a:gd name="T31" fmla="*/ 1336 h 3345"/>
                <a:gd name="T32" fmla="*/ 2752 w 3243"/>
                <a:gd name="T33" fmla="*/ 1336 h 3345"/>
                <a:gd name="T34" fmla="*/ 2752 w 3243"/>
                <a:gd name="T35" fmla="*/ 1926 h 3345"/>
                <a:gd name="T36" fmla="*/ 3243 w 3243"/>
                <a:gd name="T37" fmla="*/ 1452 h 3345"/>
                <a:gd name="T38" fmla="*/ 3243 w 3243"/>
                <a:gd name="T39" fmla="*/ 3345 h 3345"/>
                <a:gd name="T40" fmla="*/ 0 w 3243"/>
                <a:gd name="T41" fmla="*/ 3345 h 3345"/>
                <a:gd name="T42" fmla="*/ 0 w 3243"/>
                <a:gd name="T43" fmla="*/ 1452 h 3345"/>
                <a:gd name="T44" fmla="*/ 491 w 3243"/>
                <a:gd name="T45" fmla="*/ 1926 h 3345"/>
                <a:gd name="T46" fmla="*/ 491 w 3243"/>
                <a:gd name="T47" fmla="*/ 1336 h 3345"/>
                <a:gd name="T48" fmla="*/ 106 w 3243"/>
                <a:gd name="T49" fmla="*/ 1336 h 3345"/>
                <a:gd name="T50" fmla="*/ 491 w 3243"/>
                <a:gd name="T51" fmla="*/ 963 h 3345"/>
                <a:gd name="T52" fmla="*/ 491 w 3243"/>
                <a:gd name="T53" fmla="*/ 772 h 3345"/>
                <a:gd name="T54" fmla="*/ 1216 w 3243"/>
                <a:gd name="T55" fmla="*/ 0 h 3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243" h="3345">
                  <a:moveTo>
                    <a:pt x="1152" y="325"/>
                  </a:moveTo>
                  <a:lnTo>
                    <a:pt x="831" y="666"/>
                  </a:lnTo>
                  <a:lnTo>
                    <a:pt x="1152" y="666"/>
                  </a:lnTo>
                  <a:lnTo>
                    <a:pt x="1152" y="325"/>
                  </a:lnTo>
                  <a:close/>
                  <a:moveTo>
                    <a:pt x="1327" y="177"/>
                  </a:moveTo>
                  <a:lnTo>
                    <a:pt x="1327" y="843"/>
                  </a:lnTo>
                  <a:lnTo>
                    <a:pt x="666" y="843"/>
                  </a:lnTo>
                  <a:lnTo>
                    <a:pt x="666" y="2095"/>
                  </a:lnTo>
                  <a:lnTo>
                    <a:pt x="1622" y="3020"/>
                  </a:lnTo>
                  <a:lnTo>
                    <a:pt x="2578" y="2095"/>
                  </a:lnTo>
                  <a:lnTo>
                    <a:pt x="2578" y="177"/>
                  </a:lnTo>
                  <a:lnTo>
                    <a:pt x="1327" y="177"/>
                  </a:lnTo>
                  <a:close/>
                  <a:moveTo>
                    <a:pt x="1216" y="0"/>
                  </a:moveTo>
                  <a:lnTo>
                    <a:pt x="2752" y="0"/>
                  </a:lnTo>
                  <a:lnTo>
                    <a:pt x="2752" y="963"/>
                  </a:lnTo>
                  <a:lnTo>
                    <a:pt x="3138" y="1336"/>
                  </a:lnTo>
                  <a:lnTo>
                    <a:pt x="2752" y="1336"/>
                  </a:lnTo>
                  <a:lnTo>
                    <a:pt x="2752" y="1926"/>
                  </a:lnTo>
                  <a:lnTo>
                    <a:pt x="3243" y="1452"/>
                  </a:lnTo>
                  <a:lnTo>
                    <a:pt x="3243" y="3345"/>
                  </a:lnTo>
                  <a:lnTo>
                    <a:pt x="0" y="3345"/>
                  </a:lnTo>
                  <a:lnTo>
                    <a:pt x="0" y="1452"/>
                  </a:lnTo>
                  <a:lnTo>
                    <a:pt x="491" y="1926"/>
                  </a:lnTo>
                  <a:lnTo>
                    <a:pt x="491" y="1336"/>
                  </a:lnTo>
                  <a:lnTo>
                    <a:pt x="106" y="1336"/>
                  </a:lnTo>
                  <a:lnTo>
                    <a:pt x="491" y="963"/>
                  </a:lnTo>
                  <a:lnTo>
                    <a:pt x="491" y="772"/>
                  </a:lnTo>
                  <a:lnTo>
                    <a:pt x="12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0" name="Rectangle 660"/>
            <p:cNvSpPr>
              <a:spLocks noChangeArrowheads="1"/>
            </p:cNvSpPr>
            <p:nvPr/>
          </p:nvSpPr>
          <p:spPr bwMode="auto">
            <a:xfrm>
              <a:off x="-3105150" y="-53975"/>
              <a:ext cx="261938" cy="49213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1" name="Rectangle 661"/>
            <p:cNvSpPr>
              <a:spLocks noChangeArrowheads="1"/>
            </p:cNvSpPr>
            <p:nvPr/>
          </p:nvSpPr>
          <p:spPr bwMode="auto">
            <a:xfrm>
              <a:off x="-3105150" y="57150"/>
              <a:ext cx="261938" cy="49213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8138806" y="2244803"/>
            <a:ext cx="2779977" cy="1061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请在此输入您的内容，文字均可编辑。请在此输入您的内容，文字均可编辑。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8138807" y="1784428"/>
            <a:ext cx="198567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8138806" y="4873265"/>
            <a:ext cx="2779977" cy="1061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请在此输入您的内容，文字均可编辑。请在此输入您的内容，文字均可编辑。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8138807" y="4412890"/>
            <a:ext cx="198567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183968" y="2269743"/>
            <a:ext cx="2779977" cy="1061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请在此输入您的内容，文字均可编辑。请在此输入您的内容，文字均可编辑。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1939960" y="1802658"/>
            <a:ext cx="198567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183968" y="4898205"/>
            <a:ext cx="2779977" cy="1061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请在此输入您的内容，文字均可编辑。请在此输入您的内容，文字均可编辑。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939960" y="4431120"/>
            <a:ext cx="198567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2" grpId="0" bldLvl="0"/>
      <p:bldP spid="33" grpId="0" bldLvl="0"/>
      <p:bldP spid="34" grpId="0" bldLvl="0"/>
      <p:bldP spid="35" grpId="0" bldLvl="0"/>
      <p:bldP spid="36" grpId="0" bldLvl="0"/>
      <p:bldP spid="37" grpId="0" bldLvl="0"/>
      <p:bldP spid="38" grpId="0" bldLvl="0"/>
      <p:bldP spid="39" grpId="0" bldLvl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94365" y="390914"/>
            <a:ext cx="25310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请输入标题</a:t>
            </a:r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90193" y="559188"/>
            <a:ext cx="275892" cy="307217"/>
            <a:chOff x="719691" y="1637069"/>
            <a:chExt cx="275892" cy="307217"/>
          </a:xfrm>
        </p:grpSpPr>
        <p:sp>
          <p:nvSpPr>
            <p:cNvPr id="4" name="矩形 3"/>
            <p:cNvSpPr/>
            <p:nvPr/>
          </p:nvSpPr>
          <p:spPr>
            <a:xfrm>
              <a:off x="884907" y="1637069"/>
              <a:ext cx="110676" cy="307217"/>
            </a:xfrm>
            <a:prstGeom prst="rect">
              <a:avLst/>
            </a:prstGeom>
            <a:noFill/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719691" y="1637069"/>
              <a:ext cx="110677" cy="307217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6" name="Group 83"/>
          <p:cNvGrpSpPr/>
          <p:nvPr/>
        </p:nvGrpSpPr>
        <p:grpSpPr>
          <a:xfrm>
            <a:off x="6521382" y="2053253"/>
            <a:ext cx="657827" cy="638993"/>
            <a:chOff x="5205677" y="1309828"/>
            <a:chExt cx="493370" cy="479245"/>
          </a:xfrm>
        </p:grpSpPr>
        <p:sp>
          <p:nvSpPr>
            <p:cNvPr id="17" name="Rounded Rectangle 88"/>
            <p:cNvSpPr/>
            <p:nvPr/>
          </p:nvSpPr>
          <p:spPr>
            <a:xfrm>
              <a:off x="5205677" y="1309828"/>
              <a:ext cx="493370" cy="479245"/>
            </a:xfrm>
            <a:prstGeom prst="round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8" name="Freeform 117"/>
            <p:cNvSpPr/>
            <p:nvPr/>
          </p:nvSpPr>
          <p:spPr bwMode="auto">
            <a:xfrm>
              <a:off x="5317181" y="1414269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cs typeface="+mn-ea"/>
                <a:sym typeface="+mn-lt"/>
              </a:endParaRPr>
            </a:p>
          </p:txBody>
        </p:sp>
      </p:grpSp>
      <p:grpSp>
        <p:nvGrpSpPr>
          <p:cNvPr id="19" name="Group 93"/>
          <p:cNvGrpSpPr/>
          <p:nvPr/>
        </p:nvGrpSpPr>
        <p:grpSpPr>
          <a:xfrm>
            <a:off x="6521382" y="3015617"/>
            <a:ext cx="657827" cy="638993"/>
            <a:chOff x="5205677" y="2623268"/>
            <a:chExt cx="493370" cy="479245"/>
          </a:xfrm>
        </p:grpSpPr>
        <p:sp>
          <p:nvSpPr>
            <p:cNvPr id="20" name="Rounded Rectangle 94"/>
            <p:cNvSpPr/>
            <p:nvPr/>
          </p:nvSpPr>
          <p:spPr>
            <a:xfrm>
              <a:off x="5205677" y="2623268"/>
              <a:ext cx="493370" cy="479245"/>
            </a:xfrm>
            <a:prstGeom prst="round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1" name="Freeform 13"/>
            <p:cNvSpPr>
              <a:spLocks noEditPoints="1"/>
            </p:cNvSpPr>
            <p:nvPr/>
          </p:nvSpPr>
          <p:spPr bwMode="auto">
            <a:xfrm>
              <a:off x="5301275" y="2711803"/>
              <a:ext cx="302175" cy="302175"/>
            </a:xfrm>
            <a:custGeom>
              <a:avLst/>
              <a:gdLst/>
              <a:ahLst/>
              <a:cxnLst>
                <a:cxn ang="0">
                  <a:pos x="60" y="40"/>
                </a:cxn>
                <a:cxn ang="0">
                  <a:pos x="40" y="60"/>
                </a:cxn>
                <a:cxn ang="0">
                  <a:pos x="36" y="61"/>
                </a:cxn>
                <a:cxn ang="0">
                  <a:pos x="33" y="60"/>
                </a:cxn>
                <a:cxn ang="0">
                  <a:pos x="4" y="31"/>
                </a:cxn>
                <a:cxn ang="0">
                  <a:pos x="0" y="22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22" y="0"/>
                </a:cxn>
                <a:cxn ang="0">
                  <a:pos x="31" y="4"/>
                </a:cxn>
                <a:cxn ang="0">
                  <a:pos x="60" y="33"/>
                </a:cxn>
                <a:cxn ang="0">
                  <a:pos x="61" y="36"/>
                </a:cxn>
                <a:cxn ang="0">
                  <a:pos x="60" y="40"/>
                </a:cxn>
                <a:cxn ang="0">
                  <a:pos x="13" y="8"/>
                </a:cxn>
                <a:cxn ang="0">
                  <a:pos x="8" y="13"/>
                </a:cxn>
                <a:cxn ang="0">
                  <a:pos x="13" y="18"/>
                </a:cxn>
                <a:cxn ang="0">
                  <a:pos x="18" y="13"/>
                </a:cxn>
                <a:cxn ang="0">
                  <a:pos x="13" y="8"/>
                </a:cxn>
              </a:cxnLst>
              <a:rect l="0" t="0" r="r" b="b"/>
              <a:pathLst>
                <a:path w="61" h="61">
                  <a:moveTo>
                    <a:pt x="60" y="40"/>
                  </a:moveTo>
                  <a:cubicBezTo>
                    <a:pt x="40" y="60"/>
                    <a:pt x="40" y="60"/>
                    <a:pt x="40" y="60"/>
                  </a:cubicBezTo>
                  <a:cubicBezTo>
                    <a:pt x="39" y="61"/>
                    <a:pt x="38" y="61"/>
                    <a:pt x="36" y="61"/>
                  </a:cubicBezTo>
                  <a:cubicBezTo>
                    <a:pt x="35" y="61"/>
                    <a:pt x="34" y="61"/>
                    <a:pt x="33" y="60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2" y="29"/>
                    <a:pt x="0" y="25"/>
                    <a:pt x="0" y="2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5" y="0"/>
                    <a:pt x="29" y="2"/>
                    <a:pt x="31" y="4"/>
                  </a:cubicBezTo>
                  <a:cubicBezTo>
                    <a:pt x="60" y="33"/>
                    <a:pt x="60" y="33"/>
                    <a:pt x="60" y="33"/>
                  </a:cubicBezTo>
                  <a:cubicBezTo>
                    <a:pt x="61" y="34"/>
                    <a:pt x="61" y="35"/>
                    <a:pt x="61" y="36"/>
                  </a:cubicBezTo>
                  <a:cubicBezTo>
                    <a:pt x="61" y="38"/>
                    <a:pt x="61" y="39"/>
                    <a:pt x="60" y="40"/>
                  </a:cubicBezTo>
                  <a:close/>
                  <a:moveTo>
                    <a:pt x="13" y="8"/>
                  </a:moveTo>
                  <a:cubicBezTo>
                    <a:pt x="10" y="8"/>
                    <a:pt x="8" y="10"/>
                    <a:pt x="8" y="13"/>
                  </a:cubicBezTo>
                  <a:cubicBezTo>
                    <a:pt x="8" y="16"/>
                    <a:pt x="10" y="18"/>
                    <a:pt x="13" y="18"/>
                  </a:cubicBezTo>
                  <a:cubicBezTo>
                    <a:pt x="16" y="18"/>
                    <a:pt x="18" y="16"/>
                    <a:pt x="18" y="13"/>
                  </a:cubicBezTo>
                  <a:cubicBezTo>
                    <a:pt x="18" y="10"/>
                    <a:pt x="16" y="8"/>
                    <a:pt x="13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cs typeface="+mn-ea"/>
                <a:sym typeface="+mn-lt"/>
              </a:endParaRPr>
            </a:p>
          </p:txBody>
        </p:sp>
      </p:grpSp>
      <p:grpSp>
        <p:nvGrpSpPr>
          <p:cNvPr id="22" name="Group 96"/>
          <p:cNvGrpSpPr/>
          <p:nvPr/>
        </p:nvGrpSpPr>
        <p:grpSpPr>
          <a:xfrm>
            <a:off x="6521382" y="3927102"/>
            <a:ext cx="657827" cy="638993"/>
            <a:chOff x="5205677" y="3279988"/>
            <a:chExt cx="493370" cy="479245"/>
          </a:xfrm>
        </p:grpSpPr>
        <p:sp>
          <p:nvSpPr>
            <p:cNvPr id="23" name="Rounded Rectangle 98"/>
            <p:cNvSpPr/>
            <p:nvPr/>
          </p:nvSpPr>
          <p:spPr>
            <a:xfrm>
              <a:off x="5205677" y="3279988"/>
              <a:ext cx="493370" cy="479245"/>
            </a:xfrm>
            <a:prstGeom prst="round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121920" rtlCol="0" anchor="ctr"/>
            <a:lstStyle/>
            <a:p>
              <a:pPr algn="ctr"/>
              <a:endParaRPr 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4" name="Freeform 171"/>
            <p:cNvSpPr>
              <a:spLocks noEditPoints="1"/>
            </p:cNvSpPr>
            <p:nvPr/>
          </p:nvSpPr>
          <p:spPr bwMode="auto">
            <a:xfrm>
              <a:off x="5300142" y="3369769"/>
              <a:ext cx="304440" cy="299683"/>
            </a:xfrm>
            <a:custGeom>
              <a:avLst/>
              <a:gdLst/>
              <a:ahLst/>
              <a:cxnLst>
                <a:cxn ang="0">
                  <a:pos x="30" y="58"/>
                </a:cxn>
                <a:cxn ang="0">
                  <a:pos x="0" y="29"/>
                </a:cxn>
                <a:cxn ang="0">
                  <a:pos x="30" y="0"/>
                </a:cxn>
                <a:cxn ang="0">
                  <a:pos x="59" y="29"/>
                </a:cxn>
                <a:cxn ang="0">
                  <a:pos x="30" y="58"/>
                </a:cxn>
                <a:cxn ang="0">
                  <a:pos x="30" y="8"/>
                </a:cxn>
                <a:cxn ang="0">
                  <a:pos x="9" y="29"/>
                </a:cxn>
                <a:cxn ang="0">
                  <a:pos x="30" y="49"/>
                </a:cxn>
                <a:cxn ang="0">
                  <a:pos x="50" y="29"/>
                </a:cxn>
                <a:cxn ang="0">
                  <a:pos x="30" y="8"/>
                </a:cxn>
                <a:cxn ang="0">
                  <a:pos x="34" y="32"/>
                </a:cxn>
                <a:cxn ang="0">
                  <a:pos x="33" y="34"/>
                </a:cxn>
                <a:cxn ang="0">
                  <a:pos x="21" y="34"/>
                </a:cxn>
                <a:cxn ang="0">
                  <a:pos x="20" y="32"/>
                </a:cxn>
                <a:cxn ang="0">
                  <a:pos x="20" y="30"/>
                </a:cxn>
                <a:cxn ang="0">
                  <a:pos x="21" y="29"/>
                </a:cxn>
                <a:cxn ang="0">
                  <a:pos x="30" y="29"/>
                </a:cxn>
                <a:cxn ang="0">
                  <a:pos x="30" y="15"/>
                </a:cxn>
                <a:cxn ang="0">
                  <a:pos x="31" y="14"/>
                </a:cxn>
                <a:cxn ang="0">
                  <a:pos x="33" y="14"/>
                </a:cxn>
                <a:cxn ang="0">
                  <a:pos x="34" y="15"/>
                </a:cxn>
                <a:cxn ang="0">
                  <a:pos x="34" y="32"/>
                </a:cxn>
              </a:cxnLst>
              <a:rect l="0" t="0" r="r" b="b"/>
              <a:pathLst>
                <a:path w="59" h="58">
                  <a:moveTo>
                    <a:pt x="30" y="58"/>
                  </a:moveTo>
                  <a:cubicBezTo>
                    <a:pt x="13" y="58"/>
                    <a:pt x="0" y="45"/>
                    <a:pt x="0" y="29"/>
                  </a:cubicBezTo>
                  <a:cubicBezTo>
                    <a:pt x="0" y="13"/>
                    <a:pt x="13" y="0"/>
                    <a:pt x="30" y="0"/>
                  </a:cubicBezTo>
                  <a:cubicBezTo>
                    <a:pt x="46" y="0"/>
                    <a:pt x="59" y="13"/>
                    <a:pt x="59" y="29"/>
                  </a:cubicBezTo>
                  <a:cubicBezTo>
                    <a:pt x="59" y="45"/>
                    <a:pt x="46" y="58"/>
                    <a:pt x="30" y="58"/>
                  </a:cubicBezTo>
                  <a:close/>
                  <a:moveTo>
                    <a:pt x="30" y="8"/>
                  </a:moveTo>
                  <a:cubicBezTo>
                    <a:pt x="18" y="8"/>
                    <a:pt x="9" y="17"/>
                    <a:pt x="9" y="29"/>
                  </a:cubicBezTo>
                  <a:cubicBezTo>
                    <a:pt x="9" y="40"/>
                    <a:pt x="18" y="49"/>
                    <a:pt x="30" y="49"/>
                  </a:cubicBezTo>
                  <a:cubicBezTo>
                    <a:pt x="41" y="49"/>
                    <a:pt x="50" y="40"/>
                    <a:pt x="50" y="29"/>
                  </a:cubicBezTo>
                  <a:cubicBezTo>
                    <a:pt x="50" y="17"/>
                    <a:pt x="41" y="8"/>
                    <a:pt x="30" y="8"/>
                  </a:cubicBezTo>
                  <a:close/>
                  <a:moveTo>
                    <a:pt x="34" y="32"/>
                  </a:moveTo>
                  <a:cubicBezTo>
                    <a:pt x="34" y="33"/>
                    <a:pt x="34" y="34"/>
                    <a:pt x="33" y="34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0" y="34"/>
                    <a:pt x="20" y="33"/>
                    <a:pt x="20" y="32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29"/>
                    <a:pt x="20" y="29"/>
                    <a:pt x="21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4"/>
                    <a:pt x="31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4" y="14"/>
                    <a:pt x="34" y="15"/>
                    <a:pt x="34" y="15"/>
                  </a:cubicBezTo>
                  <a:lnTo>
                    <a:pt x="34" y="3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cs typeface="+mn-ea"/>
                <a:sym typeface="+mn-lt"/>
              </a:endParaRPr>
            </a:p>
          </p:txBody>
        </p:sp>
      </p:grpSp>
      <p:grpSp>
        <p:nvGrpSpPr>
          <p:cNvPr id="25" name="Group 105"/>
          <p:cNvGrpSpPr/>
          <p:nvPr/>
        </p:nvGrpSpPr>
        <p:grpSpPr>
          <a:xfrm>
            <a:off x="6521382" y="4874445"/>
            <a:ext cx="657827" cy="638993"/>
            <a:chOff x="5205677" y="3936708"/>
            <a:chExt cx="493370" cy="479245"/>
          </a:xfrm>
        </p:grpSpPr>
        <p:sp>
          <p:nvSpPr>
            <p:cNvPr id="26" name="Rounded Rectangle 115"/>
            <p:cNvSpPr/>
            <p:nvPr/>
          </p:nvSpPr>
          <p:spPr>
            <a:xfrm>
              <a:off x="5205677" y="3936708"/>
              <a:ext cx="493370" cy="479245"/>
            </a:xfrm>
            <a:prstGeom prst="round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7" name="Freeform 135"/>
            <p:cNvSpPr>
              <a:spLocks noEditPoints="1"/>
            </p:cNvSpPr>
            <p:nvPr/>
          </p:nvSpPr>
          <p:spPr bwMode="auto">
            <a:xfrm>
              <a:off x="5326950" y="4058855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cs typeface="+mn-ea"/>
                <a:sym typeface="+mn-lt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7476442" y="2353098"/>
            <a:ext cx="3699341" cy="46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444057" y="1935903"/>
            <a:ext cx="3699341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508827" y="3320671"/>
            <a:ext cx="3699341" cy="46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476442" y="2903476"/>
            <a:ext cx="3699341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541212" y="4286954"/>
            <a:ext cx="3699341" cy="46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7508827" y="3869759"/>
            <a:ext cx="3699341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7573597" y="5224315"/>
            <a:ext cx="3699341" cy="46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7541212" y="4807120"/>
            <a:ext cx="3699341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6" name="Freeform 171"/>
          <p:cNvSpPr>
            <a:spLocks noEditPoints="1"/>
          </p:cNvSpPr>
          <p:nvPr/>
        </p:nvSpPr>
        <p:spPr bwMode="auto">
          <a:xfrm>
            <a:off x="1501898" y="2390918"/>
            <a:ext cx="774072" cy="761976"/>
          </a:xfrm>
          <a:custGeom>
            <a:avLst/>
            <a:gdLst/>
            <a:ahLst/>
            <a:cxnLst>
              <a:cxn ang="0">
                <a:pos x="30" y="58"/>
              </a:cxn>
              <a:cxn ang="0">
                <a:pos x="0" y="29"/>
              </a:cxn>
              <a:cxn ang="0">
                <a:pos x="30" y="0"/>
              </a:cxn>
              <a:cxn ang="0">
                <a:pos x="59" y="29"/>
              </a:cxn>
              <a:cxn ang="0">
                <a:pos x="30" y="58"/>
              </a:cxn>
              <a:cxn ang="0">
                <a:pos x="30" y="8"/>
              </a:cxn>
              <a:cxn ang="0">
                <a:pos x="9" y="29"/>
              </a:cxn>
              <a:cxn ang="0">
                <a:pos x="30" y="49"/>
              </a:cxn>
              <a:cxn ang="0">
                <a:pos x="50" y="29"/>
              </a:cxn>
              <a:cxn ang="0">
                <a:pos x="30" y="8"/>
              </a:cxn>
              <a:cxn ang="0">
                <a:pos x="34" y="32"/>
              </a:cxn>
              <a:cxn ang="0">
                <a:pos x="33" y="34"/>
              </a:cxn>
              <a:cxn ang="0">
                <a:pos x="21" y="34"/>
              </a:cxn>
              <a:cxn ang="0">
                <a:pos x="20" y="32"/>
              </a:cxn>
              <a:cxn ang="0">
                <a:pos x="20" y="30"/>
              </a:cxn>
              <a:cxn ang="0">
                <a:pos x="21" y="29"/>
              </a:cxn>
              <a:cxn ang="0">
                <a:pos x="30" y="29"/>
              </a:cxn>
              <a:cxn ang="0">
                <a:pos x="30" y="15"/>
              </a:cxn>
              <a:cxn ang="0">
                <a:pos x="31" y="14"/>
              </a:cxn>
              <a:cxn ang="0">
                <a:pos x="33" y="14"/>
              </a:cxn>
              <a:cxn ang="0">
                <a:pos x="34" y="15"/>
              </a:cxn>
              <a:cxn ang="0">
                <a:pos x="34" y="32"/>
              </a:cxn>
            </a:cxnLst>
            <a:rect l="0" t="0" r="r" b="b"/>
            <a:pathLst>
              <a:path w="59" h="58">
                <a:moveTo>
                  <a:pt x="30" y="58"/>
                </a:moveTo>
                <a:cubicBezTo>
                  <a:pt x="13" y="58"/>
                  <a:pt x="0" y="45"/>
                  <a:pt x="0" y="29"/>
                </a:cubicBezTo>
                <a:cubicBezTo>
                  <a:pt x="0" y="13"/>
                  <a:pt x="13" y="0"/>
                  <a:pt x="30" y="0"/>
                </a:cubicBezTo>
                <a:cubicBezTo>
                  <a:pt x="46" y="0"/>
                  <a:pt x="59" y="13"/>
                  <a:pt x="59" y="29"/>
                </a:cubicBezTo>
                <a:cubicBezTo>
                  <a:pt x="59" y="45"/>
                  <a:pt x="46" y="58"/>
                  <a:pt x="30" y="58"/>
                </a:cubicBezTo>
                <a:close/>
                <a:moveTo>
                  <a:pt x="30" y="8"/>
                </a:moveTo>
                <a:cubicBezTo>
                  <a:pt x="18" y="8"/>
                  <a:pt x="9" y="17"/>
                  <a:pt x="9" y="29"/>
                </a:cubicBezTo>
                <a:cubicBezTo>
                  <a:pt x="9" y="40"/>
                  <a:pt x="18" y="49"/>
                  <a:pt x="30" y="49"/>
                </a:cubicBezTo>
                <a:cubicBezTo>
                  <a:pt x="41" y="49"/>
                  <a:pt x="50" y="40"/>
                  <a:pt x="50" y="29"/>
                </a:cubicBezTo>
                <a:cubicBezTo>
                  <a:pt x="50" y="17"/>
                  <a:pt x="41" y="8"/>
                  <a:pt x="30" y="8"/>
                </a:cubicBezTo>
                <a:close/>
                <a:moveTo>
                  <a:pt x="34" y="32"/>
                </a:moveTo>
                <a:cubicBezTo>
                  <a:pt x="34" y="33"/>
                  <a:pt x="34" y="34"/>
                  <a:pt x="33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0" y="34"/>
                  <a:pt x="20" y="33"/>
                  <a:pt x="20" y="32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29"/>
                  <a:pt x="20" y="29"/>
                  <a:pt x="21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15"/>
                  <a:pt x="30" y="15"/>
                  <a:pt x="30" y="15"/>
                </a:cubicBezTo>
                <a:cubicBezTo>
                  <a:pt x="30" y="15"/>
                  <a:pt x="30" y="14"/>
                  <a:pt x="31" y="14"/>
                </a:cubicBezTo>
                <a:cubicBezTo>
                  <a:pt x="33" y="14"/>
                  <a:pt x="33" y="14"/>
                  <a:pt x="33" y="14"/>
                </a:cubicBezTo>
                <a:cubicBezTo>
                  <a:pt x="34" y="14"/>
                  <a:pt x="34" y="15"/>
                  <a:pt x="34" y="15"/>
                </a:cubicBezTo>
                <a:lnTo>
                  <a:pt x="34" y="32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cs typeface="+mn-ea"/>
              <a:sym typeface="+mn-lt"/>
            </a:endParaRPr>
          </a:p>
        </p:txBody>
      </p:sp>
      <p:sp>
        <p:nvSpPr>
          <p:cNvPr id="37" name="Freeform 135"/>
          <p:cNvSpPr>
            <a:spLocks noEditPoints="1"/>
          </p:cNvSpPr>
          <p:nvPr/>
        </p:nvSpPr>
        <p:spPr bwMode="auto">
          <a:xfrm>
            <a:off x="4432076" y="2508675"/>
            <a:ext cx="637751" cy="597386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572512" y="3962913"/>
            <a:ext cx="2558772" cy="1569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  <a:alpha val="83000"/>
                  </a:schemeClr>
                </a:solidFill>
                <a:cs typeface="+mn-ea"/>
                <a:sym typeface="+mn-lt"/>
              </a:rPr>
              <a:t>点击输入简要文字内容，文字内容需概括精炼，不用多余的文字修饰，言简意赅的说明该项内容。</a:t>
            </a:r>
            <a:endParaRPr lang="zh-CN" altLang="en-US" sz="1600" dirty="0">
              <a:solidFill>
                <a:schemeClr val="tx1">
                  <a:lumMod val="75000"/>
                  <a:lumOff val="25000"/>
                  <a:alpha val="83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927692" y="3498420"/>
            <a:ext cx="1783642" cy="46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3503951" y="3962913"/>
            <a:ext cx="2558772" cy="1569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  <a:alpha val="83000"/>
                  </a:schemeClr>
                </a:solidFill>
                <a:cs typeface="+mn-ea"/>
                <a:sym typeface="+mn-lt"/>
              </a:rPr>
              <a:t>点击输入简要文字内容，文字内容需概括精炼，不用多余的文字修饰，言简意赅的说明该项内容。</a:t>
            </a:r>
            <a:endParaRPr lang="zh-CN" altLang="en-US" sz="1600" dirty="0">
              <a:solidFill>
                <a:schemeClr val="tx1">
                  <a:lumMod val="75000"/>
                  <a:lumOff val="25000"/>
                  <a:alpha val="83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3859131" y="3498420"/>
            <a:ext cx="1783642" cy="46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000"/>
                            </p:stCondLst>
                            <p:childTnLst>
                              <p:par>
                                <p:cTn id="7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000"/>
                            </p:stCondLst>
                            <p:childTnLst>
                              <p:par>
                                <p:cTn id="8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8" grpId="0" bldLvl="0"/>
      <p:bldP spid="29" grpId="0" bldLvl="0"/>
      <p:bldP spid="30" grpId="0" bldLvl="0"/>
      <p:bldP spid="31" grpId="0" bldLvl="0"/>
      <p:bldP spid="32" grpId="0" bldLvl="0"/>
      <p:bldP spid="33" grpId="0" bldLvl="0"/>
      <p:bldP spid="34" grpId="0" bldLvl="0"/>
      <p:bldP spid="35" grpId="0" bldLvl="0"/>
      <p:bldP spid="38" grpId="0" bldLvl="0"/>
      <p:bldP spid="39" grpId="0" bldLvl="0"/>
      <p:bldP spid="40" grpId="0" bldLvl="0"/>
      <p:bldP spid="41" grpId="0" bldLvl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94365" y="390914"/>
            <a:ext cx="25310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请输入标题</a:t>
            </a:r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90193" y="559188"/>
            <a:ext cx="275892" cy="307217"/>
            <a:chOff x="719691" y="1637069"/>
            <a:chExt cx="275892" cy="307217"/>
          </a:xfrm>
        </p:grpSpPr>
        <p:sp>
          <p:nvSpPr>
            <p:cNvPr id="4" name="矩形 3"/>
            <p:cNvSpPr/>
            <p:nvPr/>
          </p:nvSpPr>
          <p:spPr>
            <a:xfrm>
              <a:off x="884907" y="1637069"/>
              <a:ext cx="110676" cy="307217"/>
            </a:xfrm>
            <a:prstGeom prst="rect">
              <a:avLst/>
            </a:prstGeom>
            <a:noFill/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719691" y="1637069"/>
              <a:ext cx="110677" cy="307217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5271661" y="2079578"/>
            <a:ext cx="82592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项目</a:t>
            </a: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TextBox 16"/>
          <p:cNvSpPr txBox="1"/>
          <p:nvPr/>
        </p:nvSpPr>
        <p:spPr>
          <a:xfrm flipH="1">
            <a:off x="6129586" y="3211659"/>
            <a:ext cx="82592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项目</a:t>
            </a: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TextBox 21"/>
          <p:cNvSpPr txBox="1"/>
          <p:nvPr/>
        </p:nvSpPr>
        <p:spPr>
          <a:xfrm>
            <a:off x="5271661" y="4343740"/>
            <a:ext cx="82592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项目</a:t>
            </a: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TextBox 27"/>
          <p:cNvSpPr txBox="1"/>
          <p:nvPr/>
        </p:nvSpPr>
        <p:spPr>
          <a:xfrm flipH="1">
            <a:off x="6129586" y="5475821"/>
            <a:ext cx="82592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项目</a:t>
            </a: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4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TextBox 35"/>
          <p:cNvSpPr txBox="1"/>
          <p:nvPr/>
        </p:nvSpPr>
        <p:spPr>
          <a:xfrm>
            <a:off x="1735871" y="1868694"/>
            <a:ext cx="2692926" cy="9417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点击输入简要文字内容，文字内容需概括精炼，不用多余的文字修饰，言简意赅的说明分项内容。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TextBox 39"/>
          <p:cNvSpPr txBox="1"/>
          <p:nvPr/>
        </p:nvSpPr>
        <p:spPr>
          <a:xfrm>
            <a:off x="1735868" y="1591229"/>
            <a:ext cx="1346030" cy="246221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cs typeface="+mn-ea"/>
                <a:sym typeface="+mn-lt"/>
              </a:rPr>
              <a:t>添加标题内容</a:t>
            </a:r>
            <a:endParaRPr lang="zh-CN" altLang="en-US" sz="1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TextBox 40"/>
          <p:cNvSpPr txBox="1"/>
          <p:nvPr/>
        </p:nvSpPr>
        <p:spPr>
          <a:xfrm>
            <a:off x="1735868" y="3701493"/>
            <a:ext cx="1346030" cy="246221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cs typeface="+mn-ea"/>
                <a:sym typeface="+mn-lt"/>
              </a:rPr>
              <a:t>添加标题内容</a:t>
            </a:r>
            <a:endParaRPr lang="zh-CN" altLang="en-US" sz="1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TextBox 41"/>
          <p:cNvSpPr txBox="1"/>
          <p:nvPr/>
        </p:nvSpPr>
        <p:spPr>
          <a:xfrm>
            <a:off x="7717954" y="2520692"/>
            <a:ext cx="1346030" cy="246221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cs typeface="+mn-ea"/>
                <a:sym typeface="+mn-lt"/>
              </a:rPr>
              <a:t>添加标题内容</a:t>
            </a:r>
            <a:endParaRPr lang="zh-CN" altLang="en-US" sz="1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TextBox 42"/>
          <p:cNvSpPr txBox="1"/>
          <p:nvPr/>
        </p:nvSpPr>
        <p:spPr>
          <a:xfrm>
            <a:off x="7717954" y="4736153"/>
            <a:ext cx="1346030" cy="246221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cs typeface="+mn-ea"/>
                <a:sym typeface="+mn-lt"/>
              </a:rPr>
              <a:t>添加标题内容</a:t>
            </a:r>
            <a:endParaRPr lang="zh-CN" altLang="en-US" sz="1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TextBox 43"/>
          <p:cNvSpPr txBox="1"/>
          <p:nvPr/>
        </p:nvSpPr>
        <p:spPr>
          <a:xfrm>
            <a:off x="1735871" y="4020781"/>
            <a:ext cx="2692926" cy="9417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点击输入简要文字内容，文字内容需概括精炼，不用多余的文字修饰，言简意赅的说明分项内容。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TextBox 44"/>
          <p:cNvSpPr txBox="1"/>
          <p:nvPr/>
        </p:nvSpPr>
        <p:spPr>
          <a:xfrm>
            <a:off x="7717958" y="2828035"/>
            <a:ext cx="2692926" cy="9417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点击输入简要文字内容，文字内容需概括精炼，不用多余的文字修饰，言简意赅的说明分项内容。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TextBox 45"/>
          <p:cNvSpPr txBox="1"/>
          <p:nvPr/>
        </p:nvSpPr>
        <p:spPr>
          <a:xfrm>
            <a:off x="7717958" y="5061359"/>
            <a:ext cx="2692926" cy="9417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点击输入简要文字内容，文字内容需概括精炼，不用多余的文字修饰，言简意赅的说明分项内容。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任意多边形 30"/>
          <p:cNvSpPr/>
          <p:nvPr/>
        </p:nvSpPr>
        <p:spPr>
          <a:xfrm flipH="1">
            <a:off x="4751870" y="1591229"/>
            <a:ext cx="1346030" cy="1346030"/>
          </a:xfrm>
          <a:custGeom>
            <a:avLst/>
            <a:gdLst>
              <a:gd name="connsiteX0" fmla="*/ 673015 w 1346030"/>
              <a:gd name="connsiteY0" fmla="*/ 0 h 1346030"/>
              <a:gd name="connsiteX1" fmla="*/ 1346030 w 1346030"/>
              <a:gd name="connsiteY1" fmla="*/ 673015 h 1346030"/>
              <a:gd name="connsiteX2" fmla="*/ 673015 w 1346030"/>
              <a:gd name="connsiteY2" fmla="*/ 1346030 h 1346030"/>
              <a:gd name="connsiteX3" fmla="*/ 669306 w 1346030"/>
              <a:gd name="connsiteY3" fmla="*/ 1345656 h 1346030"/>
              <a:gd name="connsiteX4" fmla="*/ 669306 w 1346030"/>
              <a:gd name="connsiteY4" fmla="*/ 1346030 h 1346030"/>
              <a:gd name="connsiteX5" fmla="*/ 0 w 1346030"/>
              <a:gd name="connsiteY5" fmla="*/ 1346030 h 1346030"/>
              <a:gd name="connsiteX6" fmla="*/ 0 w 1346030"/>
              <a:gd name="connsiteY6" fmla="*/ 1133481 h 1346030"/>
              <a:gd name="connsiteX7" fmla="*/ 194385 w 1346030"/>
              <a:gd name="connsiteY7" fmla="*/ 1133481 h 1346030"/>
              <a:gd name="connsiteX8" fmla="*/ 287636 w 1346030"/>
              <a:gd name="connsiteY8" fmla="*/ 1133481 h 1346030"/>
              <a:gd name="connsiteX9" fmla="*/ 290174 w 1346030"/>
              <a:gd name="connsiteY9" fmla="*/ 1133481 h 1346030"/>
              <a:gd name="connsiteX10" fmla="*/ 652313 w 1346030"/>
              <a:gd name="connsiteY10" fmla="*/ 1133481 h 1346030"/>
              <a:gd name="connsiteX11" fmla="*/ 652313 w 1346030"/>
              <a:gd name="connsiteY11" fmla="*/ 1133225 h 1346030"/>
              <a:gd name="connsiteX12" fmla="*/ 654851 w 1346030"/>
              <a:gd name="connsiteY12" fmla="*/ 1133481 h 1346030"/>
              <a:gd name="connsiteX13" fmla="*/ 1115316 w 1346030"/>
              <a:gd name="connsiteY13" fmla="*/ 673015 h 1346030"/>
              <a:gd name="connsiteX14" fmla="*/ 654851 w 1346030"/>
              <a:gd name="connsiteY14" fmla="*/ 212549 h 1346030"/>
              <a:gd name="connsiteX15" fmla="*/ 646668 w 1346030"/>
              <a:gd name="connsiteY15" fmla="*/ 213374 h 1346030"/>
              <a:gd name="connsiteX16" fmla="*/ 298357 w 1346030"/>
              <a:gd name="connsiteY16" fmla="*/ 213374 h 1346030"/>
              <a:gd name="connsiteX17" fmla="*/ 290174 w 1346030"/>
              <a:gd name="connsiteY17" fmla="*/ 212549 h 1346030"/>
              <a:gd name="connsiteX18" fmla="*/ 281991 w 1346030"/>
              <a:gd name="connsiteY18" fmla="*/ 213374 h 1346030"/>
              <a:gd name="connsiteX19" fmla="*/ 194385 w 1346030"/>
              <a:gd name="connsiteY19" fmla="*/ 213374 h 1346030"/>
              <a:gd name="connsiteX20" fmla="*/ 0 w 1346030"/>
              <a:gd name="connsiteY20" fmla="*/ 213374 h 1346030"/>
              <a:gd name="connsiteX21" fmla="*/ 0 w 1346030"/>
              <a:gd name="connsiteY21" fmla="*/ 1206 h 1346030"/>
              <a:gd name="connsiteX22" fmla="*/ 661055 w 1346030"/>
              <a:gd name="connsiteY22" fmla="*/ 1206 h 1346030"/>
              <a:gd name="connsiteX23" fmla="*/ 673015 w 1346030"/>
              <a:gd name="connsiteY23" fmla="*/ 0 h 1346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346030" h="1346030">
                <a:moveTo>
                  <a:pt x="673015" y="0"/>
                </a:moveTo>
                <a:cubicBezTo>
                  <a:pt x="1044712" y="0"/>
                  <a:pt x="1346030" y="301318"/>
                  <a:pt x="1346030" y="673015"/>
                </a:cubicBezTo>
                <a:cubicBezTo>
                  <a:pt x="1346030" y="1044712"/>
                  <a:pt x="1044712" y="1346030"/>
                  <a:pt x="673015" y="1346030"/>
                </a:cubicBezTo>
                <a:lnTo>
                  <a:pt x="669306" y="1345656"/>
                </a:lnTo>
                <a:lnTo>
                  <a:pt x="669306" y="1346030"/>
                </a:lnTo>
                <a:lnTo>
                  <a:pt x="0" y="1346030"/>
                </a:lnTo>
                <a:lnTo>
                  <a:pt x="0" y="1133481"/>
                </a:lnTo>
                <a:lnTo>
                  <a:pt x="194385" y="1133481"/>
                </a:lnTo>
                <a:lnTo>
                  <a:pt x="287636" y="1133481"/>
                </a:lnTo>
                <a:lnTo>
                  <a:pt x="290174" y="1133481"/>
                </a:lnTo>
                <a:lnTo>
                  <a:pt x="652313" y="1133481"/>
                </a:lnTo>
                <a:lnTo>
                  <a:pt x="652313" y="1133225"/>
                </a:lnTo>
                <a:lnTo>
                  <a:pt x="654851" y="1133481"/>
                </a:lnTo>
                <a:cubicBezTo>
                  <a:pt x="909159" y="1133481"/>
                  <a:pt x="1115316" y="927324"/>
                  <a:pt x="1115316" y="673015"/>
                </a:cubicBezTo>
                <a:cubicBezTo>
                  <a:pt x="1115316" y="418706"/>
                  <a:pt x="909159" y="212549"/>
                  <a:pt x="654851" y="212549"/>
                </a:cubicBezTo>
                <a:cubicBezTo>
                  <a:pt x="652114" y="212549"/>
                  <a:pt x="649381" y="212573"/>
                  <a:pt x="646668" y="213374"/>
                </a:cubicBezTo>
                <a:lnTo>
                  <a:pt x="298357" y="213374"/>
                </a:lnTo>
                <a:lnTo>
                  <a:pt x="290174" y="212549"/>
                </a:lnTo>
                <a:cubicBezTo>
                  <a:pt x="287437" y="212549"/>
                  <a:pt x="284704" y="212573"/>
                  <a:pt x="281991" y="213374"/>
                </a:cubicBezTo>
                <a:lnTo>
                  <a:pt x="194385" y="213374"/>
                </a:lnTo>
                <a:lnTo>
                  <a:pt x="0" y="213374"/>
                </a:lnTo>
                <a:lnTo>
                  <a:pt x="0" y="1206"/>
                </a:lnTo>
                <a:lnTo>
                  <a:pt x="661055" y="1206"/>
                </a:lnTo>
                <a:cubicBezTo>
                  <a:pt x="665021" y="34"/>
                  <a:pt x="669015" y="0"/>
                  <a:pt x="673015" y="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940">
              <a:cs typeface="+mn-ea"/>
              <a:sym typeface="+mn-lt"/>
            </a:endParaRPr>
          </a:p>
        </p:txBody>
      </p:sp>
      <p:sp>
        <p:nvSpPr>
          <p:cNvPr id="20" name="任意多边形 31"/>
          <p:cNvSpPr/>
          <p:nvPr/>
        </p:nvSpPr>
        <p:spPr>
          <a:xfrm>
            <a:off x="6094101" y="2722427"/>
            <a:ext cx="1346030" cy="1346030"/>
          </a:xfrm>
          <a:custGeom>
            <a:avLst/>
            <a:gdLst>
              <a:gd name="connsiteX0" fmla="*/ 673015 w 1346030"/>
              <a:gd name="connsiteY0" fmla="*/ 0 h 1346030"/>
              <a:gd name="connsiteX1" fmla="*/ 1346030 w 1346030"/>
              <a:gd name="connsiteY1" fmla="*/ 673015 h 1346030"/>
              <a:gd name="connsiteX2" fmla="*/ 673015 w 1346030"/>
              <a:gd name="connsiteY2" fmla="*/ 1346030 h 1346030"/>
              <a:gd name="connsiteX3" fmla="*/ 669306 w 1346030"/>
              <a:gd name="connsiteY3" fmla="*/ 1345656 h 1346030"/>
              <a:gd name="connsiteX4" fmla="*/ 669306 w 1346030"/>
              <a:gd name="connsiteY4" fmla="*/ 1346030 h 1346030"/>
              <a:gd name="connsiteX5" fmla="*/ 0 w 1346030"/>
              <a:gd name="connsiteY5" fmla="*/ 1346030 h 1346030"/>
              <a:gd name="connsiteX6" fmla="*/ 0 w 1346030"/>
              <a:gd name="connsiteY6" fmla="*/ 1133481 h 1346030"/>
              <a:gd name="connsiteX7" fmla="*/ 194385 w 1346030"/>
              <a:gd name="connsiteY7" fmla="*/ 1133481 h 1346030"/>
              <a:gd name="connsiteX8" fmla="*/ 287636 w 1346030"/>
              <a:gd name="connsiteY8" fmla="*/ 1133481 h 1346030"/>
              <a:gd name="connsiteX9" fmla="*/ 290174 w 1346030"/>
              <a:gd name="connsiteY9" fmla="*/ 1133481 h 1346030"/>
              <a:gd name="connsiteX10" fmla="*/ 652313 w 1346030"/>
              <a:gd name="connsiteY10" fmla="*/ 1133481 h 1346030"/>
              <a:gd name="connsiteX11" fmla="*/ 652313 w 1346030"/>
              <a:gd name="connsiteY11" fmla="*/ 1133225 h 1346030"/>
              <a:gd name="connsiteX12" fmla="*/ 654851 w 1346030"/>
              <a:gd name="connsiteY12" fmla="*/ 1133481 h 1346030"/>
              <a:gd name="connsiteX13" fmla="*/ 1115316 w 1346030"/>
              <a:gd name="connsiteY13" fmla="*/ 673015 h 1346030"/>
              <a:gd name="connsiteX14" fmla="*/ 654851 w 1346030"/>
              <a:gd name="connsiteY14" fmla="*/ 212549 h 1346030"/>
              <a:gd name="connsiteX15" fmla="*/ 646668 w 1346030"/>
              <a:gd name="connsiteY15" fmla="*/ 213374 h 1346030"/>
              <a:gd name="connsiteX16" fmla="*/ 298357 w 1346030"/>
              <a:gd name="connsiteY16" fmla="*/ 213374 h 1346030"/>
              <a:gd name="connsiteX17" fmla="*/ 290174 w 1346030"/>
              <a:gd name="connsiteY17" fmla="*/ 212549 h 1346030"/>
              <a:gd name="connsiteX18" fmla="*/ 281991 w 1346030"/>
              <a:gd name="connsiteY18" fmla="*/ 213374 h 1346030"/>
              <a:gd name="connsiteX19" fmla="*/ 194385 w 1346030"/>
              <a:gd name="connsiteY19" fmla="*/ 213374 h 1346030"/>
              <a:gd name="connsiteX20" fmla="*/ 0 w 1346030"/>
              <a:gd name="connsiteY20" fmla="*/ 213374 h 1346030"/>
              <a:gd name="connsiteX21" fmla="*/ 0 w 1346030"/>
              <a:gd name="connsiteY21" fmla="*/ 1206 h 1346030"/>
              <a:gd name="connsiteX22" fmla="*/ 661055 w 1346030"/>
              <a:gd name="connsiteY22" fmla="*/ 1206 h 1346030"/>
              <a:gd name="connsiteX23" fmla="*/ 673015 w 1346030"/>
              <a:gd name="connsiteY23" fmla="*/ 0 h 1346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346030" h="1346030">
                <a:moveTo>
                  <a:pt x="673015" y="0"/>
                </a:moveTo>
                <a:cubicBezTo>
                  <a:pt x="1044712" y="0"/>
                  <a:pt x="1346030" y="301318"/>
                  <a:pt x="1346030" y="673015"/>
                </a:cubicBezTo>
                <a:cubicBezTo>
                  <a:pt x="1346030" y="1044712"/>
                  <a:pt x="1044712" y="1346030"/>
                  <a:pt x="673015" y="1346030"/>
                </a:cubicBezTo>
                <a:lnTo>
                  <a:pt x="669306" y="1345656"/>
                </a:lnTo>
                <a:lnTo>
                  <a:pt x="669306" y="1346030"/>
                </a:lnTo>
                <a:lnTo>
                  <a:pt x="0" y="1346030"/>
                </a:lnTo>
                <a:lnTo>
                  <a:pt x="0" y="1133481"/>
                </a:lnTo>
                <a:lnTo>
                  <a:pt x="194385" y="1133481"/>
                </a:lnTo>
                <a:lnTo>
                  <a:pt x="287636" y="1133481"/>
                </a:lnTo>
                <a:lnTo>
                  <a:pt x="290174" y="1133481"/>
                </a:lnTo>
                <a:lnTo>
                  <a:pt x="652313" y="1133481"/>
                </a:lnTo>
                <a:lnTo>
                  <a:pt x="652313" y="1133225"/>
                </a:lnTo>
                <a:lnTo>
                  <a:pt x="654851" y="1133481"/>
                </a:lnTo>
                <a:cubicBezTo>
                  <a:pt x="909159" y="1133481"/>
                  <a:pt x="1115316" y="927324"/>
                  <a:pt x="1115316" y="673015"/>
                </a:cubicBezTo>
                <a:cubicBezTo>
                  <a:pt x="1115316" y="418706"/>
                  <a:pt x="909159" y="212549"/>
                  <a:pt x="654851" y="212549"/>
                </a:cubicBezTo>
                <a:cubicBezTo>
                  <a:pt x="652114" y="212549"/>
                  <a:pt x="649381" y="212573"/>
                  <a:pt x="646668" y="213374"/>
                </a:cubicBezTo>
                <a:lnTo>
                  <a:pt x="298357" y="213374"/>
                </a:lnTo>
                <a:lnTo>
                  <a:pt x="290174" y="212549"/>
                </a:lnTo>
                <a:cubicBezTo>
                  <a:pt x="287437" y="212549"/>
                  <a:pt x="284704" y="212573"/>
                  <a:pt x="281991" y="213374"/>
                </a:cubicBezTo>
                <a:lnTo>
                  <a:pt x="194385" y="213374"/>
                </a:lnTo>
                <a:lnTo>
                  <a:pt x="0" y="213374"/>
                </a:lnTo>
                <a:lnTo>
                  <a:pt x="0" y="1206"/>
                </a:lnTo>
                <a:lnTo>
                  <a:pt x="661055" y="1206"/>
                </a:lnTo>
                <a:cubicBezTo>
                  <a:pt x="665021" y="34"/>
                  <a:pt x="669015" y="0"/>
                  <a:pt x="673015" y="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940">
              <a:cs typeface="+mn-ea"/>
              <a:sym typeface="+mn-lt"/>
            </a:endParaRPr>
          </a:p>
        </p:txBody>
      </p:sp>
      <p:sp>
        <p:nvSpPr>
          <p:cNvPr id="21" name="任意多边形 32"/>
          <p:cNvSpPr/>
          <p:nvPr/>
        </p:nvSpPr>
        <p:spPr>
          <a:xfrm flipH="1">
            <a:off x="4751870" y="3856274"/>
            <a:ext cx="1346030" cy="1346030"/>
          </a:xfrm>
          <a:custGeom>
            <a:avLst/>
            <a:gdLst>
              <a:gd name="connsiteX0" fmla="*/ 673015 w 1346030"/>
              <a:gd name="connsiteY0" fmla="*/ 0 h 1346030"/>
              <a:gd name="connsiteX1" fmla="*/ 1346030 w 1346030"/>
              <a:gd name="connsiteY1" fmla="*/ 673015 h 1346030"/>
              <a:gd name="connsiteX2" fmla="*/ 673015 w 1346030"/>
              <a:gd name="connsiteY2" fmla="*/ 1346030 h 1346030"/>
              <a:gd name="connsiteX3" fmla="*/ 669306 w 1346030"/>
              <a:gd name="connsiteY3" fmla="*/ 1345656 h 1346030"/>
              <a:gd name="connsiteX4" fmla="*/ 669306 w 1346030"/>
              <a:gd name="connsiteY4" fmla="*/ 1346030 h 1346030"/>
              <a:gd name="connsiteX5" fmla="*/ 0 w 1346030"/>
              <a:gd name="connsiteY5" fmla="*/ 1346030 h 1346030"/>
              <a:gd name="connsiteX6" fmla="*/ 0 w 1346030"/>
              <a:gd name="connsiteY6" fmla="*/ 1133481 h 1346030"/>
              <a:gd name="connsiteX7" fmla="*/ 194385 w 1346030"/>
              <a:gd name="connsiteY7" fmla="*/ 1133481 h 1346030"/>
              <a:gd name="connsiteX8" fmla="*/ 287636 w 1346030"/>
              <a:gd name="connsiteY8" fmla="*/ 1133481 h 1346030"/>
              <a:gd name="connsiteX9" fmla="*/ 290174 w 1346030"/>
              <a:gd name="connsiteY9" fmla="*/ 1133481 h 1346030"/>
              <a:gd name="connsiteX10" fmla="*/ 652313 w 1346030"/>
              <a:gd name="connsiteY10" fmla="*/ 1133481 h 1346030"/>
              <a:gd name="connsiteX11" fmla="*/ 652313 w 1346030"/>
              <a:gd name="connsiteY11" fmla="*/ 1133225 h 1346030"/>
              <a:gd name="connsiteX12" fmla="*/ 654851 w 1346030"/>
              <a:gd name="connsiteY12" fmla="*/ 1133481 h 1346030"/>
              <a:gd name="connsiteX13" fmla="*/ 1115316 w 1346030"/>
              <a:gd name="connsiteY13" fmla="*/ 673015 h 1346030"/>
              <a:gd name="connsiteX14" fmla="*/ 654851 w 1346030"/>
              <a:gd name="connsiteY14" fmla="*/ 212549 h 1346030"/>
              <a:gd name="connsiteX15" fmla="*/ 646668 w 1346030"/>
              <a:gd name="connsiteY15" fmla="*/ 213374 h 1346030"/>
              <a:gd name="connsiteX16" fmla="*/ 298357 w 1346030"/>
              <a:gd name="connsiteY16" fmla="*/ 213374 h 1346030"/>
              <a:gd name="connsiteX17" fmla="*/ 290174 w 1346030"/>
              <a:gd name="connsiteY17" fmla="*/ 212549 h 1346030"/>
              <a:gd name="connsiteX18" fmla="*/ 281991 w 1346030"/>
              <a:gd name="connsiteY18" fmla="*/ 213374 h 1346030"/>
              <a:gd name="connsiteX19" fmla="*/ 194385 w 1346030"/>
              <a:gd name="connsiteY19" fmla="*/ 213374 h 1346030"/>
              <a:gd name="connsiteX20" fmla="*/ 0 w 1346030"/>
              <a:gd name="connsiteY20" fmla="*/ 213374 h 1346030"/>
              <a:gd name="connsiteX21" fmla="*/ 0 w 1346030"/>
              <a:gd name="connsiteY21" fmla="*/ 1206 h 1346030"/>
              <a:gd name="connsiteX22" fmla="*/ 661055 w 1346030"/>
              <a:gd name="connsiteY22" fmla="*/ 1206 h 1346030"/>
              <a:gd name="connsiteX23" fmla="*/ 673015 w 1346030"/>
              <a:gd name="connsiteY23" fmla="*/ 0 h 1346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346030" h="1346030">
                <a:moveTo>
                  <a:pt x="673015" y="0"/>
                </a:moveTo>
                <a:cubicBezTo>
                  <a:pt x="1044712" y="0"/>
                  <a:pt x="1346030" y="301318"/>
                  <a:pt x="1346030" y="673015"/>
                </a:cubicBezTo>
                <a:cubicBezTo>
                  <a:pt x="1346030" y="1044712"/>
                  <a:pt x="1044712" y="1346030"/>
                  <a:pt x="673015" y="1346030"/>
                </a:cubicBezTo>
                <a:lnTo>
                  <a:pt x="669306" y="1345656"/>
                </a:lnTo>
                <a:lnTo>
                  <a:pt x="669306" y="1346030"/>
                </a:lnTo>
                <a:lnTo>
                  <a:pt x="0" y="1346030"/>
                </a:lnTo>
                <a:lnTo>
                  <a:pt x="0" y="1133481"/>
                </a:lnTo>
                <a:lnTo>
                  <a:pt x="194385" y="1133481"/>
                </a:lnTo>
                <a:lnTo>
                  <a:pt x="287636" y="1133481"/>
                </a:lnTo>
                <a:lnTo>
                  <a:pt x="290174" y="1133481"/>
                </a:lnTo>
                <a:lnTo>
                  <a:pt x="652313" y="1133481"/>
                </a:lnTo>
                <a:lnTo>
                  <a:pt x="652313" y="1133225"/>
                </a:lnTo>
                <a:lnTo>
                  <a:pt x="654851" y="1133481"/>
                </a:lnTo>
                <a:cubicBezTo>
                  <a:pt x="909159" y="1133481"/>
                  <a:pt x="1115316" y="927324"/>
                  <a:pt x="1115316" y="673015"/>
                </a:cubicBezTo>
                <a:cubicBezTo>
                  <a:pt x="1115316" y="418706"/>
                  <a:pt x="909159" y="212549"/>
                  <a:pt x="654851" y="212549"/>
                </a:cubicBezTo>
                <a:cubicBezTo>
                  <a:pt x="652114" y="212549"/>
                  <a:pt x="649381" y="212573"/>
                  <a:pt x="646668" y="213374"/>
                </a:cubicBezTo>
                <a:lnTo>
                  <a:pt x="298357" y="213374"/>
                </a:lnTo>
                <a:lnTo>
                  <a:pt x="290174" y="212549"/>
                </a:lnTo>
                <a:cubicBezTo>
                  <a:pt x="287437" y="212549"/>
                  <a:pt x="284704" y="212573"/>
                  <a:pt x="281991" y="213374"/>
                </a:cubicBezTo>
                <a:lnTo>
                  <a:pt x="194385" y="213374"/>
                </a:lnTo>
                <a:lnTo>
                  <a:pt x="0" y="213374"/>
                </a:lnTo>
                <a:lnTo>
                  <a:pt x="0" y="1206"/>
                </a:lnTo>
                <a:lnTo>
                  <a:pt x="661055" y="1206"/>
                </a:lnTo>
                <a:cubicBezTo>
                  <a:pt x="665021" y="34"/>
                  <a:pt x="669015" y="0"/>
                  <a:pt x="673015" y="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940">
              <a:cs typeface="+mn-ea"/>
              <a:sym typeface="+mn-lt"/>
            </a:endParaRPr>
          </a:p>
        </p:txBody>
      </p:sp>
      <p:sp>
        <p:nvSpPr>
          <p:cNvPr id="22" name="任意多边形 33"/>
          <p:cNvSpPr/>
          <p:nvPr/>
        </p:nvSpPr>
        <p:spPr>
          <a:xfrm>
            <a:off x="6094101" y="4987472"/>
            <a:ext cx="1346030" cy="1346030"/>
          </a:xfrm>
          <a:custGeom>
            <a:avLst/>
            <a:gdLst>
              <a:gd name="connsiteX0" fmla="*/ 673015 w 1346030"/>
              <a:gd name="connsiteY0" fmla="*/ 0 h 1346030"/>
              <a:gd name="connsiteX1" fmla="*/ 1346030 w 1346030"/>
              <a:gd name="connsiteY1" fmla="*/ 673015 h 1346030"/>
              <a:gd name="connsiteX2" fmla="*/ 673015 w 1346030"/>
              <a:gd name="connsiteY2" fmla="*/ 1346030 h 1346030"/>
              <a:gd name="connsiteX3" fmla="*/ 669306 w 1346030"/>
              <a:gd name="connsiteY3" fmla="*/ 1345656 h 1346030"/>
              <a:gd name="connsiteX4" fmla="*/ 669306 w 1346030"/>
              <a:gd name="connsiteY4" fmla="*/ 1346030 h 1346030"/>
              <a:gd name="connsiteX5" fmla="*/ 0 w 1346030"/>
              <a:gd name="connsiteY5" fmla="*/ 1346030 h 1346030"/>
              <a:gd name="connsiteX6" fmla="*/ 0 w 1346030"/>
              <a:gd name="connsiteY6" fmla="*/ 1133481 h 1346030"/>
              <a:gd name="connsiteX7" fmla="*/ 194385 w 1346030"/>
              <a:gd name="connsiteY7" fmla="*/ 1133481 h 1346030"/>
              <a:gd name="connsiteX8" fmla="*/ 287636 w 1346030"/>
              <a:gd name="connsiteY8" fmla="*/ 1133481 h 1346030"/>
              <a:gd name="connsiteX9" fmla="*/ 290174 w 1346030"/>
              <a:gd name="connsiteY9" fmla="*/ 1133481 h 1346030"/>
              <a:gd name="connsiteX10" fmla="*/ 652313 w 1346030"/>
              <a:gd name="connsiteY10" fmla="*/ 1133481 h 1346030"/>
              <a:gd name="connsiteX11" fmla="*/ 652313 w 1346030"/>
              <a:gd name="connsiteY11" fmla="*/ 1133225 h 1346030"/>
              <a:gd name="connsiteX12" fmla="*/ 654851 w 1346030"/>
              <a:gd name="connsiteY12" fmla="*/ 1133481 h 1346030"/>
              <a:gd name="connsiteX13" fmla="*/ 1115316 w 1346030"/>
              <a:gd name="connsiteY13" fmla="*/ 673015 h 1346030"/>
              <a:gd name="connsiteX14" fmla="*/ 654851 w 1346030"/>
              <a:gd name="connsiteY14" fmla="*/ 212549 h 1346030"/>
              <a:gd name="connsiteX15" fmla="*/ 646668 w 1346030"/>
              <a:gd name="connsiteY15" fmla="*/ 213374 h 1346030"/>
              <a:gd name="connsiteX16" fmla="*/ 298357 w 1346030"/>
              <a:gd name="connsiteY16" fmla="*/ 213374 h 1346030"/>
              <a:gd name="connsiteX17" fmla="*/ 290174 w 1346030"/>
              <a:gd name="connsiteY17" fmla="*/ 212549 h 1346030"/>
              <a:gd name="connsiteX18" fmla="*/ 281991 w 1346030"/>
              <a:gd name="connsiteY18" fmla="*/ 213374 h 1346030"/>
              <a:gd name="connsiteX19" fmla="*/ 194385 w 1346030"/>
              <a:gd name="connsiteY19" fmla="*/ 213374 h 1346030"/>
              <a:gd name="connsiteX20" fmla="*/ 0 w 1346030"/>
              <a:gd name="connsiteY20" fmla="*/ 213374 h 1346030"/>
              <a:gd name="connsiteX21" fmla="*/ 0 w 1346030"/>
              <a:gd name="connsiteY21" fmla="*/ 1206 h 1346030"/>
              <a:gd name="connsiteX22" fmla="*/ 661055 w 1346030"/>
              <a:gd name="connsiteY22" fmla="*/ 1206 h 1346030"/>
              <a:gd name="connsiteX23" fmla="*/ 673015 w 1346030"/>
              <a:gd name="connsiteY23" fmla="*/ 0 h 1346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346030" h="1346030">
                <a:moveTo>
                  <a:pt x="673015" y="0"/>
                </a:moveTo>
                <a:cubicBezTo>
                  <a:pt x="1044712" y="0"/>
                  <a:pt x="1346030" y="301318"/>
                  <a:pt x="1346030" y="673015"/>
                </a:cubicBezTo>
                <a:cubicBezTo>
                  <a:pt x="1346030" y="1044712"/>
                  <a:pt x="1044712" y="1346030"/>
                  <a:pt x="673015" y="1346030"/>
                </a:cubicBezTo>
                <a:lnTo>
                  <a:pt x="669306" y="1345656"/>
                </a:lnTo>
                <a:lnTo>
                  <a:pt x="669306" y="1346030"/>
                </a:lnTo>
                <a:lnTo>
                  <a:pt x="0" y="1346030"/>
                </a:lnTo>
                <a:lnTo>
                  <a:pt x="0" y="1133481"/>
                </a:lnTo>
                <a:lnTo>
                  <a:pt x="194385" y="1133481"/>
                </a:lnTo>
                <a:lnTo>
                  <a:pt x="287636" y="1133481"/>
                </a:lnTo>
                <a:lnTo>
                  <a:pt x="290174" y="1133481"/>
                </a:lnTo>
                <a:lnTo>
                  <a:pt x="652313" y="1133481"/>
                </a:lnTo>
                <a:lnTo>
                  <a:pt x="652313" y="1133225"/>
                </a:lnTo>
                <a:lnTo>
                  <a:pt x="654851" y="1133481"/>
                </a:lnTo>
                <a:cubicBezTo>
                  <a:pt x="909159" y="1133481"/>
                  <a:pt x="1115316" y="927324"/>
                  <a:pt x="1115316" y="673015"/>
                </a:cubicBezTo>
                <a:cubicBezTo>
                  <a:pt x="1115316" y="418706"/>
                  <a:pt x="909159" y="212549"/>
                  <a:pt x="654851" y="212549"/>
                </a:cubicBezTo>
                <a:cubicBezTo>
                  <a:pt x="652114" y="212549"/>
                  <a:pt x="649381" y="212573"/>
                  <a:pt x="646668" y="213374"/>
                </a:cubicBezTo>
                <a:lnTo>
                  <a:pt x="298357" y="213374"/>
                </a:lnTo>
                <a:lnTo>
                  <a:pt x="290174" y="212549"/>
                </a:lnTo>
                <a:cubicBezTo>
                  <a:pt x="287437" y="212549"/>
                  <a:pt x="284704" y="212573"/>
                  <a:pt x="281991" y="213374"/>
                </a:cubicBezTo>
                <a:lnTo>
                  <a:pt x="194385" y="213374"/>
                </a:lnTo>
                <a:lnTo>
                  <a:pt x="0" y="213374"/>
                </a:lnTo>
                <a:lnTo>
                  <a:pt x="0" y="1206"/>
                </a:lnTo>
                <a:lnTo>
                  <a:pt x="661055" y="1206"/>
                </a:lnTo>
                <a:cubicBezTo>
                  <a:pt x="665021" y="34"/>
                  <a:pt x="669015" y="0"/>
                  <a:pt x="673015" y="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94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  <p:bldP spid="10" grpId="0"/>
      <p:bldP spid="11" grpId="0"/>
      <p:bldP spid="12" grpId="0" animBg="1"/>
      <p:bldP spid="13" grpId="0" animBg="1"/>
      <p:bldP spid="14" grpId="0" animBg="1"/>
      <p:bldP spid="15" grpId="0" animBg="1"/>
      <p:bldP spid="16" grpId="0"/>
      <p:bldP spid="17" grpId="0"/>
      <p:bldP spid="18" grpId="0"/>
      <p:bldP spid="19" grpId="0" animBg="1"/>
      <p:bldP spid="20" grpId="0" animBg="1"/>
      <p:bldP spid="21" grpId="0" animBg="1"/>
      <p:bldP spid="2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菱形 23"/>
          <p:cNvSpPr/>
          <p:nvPr/>
        </p:nvSpPr>
        <p:spPr>
          <a:xfrm rot="548357">
            <a:off x="3569790" y="-681713"/>
            <a:ext cx="4799580" cy="4799581"/>
          </a:xfrm>
          <a:prstGeom prst="diamond">
            <a:avLst/>
          </a:prstGeom>
          <a:gradFill>
            <a:gsLst>
              <a:gs pos="49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94365" y="390914"/>
            <a:ext cx="25310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请输入标题</a:t>
            </a:r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90193" y="559188"/>
            <a:ext cx="275892" cy="307217"/>
            <a:chOff x="719691" y="1637069"/>
            <a:chExt cx="275892" cy="307217"/>
          </a:xfrm>
        </p:grpSpPr>
        <p:sp>
          <p:nvSpPr>
            <p:cNvPr id="4" name="矩形 3"/>
            <p:cNvSpPr/>
            <p:nvPr/>
          </p:nvSpPr>
          <p:spPr>
            <a:xfrm>
              <a:off x="884907" y="1637069"/>
              <a:ext cx="110676" cy="307217"/>
            </a:xfrm>
            <a:prstGeom prst="rect">
              <a:avLst/>
            </a:prstGeom>
            <a:noFill/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719691" y="1637069"/>
              <a:ext cx="110677" cy="307217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7" name="菱形 6"/>
          <p:cNvSpPr/>
          <p:nvPr/>
        </p:nvSpPr>
        <p:spPr>
          <a:xfrm rot="548357">
            <a:off x="-1160041" y="1288562"/>
            <a:ext cx="7773062" cy="7773064"/>
          </a:xfrm>
          <a:prstGeom prst="diamond">
            <a:avLst/>
          </a:prstGeom>
          <a:gradFill>
            <a:gsLst>
              <a:gs pos="49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617408" y="4214708"/>
            <a:ext cx="2548725" cy="1480528"/>
            <a:chOff x="3406158" y="4280485"/>
            <a:chExt cx="3312609" cy="1480528"/>
          </a:xfrm>
        </p:grpSpPr>
        <p:sp>
          <p:nvSpPr>
            <p:cNvPr id="9" name="文本框 8"/>
            <p:cNvSpPr txBox="1"/>
            <p:nvPr/>
          </p:nvSpPr>
          <p:spPr>
            <a:xfrm>
              <a:off x="3406158" y="4699184"/>
              <a:ext cx="3312609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请输入文字内容，请输入文字内容，请输入文字内容，请输入文字内容</a:t>
              </a:r>
              <a:endPara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3406159" y="4280485"/>
              <a:ext cx="18400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8260258" y="2118622"/>
            <a:ext cx="2548725" cy="1480528"/>
            <a:chOff x="3406158" y="4280485"/>
            <a:chExt cx="3312609" cy="1480528"/>
          </a:xfrm>
        </p:grpSpPr>
        <p:sp>
          <p:nvSpPr>
            <p:cNvPr id="12" name="文本框 11"/>
            <p:cNvSpPr txBox="1"/>
            <p:nvPr/>
          </p:nvSpPr>
          <p:spPr>
            <a:xfrm>
              <a:off x="3406158" y="4699184"/>
              <a:ext cx="3312609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请输入文字内容，请输入文字内容，请输入文字内容，请输入文字内容</a:t>
              </a:r>
              <a:endPara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3406159" y="4280485"/>
              <a:ext cx="18400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052824" y="4214708"/>
            <a:ext cx="2548725" cy="1480528"/>
            <a:chOff x="3406158" y="4280485"/>
            <a:chExt cx="3312609" cy="1480528"/>
          </a:xfrm>
        </p:grpSpPr>
        <p:sp>
          <p:nvSpPr>
            <p:cNvPr id="15" name="文本框 14"/>
            <p:cNvSpPr txBox="1"/>
            <p:nvPr/>
          </p:nvSpPr>
          <p:spPr>
            <a:xfrm>
              <a:off x="3406158" y="4699184"/>
              <a:ext cx="3312609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请输入文字内容，请输入文字内容，请输入文字内容，请输入文字内容</a:t>
              </a:r>
              <a:endPara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3406159" y="4280485"/>
              <a:ext cx="18400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8260258" y="4214708"/>
            <a:ext cx="2548725" cy="1480528"/>
            <a:chOff x="3406158" y="4280485"/>
            <a:chExt cx="3312609" cy="1480528"/>
          </a:xfrm>
        </p:grpSpPr>
        <p:sp>
          <p:nvSpPr>
            <p:cNvPr id="18" name="文本框 17"/>
            <p:cNvSpPr txBox="1"/>
            <p:nvPr/>
          </p:nvSpPr>
          <p:spPr>
            <a:xfrm>
              <a:off x="3406158" y="4699184"/>
              <a:ext cx="3312609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请输入文字内容，请输入文字内容，请输入文字内容，请输入文字内容</a:t>
              </a:r>
              <a:endPara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3406159" y="4280485"/>
              <a:ext cx="18400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0" name="PA-文本框 6"/>
          <p:cNvSpPr txBox="1"/>
          <p:nvPr>
            <p:custDataLst>
              <p:tags r:id="rId1"/>
            </p:custDataLst>
          </p:nvPr>
        </p:nvSpPr>
        <p:spPr>
          <a:xfrm>
            <a:off x="1601614" y="2419827"/>
            <a:ext cx="2249752" cy="769441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输入您的标题</a:t>
            </a:r>
            <a:endParaRPr lang="en-US" sz="24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en-US" sz="2000" dirty="0">
                <a:solidFill>
                  <a:schemeClr val="bg1"/>
                </a:solidFill>
                <a:cs typeface="+mn-ea"/>
                <a:sym typeface="+mn-lt"/>
              </a:rPr>
              <a:t>OUR COMPANY</a:t>
            </a:r>
            <a:endParaRPr 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5022729" y="2118622"/>
            <a:ext cx="2548725" cy="1480528"/>
            <a:chOff x="3406158" y="4280485"/>
            <a:chExt cx="3312609" cy="1480528"/>
          </a:xfrm>
        </p:grpSpPr>
        <p:sp>
          <p:nvSpPr>
            <p:cNvPr id="22" name="文本框 21"/>
            <p:cNvSpPr txBox="1"/>
            <p:nvPr/>
          </p:nvSpPr>
          <p:spPr>
            <a:xfrm>
              <a:off x="3406158" y="4699184"/>
              <a:ext cx="3312609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请输入文字内容，请输入文字内容，请输入文字内容，请输入文字内容</a:t>
              </a:r>
              <a:endPara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3406159" y="4280485"/>
              <a:ext cx="18400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菱形 19"/>
          <p:cNvSpPr/>
          <p:nvPr/>
        </p:nvSpPr>
        <p:spPr>
          <a:xfrm rot="548357">
            <a:off x="7790624" y="2574674"/>
            <a:ext cx="3542168" cy="3542168"/>
          </a:xfrm>
          <a:prstGeom prst="diamond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菱形 16"/>
          <p:cNvSpPr/>
          <p:nvPr/>
        </p:nvSpPr>
        <p:spPr>
          <a:xfrm rot="548357">
            <a:off x="5025396" y="2146335"/>
            <a:ext cx="3542168" cy="3542168"/>
          </a:xfrm>
          <a:prstGeom prst="diamond">
            <a:avLst/>
          </a:prstGeom>
          <a:gradFill>
            <a:gsLst>
              <a:gs pos="100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菱形 15"/>
          <p:cNvSpPr/>
          <p:nvPr/>
        </p:nvSpPr>
        <p:spPr>
          <a:xfrm rot="548357">
            <a:off x="2468295" y="-635031"/>
            <a:ext cx="4438542" cy="4438542"/>
          </a:xfrm>
          <a:prstGeom prst="diamond">
            <a:avLst/>
          </a:pr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菱形 13"/>
          <p:cNvSpPr/>
          <p:nvPr/>
        </p:nvSpPr>
        <p:spPr>
          <a:xfrm rot="548357">
            <a:off x="-946584" y="-988064"/>
            <a:ext cx="3542168" cy="3542168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菱形 7"/>
          <p:cNvSpPr/>
          <p:nvPr/>
        </p:nvSpPr>
        <p:spPr>
          <a:xfrm rot="548357">
            <a:off x="-60534" y="1687223"/>
            <a:ext cx="3483554" cy="3483554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菱形 8"/>
          <p:cNvSpPr/>
          <p:nvPr/>
        </p:nvSpPr>
        <p:spPr>
          <a:xfrm rot="548357">
            <a:off x="1445747" y="3828408"/>
            <a:ext cx="3483554" cy="3483554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菱形 5"/>
          <p:cNvSpPr/>
          <p:nvPr/>
        </p:nvSpPr>
        <p:spPr>
          <a:xfrm rot="548357">
            <a:off x="3382592" y="4447676"/>
            <a:ext cx="3483554" cy="3483554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菱形 6"/>
          <p:cNvSpPr/>
          <p:nvPr/>
        </p:nvSpPr>
        <p:spPr>
          <a:xfrm rot="548357">
            <a:off x="2130576" y="2011458"/>
            <a:ext cx="3483554" cy="3483554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菱形 9"/>
          <p:cNvSpPr/>
          <p:nvPr/>
        </p:nvSpPr>
        <p:spPr>
          <a:xfrm rot="548357">
            <a:off x="-1304955" y="2173997"/>
            <a:ext cx="2232670" cy="2232670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菱形 10"/>
          <p:cNvSpPr/>
          <p:nvPr/>
        </p:nvSpPr>
        <p:spPr>
          <a:xfrm rot="548357">
            <a:off x="-1026894" y="4078785"/>
            <a:ext cx="2443081" cy="2443081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菱形 11"/>
          <p:cNvSpPr/>
          <p:nvPr/>
        </p:nvSpPr>
        <p:spPr>
          <a:xfrm rot="548357">
            <a:off x="167315" y="5603756"/>
            <a:ext cx="2232670" cy="2232670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菱形 12"/>
          <p:cNvSpPr/>
          <p:nvPr/>
        </p:nvSpPr>
        <p:spPr>
          <a:xfrm rot="548357">
            <a:off x="-921690" y="5820288"/>
            <a:ext cx="2232670" cy="2232670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菱形 14"/>
          <p:cNvSpPr/>
          <p:nvPr/>
        </p:nvSpPr>
        <p:spPr>
          <a:xfrm rot="548357">
            <a:off x="841200" y="-696487"/>
            <a:ext cx="3791998" cy="3791998"/>
          </a:xfrm>
          <a:prstGeom prst="diamond">
            <a:avLst/>
          </a:prstGeom>
          <a:gradFill>
            <a:gsLst>
              <a:gs pos="0">
                <a:schemeClr val="bg1"/>
              </a:gs>
              <a:gs pos="10000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菱形 17"/>
          <p:cNvSpPr/>
          <p:nvPr/>
        </p:nvSpPr>
        <p:spPr>
          <a:xfrm rot="548357">
            <a:off x="6033541" y="4761592"/>
            <a:ext cx="3542168" cy="3542168"/>
          </a:xfrm>
          <a:prstGeom prst="diamond">
            <a:avLst/>
          </a:prstGeom>
          <a:gradFill>
            <a:gsLst>
              <a:gs pos="100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菱形 20"/>
          <p:cNvSpPr/>
          <p:nvPr/>
        </p:nvSpPr>
        <p:spPr>
          <a:xfrm rot="548357">
            <a:off x="6733995" y="51127"/>
            <a:ext cx="3542168" cy="3542168"/>
          </a:xfrm>
          <a:prstGeom prst="diamond">
            <a:avLst/>
          </a:prstGeom>
          <a:gradFill>
            <a:gsLst>
              <a:gs pos="100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菱形 21"/>
          <p:cNvSpPr/>
          <p:nvPr/>
        </p:nvSpPr>
        <p:spPr>
          <a:xfrm rot="548357">
            <a:off x="5562823" y="-1200045"/>
            <a:ext cx="2651282" cy="2651282"/>
          </a:xfrm>
          <a:prstGeom prst="diamond">
            <a:avLst/>
          </a:prstGeom>
          <a:gradFill>
            <a:gsLst>
              <a:gs pos="0">
                <a:schemeClr val="bg1"/>
              </a:gs>
              <a:gs pos="10000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菱形 22"/>
          <p:cNvSpPr/>
          <p:nvPr/>
        </p:nvSpPr>
        <p:spPr>
          <a:xfrm rot="548357">
            <a:off x="8838823" y="4345315"/>
            <a:ext cx="2813640" cy="2813640"/>
          </a:xfrm>
          <a:prstGeom prst="diamond">
            <a:avLst/>
          </a:prstGeom>
          <a:gradFill>
            <a:gsLst>
              <a:gs pos="100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菱形 23"/>
          <p:cNvSpPr/>
          <p:nvPr/>
        </p:nvSpPr>
        <p:spPr>
          <a:xfrm rot="548357">
            <a:off x="9701170" y="1540800"/>
            <a:ext cx="2626264" cy="2626264"/>
          </a:xfrm>
          <a:prstGeom prst="diamond">
            <a:avLst/>
          </a:prstGeom>
          <a:gradFill>
            <a:gsLst>
              <a:gs pos="100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菱形 24"/>
          <p:cNvSpPr/>
          <p:nvPr/>
        </p:nvSpPr>
        <p:spPr>
          <a:xfrm rot="548357">
            <a:off x="10716183" y="2928535"/>
            <a:ext cx="3483554" cy="3483554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菱形 25"/>
          <p:cNvSpPr/>
          <p:nvPr/>
        </p:nvSpPr>
        <p:spPr>
          <a:xfrm rot="548357">
            <a:off x="8851565" y="-1418843"/>
            <a:ext cx="3483554" cy="3483554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菱形 27"/>
          <p:cNvSpPr/>
          <p:nvPr/>
        </p:nvSpPr>
        <p:spPr>
          <a:xfrm rot="548357">
            <a:off x="7321749" y="2225085"/>
            <a:ext cx="3238439" cy="3238439"/>
          </a:xfrm>
          <a:prstGeom prst="diamond">
            <a:avLst/>
          </a:prstGeom>
          <a:gradFill>
            <a:gsLst>
              <a:gs pos="100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菱形 28"/>
          <p:cNvSpPr/>
          <p:nvPr/>
        </p:nvSpPr>
        <p:spPr>
          <a:xfrm rot="548357">
            <a:off x="10344947" y="267523"/>
            <a:ext cx="2626264" cy="2626264"/>
          </a:xfrm>
          <a:prstGeom prst="diamond">
            <a:avLst/>
          </a:prstGeom>
          <a:gradFill>
            <a:gsLst>
              <a:gs pos="100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090857" y="1200855"/>
            <a:ext cx="9909940" cy="4770108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菱形 33"/>
          <p:cNvSpPr/>
          <p:nvPr/>
        </p:nvSpPr>
        <p:spPr>
          <a:xfrm rot="548357">
            <a:off x="10113619" y="5083072"/>
            <a:ext cx="2564420" cy="2564420"/>
          </a:xfrm>
          <a:prstGeom prst="diamond">
            <a:avLst/>
          </a:prstGeom>
          <a:gradFill>
            <a:gsLst>
              <a:gs pos="100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4754249" y="970804"/>
            <a:ext cx="2683502" cy="584775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200" b="1" dirty="0">
                <a:solidFill>
                  <a:schemeClr val="bg1"/>
                </a:solidFill>
                <a:cs typeface="+mn-ea"/>
                <a:sym typeface="+mn-lt"/>
              </a:rPr>
              <a:t>CONTENT</a:t>
            </a:r>
            <a:endParaRPr lang="zh-CN" altLang="en-US" sz="3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792735" y="2597589"/>
            <a:ext cx="40598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spc="-300" dirty="0">
                <a:solidFill>
                  <a:srgbClr val="171919"/>
                </a:solidFill>
                <a:cs typeface="+mn-ea"/>
                <a:sym typeface="+mn-lt"/>
              </a:rPr>
              <a:t>Part 01 </a:t>
            </a:r>
            <a:r>
              <a:rPr lang="zh-CN" altLang="en-US" sz="4000" b="1" spc="-300" dirty="0">
                <a:solidFill>
                  <a:srgbClr val="171919"/>
                </a:solidFill>
                <a:cs typeface="+mn-ea"/>
                <a:sym typeface="+mn-lt"/>
              </a:rPr>
              <a:t>输入标题</a:t>
            </a:r>
            <a:endParaRPr lang="zh-CN" altLang="en-US" sz="4000" b="1" spc="-300" dirty="0">
              <a:solidFill>
                <a:srgbClr val="171919"/>
              </a:solidFill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6299239" y="2597589"/>
            <a:ext cx="40598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 b="1" spc="-300">
                <a:solidFill>
                  <a:srgbClr val="171919"/>
                </a:solidFill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Part 02 </a:t>
            </a:r>
            <a:r>
              <a:rPr lang="zh-CN" altLang="en-US" dirty="0">
                <a:sym typeface="+mn-lt"/>
              </a:rPr>
              <a:t>输入标题</a:t>
            </a:r>
            <a:endParaRPr lang="zh-CN" altLang="en-US" dirty="0">
              <a:sym typeface="+mn-lt"/>
            </a:endParaRPr>
          </a:p>
        </p:txBody>
      </p:sp>
      <p:sp>
        <p:nvSpPr>
          <p:cNvPr id="37" name="Rectangle 6"/>
          <p:cNvSpPr/>
          <p:nvPr/>
        </p:nvSpPr>
        <p:spPr>
          <a:xfrm>
            <a:off x="1808009" y="3186751"/>
            <a:ext cx="356108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Short Text Here</a:t>
            </a:r>
            <a:endParaRPr lang="en-US" sz="2000" dirty="0">
              <a:solidFill>
                <a:schemeClr val="bg2">
                  <a:lumMod val="1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9" name="Rectangle 6"/>
          <p:cNvSpPr/>
          <p:nvPr/>
        </p:nvSpPr>
        <p:spPr>
          <a:xfrm>
            <a:off x="6379332" y="3204253"/>
            <a:ext cx="356108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Short Text Here</a:t>
            </a:r>
            <a:endParaRPr lang="en-US" sz="2000" dirty="0">
              <a:solidFill>
                <a:schemeClr val="bg2">
                  <a:lumMod val="1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1792735" y="4130427"/>
            <a:ext cx="40598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 b="1" spc="-300">
                <a:solidFill>
                  <a:srgbClr val="171919"/>
                </a:solidFill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Part 01 </a:t>
            </a:r>
            <a:r>
              <a:rPr lang="zh-CN" altLang="en-US" dirty="0">
                <a:sym typeface="+mn-lt"/>
              </a:rPr>
              <a:t>输入标题</a:t>
            </a:r>
            <a:endParaRPr lang="zh-CN" altLang="en-US" dirty="0">
              <a:sym typeface="+mn-lt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299239" y="4130427"/>
            <a:ext cx="40598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 b="1" spc="-300">
                <a:solidFill>
                  <a:srgbClr val="171919"/>
                </a:solidFill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Part 02 </a:t>
            </a:r>
            <a:r>
              <a:rPr lang="zh-CN" altLang="en-US" dirty="0">
                <a:sym typeface="+mn-lt"/>
              </a:rPr>
              <a:t>输入标题</a:t>
            </a:r>
            <a:endParaRPr lang="zh-CN" altLang="en-US" dirty="0">
              <a:sym typeface="+mn-lt"/>
            </a:endParaRPr>
          </a:p>
        </p:txBody>
      </p:sp>
      <p:sp>
        <p:nvSpPr>
          <p:cNvPr id="42" name="Rectangle 6"/>
          <p:cNvSpPr/>
          <p:nvPr/>
        </p:nvSpPr>
        <p:spPr>
          <a:xfrm>
            <a:off x="1808009" y="4719589"/>
            <a:ext cx="356108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Short Text Here</a:t>
            </a:r>
            <a:endParaRPr lang="en-US" sz="2000" dirty="0">
              <a:solidFill>
                <a:schemeClr val="bg2">
                  <a:lumMod val="1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3" name="Rectangle 6"/>
          <p:cNvSpPr/>
          <p:nvPr/>
        </p:nvSpPr>
        <p:spPr>
          <a:xfrm>
            <a:off x="6379332" y="4737091"/>
            <a:ext cx="356108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Short Text Here</a:t>
            </a:r>
            <a:endParaRPr lang="en-US" sz="2000" dirty="0">
              <a:solidFill>
                <a:schemeClr val="bg2">
                  <a:lumMod val="1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" name="TextBox 4"/>
          <p:cNvSpPr txBox="1"/>
          <p:nvPr/>
        </p:nvSpPr>
        <p:spPr>
          <a:xfrm>
            <a:off x="0" y="0"/>
            <a:ext cx="45365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http://www.1ppt.com/hangye/</a:t>
            </a:r>
            <a:endParaRPr lang="en-US" altLang="zh-CN" sz="100" dirty="0">
              <a:solidFill>
                <a:schemeClr val="tx1">
                  <a:alpha val="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split orient="vert"/>
      </p:transition>
    </mc:Choice>
    <mc:Fallback>
      <p:transition spd="slow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2" grpId="0" animBg="1"/>
      <p:bldP spid="35" grpId="0"/>
      <p:bldP spid="36" grpId="0"/>
      <p:bldP spid="37" grpId="0"/>
      <p:bldP spid="39" grpId="0"/>
      <p:bldP spid="40" grpId="0"/>
      <p:bldP spid="41" grpId="0"/>
      <p:bldP spid="42" grpId="0"/>
      <p:bldP spid="4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菱形 19"/>
          <p:cNvSpPr/>
          <p:nvPr/>
        </p:nvSpPr>
        <p:spPr>
          <a:xfrm rot="548357">
            <a:off x="7790624" y="2574674"/>
            <a:ext cx="3542168" cy="3542168"/>
          </a:xfrm>
          <a:prstGeom prst="diamond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菱形 20"/>
          <p:cNvSpPr/>
          <p:nvPr/>
        </p:nvSpPr>
        <p:spPr>
          <a:xfrm rot="548357">
            <a:off x="6733995" y="51127"/>
            <a:ext cx="3542168" cy="3542168"/>
          </a:xfrm>
          <a:prstGeom prst="diamond">
            <a:avLst/>
          </a:prstGeom>
          <a:gradFill>
            <a:gsLst>
              <a:gs pos="49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菱形 21"/>
          <p:cNvSpPr/>
          <p:nvPr/>
        </p:nvSpPr>
        <p:spPr>
          <a:xfrm rot="548357">
            <a:off x="5562823" y="-1200045"/>
            <a:ext cx="2651282" cy="2651282"/>
          </a:xfrm>
          <a:prstGeom prst="diamond">
            <a:avLst/>
          </a:prstGeom>
          <a:gradFill>
            <a:gsLst>
              <a:gs pos="0">
                <a:schemeClr val="bg1"/>
              </a:gs>
              <a:gs pos="10000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菱形 22"/>
          <p:cNvSpPr/>
          <p:nvPr/>
        </p:nvSpPr>
        <p:spPr>
          <a:xfrm rot="548357">
            <a:off x="8838823" y="4345315"/>
            <a:ext cx="2813640" cy="2813640"/>
          </a:xfrm>
          <a:prstGeom prst="diamond">
            <a:avLst/>
          </a:prstGeom>
          <a:gradFill>
            <a:gsLst>
              <a:gs pos="100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菱形 23"/>
          <p:cNvSpPr/>
          <p:nvPr/>
        </p:nvSpPr>
        <p:spPr>
          <a:xfrm rot="548357">
            <a:off x="9701170" y="1540800"/>
            <a:ext cx="2626264" cy="2626264"/>
          </a:xfrm>
          <a:prstGeom prst="diamond">
            <a:avLst/>
          </a:prstGeom>
          <a:gradFill>
            <a:gsLst>
              <a:gs pos="100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菱形 24"/>
          <p:cNvSpPr/>
          <p:nvPr/>
        </p:nvSpPr>
        <p:spPr>
          <a:xfrm rot="548357">
            <a:off x="10716183" y="2928535"/>
            <a:ext cx="3483554" cy="3483554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菱形 25"/>
          <p:cNvSpPr/>
          <p:nvPr/>
        </p:nvSpPr>
        <p:spPr>
          <a:xfrm rot="548357">
            <a:off x="8851565" y="-1418843"/>
            <a:ext cx="3483554" cy="3483554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菱形 27"/>
          <p:cNvSpPr/>
          <p:nvPr/>
        </p:nvSpPr>
        <p:spPr>
          <a:xfrm rot="548357">
            <a:off x="7321749" y="2225085"/>
            <a:ext cx="3238439" cy="3238439"/>
          </a:xfrm>
          <a:prstGeom prst="diamond">
            <a:avLst/>
          </a:prstGeom>
          <a:gradFill>
            <a:gsLst>
              <a:gs pos="100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菱形 33"/>
          <p:cNvSpPr/>
          <p:nvPr/>
        </p:nvSpPr>
        <p:spPr>
          <a:xfrm rot="548357">
            <a:off x="10487234" y="5242915"/>
            <a:ext cx="2265510" cy="2265510"/>
          </a:xfrm>
          <a:prstGeom prst="diamond">
            <a:avLst/>
          </a:prstGeom>
          <a:gradFill>
            <a:gsLst>
              <a:gs pos="100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989630" y="3429000"/>
            <a:ext cx="527612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6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请输入标题</a:t>
            </a:r>
            <a:endParaRPr lang="zh-CN" altLang="en-US" sz="66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046538" y="4607651"/>
            <a:ext cx="590557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 Life isn't about waiting for the storm to pass. it's about learning to dance Life isn't it's about learning to dance in the rain.</a:t>
            </a:r>
            <a:endParaRPr lang="zh-CN" altLang="en-US" sz="1600" dirty="0">
              <a:solidFill>
                <a:schemeClr val="bg2">
                  <a:lumMod val="1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046538" y="2392267"/>
            <a:ext cx="29030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5400" b="1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Part 04</a:t>
            </a:r>
            <a:endParaRPr lang="en-US" altLang="zh-CN" sz="5400" b="1" dirty="0">
              <a:solidFill>
                <a:schemeClr val="bg2">
                  <a:lumMod val="1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" name="菱形 36"/>
          <p:cNvSpPr/>
          <p:nvPr/>
        </p:nvSpPr>
        <p:spPr>
          <a:xfrm rot="548357">
            <a:off x="5095697" y="339617"/>
            <a:ext cx="2651282" cy="2651282"/>
          </a:xfrm>
          <a:prstGeom prst="diamond">
            <a:avLst/>
          </a:prstGeom>
          <a:gradFill>
            <a:gsLst>
              <a:gs pos="0">
                <a:schemeClr val="bg1"/>
              </a:gs>
              <a:gs pos="10000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菱形 37"/>
          <p:cNvSpPr/>
          <p:nvPr/>
        </p:nvSpPr>
        <p:spPr>
          <a:xfrm rot="548357">
            <a:off x="6930717" y="4622251"/>
            <a:ext cx="2987348" cy="2987348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菱形 38"/>
          <p:cNvSpPr/>
          <p:nvPr/>
        </p:nvSpPr>
        <p:spPr>
          <a:xfrm rot="548357">
            <a:off x="11458063" y="720157"/>
            <a:ext cx="2122546" cy="2122546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 advTm="0">
        <p14:glitter pattern="hexagon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5" grpId="0"/>
      <p:bldP spid="3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菱形 19"/>
          <p:cNvSpPr/>
          <p:nvPr/>
        </p:nvSpPr>
        <p:spPr>
          <a:xfrm rot="548357">
            <a:off x="9254820" y="-273048"/>
            <a:ext cx="4135787" cy="4135787"/>
          </a:xfrm>
          <a:prstGeom prst="diamond">
            <a:avLst/>
          </a:prstGeom>
          <a:gradFill>
            <a:gsLst>
              <a:gs pos="100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8" name="菱形 17"/>
          <p:cNvSpPr/>
          <p:nvPr/>
        </p:nvSpPr>
        <p:spPr>
          <a:xfrm rot="548357">
            <a:off x="4771373" y="-736175"/>
            <a:ext cx="4135787" cy="4135787"/>
          </a:xfrm>
          <a:prstGeom prst="diamond">
            <a:avLst/>
          </a:prstGeom>
          <a:gradFill>
            <a:gsLst>
              <a:gs pos="100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菱形 18"/>
          <p:cNvSpPr/>
          <p:nvPr/>
        </p:nvSpPr>
        <p:spPr>
          <a:xfrm rot="548357">
            <a:off x="6599930" y="2180376"/>
            <a:ext cx="2987348" cy="2987348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菱形 20"/>
          <p:cNvSpPr/>
          <p:nvPr/>
        </p:nvSpPr>
        <p:spPr>
          <a:xfrm rot="548357">
            <a:off x="7679857" y="-1410788"/>
            <a:ext cx="2987348" cy="2987348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菱形 21"/>
          <p:cNvSpPr/>
          <p:nvPr/>
        </p:nvSpPr>
        <p:spPr>
          <a:xfrm rot="548357">
            <a:off x="7744696" y="3897378"/>
            <a:ext cx="3240178" cy="3240178"/>
          </a:xfrm>
          <a:prstGeom prst="diamond">
            <a:avLst/>
          </a:prstGeom>
          <a:gradFill>
            <a:gsLst>
              <a:gs pos="100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菱形 22"/>
          <p:cNvSpPr/>
          <p:nvPr/>
        </p:nvSpPr>
        <p:spPr>
          <a:xfrm rot="548357">
            <a:off x="6174207" y="4144069"/>
            <a:ext cx="2987348" cy="2987348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菱形 23"/>
          <p:cNvSpPr/>
          <p:nvPr/>
        </p:nvSpPr>
        <p:spPr>
          <a:xfrm rot="548357">
            <a:off x="10221619" y="2656276"/>
            <a:ext cx="4396770" cy="4396770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菱形 24"/>
          <p:cNvSpPr/>
          <p:nvPr/>
        </p:nvSpPr>
        <p:spPr>
          <a:xfrm rot="548357">
            <a:off x="8592708" y="739428"/>
            <a:ext cx="3670320" cy="3670320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94365" y="390914"/>
            <a:ext cx="25310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请输入标题</a:t>
            </a:r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90193" y="559188"/>
            <a:ext cx="275892" cy="307217"/>
            <a:chOff x="719691" y="1637069"/>
            <a:chExt cx="275892" cy="307217"/>
          </a:xfrm>
        </p:grpSpPr>
        <p:sp>
          <p:nvSpPr>
            <p:cNvPr id="4" name="矩形 3"/>
            <p:cNvSpPr/>
            <p:nvPr/>
          </p:nvSpPr>
          <p:spPr>
            <a:xfrm>
              <a:off x="884907" y="1637069"/>
              <a:ext cx="110676" cy="307217"/>
            </a:xfrm>
            <a:prstGeom prst="rect">
              <a:avLst/>
            </a:prstGeom>
            <a:noFill/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719691" y="1637069"/>
              <a:ext cx="110677" cy="307217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7" name="矩形: 圆角 6"/>
          <p:cNvSpPr/>
          <p:nvPr/>
        </p:nvSpPr>
        <p:spPr>
          <a:xfrm>
            <a:off x="5784165" y="2640040"/>
            <a:ext cx="4529797" cy="376306"/>
          </a:xfrm>
          <a:prstGeom prst="roundRect">
            <a:avLst>
              <a:gd name="adj" fmla="val 5000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矩形: 圆角 7"/>
          <p:cNvSpPr/>
          <p:nvPr/>
        </p:nvSpPr>
        <p:spPr>
          <a:xfrm>
            <a:off x="5784166" y="3352216"/>
            <a:ext cx="3793588" cy="376306"/>
          </a:xfrm>
          <a:prstGeom prst="roundRect">
            <a:avLst>
              <a:gd name="adj" fmla="val 5000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矩形: 圆角 8"/>
          <p:cNvSpPr/>
          <p:nvPr/>
        </p:nvSpPr>
        <p:spPr>
          <a:xfrm>
            <a:off x="5784165" y="4064392"/>
            <a:ext cx="5355101" cy="376306"/>
          </a:xfrm>
          <a:prstGeom prst="roundRect">
            <a:avLst>
              <a:gd name="adj" fmla="val 5000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矩形: 圆角 9"/>
          <p:cNvSpPr/>
          <p:nvPr/>
        </p:nvSpPr>
        <p:spPr>
          <a:xfrm>
            <a:off x="5835746" y="4776568"/>
            <a:ext cx="2625969" cy="376306"/>
          </a:xfrm>
          <a:prstGeom prst="roundRect">
            <a:avLst>
              <a:gd name="adj" fmla="val 5000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TextBox 140"/>
          <p:cNvSpPr txBox="1"/>
          <p:nvPr/>
        </p:nvSpPr>
        <p:spPr>
          <a:xfrm>
            <a:off x="4980125" y="2616236"/>
            <a:ext cx="6703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828800" rtl="0"/>
            <a:r>
              <a:rPr lang="en-US" sz="2000" b="1" kern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60%</a:t>
            </a:r>
            <a:endParaRPr lang="id-ID" sz="2000" b="1" kern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TextBox 140"/>
          <p:cNvSpPr txBox="1"/>
          <p:nvPr/>
        </p:nvSpPr>
        <p:spPr>
          <a:xfrm>
            <a:off x="4980125" y="3328412"/>
            <a:ext cx="6703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828800" rtl="0"/>
            <a:r>
              <a:rPr lang="en-US" sz="2000" b="1" kern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50%</a:t>
            </a:r>
            <a:endParaRPr lang="id-ID" sz="2000" b="1" kern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TextBox 140"/>
          <p:cNvSpPr txBox="1"/>
          <p:nvPr/>
        </p:nvSpPr>
        <p:spPr>
          <a:xfrm>
            <a:off x="4980125" y="4040588"/>
            <a:ext cx="6703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828800" rtl="0"/>
            <a:r>
              <a:rPr lang="en-US" sz="2000" b="1" kern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85%</a:t>
            </a:r>
            <a:endParaRPr lang="id-ID" sz="2000" b="1" kern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TextBox 140"/>
          <p:cNvSpPr txBox="1"/>
          <p:nvPr/>
        </p:nvSpPr>
        <p:spPr>
          <a:xfrm>
            <a:off x="4980125" y="4776568"/>
            <a:ext cx="6703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828800" rtl="0"/>
            <a:r>
              <a:rPr lang="en-US" sz="2000" b="1" kern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35%</a:t>
            </a:r>
            <a:endParaRPr lang="id-ID" sz="2000" b="1" kern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052734" y="1962090"/>
            <a:ext cx="3471387" cy="3905310"/>
          </a:xfrm>
          <a:prstGeom prst="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PA-文本框 6"/>
          <p:cNvSpPr txBox="1"/>
          <p:nvPr>
            <p:custDataLst>
              <p:tags r:id="rId1"/>
            </p:custDataLst>
          </p:nvPr>
        </p:nvSpPr>
        <p:spPr>
          <a:xfrm>
            <a:off x="1663551" y="2582775"/>
            <a:ext cx="22497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输入您的标题</a:t>
            </a:r>
            <a:endParaRPr lang="en-US" sz="2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OUR COMPANY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Content Placeholder 2"/>
          <p:cNvSpPr txBox="1"/>
          <p:nvPr/>
        </p:nvSpPr>
        <p:spPr>
          <a:xfrm>
            <a:off x="1355374" y="3525129"/>
            <a:ext cx="2866106" cy="1681229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This is a sample letter that has been placed to demonstrate the typing format on the letterhead design. When positioned the letterhead design. When positioned properly. </a:t>
            </a:r>
            <a:endParaRPr kumimoji="0" lang="en-US" altLang="zh-CN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prism isInverted="1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菱形 14"/>
          <p:cNvSpPr/>
          <p:nvPr/>
        </p:nvSpPr>
        <p:spPr>
          <a:xfrm rot="548357">
            <a:off x="5934256" y="2029141"/>
            <a:ext cx="3238439" cy="3238439"/>
          </a:xfrm>
          <a:prstGeom prst="diamond">
            <a:avLst/>
          </a:prstGeom>
          <a:gradFill>
            <a:gsLst>
              <a:gs pos="100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菱形 15"/>
          <p:cNvSpPr/>
          <p:nvPr/>
        </p:nvSpPr>
        <p:spPr>
          <a:xfrm rot="548357">
            <a:off x="6952519" y="4456960"/>
            <a:ext cx="2987348" cy="2987348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94365" y="390914"/>
            <a:ext cx="25310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请输入标题</a:t>
            </a:r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90193" y="559188"/>
            <a:ext cx="275892" cy="307217"/>
            <a:chOff x="719691" y="1637069"/>
            <a:chExt cx="275892" cy="307217"/>
          </a:xfrm>
        </p:grpSpPr>
        <p:sp>
          <p:nvSpPr>
            <p:cNvPr id="4" name="矩形 3"/>
            <p:cNvSpPr/>
            <p:nvPr/>
          </p:nvSpPr>
          <p:spPr>
            <a:xfrm>
              <a:off x="884907" y="1637069"/>
              <a:ext cx="110676" cy="307217"/>
            </a:xfrm>
            <a:prstGeom prst="rect">
              <a:avLst/>
            </a:prstGeom>
            <a:noFill/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719691" y="1637069"/>
              <a:ext cx="110677" cy="307217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7" name="Google Shape;86;p19"/>
          <p:cNvSpPr txBox="1"/>
          <p:nvPr/>
        </p:nvSpPr>
        <p:spPr>
          <a:xfrm>
            <a:off x="1171940" y="1500122"/>
            <a:ext cx="3372231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YOUR TITLE HERE</a:t>
            </a:r>
            <a:endParaRPr sz="24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TextBox 24"/>
          <p:cNvSpPr txBox="1"/>
          <p:nvPr/>
        </p:nvSpPr>
        <p:spPr>
          <a:xfrm>
            <a:off x="1192761" y="2174590"/>
            <a:ext cx="6702821" cy="1938976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marL="0" marR="0" lvl="0" indent="0" algn="l" defTabSz="121793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请在此处添加具体内容，文字尽量言简意赅，简单说明即可，不必过于繁琐，注意板面美观度。请在此处添加具体内容，文字尽量言简意赅，简单说明即可，不必过于繁琐，注意板面美观度。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TextBox 5"/>
          <p:cNvSpPr txBox="1"/>
          <p:nvPr/>
        </p:nvSpPr>
        <p:spPr>
          <a:xfrm>
            <a:off x="4073255" y="4602806"/>
            <a:ext cx="1107986" cy="92333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  <a:cs typeface="+mn-ea"/>
                <a:sym typeface="+mn-lt"/>
              </a:rPr>
              <a:t>4</a:t>
            </a:r>
            <a:r>
              <a:rPr lang="en-US" altLang="zh-CN" sz="5400" b="1" dirty="0">
                <a:solidFill>
                  <a:schemeClr val="bg1"/>
                </a:solidFill>
                <a:cs typeface="+mn-ea"/>
                <a:sym typeface="+mn-lt"/>
              </a:rPr>
              <a:t>8</a:t>
            </a:r>
            <a:r>
              <a:rPr lang="en-US" sz="3600" b="1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endParaRPr lang="en-US" sz="5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Rectangle 6"/>
          <p:cNvSpPr/>
          <p:nvPr/>
        </p:nvSpPr>
        <p:spPr>
          <a:xfrm>
            <a:off x="4073254" y="5545781"/>
            <a:ext cx="21227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Short Text Here</a:t>
            </a:r>
            <a:endParaRPr lang="en-US" b="1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Rectangle 7"/>
          <p:cNvSpPr/>
          <p:nvPr/>
        </p:nvSpPr>
        <p:spPr>
          <a:xfrm>
            <a:off x="1192761" y="5545781"/>
            <a:ext cx="21227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Short Text Here</a:t>
            </a:r>
            <a:endParaRPr lang="en-US" b="1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TextBox 8"/>
          <p:cNvSpPr txBox="1"/>
          <p:nvPr/>
        </p:nvSpPr>
        <p:spPr>
          <a:xfrm>
            <a:off x="1192762" y="4602806"/>
            <a:ext cx="1107986" cy="92333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5400" b="1">
                <a:solidFill>
                  <a:schemeClr val="bg1"/>
                </a:solidFill>
                <a:cs typeface="+mn-ea"/>
                <a:sym typeface="+mn-lt"/>
              </a:rPr>
              <a:t>3</a:t>
            </a:r>
            <a:r>
              <a:rPr lang="en-US" altLang="zh-CN" sz="5400" b="1">
                <a:solidFill>
                  <a:schemeClr val="bg1"/>
                </a:solidFill>
                <a:cs typeface="+mn-ea"/>
                <a:sym typeface="+mn-lt"/>
              </a:rPr>
              <a:t>6</a:t>
            </a:r>
            <a:r>
              <a:rPr lang="en-US" sz="3600" b="1">
                <a:solidFill>
                  <a:schemeClr val="bg1"/>
                </a:solidFill>
                <a:cs typeface="+mn-ea"/>
                <a:sym typeface="+mn-lt"/>
              </a:rPr>
              <a:t>.</a:t>
            </a:r>
            <a:endParaRPr lang="en-US" sz="5400" b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TextBox 5"/>
          <p:cNvSpPr txBox="1"/>
          <p:nvPr/>
        </p:nvSpPr>
        <p:spPr>
          <a:xfrm>
            <a:off x="6787595" y="4602806"/>
            <a:ext cx="1107987" cy="92333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  <a:cs typeface="+mn-ea"/>
                <a:sym typeface="+mn-lt"/>
              </a:rPr>
              <a:t>52</a:t>
            </a:r>
            <a:r>
              <a:rPr lang="en-US" sz="3600" b="1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endParaRPr lang="en-US" sz="5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Rectangle 6"/>
          <p:cNvSpPr/>
          <p:nvPr/>
        </p:nvSpPr>
        <p:spPr>
          <a:xfrm>
            <a:off x="6787595" y="5545781"/>
            <a:ext cx="21227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Short Text Here</a:t>
            </a:r>
            <a:endParaRPr lang="en-US" b="1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菱形 16"/>
          <p:cNvSpPr/>
          <p:nvPr/>
        </p:nvSpPr>
        <p:spPr>
          <a:xfrm rot="548357">
            <a:off x="7114157" y="-440334"/>
            <a:ext cx="3238439" cy="3238439"/>
          </a:xfrm>
          <a:prstGeom prst="diamond">
            <a:avLst/>
          </a:prstGeom>
          <a:gradFill>
            <a:gsLst>
              <a:gs pos="100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菱形 17"/>
          <p:cNvSpPr/>
          <p:nvPr/>
        </p:nvSpPr>
        <p:spPr>
          <a:xfrm rot="548357">
            <a:off x="8554733" y="1493017"/>
            <a:ext cx="3238439" cy="3238439"/>
          </a:xfrm>
          <a:prstGeom prst="diamond">
            <a:avLst/>
          </a:prstGeom>
          <a:gradFill>
            <a:gsLst>
              <a:gs pos="100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菱形 18"/>
          <p:cNvSpPr/>
          <p:nvPr/>
        </p:nvSpPr>
        <p:spPr>
          <a:xfrm rot="548357">
            <a:off x="8703068" y="2983586"/>
            <a:ext cx="3238439" cy="3238439"/>
          </a:xfrm>
          <a:prstGeom prst="diamond">
            <a:avLst/>
          </a:prstGeom>
          <a:gradFill>
            <a:gsLst>
              <a:gs pos="100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菱形 19"/>
          <p:cNvSpPr/>
          <p:nvPr/>
        </p:nvSpPr>
        <p:spPr>
          <a:xfrm rot="548357">
            <a:off x="5704756" y="-780879"/>
            <a:ext cx="2987348" cy="2987348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菱形 21"/>
          <p:cNvSpPr/>
          <p:nvPr/>
        </p:nvSpPr>
        <p:spPr>
          <a:xfrm rot="548357">
            <a:off x="9356230" y="-1367711"/>
            <a:ext cx="2987348" cy="2987348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菱形 22"/>
          <p:cNvSpPr/>
          <p:nvPr/>
        </p:nvSpPr>
        <p:spPr>
          <a:xfrm rot="548357">
            <a:off x="10050132" y="871941"/>
            <a:ext cx="2987348" cy="2987348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菱形 23"/>
          <p:cNvSpPr/>
          <p:nvPr/>
        </p:nvSpPr>
        <p:spPr>
          <a:xfrm rot="548357">
            <a:off x="9667449" y="5282221"/>
            <a:ext cx="3238439" cy="3238439"/>
          </a:xfrm>
          <a:prstGeom prst="diamond">
            <a:avLst/>
          </a:prstGeom>
          <a:gradFill>
            <a:gsLst>
              <a:gs pos="100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菱形 24"/>
          <p:cNvSpPr/>
          <p:nvPr/>
        </p:nvSpPr>
        <p:spPr>
          <a:xfrm rot="548357">
            <a:off x="8254210" y="2752965"/>
            <a:ext cx="2071566" cy="2071566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菱形 25"/>
          <p:cNvSpPr/>
          <p:nvPr/>
        </p:nvSpPr>
        <p:spPr>
          <a:xfrm rot="548357">
            <a:off x="10748377" y="3521004"/>
            <a:ext cx="2071566" cy="2071566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prism isInverted="1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94365" y="390914"/>
            <a:ext cx="25310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请输入标题</a:t>
            </a:r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90193" y="559188"/>
            <a:ext cx="275892" cy="307217"/>
            <a:chOff x="719691" y="1637069"/>
            <a:chExt cx="275892" cy="307217"/>
          </a:xfrm>
        </p:grpSpPr>
        <p:sp>
          <p:nvSpPr>
            <p:cNvPr id="4" name="矩形 3"/>
            <p:cNvSpPr/>
            <p:nvPr/>
          </p:nvSpPr>
          <p:spPr>
            <a:xfrm>
              <a:off x="884907" y="1637069"/>
              <a:ext cx="110676" cy="307217"/>
            </a:xfrm>
            <a:prstGeom prst="rect">
              <a:avLst/>
            </a:prstGeom>
            <a:noFill/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719691" y="1637069"/>
              <a:ext cx="110677" cy="307217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7" name="Freeform 4"/>
          <p:cNvSpPr/>
          <p:nvPr/>
        </p:nvSpPr>
        <p:spPr>
          <a:xfrm>
            <a:off x="6490020" y="4191804"/>
            <a:ext cx="1252472" cy="1252473"/>
          </a:xfrm>
          <a:custGeom>
            <a:avLst/>
            <a:gdLst>
              <a:gd name="connsiteX0" fmla="*/ 1621876 w 4116165"/>
              <a:gd name="connsiteY0" fmla="*/ 814807 h 3497531"/>
              <a:gd name="connsiteX1" fmla="*/ 3927730 w 4116165"/>
              <a:gd name="connsiteY1" fmla="*/ 814807 h 3497531"/>
              <a:gd name="connsiteX2" fmla="*/ 4116165 w 4116165"/>
              <a:gd name="connsiteY2" fmla="*/ 1003242 h 3497531"/>
              <a:gd name="connsiteX3" fmla="*/ 4116165 w 4116165"/>
              <a:gd name="connsiteY3" fmla="*/ 3309096 h 3497531"/>
              <a:gd name="connsiteX4" fmla="*/ 3927730 w 4116165"/>
              <a:gd name="connsiteY4" fmla="*/ 3497531 h 3497531"/>
              <a:gd name="connsiteX5" fmla="*/ 1621876 w 4116165"/>
              <a:gd name="connsiteY5" fmla="*/ 3497531 h 3497531"/>
              <a:gd name="connsiteX6" fmla="*/ 1433441 w 4116165"/>
              <a:gd name="connsiteY6" fmla="*/ 3309096 h 3497531"/>
              <a:gd name="connsiteX7" fmla="*/ 1433441 w 4116165"/>
              <a:gd name="connsiteY7" fmla="*/ 1003242 h 3497531"/>
              <a:gd name="connsiteX8" fmla="*/ 1621876 w 4116165"/>
              <a:gd name="connsiteY8" fmla="*/ 814807 h 3497531"/>
              <a:gd name="connsiteX9" fmla="*/ 688860 w 4116165"/>
              <a:gd name="connsiteY9" fmla="*/ 0 h 3497531"/>
              <a:gd name="connsiteX10" fmla="*/ 739322 w 4116165"/>
              <a:gd name="connsiteY10" fmla="*/ 20901 h 3497531"/>
              <a:gd name="connsiteX11" fmla="*/ 1356818 w 4116165"/>
              <a:gd name="connsiteY11" fmla="*/ 638398 h 3497531"/>
              <a:gd name="connsiteX12" fmla="*/ 1356818 w 4116165"/>
              <a:gd name="connsiteY12" fmla="*/ 739322 h 3497531"/>
              <a:gd name="connsiteX13" fmla="*/ 739322 w 4116165"/>
              <a:gd name="connsiteY13" fmla="*/ 1356819 h 3497531"/>
              <a:gd name="connsiteX14" fmla="*/ 638398 w 4116165"/>
              <a:gd name="connsiteY14" fmla="*/ 1356819 h 3497531"/>
              <a:gd name="connsiteX15" fmla="*/ 20901 w 4116165"/>
              <a:gd name="connsiteY15" fmla="*/ 739322 h 3497531"/>
              <a:gd name="connsiteX16" fmla="*/ 20901 w 4116165"/>
              <a:gd name="connsiteY16" fmla="*/ 638398 h 3497531"/>
              <a:gd name="connsiteX17" fmla="*/ 638398 w 4116165"/>
              <a:gd name="connsiteY17" fmla="*/ 20901 h 3497531"/>
              <a:gd name="connsiteX18" fmla="*/ 688860 w 4116165"/>
              <a:gd name="connsiteY18" fmla="*/ 0 h 3497531"/>
              <a:gd name="connsiteX0-1" fmla="*/ 1433441 w 4116165"/>
              <a:gd name="connsiteY0-2" fmla="*/ 1003242 h 3497531"/>
              <a:gd name="connsiteX1-3" fmla="*/ 3927730 w 4116165"/>
              <a:gd name="connsiteY1-4" fmla="*/ 814807 h 3497531"/>
              <a:gd name="connsiteX2-5" fmla="*/ 4116165 w 4116165"/>
              <a:gd name="connsiteY2-6" fmla="*/ 1003242 h 3497531"/>
              <a:gd name="connsiteX3-7" fmla="*/ 4116165 w 4116165"/>
              <a:gd name="connsiteY3-8" fmla="*/ 3309096 h 3497531"/>
              <a:gd name="connsiteX4-9" fmla="*/ 3927730 w 4116165"/>
              <a:gd name="connsiteY4-10" fmla="*/ 3497531 h 3497531"/>
              <a:gd name="connsiteX5-11" fmla="*/ 1621876 w 4116165"/>
              <a:gd name="connsiteY5-12" fmla="*/ 3497531 h 3497531"/>
              <a:gd name="connsiteX6-13" fmla="*/ 1433441 w 4116165"/>
              <a:gd name="connsiteY6-14" fmla="*/ 3309096 h 3497531"/>
              <a:gd name="connsiteX7-15" fmla="*/ 1433441 w 4116165"/>
              <a:gd name="connsiteY7-16" fmla="*/ 1003242 h 3497531"/>
              <a:gd name="connsiteX8-17" fmla="*/ 688860 w 4116165"/>
              <a:gd name="connsiteY8-18" fmla="*/ 0 h 3497531"/>
              <a:gd name="connsiteX9-19" fmla="*/ 739322 w 4116165"/>
              <a:gd name="connsiteY9-20" fmla="*/ 20901 h 3497531"/>
              <a:gd name="connsiteX10-21" fmla="*/ 1356818 w 4116165"/>
              <a:gd name="connsiteY10-22" fmla="*/ 638398 h 3497531"/>
              <a:gd name="connsiteX11-23" fmla="*/ 1356818 w 4116165"/>
              <a:gd name="connsiteY11-24" fmla="*/ 739322 h 3497531"/>
              <a:gd name="connsiteX12-25" fmla="*/ 739322 w 4116165"/>
              <a:gd name="connsiteY12-26" fmla="*/ 1356819 h 3497531"/>
              <a:gd name="connsiteX13-27" fmla="*/ 638398 w 4116165"/>
              <a:gd name="connsiteY13-28" fmla="*/ 1356819 h 3497531"/>
              <a:gd name="connsiteX14-29" fmla="*/ 20901 w 4116165"/>
              <a:gd name="connsiteY14-30" fmla="*/ 739322 h 3497531"/>
              <a:gd name="connsiteX15-31" fmla="*/ 20901 w 4116165"/>
              <a:gd name="connsiteY15-32" fmla="*/ 638398 h 3497531"/>
              <a:gd name="connsiteX16-33" fmla="*/ 638398 w 4116165"/>
              <a:gd name="connsiteY16-34" fmla="*/ 20901 h 3497531"/>
              <a:gd name="connsiteX17-35" fmla="*/ 688860 w 4116165"/>
              <a:gd name="connsiteY17-36" fmla="*/ 0 h 3497531"/>
              <a:gd name="connsiteX0-37" fmla="*/ 1433441 w 4116165"/>
              <a:gd name="connsiteY0-38" fmla="*/ 3309096 h 3497531"/>
              <a:gd name="connsiteX1-39" fmla="*/ 3927730 w 4116165"/>
              <a:gd name="connsiteY1-40" fmla="*/ 814807 h 3497531"/>
              <a:gd name="connsiteX2-41" fmla="*/ 4116165 w 4116165"/>
              <a:gd name="connsiteY2-42" fmla="*/ 1003242 h 3497531"/>
              <a:gd name="connsiteX3-43" fmla="*/ 4116165 w 4116165"/>
              <a:gd name="connsiteY3-44" fmla="*/ 3309096 h 3497531"/>
              <a:gd name="connsiteX4-45" fmla="*/ 3927730 w 4116165"/>
              <a:gd name="connsiteY4-46" fmla="*/ 3497531 h 3497531"/>
              <a:gd name="connsiteX5-47" fmla="*/ 1621876 w 4116165"/>
              <a:gd name="connsiteY5-48" fmla="*/ 3497531 h 3497531"/>
              <a:gd name="connsiteX6-49" fmla="*/ 1433441 w 4116165"/>
              <a:gd name="connsiteY6-50" fmla="*/ 3309096 h 3497531"/>
              <a:gd name="connsiteX7-51" fmla="*/ 688860 w 4116165"/>
              <a:gd name="connsiteY7-52" fmla="*/ 0 h 3497531"/>
              <a:gd name="connsiteX8-53" fmla="*/ 739322 w 4116165"/>
              <a:gd name="connsiteY8-54" fmla="*/ 20901 h 3497531"/>
              <a:gd name="connsiteX9-55" fmla="*/ 1356818 w 4116165"/>
              <a:gd name="connsiteY9-56" fmla="*/ 638398 h 3497531"/>
              <a:gd name="connsiteX10-57" fmla="*/ 1356818 w 4116165"/>
              <a:gd name="connsiteY10-58" fmla="*/ 739322 h 3497531"/>
              <a:gd name="connsiteX11-59" fmla="*/ 739322 w 4116165"/>
              <a:gd name="connsiteY11-60" fmla="*/ 1356819 h 3497531"/>
              <a:gd name="connsiteX12-61" fmla="*/ 638398 w 4116165"/>
              <a:gd name="connsiteY12-62" fmla="*/ 1356819 h 3497531"/>
              <a:gd name="connsiteX13-63" fmla="*/ 20901 w 4116165"/>
              <a:gd name="connsiteY13-64" fmla="*/ 739322 h 3497531"/>
              <a:gd name="connsiteX14-65" fmla="*/ 20901 w 4116165"/>
              <a:gd name="connsiteY14-66" fmla="*/ 638398 h 3497531"/>
              <a:gd name="connsiteX15-67" fmla="*/ 638398 w 4116165"/>
              <a:gd name="connsiteY15-68" fmla="*/ 20901 h 3497531"/>
              <a:gd name="connsiteX16-69" fmla="*/ 688860 w 4116165"/>
              <a:gd name="connsiteY16-70" fmla="*/ 0 h 3497531"/>
              <a:gd name="connsiteX0-71" fmla="*/ 1433441 w 4116165"/>
              <a:gd name="connsiteY0-72" fmla="*/ 3309096 h 3497531"/>
              <a:gd name="connsiteX1-73" fmla="*/ 4116165 w 4116165"/>
              <a:gd name="connsiteY1-74" fmla="*/ 1003242 h 3497531"/>
              <a:gd name="connsiteX2-75" fmla="*/ 4116165 w 4116165"/>
              <a:gd name="connsiteY2-76" fmla="*/ 3309096 h 3497531"/>
              <a:gd name="connsiteX3-77" fmla="*/ 3927730 w 4116165"/>
              <a:gd name="connsiteY3-78" fmla="*/ 3497531 h 3497531"/>
              <a:gd name="connsiteX4-79" fmla="*/ 1621876 w 4116165"/>
              <a:gd name="connsiteY4-80" fmla="*/ 3497531 h 3497531"/>
              <a:gd name="connsiteX5-81" fmla="*/ 1433441 w 4116165"/>
              <a:gd name="connsiteY5-82" fmla="*/ 3309096 h 3497531"/>
              <a:gd name="connsiteX6-83" fmla="*/ 688860 w 4116165"/>
              <a:gd name="connsiteY6-84" fmla="*/ 0 h 3497531"/>
              <a:gd name="connsiteX7-85" fmla="*/ 739322 w 4116165"/>
              <a:gd name="connsiteY7-86" fmla="*/ 20901 h 3497531"/>
              <a:gd name="connsiteX8-87" fmla="*/ 1356818 w 4116165"/>
              <a:gd name="connsiteY8-88" fmla="*/ 638398 h 3497531"/>
              <a:gd name="connsiteX9-89" fmla="*/ 1356818 w 4116165"/>
              <a:gd name="connsiteY9-90" fmla="*/ 739322 h 3497531"/>
              <a:gd name="connsiteX10-91" fmla="*/ 739322 w 4116165"/>
              <a:gd name="connsiteY10-92" fmla="*/ 1356819 h 3497531"/>
              <a:gd name="connsiteX11-93" fmla="*/ 638398 w 4116165"/>
              <a:gd name="connsiteY11-94" fmla="*/ 1356819 h 3497531"/>
              <a:gd name="connsiteX12-95" fmla="*/ 20901 w 4116165"/>
              <a:gd name="connsiteY12-96" fmla="*/ 739322 h 3497531"/>
              <a:gd name="connsiteX13-97" fmla="*/ 20901 w 4116165"/>
              <a:gd name="connsiteY13-98" fmla="*/ 638398 h 3497531"/>
              <a:gd name="connsiteX14-99" fmla="*/ 638398 w 4116165"/>
              <a:gd name="connsiteY14-100" fmla="*/ 20901 h 3497531"/>
              <a:gd name="connsiteX15-101" fmla="*/ 688860 w 4116165"/>
              <a:gd name="connsiteY15-102" fmla="*/ 0 h 3497531"/>
              <a:gd name="connsiteX0-103" fmla="*/ 1433441 w 4116165"/>
              <a:gd name="connsiteY0-104" fmla="*/ 3309096 h 3497531"/>
              <a:gd name="connsiteX1-105" fmla="*/ 4116165 w 4116165"/>
              <a:gd name="connsiteY1-106" fmla="*/ 3309096 h 3497531"/>
              <a:gd name="connsiteX2-107" fmla="*/ 3927730 w 4116165"/>
              <a:gd name="connsiteY2-108" fmla="*/ 3497531 h 3497531"/>
              <a:gd name="connsiteX3-109" fmla="*/ 1621876 w 4116165"/>
              <a:gd name="connsiteY3-110" fmla="*/ 3497531 h 3497531"/>
              <a:gd name="connsiteX4-111" fmla="*/ 1433441 w 4116165"/>
              <a:gd name="connsiteY4-112" fmla="*/ 3309096 h 3497531"/>
              <a:gd name="connsiteX5-113" fmla="*/ 688860 w 4116165"/>
              <a:gd name="connsiteY5-114" fmla="*/ 0 h 3497531"/>
              <a:gd name="connsiteX6-115" fmla="*/ 739322 w 4116165"/>
              <a:gd name="connsiteY6-116" fmla="*/ 20901 h 3497531"/>
              <a:gd name="connsiteX7-117" fmla="*/ 1356818 w 4116165"/>
              <a:gd name="connsiteY7-118" fmla="*/ 638398 h 3497531"/>
              <a:gd name="connsiteX8-119" fmla="*/ 1356818 w 4116165"/>
              <a:gd name="connsiteY8-120" fmla="*/ 739322 h 3497531"/>
              <a:gd name="connsiteX9-121" fmla="*/ 739322 w 4116165"/>
              <a:gd name="connsiteY9-122" fmla="*/ 1356819 h 3497531"/>
              <a:gd name="connsiteX10-123" fmla="*/ 638398 w 4116165"/>
              <a:gd name="connsiteY10-124" fmla="*/ 1356819 h 3497531"/>
              <a:gd name="connsiteX11-125" fmla="*/ 20901 w 4116165"/>
              <a:gd name="connsiteY11-126" fmla="*/ 739322 h 3497531"/>
              <a:gd name="connsiteX12-127" fmla="*/ 20901 w 4116165"/>
              <a:gd name="connsiteY12-128" fmla="*/ 638398 h 3497531"/>
              <a:gd name="connsiteX13-129" fmla="*/ 638398 w 4116165"/>
              <a:gd name="connsiteY13-130" fmla="*/ 20901 h 3497531"/>
              <a:gd name="connsiteX14-131" fmla="*/ 688860 w 4116165"/>
              <a:gd name="connsiteY14-132" fmla="*/ 0 h 3497531"/>
              <a:gd name="connsiteX0-133" fmla="*/ 1433441 w 3927730"/>
              <a:gd name="connsiteY0-134" fmla="*/ 3309096 h 3497531"/>
              <a:gd name="connsiteX1-135" fmla="*/ 3927730 w 3927730"/>
              <a:gd name="connsiteY1-136" fmla="*/ 3497531 h 3497531"/>
              <a:gd name="connsiteX2-137" fmla="*/ 1621876 w 3927730"/>
              <a:gd name="connsiteY2-138" fmla="*/ 3497531 h 3497531"/>
              <a:gd name="connsiteX3-139" fmla="*/ 1433441 w 3927730"/>
              <a:gd name="connsiteY3-140" fmla="*/ 3309096 h 3497531"/>
              <a:gd name="connsiteX4-141" fmla="*/ 688860 w 3927730"/>
              <a:gd name="connsiteY4-142" fmla="*/ 0 h 3497531"/>
              <a:gd name="connsiteX5-143" fmla="*/ 739322 w 3927730"/>
              <a:gd name="connsiteY5-144" fmla="*/ 20901 h 3497531"/>
              <a:gd name="connsiteX6-145" fmla="*/ 1356818 w 3927730"/>
              <a:gd name="connsiteY6-146" fmla="*/ 638398 h 3497531"/>
              <a:gd name="connsiteX7-147" fmla="*/ 1356818 w 3927730"/>
              <a:gd name="connsiteY7-148" fmla="*/ 739322 h 3497531"/>
              <a:gd name="connsiteX8-149" fmla="*/ 739322 w 3927730"/>
              <a:gd name="connsiteY8-150" fmla="*/ 1356819 h 3497531"/>
              <a:gd name="connsiteX9-151" fmla="*/ 638398 w 3927730"/>
              <a:gd name="connsiteY9-152" fmla="*/ 1356819 h 3497531"/>
              <a:gd name="connsiteX10-153" fmla="*/ 20901 w 3927730"/>
              <a:gd name="connsiteY10-154" fmla="*/ 739322 h 3497531"/>
              <a:gd name="connsiteX11-155" fmla="*/ 20901 w 3927730"/>
              <a:gd name="connsiteY11-156" fmla="*/ 638398 h 3497531"/>
              <a:gd name="connsiteX12-157" fmla="*/ 638398 w 3927730"/>
              <a:gd name="connsiteY12-158" fmla="*/ 20901 h 3497531"/>
              <a:gd name="connsiteX13-159" fmla="*/ 688860 w 3927730"/>
              <a:gd name="connsiteY13-160" fmla="*/ 0 h 3497531"/>
              <a:gd name="connsiteX0-161" fmla="*/ 1433441 w 1621876"/>
              <a:gd name="connsiteY0-162" fmla="*/ 3309096 h 3497531"/>
              <a:gd name="connsiteX1-163" fmla="*/ 1621876 w 1621876"/>
              <a:gd name="connsiteY1-164" fmla="*/ 3497531 h 3497531"/>
              <a:gd name="connsiteX2-165" fmla="*/ 1433441 w 1621876"/>
              <a:gd name="connsiteY2-166" fmla="*/ 3309096 h 3497531"/>
              <a:gd name="connsiteX3-167" fmla="*/ 688860 w 1621876"/>
              <a:gd name="connsiteY3-168" fmla="*/ 0 h 3497531"/>
              <a:gd name="connsiteX4-169" fmla="*/ 739322 w 1621876"/>
              <a:gd name="connsiteY4-170" fmla="*/ 20901 h 3497531"/>
              <a:gd name="connsiteX5-171" fmla="*/ 1356818 w 1621876"/>
              <a:gd name="connsiteY5-172" fmla="*/ 638398 h 3497531"/>
              <a:gd name="connsiteX6-173" fmla="*/ 1356818 w 1621876"/>
              <a:gd name="connsiteY6-174" fmla="*/ 739322 h 3497531"/>
              <a:gd name="connsiteX7-175" fmla="*/ 739322 w 1621876"/>
              <a:gd name="connsiteY7-176" fmla="*/ 1356819 h 3497531"/>
              <a:gd name="connsiteX8-177" fmla="*/ 638398 w 1621876"/>
              <a:gd name="connsiteY8-178" fmla="*/ 1356819 h 3497531"/>
              <a:gd name="connsiteX9-179" fmla="*/ 20901 w 1621876"/>
              <a:gd name="connsiteY9-180" fmla="*/ 739322 h 3497531"/>
              <a:gd name="connsiteX10-181" fmla="*/ 20901 w 1621876"/>
              <a:gd name="connsiteY10-182" fmla="*/ 638398 h 3497531"/>
              <a:gd name="connsiteX11-183" fmla="*/ 638398 w 1621876"/>
              <a:gd name="connsiteY11-184" fmla="*/ 20901 h 3497531"/>
              <a:gd name="connsiteX12-185" fmla="*/ 688860 w 1621876"/>
              <a:gd name="connsiteY12-186" fmla="*/ 0 h 3497531"/>
              <a:gd name="connsiteX0-187" fmla="*/ 688860 w 1377719"/>
              <a:gd name="connsiteY0-188" fmla="*/ 0 h 1377720"/>
              <a:gd name="connsiteX1-189" fmla="*/ 739322 w 1377719"/>
              <a:gd name="connsiteY1-190" fmla="*/ 20901 h 1377720"/>
              <a:gd name="connsiteX2-191" fmla="*/ 1356818 w 1377719"/>
              <a:gd name="connsiteY2-192" fmla="*/ 638398 h 1377720"/>
              <a:gd name="connsiteX3-193" fmla="*/ 1356818 w 1377719"/>
              <a:gd name="connsiteY3-194" fmla="*/ 739322 h 1377720"/>
              <a:gd name="connsiteX4-195" fmla="*/ 739322 w 1377719"/>
              <a:gd name="connsiteY4-196" fmla="*/ 1356819 h 1377720"/>
              <a:gd name="connsiteX5-197" fmla="*/ 638398 w 1377719"/>
              <a:gd name="connsiteY5-198" fmla="*/ 1356819 h 1377720"/>
              <a:gd name="connsiteX6-199" fmla="*/ 20901 w 1377719"/>
              <a:gd name="connsiteY6-200" fmla="*/ 739322 h 1377720"/>
              <a:gd name="connsiteX7-201" fmla="*/ 20901 w 1377719"/>
              <a:gd name="connsiteY7-202" fmla="*/ 638398 h 1377720"/>
              <a:gd name="connsiteX8-203" fmla="*/ 638398 w 1377719"/>
              <a:gd name="connsiteY8-204" fmla="*/ 20901 h 1377720"/>
              <a:gd name="connsiteX9-205" fmla="*/ 688860 w 1377719"/>
              <a:gd name="connsiteY9-206" fmla="*/ 0 h 1377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1377719" h="1377720">
                <a:moveTo>
                  <a:pt x="688860" y="0"/>
                </a:moveTo>
                <a:cubicBezTo>
                  <a:pt x="707124" y="0"/>
                  <a:pt x="725387" y="6967"/>
                  <a:pt x="739322" y="20901"/>
                </a:cubicBezTo>
                <a:lnTo>
                  <a:pt x="1356818" y="638398"/>
                </a:lnTo>
                <a:cubicBezTo>
                  <a:pt x="1384687" y="666267"/>
                  <a:pt x="1384687" y="711453"/>
                  <a:pt x="1356818" y="739322"/>
                </a:cubicBezTo>
                <a:lnTo>
                  <a:pt x="739322" y="1356819"/>
                </a:lnTo>
                <a:cubicBezTo>
                  <a:pt x="711453" y="1384688"/>
                  <a:pt x="666267" y="1384688"/>
                  <a:pt x="638398" y="1356819"/>
                </a:cubicBezTo>
                <a:lnTo>
                  <a:pt x="20901" y="739322"/>
                </a:lnTo>
                <a:cubicBezTo>
                  <a:pt x="-6968" y="711453"/>
                  <a:pt x="-6968" y="666267"/>
                  <a:pt x="20901" y="638398"/>
                </a:cubicBezTo>
                <a:lnTo>
                  <a:pt x="638398" y="20901"/>
                </a:lnTo>
                <a:cubicBezTo>
                  <a:pt x="652332" y="6967"/>
                  <a:pt x="670596" y="0"/>
                  <a:pt x="68886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04</a:t>
            </a: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Freeform 5"/>
          <p:cNvSpPr/>
          <p:nvPr/>
        </p:nvSpPr>
        <p:spPr>
          <a:xfrm>
            <a:off x="6307551" y="2228371"/>
            <a:ext cx="1252472" cy="1252473"/>
          </a:xfrm>
          <a:custGeom>
            <a:avLst/>
            <a:gdLst>
              <a:gd name="connsiteX0" fmla="*/ 1621876 w 4116165"/>
              <a:gd name="connsiteY0" fmla="*/ 814807 h 3497531"/>
              <a:gd name="connsiteX1" fmla="*/ 3927730 w 4116165"/>
              <a:gd name="connsiteY1" fmla="*/ 814807 h 3497531"/>
              <a:gd name="connsiteX2" fmla="*/ 4116165 w 4116165"/>
              <a:gd name="connsiteY2" fmla="*/ 1003242 h 3497531"/>
              <a:gd name="connsiteX3" fmla="*/ 4116165 w 4116165"/>
              <a:gd name="connsiteY3" fmla="*/ 3309096 h 3497531"/>
              <a:gd name="connsiteX4" fmla="*/ 3927730 w 4116165"/>
              <a:gd name="connsiteY4" fmla="*/ 3497531 h 3497531"/>
              <a:gd name="connsiteX5" fmla="*/ 1621876 w 4116165"/>
              <a:gd name="connsiteY5" fmla="*/ 3497531 h 3497531"/>
              <a:gd name="connsiteX6" fmla="*/ 1433441 w 4116165"/>
              <a:gd name="connsiteY6" fmla="*/ 3309096 h 3497531"/>
              <a:gd name="connsiteX7" fmla="*/ 1433441 w 4116165"/>
              <a:gd name="connsiteY7" fmla="*/ 1003242 h 3497531"/>
              <a:gd name="connsiteX8" fmla="*/ 1621876 w 4116165"/>
              <a:gd name="connsiteY8" fmla="*/ 814807 h 3497531"/>
              <a:gd name="connsiteX9" fmla="*/ 688860 w 4116165"/>
              <a:gd name="connsiteY9" fmla="*/ 0 h 3497531"/>
              <a:gd name="connsiteX10" fmla="*/ 739322 w 4116165"/>
              <a:gd name="connsiteY10" fmla="*/ 20901 h 3497531"/>
              <a:gd name="connsiteX11" fmla="*/ 1356818 w 4116165"/>
              <a:gd name="connsiteY11" fmla="*/ 638398 h 3497531"/>
              <a:gd name="connsiteX12" fmla="*/ 1356818 w 4116165"/>
              <a:gd name="connsiteY12" fmla="*/ 739322 h 3497531"/>
              <a:gd name="connsiteX13" fmla="*/ 739322 w 4116165"/>
              <a:gd name="connsiteY13" fmla="*/ 1356819 h 3497531"/>
              <a:gd name="connsiteX14" fmla="*/ 638398 w 4116165"/>
              <a:gd name="connsiteY14" fmla="*/ 1356819 h 3497531"/>
              <a:gd name="connsiteX15" fmla="*/ 20901 w 4116165"/>
              <a:gd name="connsiteY15" fmla="*/ 739322 h 3497531"/>
              <a:gd name="connsiteX16" fmla="*/ 20901 w 4116165"/>
              <a:gd name="connsiteY16" fmla="*/ 638398 h 3497531"/>
              <a:gd name="connsiteX17" fmla="*/ 638398 w 4116165"/>
              <a:gd name="connsiteY17" fmla="*/ 20901 h 3497531"/>
              <a:gd name="connsiteX18" fmla="*/ 688860 w 4116165"/>
              <a:gd name="connsiteY18" fmla="*/ 0 h 3497531"/>
              <a:gd name="connsiteX0-1" fmla="*/ 1433441 w 4116165"/>
              <a:gd name="connsiteY0-2" fmla="*/ 1003242 h 3497531"/>
              <a:gd name="connsiteX1-3" fmla="*/ 3927730 w 4116165"/>
              <a:gd name="connsiteY1-4" fmla="*/ 814807 h 3497531"/>
              <a:gd name="connsiteX2-5" fmla="*/ 4116165 w 4116165"/>
              <a:gd name="connsiteY2-6" fmla="*/ 1003242 h 3497531"/>
              <a:gd name="connsiteX3-7" fmla="*/ 4116165 w 4116165"/>
              <a:gd name="connsiteY3-8" fmla="*/ 3309096 h 3497531"/>
              <a:gd name="connsiteX4-9" fmla="*/ 3927730 w 4116165"/>
              <a:gd name="connsiteY4-10" fmla="*/ 3497531 h 3497531"/>
              <a:gd name="connsiteX5-11" fmla="*/ 1621876 w 4116165"/>
              <a:gd name="connsiteY5-12" fmla="*/ 3497531 h 3497531"/>
              <a:gd name="connsiteX6-13" fmla="*/ 1433441 w 4116165"/>
              <a:gd name="connsiteY6-14" fmla="*/ 3309096 h 3497531"/>
              <a:gd name="connsiteX7-15" fmla="*/ 1433441 w 4116165"/>
              <a:gd name="connsiteY7-16" fmla="*/ 1003242 h 3497531"/>
              <a:gd name="connsiteX8-17" fmla="*/ 688860 w 4116165"/>
              <a:gd name="connsiteY8-18" fmla="*/ 0 h 3497531"/>
              <a:gd name="connsiteX9-19" fmla="*/ 739322 w 4116165"/>
              <a:gd name="connsiteY9-20" fmla="*/ 20901 h 3497531"/>
              <a:gd name="connsiteX10-21" fmla="*/ 1356818 w 4116165"/>
              <a:gd name="connsiteY10-22" fmla="*/ 638398 h 3497531"/>
              <a:gd name="connsiteX11-23" fmla="*/ 1356818 w 4116165"/>
              <a:gd name="connsiteY11-24" fmla="*/ 739322 h 3497531"/>
              <a:gd name="connsiteX12-25" fmla="*/ 739322 w 4116165"/>
              <a:gd name="connsiteY12-26" fmla="*/ 1356819 h 3497531"/>
              <a:gd name="connsiteX13-27" fmla="*/ 638398 w 4116165"/>
              <a:gd name="connsiteY13-28" fmla="*/ 1356819 h 3497531"/>
              <a:gd name="connsiteX14-29" fmla="*/ 20901 w 4116165"/>
              <a:gd name="connsiteY14-30" fmla="*/ 739322 h 3497531"/>
              <a:gd name="connsiteX15-31" fmla="*/ 20901 w 4116165"/>
              <a:gd name="connsiteY15-32" fmla="*/ 638398 h 3497531"/>
              <a:gd name="connsiteX16-33" fmla="*/ 638398 w 4116165"/>
              <a:gd name="connsiteY16-34" fmla="*/ 20901 h 3497531"/>
              <a:gd name="connsiteX17-35" fmla="*/ 688860 w 4116165"/>
              <a:gd name="connsiteY17-36" fmla="*/ 0 h 3497531"/>
              <a:gd name="connsiteX0-37" fmla="*/ 1433441 w 4116165"/>
              <a:gd name="connsiteY0-38" fmla="*/ 3309096 h 3497531"/>
              <a:gd name="connsiteX1-39" fmla="*/ 3927730 w 4116165"/>
              <a:gd name="connsiteY1-40" fmla="*/ 814807 h 3497531"/>
              <a:gd name="connsiteX2-41" fmla="*/ 4116165 w 4116165"/>
              <a:gd name="connsiteY2-42" fmla="*/ 1003242 h 3497531"/>
              <a:gd name="connsiteX3-43" fmla="*/ 4116165 w 4116165"/>
              <a:gd name="connsiteY3-44" fmla="*/ 3309096 h 3497531"/>
              <a:gd name="connsiteX4-45" fmla="*/ 3927730 w 4116165"/>
              <a:gd name="connsiteY4-46" fmla="*/ 3497531 h 3497531"/>
              <a:gd name="connsiteX5-47" fmla="*/ 1621876 w 4116165"/>
              <a:gd name="connsiteY5-48" fmla="*/ 3497531 h 3497531"/>
              <a:gd name="connsiteX6-49" fmla="*/ 1433441 w 4116165"/>
              <a:gd name="connsiteY6-50" fmla="*/ 3309096 h 3497531"/>
              <a:gd name="connsiteX7-51" fmla="*/ 688860 w 4116165"/>
              <a:gd name="connsiteY7-52" fmla="*/ 0 h 3497531"/>
              <a:gd name="connsiteX8-53" fmla="*/ 739322 w 4116165"/>
              <a:gd name="connsiteY8-54" fmla="*/ 20901 h 3497531"/>
              <a:gd name="connsiteX9-55" fmla="*/ 1356818 w 4116165"/>
              <a:gd name="connsiteY9-56" fmla="*/ 638398 h 3497531"/>
              <a:gd name="connsiteX10-57" fmla="*/ 1356818 w 4116165"/>
              <a:gd name="connsiteY10-58" fmla="*/ 739322 h 3497531"/>
              <a:gd name="connsiteX11-59" fmla="*/ 739322 w 4116165"/>
              <a:gd name="connsiteY11-60" fmla="*/ 1356819 h 3497531"/>
              <a:gd name="connsiteX12-61" fmla="*/ 638398 w 4116165"/>
              <a:gd name="connsiteY12-62" fmla="*/ 1356819 h 3497531"/>
              <a:gd name="connsiteX13-63" fmla="*/ 20901 w 4116165"/>
              <a:gd name="connsiteY13-64" fmla="*/ 739322 h 3497531"/>
              <a:gd name="connsiteX14-65" fmla="*/ 20901 w 4116165"/>
              <a:gd name="connsiteY14-66" fmla="*/ 638398 h 3497531"/>
              <a:gd name="connsiteX15-67" fmla="*/ 638398 w 4116165"/>
              <a:gd name="connsiteY15-68" fmla="*/ 20901 h 3497531"/>
              <a:gd name="connsiteX16-69" fmla="*/ 688860 w 4116165"/>
              <a:gd name="connsiteY16-70" fmla="*/ 0 h 3497531"/>
              <a:gd name="connsiteX0-71" fmla="*/ 1433441 w 4116165"/>
              <a:gd name="connsiteY0-72" fmla="*/ 3309096 h 3497531"/>
              <a:gd name="connsiteX1-73" fmla="*/ 4116165 w 4116165"/>
              <a:gd name="connsiteY1-74" fmla="*/ 1003242 h 3497531"/>
              <a:gd name="connsiteX2-75" fmla="*/ 4116165 w 4116165"/>
              <a:gd name="connsiteY2-76" fmla="*/ 3309096 h 3497531"/>
              <a:gd name="connsiteX3-77" fmla="*/ 3927730 w 4116165"/>
              <a:gd name="connsiteY3-78" fmla="*/ 3497531 h 3497531"/>
              <a:gd name="connsiteX4-79" fmla="*/ 1621876 w 4116165"/>
              <a:gd name="connsiteY4-80" fmla="*/ 3497531 h 3497531"/>
              <a:gd name="connsiteX5-81" fmla="*/ 1433441 w 4116165"/>
              <a:gd name="connsiteY5-82" fmla="*/ 3309096 h 3497531"/>
              <a:gd name="connsiteX6-83" fmla="*/ 688860 w 4116165"/>
              <a:gd name="connsiteY6-84" fmla="*/ 0 h 3497531"/>
              <a:gd name="connsiteX7-85" fmla="*/ 739322 w 4116165"/>
              <a:gd name="connsiteY7-86" fmla="*/ 20901 h 3497531"/>
              <a:gd name="connsiteX8-87" fmla="*/ 1356818 w 4116165"/>
              <a:gd name="connsiteY8-88" fmla="*/ 638398 h 3497531"/>
              <a:gd name="connsiteX9-89" fmla="*/ 1356818 w 4116165"/>
              <a:gd name="connsiteY9-90" fmla="*/ 739322 h 3497531"/>
              <a:gd name="connsiteX10-91" fmla="*/ 739322 w 4116165"/>
              <a:gd name="connsiteY10-92" fmla="*/ 1356819 h 3497531"/>
              <a:gd name="connsiteX11-93" fmla="*/ 638398 w 4116165"/>
              <a:gd name="connsiteY11-94" fmla="*/ 1356819 h 3497531"/>
              <a:gd name="connsiteX12-95" fmla="*/ 20901 w 4116165"/>
              <a:gd name="connsiteY12-96" fmla="*/ 739322 h 3497531"/>
              <a:gd name="connsiteX13-97" fmla="*/ 20901 w 4116165"/>
              <a:gd name="connsiteY13-98" fmla="*/ 638398 h 3497531"/>
              <a:gd name="connsiteX14-99" fmla="*/ 638398 w 4116165"/>
              <a:gd name="connsiteY14-100" fmla="*/ 20901 h 3497531"/>
              <a:gd name="connsiteX15-101" fmla="*/ 688860 w 4116165"/>
              <a:gd name="connsiteY15-102" fmla="*/ 0 h 3497531"/>
              <a:gd name="connsiteX0-103" fmla="*/ 1433441 w 4116165"/>
              <a:gd name="connsiteY0-104" fmla="*/ 3309096 h 3497531"/>
              <a:gd name="connsiteX1-105" fmla="*/ 4116165 w 4116165"/>
              <a:gd name="connsiteY1-106" fmla="*/ 3309096 h 3497531"/>
              <a:gd name="connsiteX2-107" fmla="*/ 3927730 w 4116165"/>
              <a:gd name="connsiteY2-108" fmla="*/ 3497531 h 3497531"/>
              <a:gd name="connsiteX3-109" fmla="*/ 1621876 w 4116165"/>
              <a:gd name="connsiteY3-110" fmla="*/ 3497531 h 3497531"/>
              <a:gd name="connsiteX4-111" fmla="*/ 1433441 w 4116165"/>
              <a:gd name="connsiteY4-112" fmla="*/ 3309096 h 3497531"/>
              <a:gd name="connsiteX5-113" fmla="*/ 688860 w 4116165"/>
              <a:gd name="connsiteY5-114" fmla="*/ 0 h 3497531"/>
              <a:gd name="connsiteX6-115" fmla="*/ 739322 w 4116165"/>
              <a:gd name="connsiteY6-116" fmla="*/ 20901 h 3497531"/>
              <a:gd name="connsiteX7-117" fmla="*/ 1356818 w 4116165"/>
              <a:gd name="connsiteY7-118" fmla="*/ 638398 h 3497531"/>
              <a:gd name="connsiteX8-119" fmla="*/ 1356818 w 4116165"/>
              <a:gd name="connsiteY8-120" fmla="*/ 739322 h 3497531"/>
              <a:gd name="connsiteX9-121" fmla="*/ 739322 w 4116165"/>
              <a:gd name="connsiteY9-122" fmla="*/ 1356819 h 3497531"/>
              <a:gd name="connsiteX10-123" fmla="*/ 638398 w 4116165"/>
              <a:gd name="connsiteY10-124" fmla="*/ 1356819 h 3497531"/>
              <a:gd name="connsiteX11-125" fmla="*/ 20901 w 4116165"/>
              <a:gd name="connsiteY11-126" fmla="*/ 739322 h 3497531"/>
              <a:gd name="connsiteX12-127" fmla="*/ 20901 w 4116165"/>
              <a:gd name="connsiteY12-128" fmla="*/ 638398 h 3497531"/>
              <a:gd name="connsiteX13-129" fmla="*/ 638398 w 4116165"/>
              <a:gd name="connsiteY13-130" fmla="*/ 20901 h 3497531"/>
              <a:gd name="connsiteX14-131" fmla="*/ 688860 w 4116165"/>
              <a:gd name="connsiteY14-132" fmla="*/ 0 h 3497531"/>
              <a:gd name="connsiteX0-133" fmla="*/ 1433441 w 3927730"/>
              <a:gd name="connsiteY0-134" fmla="*/ 3309096 h 3497531"/>
              <a:gd name="connsiteX1-135" fmla="*/ 3927730 w 3927730"/>
              <a:gd name="connsiteY1-136" fmla="*/ 3497531 h 3497531"/>
              <a:gd name="connsiteX2-137" fmla="*/ 1621876 w 3927730"/>
              <a:gd name="connsiteY2-138" fmla="*/ 3497531 h 3497531"/>
              <a:gd name="connsiteX3-139" fmla="*/ 1433441 w 3927730"/>
              <a:gd name="connsiteY3-140" fmla="*/ 3309096 h 3497531"/>
              <a:gd name="connsiteX4-141" fmla="*/ 688860 w 3927730"/>
              <a:gd name="connsiteY4-142" fmla="*/ 0 h 3497531"/>
              <a:gd name="connsiteX5-143" fmla="*/ 739322 w 3927730"/>
              <a:gd name="connsiteY5-144" fmla="*/ 20901 h 3497531"/>
              <a:gd name="connsiteX6-145" fmla="*/ 1356818 w 3927730"/>
              <a:gd name="connsiteY6-146" fmla="*/ 638398 h 3497531"/>
              <a:gd name="connsiteX7-147" fmla="*/ 1356818 w 3927730"/>
              <a:gd name="connsiteY7-148" fmla="*/ 739322 h 3497531"/>
              <a:gd name="connsiteX8-149" fmla="*/ 739322 w 3927730"/>
              <a:gd name="connsiteY8-150" fmla="*/ 1356819 h 3497531"/>
              <a:gd name="connsiteX9-151" fmla="*/ 638398 w 3927730"/>
              <a:gd name="connsiteY9-152" fmla="*/ 1356819 h 3497531"/>
              <a:gd name="connsiteX10-153" fmla="*/ 20901 w 3927730"/>
              <a:gd name="connsiteY10-154" fmla="*/ 739322 h 3497531"/>
              <a:gd name="connsiteX11-155" fmla="*/ 20901 w 3927730"/>
              <a:gd name="connsiteY11-156" fmla="*/ 638398 h 3497531"/>
              <a:gd name="connsiteX12-157" fmla="*/ 638398 w 3927730"/>
              <a:gd name="connsiteY12-158" fmla="*/ 20901 h 3497531"/>
              <a:gd name="connsiteX13-159" fmla="*/ 688860 w 3927730"/>
              <a:gd name="connsiteY13-160" fmla="*/ 0 h 3497531"/>
              <a:gd name="connsiteX0-161" fmla="*/ 1433441 w 1621876"/>
              <a:gd name="connsiteY0-162" fmla="*/ 3309096 h 3497531"/>
              <a:gd name="connsiteX1-163" fmla="*/ 1621876 w 1621876"/>
              <a:gd name="connsiteY1-164" fmla="*/ 3497531 h 3497531"/>
              <a:gd name="connsiteX2-165" fmla="*/ 1433441 w 1621876"/>
              <a:gd name="connsiteY2-166" fmla="*/ 3309096 h 3497531"/>
              <a:gd name="connsiteX3-167" fmla="*/ 688860 w 1621876"/>
              <a:gd name="connsiteY3-168" fmla="*/ 0 h 3497531"/>
              <a:gd name="connsiteX4-169" fmla="*/ 739322 w 1621876"/>
              <a:gd name="connsiteY4-170" fmla="*/ 20901 h 3497531"/>
              <a:gd name="connsiteX5-171" fmla="*/ 1356818 w 1621876"/>
              <a:gd name="connsiteY5-172" fmla="*/ 638398 h 3497531"/>
              <a:gd name="connsiteX6-173" fmla="*/ 1356818 w 1621876"/>
              <a:gd name="connsiteY6-174" fmla="*/ 739322 h 3497531"/>
              <a:gd name="connsiteX7-175" fmla="*/ 739322 w 1621876"/>
              <a:gd name="connsiteY7-176" fmla="*/ 1356819 h 3497531"/>
              <a:gd name="connsiteX8-177" fmla="*/ 638398 w 1621876"/>
              <a:gd name="connsiteY8-178" fmla="*/ 1356819 h 3497531"/>
              <a:gd name="connsiteX9-179" fmla="*/ 20901 w 1621876"/>
              <a:gd name="connsiteY9-180" fmla="*/ 739322 h 3497531"/>
              <a:gd name="connsiteX10-181" fmla="*/ 20901 w 1621876"/>
              <a:gd name="connsiteY10-182" fmla="*/ 638398 h 3497531"/>
              <a:gd name="connsiteX11-183" fmla="*/ 638398 w 1621876"/>
              <a:gd name="connsiteY11-184" fmla="*/ 20901 h 3497531"/>
              <a:gd name="connsiteX12-185" fmla="*/ 688860 w 1621876"/>
              <a:gd name="connsiteY12-186" fmla="*/ 0 h 3497531"/>
              <a:gd name="connsiteX0-187" fmla="*/ 688860 w 1377719"/>
              <a:gd name="connsiteY0-188" fmla="*/ 0 h 1377720"/>
              <a:gd name="connsiteX1-189" fmla="*/ 739322 w 1377719"/>
              <a:gd name="connsiteY1-190" fmla="*/ 20901 h 1377720"/>
              <a:gd name="connsiteX2-191" fmla="*/ 1356818 w 1377719"/>
              <a:gd name="connsiteY2-192" fmla="*/ 638398 h 1377720"/>
              <a:gd name="connsiteX3-193" fmla="*/ 1356818 w 1377719"/>
              <a:gd name="connsiteY3-194" fmla="*/ 739322 h 1377720"/>
              <a:gd name="connsiteX4-195" fmla="*/ 739322 w 1377719"/>
              <a:gd name="connsiteY4-196" fmla="*/ 1356819 h 1377720"/>
              <a:gd name="connsiteX5-197" fmla="*/ 638398 w 1377719"/>
              <a:gd name="connsiteY5-198" fmla="*/ 1356819 h 1377720"/>
              <a:gd name="connsiteX6-199" fmla="*/ 20901 w 1377719"/>
              <a:gd name="connsiteY6-200" fmla="*/ 739322 h 1377720"/>
              <a:gd name="connsiteX7-201" fmla="*/ 20901 w 1377719"/>
              <a:gd name="connsiteY7-202" fmla="*/ 638398 h 1377720"/>
              <a:gd name="connsiteX8-203" fmla="*/ 638398 w 1377719"/>
              <a:gd name="connsiteY8-204" fmla="*/ 20901 h 1377720"/>
              <a:gd name="connsiteX9-205" fmla="*/ 688860 w 1377719"/>
              <a:gd name="connsiteY9-206" fmla="*/ 0 h 1377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1377719" h="1377720">
                <a:moveTo>
                  <a:pt x="688860" y="0"/>
                </a:moveTo>
                <a:cubicBezTo>
                  <a:pt x="707124" y="0"/>
                  <a:pt x="725387" y="6967"/>
                  <a:pt x="739322" y="20901"/>
                </a:cubicBezTo>
                <a:lnTo>
                  <a:pt x="1356818" y="638398"/>
                </a:lnTo>
                <a:cubicBezTo>
                  <a:pt x="1384687" y="666267"/>
                  <a:pt x="1384687" y="711453"/>
                  <a:pt x="1356818" y="739322"/>
                </a:cubicBezTo>
                <a:lnTo>
                  <a:pt x="739322" y="1356819"/>
                </a:lnTo>
                <a:cubicBezTo>
                  <a:pt x="711453" y="1384688"/>
                  <a:pt x="666267" y="1384688"/>
                  <a:pt x="638398" y="1356819"/>
                </a:cubicBezTo>
                <a:lnTo>
                  <a:pt x="20901" y="739322"/>
                </a:lnTo>
                <a:cubicBezTo>
                  <a:pt x="-6968" y="711453"/>
                  <a:pt x="-6968" y="666267"/>
                  <a:pt x="20901" y="638398"/>
                </a:cubicBezTo>
                <a:lnTo>
                  <a:pt x="638398" y="20901"/>
                </a:lnTo>
                <a:cubicBezTo>
                  <a:pt x="652332" y="6967"/>
                  <a:pt x="670596" y="0"/>
                  <a:pt x="68886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02</a:t>
            </a: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Bent Arrow 8"/>
          <p:cNvSpPr/>
          <p:nvPr/>
        </p:nvSpPr>
        <p:spPr>
          <a:xfrm rot="18900000" flipH="1" flipV="1">
            <a:off x="7061215" y="3354029"/>
            <a:ext cx="997616" cy="1005728"/>
          </a:xfrm>
          <a:prstGeom prst="bentArrow">
            <a:avLst>
              <a:gd name="adj1" fmla="val 5470"/>
              <a:gd name="adj2" fmla="val 9301"/>
              <a:gd name="adj3" fmla="val 12699"/>
              <a:gd name="adj4" fmla="val 3954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Bent Arrow 9"/>
          <p:cNvSpPr/>
          <p:nvPr/>
        </p:nvSpPr>
        <p:spPr>
          <a:xfrm rot="2700000" flipH="1" flipV="1">
            <a:off x="5573060" y="4705135"/>
            <a:ext cx="997616" cy="1005728"/>
          </a:xfrm>
          <a:prstGeom prst="bentArrow">
            <a:avLst>
              <a:gd name="adj1" fmla="val 5470"/>
              <a:gd name="adj2" fmla="val 9301"/>
              <a:gd name="adj3" fmla="val 12699"/>
              <a:gd name="adj4" fmla="val 3954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Bent Arrow 10"/>
          <p:cNvSpPr/>
          <p:nvPr/>
        </p:nvSpPr>
        <p:spPr>
          <a:xfrm rot="8100000" flipH="1" flipV="1">
            <a:off x="4111152" y="3321214"/>
            <a:ext cx="997616" cy="1005728"/>
          </a:xfrm>
          <a:prstGeom prst="bentArrow">
            <a:avLst>
              <a:gd name="adj1" fmla="val 5470"/>
              <a:gd name="adj2" fmla="val 9301"/>
              <a:gd name="adj3" fmla="val 12699"/>
              <a:gd name="adj4" fmla="val 3954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Freeform 6"/>
          <p:cNvSpPr/>
          <p:nvPr/>
        </p:nvSpPr>
        <p:spPr>
          <a:xfrm>
            <a:off x="4449509" y="2228371"/>
            <a:ext cx="1252472" cy="1252473"/>
          </a:xfrm>
          <a:custGeom>
            <a:avLst/>
            <a:gdLst>
              <a:gd name="connsiteX0" fmla="*/ 1621876 w 4116165"/>
              <a:gd name="connsiteY0" fmla="*/ 814807 h 3497531"/>
              <a:gd name="connsiteX1" fmla="*/ 3927730 w 4116165"/>
              <a:gd name="connsiteY1" fmla="*/ 814807 h 3497531"/>
              <a:gd name="connsiteX2" fmla="*/ 4116165 w 4116165"/>
              <a:gd name="connsiteY2" fmla="*/ 1003242 h 3497531"/>
              <a:gd name="connsiteX3" fmla="*/ 4116165 w 4116165"/>
              <a:gd name="connsiteY3" fmla="*/ 3309096 h 3497531"/>
              <a:gd name="connsiteX4" fmla="*/ 3927730 w 4116165"/>
              <a:gd name="connsiteY4" fmla="*/ 3497531 h 3497531"/>
              <a:gd name="connsiteX5" fmla="*/ 1621876 w 4116165"/>
              <a:gd name="connsiteY5" fmla="*/ 3497531 h 3497531"/>
              <a:gd name="connsiteX6" fmla="*/ 1433441 w 4116165"/>
              <a:gd name="connsiteY6" fmla="*/ 3309096 h 3497531"/>
              <a:gd name="connsiteX7" fmla="*/ 1433441 w 4116165"/>
              <a:gd name="connsiteY7" fmla="*/ 1003242 h 3497531"/>
              <a:gd name="connsiteX8" fmla="*/ 1621876 w 4116165"/>
              <a:gd name="connsiteY8" fmla="*/ 814807 h 3497531"/>
              <a:gd name="connsiteX9" fmla="*/ 688860 w 4116165"/>
              <a:gd name="connsiteY9" fmla="*/ 0 h 3497531"/>
              <a:gd name="connsiteX10" fmla="*/ 739322 w 4116165"/>
              <a:gd name="connsiteY10" fmla="*/ 20901 h 3497531"/>
              <a:gd name="connsiteX11" fmla="*/ 1356818 w 4116165"/>
              <a:gd name="connsiteY11" fmla="*/ 638398 h 3497531"/>
              <a:gd name="connsiteX12" fmla="*/ 1356818 w 4116165"/>
              <a:gd name="connsiteY12" fmla="*/ 739322 h 3497531"/>
              <a:gd name="connsiteX13" fmla="*/ 739322 w 4116165"/>
              <a:gd name="connsiteY13" fmla="*/ 1356819 h 3497531"/>
              <a:gd name="connsiteX14" fmla="*/ 638398 w 4116165"/>
              <a:gd name="connsiteY14" fmla="*/ 1356819 h 3497531"/>
              <a:gd name="connsiteX15" fmla="*/ 20901 w 4116165"/>
              <a:gd name="connsiteY15" fmla="*/ 739322 h 3497531"/>
              <a:gd name="connsiteX16" fmla="*/ 20901 w 4116165"/>
              <a:gd name="connsiteY16" fmla="*/ 638398 h 3497531"/>
              <a:gd name="connsiteX17" fmla="*/ 638398 w 4116165"/>
              <a:gd name="connsiteY17" fmla="*/ 20901 h 3497531"/>
              <a:gd name="connsiteX18" fmla="*/ 688860 w 4116165"/>
              <a:gd name="connsiteY18" fmla="*/ 0 h 3497531"/>
              <a:gd name="connsiteX0-1" fmla="*/ 1433441 w 4116165"/>
              <a:gd name="connsiteY0-2" fmla="*/ 1003242 h 3497531"/>
              <a:gd name="connsiteX1-3" fmla="*/ 3927730 w 4116165"/>
              <a:gd name="connsiteY1-4" fmla="*/ 814807 h 3497531"/>
              <a:gd name="connsiteX2-5" fmla="*/ 4116165 w 4116165"/>
              <a:gd name="connsiteY2-6" fmla="*/ 1003242 h 3497531"/>
              <a:gd name="connsiteX3-7" fmla="*/ 4116165 w 4116165"/>
              <a:gd name="connsiteY3-8" fmla="*/ 3309096 h 3497531"/>
              <a:gd name="connsiteX4-9" fmla="*/ 3927730 w 4116165"/>
              <a:gd name="connsiteY4-10" fmla="*/ 3497531 h 3497531"/>
              <a:gd name="connsiteX5-11" fmla="*/ 1621876 w 4116165"/>
              <a:gd name="connsiteY5-12" fmla="*/ 3497531 h 3497531"/>
              <a:gd name="connsiteX6-13" fmla="*/ 1433441 w 4116165"/>
              <a:gd name="connsiteY6-14" fmla="*/ 3309096 h 3497531"/>
              <a:gd name="connsiteX7-15" fmla="*/ 1433441 w 4116165"/>
              <a:gd name="connsiteY7-16" fmla="*/ 1003242 h 3497531"/>
              <a:gd name="connsiteX8-17" fmla="*/ 688860 w 4116165"/>
              <a:gd name="connsiteY8-18" fmla="*/ 0 h 3497531"/>
              <a:gd name="connsiteX9-19" fmla="*/ 739322 w 4116165"/>
              <a:gd name="connsiteY9-20" fmla="*/ 20901 h 3497531"/>
              <a:gd name="connsiteX10-21" fmla="*/ 1356818 w 4116165"/>
              <a:gd name="connsiteY10-22" fmla="*/ 638398 h 3497531"/>
              <a:gd name="connsiteX11-23" fmla="*/ 1356818 w 4116165"/>
              <a:gd name="connsiteY11-24" fmla="*/ 739322 h 3497531"/>
              <a:gd name="connsiteX12-25" fmla="*/ 739322 w 4116165"/>
              <a:gd name="connsiteY12-26" fmla="*/ 1356819 h 3497531"/>
              <a:gd name="connsiteX13-27" fmla="*/ 638398 w 4116165"/>
              <a:gd name="connsiteY13-28" fmla="*/ 1356819 h 3497531"/>
              <a:gd name="connsiteX14-29" fmla="*/ 20901 w 4116165"/>
              <a:gd name="connsiteY14-30" fmla="*/ 739322 h 3497531"/>
              <a:gd name="connsiteX15-31" fmla="*/ 20901 w 4116165"/>
              <a:gd name="connsiteY15-32" fmla="*/ 638398 h 3497531"/>
              <a:gd name="connsiteX16-33" fmla="*/ 638398 w 4116165"/>
              <a:gd name="connsiteY16-34" fmla="*/ 20901 h 3497531"/>
              <a:gd name="connsiteX17-35" fmla="*/ 688860 w 4116165"/>
              <a:gd name="connsiteY17-36" fmla="*/ 0 h 3497531"/>
              <a:gd name="connsiteX0-37" fmla="*/ 1433441 w 4116165"/>
              <a:gd name="connsiteY0-38" fmla="*/ 3309096 h 3497531"/>
              <a:gd name="connsiteX1-39" fmla="*/ 3927730 w 4116165"/>
              <a:gd name="connsiteY1-40" fmla="*/ 814807 h 3497531"/>
              <a:gd name="connsiteX2-41" fmla="*/ 4116165 w 4116165"/>
              <a:gd name="connsiteY2-42" fmla="*/ 1003242 h 3497531"/>
              <a:gd name="connsiteX3-43" fmla="*/ 4116165 w 4116165"/>
              <a:gd name="connsiteY3-44" fmla="*/ 3309096 h 3497531"/>
              <a:gd name="connsiteX4-45" fmla="*/ 3927730 w 4116165"/>
              <a:gd name="connsiteY4-46" fmla="*/ 3497531 h 3497531"/>
              <a:gd name="connsiteX5-47" fmla="*/ 1621876 w 4116165"/>
              <a:gd name="connsiteY5-48" fmla="*/ 3497531 h 3497531"/>
              <a:gd name="connsiteX6-49" fmla="*/ 1433441 w 4116165"/>
              <a:gd name="connsiteY6-50" fmla="*/ 3309096 h 3497531"/>
              <a:gd name="connsiteX7-51" fmla="*/ 688860 w 4116165"/>
              <a:gd name="connsiteY7-52" fmla="*/ 0 h 3497531"/>
              <a:gd name="connsiteX8-53" fmla="*/ 739322 w 4116165"/>
              <a:gd name="connsiteY8-54" fmla="*/ 20901 h 3497531"/>
              <a:gd name="connsiteX9-55" fmla="*/ 1356818 w 4116165"/>
              <a:gd name="connsiteY9-56" fmla="*/ 638398 h 3497531"/>
              <a:gd name="connsiteX10-57" fmla="*/ 1356818 w 4116165"/>
              <a:gd name="connsiteY10-58" fmla="*/ 739322 h 3497531"/>
              <a:gd name="connsiteX11-59" fmla="*/ 739322 w 4116165"/>
              <a:gd name="connsiteY11-60" fmla="*/ 1356819 h 3497531"/>
              <a:gd name="connsiteX12-61" fmla="*/ 638398 w 4116165"/>
              <a:gd name="connsiteY12-62" fmla="*/ 1356819 h 3497531"/>
              <a:gd name="connsiteX13-63" fmla="*/ 20901 w 4116165"/>
              <a:gd name="connsiteY13-64" fmla="*/ 739322 h 3497531"/>
              <a:gd name="connsiteX14-65" fmla="*/ 20901 w 4116165"/>
              <a:gd name="connsiteY14-66" fmla="*/ 638398 h 3497531"/>
              <a:gd name="connsiteX15-67" fmla="*/ 638398 w 4116165"/>
              <a:gd name="connsiteY15-68" fmla="*/ 20901 h 3497531"/>
              <a:gd name="connsiteX16-69" fmla="*/ 688860 w 4116165"/>
              <a:gd name="connsiteY16-70" fmla="*/ 0 h 3497531"/>
              <a:gd name="connsiteX0-71" fmla="*/ 1433441 w 4116165"/>
              <a:gd name="connsiteY0-72" fmla="*/ 3309096 h 3497531"/>
              <a:gd name="connsiteX1-73" fmla="*/ 4116165 w 4116165"/>
              <a:gd name="connsiteY1-74" fmla="*/ 1003242 h 3497531"/>
              <a:gd name="connsiteX2-75" fmla="*/ 4116165 w 4116165"/>
              <a:gd name="connsiteY2-76" fmla="*/ 3309096 h 3497531"/>
              <a:gd name="connsiteX3-77" fmla="*/ 3927730 w 4116165"/>
              <a:gd name="connsiteY3-78" fmla="*/ 3497531 h 3497531"/>
              <a:gd name="connsiteX4-79" fmla="*/ 1621876 w 4116165"/>
              <a:gd name="connsiteY4-80" fmla="*/ 3497531 h 3497531"/>
              <a:gd name="connsiteX5-81" fmla="*/ 1433441 w 4116165"/>
              <a:gd name="connsiteY5-82" fmla="*/ 3309096 h 3497531"/>
              <a:gd name="connsiteX6-83" fmla="*/ 688860 w 4116165"/>
              <a:gd name="connsiteY6-84" fmla="*/ 0 h 3497531"/>
              <a:gd name="connsiteX7-85" fmla="*/ 739322 w 4116165"/>
              <a:gd name="connsiteY7-86" fmla="*/ 20901 h 3497531"/>
              <a:gd name="connsiteX8-87" fmla="*/ 1356818 w 4116165"/>
              <a:gd name="connsiteY8-88" fmla="*/ 638398 h 3497531"/>
              <a:gd name="connsiteX9-89" fmla="*/ 1356818 w 4116165"/>
              <a:gd name="connsiteY9-90" fmla="*/ 739322 h 3497531"/>
              <a:gd name="connsiteX10-91" fmla="*/ 739322 w 4116165"/>
              <a:gd name="connsiteY10-92" fmla="*/ 1356819 h 3497531"/>
              <a:gd name="connsiteX11-93" fmla="*/ 638398 w 4116165"/>
              <a:gd name="connsiteY11-94" fmla="*/ 1356819 h 3497531"/>
              <a:gd name="connsiteX12-95" fmla="*/ 20901 w 4116165"/>
              <a:gd name="connsiteY12-96" fmla="*/ 739322 h 3497531"/>
              <a:gd name="connsiteX13-97" fmla="*/ 20901 w 4116165"/>
              <a:gd name="connsiteY13-98" fmla="*/ 638398 h 3497531"/>
              <a:gd name="connsiteX14-99" fmla="*/ 638398 w 4116165"/>
              <a:gd name="connsiteY14-100" fmla="*/ 20901 h 3497531"/>
              <a:gd name="connsiteX15-101" fmla="*/ 688860 w 4116165"/>
              <a:gd name="connsiteY15-102" fmla="*/ 0 h 3497531"/>
              <a:gd name="connsiteX0-103" fmla="*/ 1433441 w 4116165"/>
              <a:gd name="connsiteY0-104" fmla="*/ 3309096 h 3497531"/>
              <a:gd name="connsiteX1-105" fmla="*/ 4116165 w 4116165"/>
              <a:gd name="connsiteY1-106" fmla="*/ 3309096 h 3497531"/>
              <a:gd name="connsiteX2-107" fmla="*/ 3927730 w 4116165"/>
              <a:gd name="connsiteY2-108" fmla="*/ 3497531 h 3497531"/>
              <a:gd name="connsiteX3-109" fmla="*/ 1621876 w 4116165"/>
              <a:gd name="connsiteY3-110" fmla="*/ 3497531 h 3497531"/>
              <a:gd name="connsiteX4-111" fmla="*/ 1433441 w 4116165"/>
              <a:gd name="connsiteY4-112" fmla="*/ 3309096 h 3497531"/>
              <a:gd name="connsiteX5-113" fmla="*/ 688860 w 4116165"/>
              <a:gd name="connsiteY5-114" fmla="*/ 0 h 3497531"/>
              <a:gd name="connsiteX6-115" fmla="*/ 739322 w 4116165"/>
              <a:gd name="connsiteY6-116" fmla="*/ 20901 h 3497531"/>
              <a:gd name="connsiteX7-117" fmla="*/ 1356818 w 4116165"/>
              <a:gd name="connsiteY7-118" fmla="*/ 638398 h 3497531"/>
              <a:gd name="connsiteX8-119" fmla="*/ 1356818 w 4116165"/>
              <a:gd name="connsiteY8-120" fmla="*/ 739322 h 3497531"/>
              <a:gd name="connsiteX9-121" fmla="*/ 739322 w 4116165"/>
              <a:gd name="connsiteY9-122" fmla="*/ 1356819 h 3497531"/>
              <a:gd name="connsiteX10-123" fmla="*/ 638398 w 4116165"/>
              <a:gd name="connsiteY10-124" fmla="*/ 1356819 h 3497531"/>
              <a:gd name="connsiteX11-125" fmla="*/ 20901 w 4116165"/>
              <a:gd name="connsiteY11-126" fmla="*/ 739322 h 3497531"/>
              <a:gd name="connsiteX12-127" fmla="*/ 20901 w 4116165"/>
              <a:gd name="connsiteY12-128" fmla="*/ 638398 h 3497531"/>
              <a:gd name="connsiteX13-129" fmla="*/ 638398 w 4116165"/>
              <a:gd name="connsiteY13-130" fmla="*/ 20901 h 3497531"/>
              <a:gd name="connsiteX14-131" fmla="*/ 688860 w 4116165"/>
              <a:gd name="connsiteY14-132" fmla="*/ 0 h 3497531"/>
              <a:gd name="connsiteX0-133" fmla="*/ 1433441 w 3927730"/>
              <a:gd name="connsiteY0-134" fmla="*/ 3309096 h 3497531"/>
              <a:gd name="connsiteX1-135" fmla="*/ 3927730 w 3927730"/>
              <a:gd name="connsiteY1-136" fmla="*/ 3497531 h 3497531"/>
              <a:gd name="connsiteX2-137" fmla="*/ 1621876 w 3927730"/>
              <a:gd name="connsiteY2-138" fmla="*/ 3497531 h 3497531"/>
              <a:gd name="connsiteX3-139" fmla="*/ 1433441 w 3927730"/>
              <a:gd name="connsiteY3-140" fmla="*/ 3309096 h 3497531"/>
              <a:gd name="connsiteX4-141" fmla="*/ 688860 w 3927730"/>
              <a:gd name="connsiteY4-142" fmla="*/ 0 h 3497531"/>
              <a:gd name="connsiteX5-143" fmla="*/ 739322 w 3927730"/>
              <a:gd name="connsiteY5-144" fmla="*/ 20901 h 3497531"/>
              <a:gd name="connsiteX6-145" fmla="*/ 1356818 w 3927730"/>
              <a:gd name="connsiteY6-146" fmla="*/ 638398 h 3497531"/>
              <a:gd name="connsiteX7-147" fmla="*/ 1356818 w 3927730"/>
              <a:gd name="connsiteY7-148" fmla="*/ 739322 h 3497531"/>
              <a:gd name="connsiteX8-149" fmla="*/ 739322 w 3927730"/>
              <a:gd name="connsiteY8-150" fmla="*/ 1356819 h 3497531"/>
              <a:gd name="connsiteX9-151" fmla="*/ 638398 w 3927730"/>
              <a:gd name="connsiteY9-152" fmla="*/ 1356819 h 3497531"/>
              <a:gd name="connsiteX10-153" fmla="*/ 20901 w 3927730"/>
              <a:gd name="connsiteY10-154" fmla="*/ 739322 h 3497531"/>
              <a:gd name="connsiteX11-155" fmla="*/ 20901 w 3927730"/>
              <a:gd name="connsiteY11-156" fmla="*/ 638398 h 3497531"/>
              <a:gd name="connsiteX12-157" fmla="*/ 638398 w 3927730"/>
              <a:gd name="connsiteY12-158" fmla="*/ 20901 h 3497531"/>
              <a:gd name="connsiteX13-159" fmla="*/ 688860 w 3927730"/>
              <a:gd name="connsiteY13-160" fmla="*/ 0 h 3497531"/>
              <a:gd name="connsiteX0-161" fmla="*/ 1433441 w 1621876"/>
              <a:gd name="connsiteY0-162" fmla="*/ 3309096 h 3497531"/>
              <a:gd name="connsiteX1-163" fmla="*/ 1621876 w 1621876"/>
              <a:gd name="connsiteY1-164" fmla="*/ 3497531 h 3497531"/>
              <a:gd name="connsiteX2-165" fmla="*/ 1433441 w 1621876"/>
              <a:gd name="connsiteY2-166" fmla="*/ 3309096 h 3497531"/>
              <a:gd name="connsiteX3-167" fmla="*/ 688860 w 1621876"/>
              <a:gd name="connsiteY3-168" fmla="*/ 0 h 3497531"/>
              <a:gd name="connsiteX4-169" fmla="*/ 739322 w 1621876"/>
              <a:gd name="connsiteY4-170" fmla="*/ 20901 h 3497531"/>
              <a:gd name="connsiteX5-171" fmla="*/ 1356818 w 1621876"/>
              <a:gd name="connsiteY5-172" fmla="*/ 638398 h 3497531"/>
              <a:gd name="connsiteX6-173" fmla="*/ 1356818 w 1621876"/>
              <a:gd name="connsiteY6-174" fmla="*/ 739322 h 3497531"/>
              <a:gd name="connsiteX7-175" fmla="*/ 739322 w 1621876"/>
              <a:gd name="connsiteY7-176" fmla="*/ 1356819 h 3497531"/>
              <a:gd name="connsiteX8-177" fmla="*/ 638398 w 1621876"/>
              <a:gd name="connsiteY8-178" fmla="*/ 1356819 h 3497531"/>
              <a:gd name="connsiteX9-179" fmla="*/ 20901 w 1621876"/>
              <a:gd name="connsiteY9-180" fmla="*/ 739322 h 3497531"/>
              <a:gd name="connsiteX10-181" fmla="*/ 20901 w 1621876"/>
              <a:gd name="connsiteY10-182" fmla="*/ 638398 h 3497531"/>
              <a:gd name="connsiteX11-183" fmla="*/ 638398 w 1621876"/>
              <a:gd name="connsiteY11-184" fmla="*/ 20901 h 3497531"/>
              <a:gd name="connsiteX12-185" fmla="*/ 688860 w 1621876"/>
              <a:gd name="connsiteY12-186" fmla="*/ 0 h 3497531"/>
              <a:gd name="connsiteX0-187" fmla="*/ 688860 w 1377719"/>
              <a:gd name="connsiteY0-188" fmla="*/ 0 h 1377720"/>
              <a:gd name="connsiteX1-189" fmla="*/ 739322 w 1377719"/>
              <a:gd name="connsiteY1-190" fmla="*/ 20901 h 1377720"/>
              <a:gd name="connsiteX2-191" fmla="*/ 1356818 w 1377719"/>
              <a:gd name="connsiteY2-192" fmla="*/ 638398 h 1377720"/>
              <a:gd name="connsiteX3-193" fmla="*/ 1356818 w 1377719"/>
              <a:gd name="connsiteY3-194" fmla="*/ 739322 h 1377720"/>
              <a:gd name="connsiteX4-195" fmla="*/ 739322 w 1377719"/>
              <a:gd name="connsiteY4-196" fmla="*/ 1356819 h 1377720"/>
              <a:gd name="connsiteX5-197" fmla="*/ 638398 w 1377719"/>
              <a:gd name="connsiteY5-198" fmla="*/ 1356819 h 1377720"/>
              <a:gd name="connsiteX6-199" fmla="*/ 20901 w 1377719"/>
              <a:gd name="connsiteY6-200" fmla="*/ 739322 h 1377720"/>
              <a:gd name="connsiteX7-201" fmla="*/ 20901 w 1377719"/>
              <a:gd name="connsiteY7-202" fmla="*/ 638398 h 1377720"/>
              <a:gd name="connsiteX8-203" fmla="*/ 638398 w 1377719"/>
              <a:gd name="connsiteY8-204" fmla="*/ 20901 h 1377720"/>
              <a:gd name="connsiteX9-205" fmla="*/ 688860 w 1377719"/>
              <a:gd name="connsiteY9-206" fmla="*/ 0 h 1377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1377719" h="1377720">
                <a:moveTo>
                  <a:pt x="688860" y="0"/>
                </a:moveTo>
                <a:cubicBezTo>
                  <a:pt x="707124" y="0"/>
                  <a:pt x="725387" y="6967"/>
                  <a:pt x="739322" y="20901"/>
                </a:cubicBezTo>
                <a:lnTo>
                  <a:pt x="1356818" y="638398"/>
                </a:lnTo>
                <a:cubicBezTo>
                  <a:pt x="1384687" y="666267"/>
                  <a:pt x="1384687" y="711453"/>
                  <a:pt x="1356818" y="739322"/>
                </a:cubicBezTo>
                <a:lnTo>
                  <a:pt x="739322" y="1356819"/>
                </a:lnTo>
                <a:cubicBezTo>
                  <a:pt x="711453" y="1384688"/>
                  <a:pt x="666267" y="1384688"/>
                  <a:pt x="638398" y="1356819"/>
                </a:cubicBezTo>
                <a:lnTo>
                  <a:pt x="20901" y="739322"/>
                </a:lnTo>
                <a:cubicBezTo>
                  <a:pt x="-6968" y="711453"/>
                  <a:pt x="-6968" y="666267"/>
                  <a:pt x="20901" y="638398"/>
                </a:cubicBezTo>
                <a:lnTo>
                  <a:pt x="638398" y="20901"/>
                </a:lnTo>
                <a:cubicBezTo>
                  <a:pt x="652332" y="6967"/>
                  <a:pt x="670596" y="0"/>
                  <a:pt x="68886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01</a:t>
            </a: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Freeform 7"/>
          <p:cNvSpPr/>
          <p:nvPr/>
        </p:nvSpPr>
        <p:spPr>
          <a:xfrm>
            <a:off x="4449509" y="4191804"/>
            <a:ext cx="1252472" cy="1252473"/>
          </a:xfrm>
          <a:custGeom>
            <a:avLst/>
            <a:gdLst>
              <a:gd name="connsiteX0" fmla="*/ 1621876 w 4116165"/>
              <a:gd name="connsiteY0" fmla="*/ 814807 h 3497531"/>
              <a:gd name="connsiteX1" fmla="*/ 3927730 w 4116165"/>
              <a:gd name="connsiteY1" fmla="*/ 814807 h 3497531"/>
              <a:gd name="connsiteX2" fmla="*/ 4116165 w 4116165"/>
              <a:gd name="connsiteY2" fmla="*/ 1003242 h 3497531"/>
              <a:gd name="connsiteX3" fmla="*/ 4116165 w 4116165"/>
              <a:gd name="connsiteY3" fmla="*/ 3309096 h 3497531"/>
              <a:gd name="connsiteX4" fmla="*/ 3927730 w 4116165"/>
              <a:gd name="connsiteY4" fmla="*/ 3497531 h 3497531"/>
              <a:gd name="connsiteX5" fmla="*/ 1621876 w 4116165"/>
              <a:gd name="connsiteY5" fmla="*/ 3497531 h 3497531"/>
              <a:gd name="connsiteX6" fmla="*/ 1433441 w 4116165"/>
              <a:gd name="connsiteY6" fmla="*/ 3309096 h 3497531"/>
              <a:gd name="connsiteX7" fmla="*/ 1433441 w 4116165"/>
              <a:gd name="connsiteY7" fmla="*/ 1003242 h 3497531"/>
              <a:gd name="connsiteX8" fmla="*/ 1621876 w 4116165"/>
              <a:gd name="connsiteY8" fmla="*/ 814807 h 3497531"/>
              <a:gd name="connsiteX9" fmla="*/ 688860 w 4116165"/>
              <a:gd name="connsiteY9" fmla="*/ 0 h 3497531"/>
              <a:gd name="connsiteX10" fmla="*/ 739322 w 4116165"/>
              <a:gd name="connsiteY10" fmla="*/ 20901 h 3497531"/>
              <a:gd name="connsiteX11" fmla="*/ 1356818 w 4116165"/>
              <a:gd name="connsiteY11" fmla="*/ 638398 h 3497531"/>
              <a:gd name="connsiteX12" fmla="*/ 1356818 w 4116165"/>
              <a:gd name="connsiteY12" fmla="*/ 739322 h 3497531"/>
              <a:gd name="connsiteX13" fmla="*/ 739322 w 4116165"/>
              <a:gd name="connsiteY13" fmla="*/ 1356819 h 3497531"/>
              <a:gd name="connsiteX14" fmla="*/ 638398 w 4116165"/>
              <a:gd name="connsiteY14" fmla="*/ 1356819 h 3497531"/>
              <a:gd name="connsiteX15" fmla="*/ 20901 w 4116165"/>
              <a:gd name="connsiteY15" fmla="*/ 739322 h 3497531"/>
              <a:gd name="connsiteX16" fmla="*/ 20901 w 4116165"/>
              <a:gd name="connsiteY16" fmla="*/ 638398 h 3497531"/>
              <a:gd name="connsiteX17" fmla="*/ 638398 w 4116165"/>
              <a:gd name="connsiteY17" fmla="*/ 20901 h 3497531"/>
              <a:gd name="connsiteX18" fmla="*/ 688860 w 4116165"/>
              <a:gd name="connsiteY18" fmla="*/ 0 h 3497531"/>
              <a:gd name="connsiteX0-1" fmla="*/ 1433441 w 4116165"/>
              <a:gd name="connsiteY0-2" fmla="*/ 1003242 h 3497531"/>
              <a:gd name="connsiteX1-3" fmla="*/ 3927730 w 4116165"/>
              <a:gd name="connsiteY1-4" fmla="*/ 814807 h 3497531"/>
              <a:gd name="connsiteX2-5" fmla="*/ 4116165 w 4116165"/>
              <a:gd name="connsiteY2-6" fmla="*/ 1003242 h 3497531"/>
              <a:gd name="connsiteX3-7" fmla="*/ 4116165 w 4116165"/>
              <a:gd name="connsiteY3-8" fmla="*/ 3309096 h 3497531"/>
              <a:gd name="connsiteX4-9" fmla="*/ 3927730 w 4116165"/>
              <a:gd name="connsiteY4-10" fmla="*/ 3497531 h 3497531"/>
              <a:gd name="connsiteX5-11" fmla="*/ 1621876 w 4116165"/>
              <a:gd name="connsiteY5-12" fmla="*/ 3497531 h 3497531"/>
              <a:gd name="connsiteX6-13" fmla="*/ 1433441 w 4116165"/>
              <a:gd name="connsiteY6-14" fmla="*/ 3309096 h 3497531"/>
              <a:gd name="connsiteX7-15" fmla="*/ 1433441 w 4116165"/>
              <a:gd name="connsiteY7-16" fmla="*/ 1003242 h 3497531"/>
              <a:gd name="connsiteX8-17" fmla="*/ 688860 w 4116165"/>
              <a:gd name="connsiteY8-18" fmla="*/ 0 h 3497531"/>
              <a:gd name="connsiteX9-19" fmla="*/ 739322 w 4116165"/>
              <a:gd name="connsiteY9-20" fmla="*/ 20901 h 3497531"/>
              <a:gd name="connsiteX10-21" fmla="*/ 1356818 w 4116165"/>
              <a:gd name="connsiteY10-22" fmla="*/ 638398 h 3497531"/>
              <a:gd name="connsiteX11-23" fmla="*/ 1356818 w 4116165"/>
              <a:gd name="connsiteY11-24" fmla="*/ 739322 h 3497531"/>
              <a:gd name="connsiteX12-25" fmla="*/ 739322 w 4116165"/>
              <a:gd name="connsiteY12-26" fmla="*/ 1356819 h 3497531"/>
              <a:gd name="connsiteX13-27" fmla="*/ 638398 w 4116165"/>
              <a:gd name="connsiteY13-28" fmla="*/ 1356819 h 3497531"/>
              <a:gd name="connsiteX14-29" fmla="*/ 20901 w 4116165"/>
              <a:gd name="connsiteY14-30" fmla="*/ 739322 h 3497531"/>
              <a:gd name="connsiteX15-31" fmla="*/ 20901 w 4116165"/>
              <a:gd name="connsiteY15-32" fmla="*/ 638398 h 3497531"/>
              <a:gd name="connsiteX16-33" fmla="*/ 638398 w 4116165"/>
              <a:gd name="connsiteY16-34" fmla="*/ 20901 h 3497531"/>
              <a:gd name="connsiteX17-35" fmla="*/ 688860 w 4116165"/>
              <a:gd name="connsiteY17-36" fmla="*/ 0 h 3497531"/>
              <a:gd name="connsiteX0-37" fmla="*/ 1433441 w 4116165"/>
              <a:gd name="connsiteY0-38" fmla="*/ 3309096 h 3497531"/>
              <a:gd name="connsiteX1-39" fmla="*/ 3927730 w 4116165"/>
              <a:gd name="connsiteY1-40" fmla="*/ 814807 h 3497531"/>
              <a:gd name="connsiteX2-41" fmla="*/ 4116165 w 4116165"/>
              <a:gd name="connsiteY2-42" fmla="*/ 1003242 h 3497531"/>
              <a:gd name="connsiteX3-43" fmla="*/ 4116165 w 4116165"/>
              <a:gd name="connsiteY3-44" fmla="*/ 3309096 h 3497531"/>
              <a:gd name="connsiteX4-45" fmla="*/ 3927730 w 4116165"/>
              <a:gd name="connsiteY4-46" fmla="*/ 3497531 h 3497531"/>
              <a:gd name="connsiteX5-47" fmla="*/ 1621876 w 4116165"/>
              <a:gd name="connsiteY5-48" fmla="*/ 3497531 h 3497531"/>
              <a:gd name="connsiteX6-49" fmla="*/ 1433441 w 4116165"/>
              <a:gd name="connsiteY6-50" fmla="*/ 3309096 h 3497531"/>
              <a:gd name="connsiteX7-51" fmla="*/ 688860 w 4116165"/>
              <a:gd name="connsiteY7-52" fmla="*/ 0 h 3497531"/>
              <a:gd name="connsiteX8-53" fmla="*/ 739322 w 4116165"/>
              <a:gd name="connsiteY8-54" fmla="*/ 20901 h 3497531"/>
              <a:gd name="connsiteX9-55" fmla="*/ 1356818 w 4116165"/>
              <a:gd name="connsiteY9-56" fmla="*/ 638398 h 3497531"/>
              <a:gd name="connsiteX10-57" fmla="*/ 1356818 w 4116165"/>
              <a:gd name="connsiteY10-58" fmla="*/ 739322 h 3497531"/>
              <a:gd name="connsiteX11-59" fmla="*/ 739322 w 4116165"/>
              <a:gd name="connsiteY11-60" fmla="*/ 1356819 h 3497531"/>
              <a:gd name="connsiteX12-61" fmla="*/ 638398 w 4116165"/>
              <a:gd name="connsiteY12-62" fmla="*/ 1356819 h 3497531"/>
              <a:gd name="connsiteX13-63" fmla="*/ 20901 w 4116165"/>
              <a:gd name="connsiteY13-64" fmla="*/ 739322 h 3497531"/>
              <a:gd name="connsiteX14-65" fmla="*/ 20901 w 4116165"/>
              <a:gd name="connsiteY14-66" fmla="*/ 638398 h 3497531"/>
              <a:gd name="connsiteX15-67" fmla="*/ 638398 w 4116165"/>
              <a:gd name="connsiteY15-68" fmla="*/ 20901 h 3497531"/>
              <a:gd name="connsiteX16-69" fmla="*/ 688860 w 4116165"/>
              <a:gd name="connsiteY16-70" fmla="*/ 0 h 3497531"/>
              <a:gd name="connsiteX0-71" fmla="*/ 1433441 w 4116165"/>
              <a:gd name="connsiteY0-72" fmla="*/ 3309096 h 3497531"/>
              <a:gd name="connsiteX1-73" fmla="*/ 4116165 w 4116165"/>
              <a:gd name="connsiteY1-74" fmla="*/ 1003242 h 3497531"/>
              <a:gd name="connsiteX2-75" fmla="*/ 4116165 w 4116165"/>
              <a:gd name="connsiteY2-76" fmla="*/ 3309096 h 3497531"/>
              <a:gd name="connsiteX3-77" fmla="*/ 3927730 w 4116165"/>
              <a:gd name="connsiteY3-78" fmla="*/ 3497531 h 3497531"/>
              <a:gd name="connsiteX4-79" fmla="*/ 1621876 w 4116165"/>
              <a:gd name="connsiteY4-80" fmla="*/ 3497531 h 3497531"/>
              <a:gd name="connsiteX5-81" fmla="*/ 1433441 w 4116165"/>
              <a:gd name="connsiteY5-82" fmla="*/ 3309096 h 3497531"/>
              <a:gd name="connsiteX6-83" fmla="*/ 688860 w 4116165"/>
              <a:gd name="connsiteY6-84" fmla="*/ 0 h 3497531"/>
              <a:gd name="connsiteX7-85" fmla="*/ 739322 w 4116165"/>
              <a:gd name="connsiteY7-86" fmla="*/ 20901 h 3497531"/>
              <a:gd name="connsiteX8-87" fmla="*/ 1356818 w 4116165"/>
              <a:gd name="connsiteY8-88" fmla="*/ 638398 h 3497531"/>
              <a:gd name="connsiteX9-89" fmla="*/ 1356818 w 4116165"/>
              <a:gd name="connsiteY9-90" fmla="*/ 739322 h 3497531"/>
              <a:gd name="connsiteX10-91" fmla="*/ 739322 w 4116165"/>
              <a:gd name="connsiteY10-92" fmla="*/ 1356819 h 3497531"/>
              <a:gd name="connsiteX11-93" fmla="*/ 638398 w 4116165"/>
              <a:gd name="connsiteY11-94" fmla="*/ 1356819 h 3497531"/>
              <a:gd name="connsiteX12-95" fmla="*/ 20901 w 4116165"/>
              <a:gd name="connsiteY12-96" fmla="*/ 739322 h 3497531"/>
              <a:gd name="connsiteX13-97" fmla="*/ 20901 w 4116165"/>
              <a:gd name="connsiteY13-98" fmla="*/ 638398 h 3497531"/>
              <a:gd name="connsiteX14-99" fmla="*/ 638398 w 4116165"/>
              <a:gd name="connsiteY14-100" fmla="*/ 20901 h 3497531"/>
              <a:gd name="connsiteX15-101" fmla="*/ 688860 w 4116165"/>
              <a:gd name="connsiteY15-102" fmla="*/ 0 h 3497531"/>
              <a:gd name="connsiteX0-103" fmla="*/ 1433441 w 4116165"/>
              <a:gd name="connsiteY0-104" fmla="*/ 3309096 h 3497531"/>
              <a:gd name="connsiteX1-105" fmla="*/ 4116165 w 4116165"/>
              <a:gd name="connsiteY1-106" fmla="*/ 3309096 h 3497531"/>
              <a:gd name="connsiteX2-107" fmla="*/ 3927730 w 4116165"/>
              <a:gd name="connsiteY2-108" fmla="*/ 3497531 h 3497531"/>
              <a:gd name="connsiteX3-109" fmla="*/ 1621876 w 4116165"/>
              <a:gd name="connsiteY3-110" fmla="*/ 3497531 h 3497531"/>
              <a:gd name="connsiteX4-111" fmla="*/ 1433441 w 4116165"/>
              <a:gd name="connsiteY4-112" fmla="*/ 3309096 h 3497531"/>
              <a:gd name="connsiteX5-113" fmla="*/ 688860 w 4116165"/>
              <a:gd name="connsiteY5-114" fmla="*/ 0 h 3497531"/>
              <a:gd name="connsiteX6-115" fmla="*/ 739322 w 4116165"/>
              <a:gd name="connsiteY6-116" fmla="*/ 20901 h 3497531"/>
              <a:gd name="connsiteX7-117" fmla="*/ 1356818 w 4116165"/>
              <a:gd name="connsiteY7-118" fmla="*/ 638398 h 3497531"/>
              <a:gd name="connsiteX8-119" fmla="*/ 1356818 w 4116165"/>
              <a:gd name="connsiteY8-120" fmla="*/ 739322 h 3497531"/>
              <a:gd name="connsiteX9-121" fmla="*/ 739322 w 4116165"/>
              <a:gd name="connsiteY9-122" fmla="*/ 1356819 h 3497531"/>
              <a:gd name="connsiteX10-123" fmla="*/ 638398 w 4116165"/>
              <a:gd name="connsiteY10-124" fmla="*/ 1356819 h 3497531"/>
              <a:gd name="connsiteX11-125" fmla="*/ 20901 w 4116165"/>
              <a:gd name="connsiteY11-126" fmla="*/ 739322 h 3497531"/>
              <a:gd name="connsiteX12-127" fmla="*/ 20901 w 4116165"/>
              <a:gd name="connsiteY12-128" fmla="*/ 638398 h 3497531"/>
              <a:gd name="connsiteX13-129" fmla="*/ 638398 w 4116165"/>
              <a:gd name="connsiteY13-130" fmla="*/ 20901 h 3497531"/>
              <a:gd name="connsiteX14-131" fmla="*/ 688860 w 4116165"/>
              <a:gd name="connsiteY14-132" fmla="*/ 0 h 3497531"/>
              <a:gd name="connsiteX0-133" fmla="*/ 1433441 w 3927730"/>
              <a:gd name="connsiteY0-134" fmla="*/ 3309096 h 3497531"/>
              <a:gd name="connsiteX1-135" fmla="*/ 3927730 w 3927730"/>
              <a:gd name="connsiteY1-136" fmla="*/ 3497531 h 3497531"/>
              <a:gd name="connsiteX2-137" fmla="*/ 1621876 w 3927730"/>
              <a:gd name="connsiteY2-138" fmla="*/ 3497531 h 3497531"/>
              <a:gd name="connsiteX3-139" fmla="*/ 1433441 w 3927730"/>
              <a:gd name="connsiteY3-140" fmla="*/ 3309096 h 3497531"/>
              <a:gd name="connsiteX4-141" fmla="*/ 688860 w 3927730"/>
              <a:gd name="connsiteY4-142" fmla="*/ 0 h 3497531"/>
              <a:gd name="connsiteX5-143" fmla="*/ 739322 w 3927730"/>
              <a:gd name="connsiteY5-144" fmla="*/ 20901 h 3497531"/>
              <a:gd name="connsiteX6-145" fmla="*/ 1356818 w 3927730"/>
              <a:gd name="connsiteY6-146" fmla="*/ 638398 h 3497531"/>
              <a:gd name="connsiteX7-147" fmla="*/ 1356818 w 3927730"/>
              <a:gd name="connsiteY7-148" fmla="*/ 739322 h 3497531"/>
              <a:gd name="connsiteX8-149" fmla="*/ 739322 w 3927730"/>
              <a:gd name="connsiteY8-150" fmla="*/ 1356819 h 3497531"/>
              <a:gd name="connsiteX9-151" fmla="*/ 638398 w 3927730"/>
              <a:gd name="connsiteY9-152" fmla="*/ 1356819 h 3497531"/>
              <a:gd name="connsiteX10-153" fmla="*/ 20901 w 3927730"/>
              <a:gd name="connsiteY10-154" fmla="*/ 739322 h 3497531"/>
              <a:gd name="connsiteX11-155" fmla="*/ 20901 w 3927730"/>
              <a:gd name="connsiteY11-156" fmla="*/ 638398 h 3497531"/>
              <a:gd name="connsiteX12-157" fmla="*/ 638398 w 3927730"/>
              <a:gd name="connsiteY12-158" fmla="*/ 20901 h 3497531"/>
              <a:gd name="connsiteX13-159" fmla="*/ 688860 w 3927730"/>
              <a:gd name="connsiteY13-160" fmla="*/ 0 h 3497531"/>
              <a:gd name="connsiteX0-161" fmla="*/ 1433441 w 1621876"/>
              <a:gd name="connsiteY0-162" fmla="*/ 3309096 h 3497531"/>
              <a:gd name="connsiteX1-163" fmla="*/ 1621876 w 1621876"/>
              <a:gd name="connsiteY1-164" fmla="*/ 3497531 h 3497531"/>
              <a:gd name="connsiteX2-165" fmla="*/ 1433441 w 1621876"/>
              <a:gd name="connsiteY2-166" fmla="*/ 3309096 h 3497531"/>
              <a:gd name="connsiteX3-167" fmla="*/ 688860 w 1621876"/>
              <a:gd name="connsiteY3-168" fmla="*/ 0 h 3497531"/>
              <a:gd name="connsiteX4-169" fmla="*/ 739322 w 1621876"/>
              <a:gd name="connsiteY4-170" fmla="*/ 20901 h 3497531"/>
              <a:gd name="connsiteX5-171" fmla="*/ 1356818 w 1621876"/>
              <a:gd name="connsiteY5-172" fmla="*/ 638398 h 3497531"/>
              <a:gd name="connsiteX6-173" fmla="*/ 1356818 w 1621876"/>
              <a:gd name="connsiteY6-174" fmla="*/ 739322 h 3497531"/>
              <a:gd name="connsiteX7-175" fmla="*/ 739322 w 1621876"/>
              <a:gd name="connsiteY7-176" fmla="*/ 1356819 h 3497531"/>
              <a:gd name="connsiteX8-177" fmla="*/ 638398 w 1621876"/>
              <a:gd name="connsiteY8-178" fmla="*/ 1356819 h 3497531"/>
              <a:gd name="connsiteX9-179" fmla="*/ 20901 w 1621876"/>
              <a:gd name="connsiteY9-180" fmla="*/ 739322 h 3497531"/>
              <a:gd name="connsiteX10-181" fmla="*/ 20901 w 1621876"/>
              <a:gd name="connsiteY10-182" fmla="*/ 638398 h 3497531"/>
              <a:gd name="connsiteX11-183" fmla="*/ 638398 w 1621876"/>
              <a:gd name="connsiteY11-184" fmla="*/ 20901 h 3497531"/>
              <a:gd name="connsiteX12-185" fmla="*/ 688860 w 1621876"/>
              <a:gd name="connsiteY12-186" fmla="*/ 0 h 3497531"/>
              <a:gd name="connsiteX0-187" fmla="*/ 688860 w 1377719"/>
              <a:gd name="connsiteY0-188" fmla="*/ 0 h 1377720"/>
              <a:gd name="connsiteX1-189" fmla="*/ 739322 w 1377719"/>
              <a:gd name="connsiteY1-190" fmla="*/ 20901 h 1377720"/>
              <a:gd name="connsiteX2-191" fmla="*/ 1356818 w 1377719"/>
              <a:gd name="connsiteY2-192" fmla="*/ 638398 h 1377720"/>
              <a:gd name="connsiteX3-193" fmla="*/ 1356818 w 1377719"/>
              <a:gd name="connsiteY3-194" fmla="*/ 739322 h 1377720"/>
              <a:gd name="connsiteX4-195" fmla="*/ 739322 w 1377719"/>
              <a:gd name="connsiteY4-196" fmla="*/ 1356819 h 1377720"/>
              <a:gd name="connsiteX5-197" fmla="*/ 638398 w 1377719"/>
              <a:gd name="connsiteY5-198" fmla="*/ 1356819 h 1377720"/>
              <a:gd name="connsiteX6-199" fmla="*/ 20901 w 1377719"/>
              <a:gd name="connsiteY6-200" fmla="*/ 739322 h 1377720"/>
              <a:gd name="connsiteX7-201" fmla="*/ 20901 w 1377719"/>
              <a:gd name="connsiteY7-202" fmla="*/ 638398 h 1377720"/>
              <a:gd name="connsiteX8-203" fmla="*/ 638398 w 1377719"/>
              <a:gd name="connsiteY8-204" fmla="*/ 20901 h 1377720"/>
              <a:gd name="connsiteX9-205" fmla="*/ 688860 w 1377719"/>
              <a:gd name="connsiteY9-206" fmla="*/ 0 h 1377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1377719" h="1377720">
                <a:moveTo>
                  <a:pt x="688860" y="0"/>
                </a:moveTo>
                <a:cubicBezTo>
                  <a:pt x="707124" y="0"/>
                  <a:pt x="725387" y="6967"/>
                  <a:pt x="739322" y="20901"/>
                </a:cubicBezTo>
                <a:lnTo>
                  <a:pt x="1356818" y="638398"/>
                </a:lnTo>
                <a:cubicBezTo>
                  <a:pt x="1384687" y="666267"/>
                  <a:pt x="1384687" y="711453"/>
                  <a:pt x="1356818" y="739322"/>
                </a:cubicBezTo>
                <a:lnTo>
                  <a:pt x="739322" y="1356819"/>
                </a:lnTo>
                <a:cubicBezTo>
                  <a:pt x="711453" y="1384688"/>
                  <a:pt x="666267" y="1384688"/>
                  <a:pt x="638398" y="1356819"/>
                </a:cubicBezTo>
                <a:lnTo>
                  <a:pt x="20901" y="739322"/>
                </a:lnTo>
                <a:cubicBezTo>
                  <a:pt x="-6968" y="711453"/>
                  <a:pt x="-6968" y="666267"/>
                  <a:pt x="20901" y="638398"/>
                </a:cubicBezTo>
                <a:lnTo>
                  <a:pt x="638398" y="20901"/>
                </a:lnTo>
                <a:cubicBezTo>
                  <a:pt x="652332" y="6967"/>
                  <a:pt x="670596" y="0"/>
                  <a:pt x="68886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03</a:t>
            </a: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Bent Arrow 3"/>
          <p:cNvSpPr/>
          <p:nvPr/>
        </p:nvSpPr>
        <p:spPr>
          <a:xfrm rot="13500000" flipH="1" flipV="1">
            <a:off x="5574972" y="1877934"/>
            <a:ext cx="997616" cy="1005728"/>
          </a:xfrm>
          <a:prstGeom prst="bentArrow">
            <a:avLst>
              <a:gd name="adj1" fmla="val 5470"/>
              <a:gd name="adj2" fmla="val 9301"/>
              <a:gd name="adj3" fmla="val 12699"/>
              <a:gd name="adj4" fmla="val 3954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Text Placeholder 3"/>
          <p:cNvSpPr txBox="1"/>
          <p:nvPr/>
        </p:nvSpPr>
        <p:spPr>
          <a:xfrm>
            <a:off x="972471" y="1689390"/>
            <a:ext cx="2791431" cy="1523494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828800" rtl="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2400" b="1" kern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输入标题</a:t>
            </a:r>
            <a:endParaRPr lang="en-US" altLang="zh-CN" sz="2400" b="1" kern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algn="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点击输入简要文字内容，文字内容需概括精炼，不用多余的文字修饰，言简意赅的说明分项内容。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Text Placeholder 3"/>
          <p:cNvSpPr txBox="1"/>
          <p:nvPr/>
        </p:nvSpPr>
        <p:spPr>
          <a:xfrm>
            <a:off x="929382" y="3960043"/>
            <a:ext cx="2791431" cy="2037481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828800" rtl="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2400" b="1" kern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输入标题</a:t>
            </a:r>
            <a:endParaRPr lang="en-US" altLang="zh-CN" sz="2400" b="1" kern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algn="r" defTabSz="182880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点击输入简要文字内容，文字内容需概括精炼，不用多余的文字修饰，言简意赅的说明分项内容。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r" defTabSz="1828800">
              <a:lnSpc>
                <a:spcPct val="150000"/>
              </a:lnSpc>
              <a:spcBef>
                <a:spcPct val="20000"/>
              </a:spcBef>
              <a:defRPr/>
            </a:pPr>
            <a:endParaRPr lang="en-US" altLang="zh-CN" sz="18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Text Placeholder 3"/>
          <p:cNvSpPr txBox="1"/>
          <p:nvPr/>
        </p:nvSpPr>
        <p:spPr>
          <a:xfrm>
            <a:off x="8573620" y="1689390"/>
            <a:ext cx="2791431" cy="1523494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828800" rtl="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2400" b="1" kern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输入标题</a:t>
            </a:r>
            <a:endParaRPr lang="en-US" altLang="zh-CN" sz="2400" b="1" kern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点击输入简要文字内容，文字内容需概括精炼，不用多余的文字修饰，言简意赅的说明分项内容。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Text Placeholder 3"/>
          <p:cNvSpPr txBox="1"/>
          <p:nvPr/>
        </p:nvSpPr>
        <p:spPr>
          <a:xfrm>
            <a:off x="8530531" y="4217035"/>
            <a:ext cx="2791431" cy="1523494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828800" rtl="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2400" b="1" kern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输入标题</a:t>
            </a:r>
            <a:endParaRPr lang="en-US" altLang="zh-CN" sz="2400" b="1" kern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点击输入简要文字内容，文字内容需概括精炼，不用多余的文字修饰，言简意赅的说明分项内容。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prism isInverted="1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grpId="0" nodeType="withEffect" p14:presetBounceEnd="50000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grpId="0" nodeType="withEffect" p14:presetBounceEnd="50000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1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 p14:presetBounceEnd="50000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5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7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1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9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7" grpId="0" bldLvl="0" animBg="1"/>
          <p:bldP spid="8" grpId="0" bldLvl="0" animBg="1"/>
          <p:bldP spid="9" grpId="0" bldLvl="0" animBg="1"/>
          <p:bldP spid="10" grpId="0" bldLvl="0" animBg="1"/>
          <p:bldP spid="11" grpId="0" bldLvl="0" animBg="1"/>
          <p:bldP spid="12" grpId="0" bldLvl="0" animBg="1"/>
          <p:bldP spid="13" grpId="0" bldLvl="0" animBg="1"/>
          <p:bldP spid="14" grpId="0" bldLvl="0" animBg="1"/>
          <p:bldP spid="15" grpId="0"/>
          <p:bldP spid="16" grpId="0"/>
          <p:bldP spid="17" grpId="0"/>
          <p:bldP spid="1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1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5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7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1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9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7" grpId="0" bldLvl="0" animBg="1"/>
          <p:bldP spid="8" grpId="0" bldLvl="0" animBg="1"/>
          <p:bldP spid="9" grpId="0" bldLvl="0" animBg="1"/>
          <p:bldP spid="10" grpId="0" bldLvl="0" animBg="1"/>
          <p:bldP spid="11" grpId="0" bldLvl="0" animBg="1"/>
          <p:bldP spid="12" grpId="0" bldLvl="0" animBg="1"/>
          <p:bldP spid="13" grpId="0" bldLvl="0" animBg="1"/>
          <p:bldP spid="14" grpId="0" bldLvl="0" animBg="1"/>
          <p:bldP spid="15" grpId="0"/>
          <p:bldP spid="16" grpId="0"/>
          <p:bldP spid="17" grpId="0"/>
          <p:bldP spid="18" grpId="0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94365" y="390914"/>
            <a:ext cx="25310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请输入标题</a:t>
            </a:r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90193" y="559188"/>
            <a:ext cx="275892" cy="307217"/>
            <a:chOff x="719691" y="1637069"/>
            <a:chExt cx="275892" cy="307217"/>
          </a:xfrm>
        </p:grpSpPr>
        <p:sp>
          <p:nvSpPr>
            <p:cNvPr id="4" name="矩形 3"/>
            <p:cNvSpPr/>
            <p:nvPr/>
          </p:nvSpPr>
          <p:spPr>
            <a:xfrm>
              <a:off x="884907" y="1637069"/>
              <a:ext cx="110676" cy="307217"/>
            </a:xfrm>
            <a:prstGeom prst="rect">
              <a:avLst/>
            </a:prstGeom>
            <a:noFill/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719691" y="1637069"/>
              <a:ext cx="110677" cy="307217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7" name="矩形: 圆角 6"/>
          <p:cNvSpPr/>
          <p:nvPr/>
        </p:nvSpPr>
        <p:spPr>
          <a:xfrm>
            <a:off x="3822716" y="1885071"/>
            <a:ext cx="2149814" cy="3432517"/>
          </a:xfrm>
          <a:prstGeom prst="roundRect">
            <a:avLst>
              <a:gd name="adj" fmla="val 6034"/>
            </a:avLst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矩形: 圆角 7"/>
          <p:cNvSpPr/>
          <p:nvPr/>
        </p:nvSpPr>
        <p:spPr>
          <a:xfrm>
            <a:off x="6186390" y="1844329"/>
            <a:ext cx="2149814" cy="3432517"/>
          </a:xfrm>
          <a:prstGeom prst="roundRect">
            <a:avLst>
              <a:gd name="adj" fmla="val 6034"/>
            </a:avLst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矩形: 圆角 8"/>
          <p:cNvSpPr/>
          <p:nvPr/>
        </p:nvSpPr>
        <p:spPr>
          <a:xfrm>
            <a:off x="8605849" y="1844329"/>
            <a:ext cx="2149814" cy="3432517"/>
          </a:xfrm>
          <a:prstGeom prst="roundRect">
            <a:avLst>
              <a:gd name="adj" fmla="val 6034"/>
            </a:avLst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矩形: 圆角 9"/>
          <p:cNvSpPr/>
          <p:nvPr/>
        </p:nvSpPr>
        <p:spPr>
          <a:xfrm>
            <a:off x="1419866" y="1885071"/>
            <a:ext cx="2149814" cy="3432517"/>
          </a:xfrm>
          <a:prstGeom prst="roundRect">
            <a:avLst>
              <a:gd name="adj" fmla="val 6034"/>
            </a:avLst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Text Placeholder 3"/>
          <p:cNvSpPr txBox="1"/>
          <p:nvPr/>
        </p:nvSpPr>
        <p:spPr>
          <a:xfrm>
            <a:off x="2105156" y="3168541"/>
            <a:ext cx="737381" cy="21544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2438400">
              <a:spcBef>
                <a:spcPct val="20000"/>
              </a:spcBef>
              <a:defRPr/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Text Placeholder 3"/>
          <p:cNvSpPr txBox="1"/>
          <p:nvPr/>
        </p:nvSpPr>
        <p:spPr>
          <a:xfrm>
            <a:off x="1378018" y="3475480"/>
            <a:ext cx="2191662" cy="732508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2438400">
              <a:spcBef>
                <a:spcPct val="20000"/>
              </a:spcBef>
              <a:defRPr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There are many variations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defTabSz="2438400">
              <a:spcBef>
                <a:spcPct val="20000"/>
              </a:spcBef>
              <a:defRPr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of passages of lorem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defTabSz="2438400">
              <a:spcBef>
                <a:spcPct val="20000"/>
              </a:spcBef>
              <a:defRPr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ipsum available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Text Placeholder 3"/>
          <p:cNvSpPr txBox="1"/>
          <p:nvPr/>
        </p:nvSpPr>
        <p:spPr>
          <a:xfrm>
            <a:off x="4478727" y="3168541"/>
            <a:ext cx="737381" cy="21544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2438400">
              <a:spcBef>
                <a:spcPct val="20000"/>
              </a:spcBef>
              <a:defRPr/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Text Placeholder 3"/>
          <p:cNvSpPr txBox="1"/>
          <p:nvPr/>
        </p:nvSpPr>
        <p:spPr>
          <a:xfrm>
            <a:off x="3751589" y="3475480"/>
            <a:ext cx="2191662" cy="732508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2438400">
              <a:spcBef>
                <a:spcPct val="20000"/>
              </a:spcBef>
              <a:defRPr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There are many variations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defTabSz="2438400">
              <a:spcBef>
                <a:spcPct val="20000"/>
              </a:spcBef>
              <a:defRPr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of passages of lorem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defTabSz="2438400">
              <a:spcBef>
                <a:spcPct val="20000"/>
              </a:spcBef>
              <a:defRPr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ipsum available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Text Placeholder 3"/>
          <p:cNvSpPr txBox="1"/>
          <p:nvPr/>
        </p:nvSpPr>
        <p:spPr>
          <a:xfrm>
            <a:off x="6947919" y="3168541"/>
            <a:ext cx="737381" cy="21544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2438400">
              <a:spcBef>
                <a:spcPct val="20000"/>
              </a:spcBef>
              <a:defRPr/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Text Placeholder 3"/>
          <p:cNvSpPr txBox="1"/>
          <p:nvPr/>
        </p:nvSpPr>
        <p:spPr>
          <a:xfrm>
            <a:off x="6220781" y="3475480"/>
            <a:ext cx="2191662" cy="732508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2438400">
              <a:spcBef>
                <a:spcPct val="20000"/>
              </a:spcBef>
              <a:defRPr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There are many variations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defTabSz="2438400">
              <a:spcBef>
                <a:spcPct val="20000"/>
              </a:spcBef>
              <a:defRPr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of passages of lorem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defTabSz="2438400">
              <a:spcBef>
                <a:spcPct val="20000"/>
              </a:spcBef>
              <a:defRPr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ipsum available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Text Placeholder 3"/>
          <p:cNvSpPr txBox="1"/>
          <p:nvPr/>
        </p:nvSpPr>
        <p:spPr>
          <a:xfrm>
            <a:off x="9347218" y="3168541"/>
            <a:ext cx="737381" cy="21544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2438400">
              <a:spcBef>
                <a:spcPct val="20000"/>
              </a:spcBef>
              <a:defRPr/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Text Placeholder 3"/>
          <p:cNvSpPr txBox="1"/>
          <p:nvPr/>
        </p:nvSpPr>
        <p:spPr>
          <a:xfrm>
            <a:off x="8620080" y="3475480"/>
            <a:ext cx="2191662" cy="732508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2438400">
              <a:spcBef>
                <a:spcPct val="20000"/>
              </a:spcBef>
              <a:defRPr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There are many variations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defTabSz="2438400">
              <a:spcBef>
                <a:spcPct val="20000"/>
              </a:spcBef>
              <a:defRPr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of passages of lorem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defTabSz="2438400">
              <a:spcBef>
                <a:spcPct val="20000"/>
              </a:spcBef>
              <a:defRPr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ipsum available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Freeform 79"/>
          <p:cNvSpPr>
            <a:spLocks noEditPoints="1"/>
          </p:cNvSpPr>
          <p:nvPr/>
        </p:nvSpPr>
        <p:spPr bwMode="auto">
          <a:xfrm>
            <a:off x="2287195" y="2283945"/>
            <a:ext cx="373786" cy="543689"/>
          </a:xfrm>
          <a:custGeom>
            <a:avLst/>
            <a:gdLst>
              <a:gd name="T0" fmla="*/ 520 w 705"/>
              <a:gd name="T1" fmla="*/ 626 h 1023"/>
              <a:gd name="T2" fmla="*/ 480 w 705"/>
              <a:gd name="T3" fmla="*/ 682 h 1023"/>
              <a:gd name="T4" fmla="*/ 459 w 705"/>
              <a:gd name="T5" fmla="*/ 760 h 1023"/>
              <a:gd name="T6" fmla="*/ 392 w 705"/>
              <a:gd name="T7" fmla="*/ 411 h 1023"/>
              <a:gd name="T8" fmla="*/ 424 w 705"/>
              <a:gd name="T9" fmla="*/ 352 h 1023"/>
              <a:gd name="T10" fmla="*/ 412 w 705"/>
              <a:gd name="T11" fmla="*/ 313 h 1023"/>
              <a:gd name="T12" fmla="*/ 380 w 705"/>
              <a:gd name="T13" fmla="*/ 287 h 1023"/>
              <a:gd name="T14" fmla="*/ 339 w 705"/>
              <a:gd name="T15" fmla="*/ 283 h 1023"/>
              <a:gd name="T16" fmla="*/ 304 w 705"/>
              <a:gd name="T17" fmla="*/ 302 h 1023"/>
              <a:gd name="T18" fmla="*/ 284 w 705"/>
              <a:gd name="T19" fmla="*/ 338 h 1023"/>
              <a:gd name="T20" fmla="*/ 297 w 705"/>
              <a:gd name="T21" fmla="*/ 396 h 1023"/>
              <a:gd name="T22" fmla="*/ 247 w 705"/>
              <a:gd name="T23" fmla="*/ 847 h 1023"/>
              <a:gd name="T24" fmla="*/ 237 w 705"/>
              <a:gd name="T25" fmla="*/ 709 h 1023"/>
              <a:gd name="T26" fmla="*/ 202 w 705"/>
              <a:gd name="T27" fmla="*/ 646 h 1023"/>
              <a:gd name="T28" fmla="*/ 165 w 705"/>
              <a:gd name="T29" fmla="*/ 608 h 1023"/>
              <a:gd name="T30" fmla="*/ 120 w 705"/>
              <a:gd name="T31" fmla="*/ 568 h 1023"/>
              <a:gd name="T32" fmla="*/ 61 w 705"/>
              <a:gd name="T33" fmla="*/ 477 h 1023"/>
              <a:gd name="T34" fmla="*/ 36 w 705"/>
              <a:gd name="T35" fmla="*/ 371 h 1023"/>
              <a:gd name="T36" fmla="*/ 46 w 705"/>
              <a:gd name="T37" fmla="*/ 273 h 1023"/>
              <a:gd name="T38" fmla="*/ 82 w 705"/>
              <a:gd name="T39" fmla="*/ 188 h 1023"/>
              <a:gd name="T40" fmla="*/ 139 w 705"/>
              <a:gd name="T41" fmla="*/ 118 h 1023"/>
              <a:gd name="T42" fmla="*/ 216 w 705"/>
              <a:gd name="T43" fmla="*/ 67 h 1023"/>
              <a:gd name="T44" fmla="*/ 305 w 705"/>
              <a:gd name="T45" fmla="*/ 39 h 1023"/>
              <a:gd name="T46" fmla="*/ 402 w 705"/>
              <a:gd name="T47" fmla="*/ 39 h 1023"/>
              <a:gd name="T48" fmla="*/ 491 w 705"/>
              <a:gd name="T49" fmla="*/ 67 h 1023"/>
              <a:gd name="T50" fmla="*/ 566 w 705"/>
              <a:gd name="T51" fmla="*/ 118 h 1023"/>
              <a:gd name="T52" fmla="*/ 624 w 705"/>
              <a:gd name="T53" fmla="*/ 188 h 1023"/>
              <a:gd name="T54" fmla="*/ 660 w 705"/>
              <a:gd name="T55" fmla="*/ 273 h 1023"/>
              <a:gd name="T56" fmla="*/ 670 w 705"/>
              <a:gd name="T57" fmla="*/ 371 h 1023"/>
              <a:gd name="T58" fmla="*/ 645 w 705"/>
              <a:gd name="T59" fmla="*/ 477 h 1023"/>
              <a:gd name="T60" fmla="*/ 586 w 705"/>
              <a:gd name="T61" fmla="*/ 569 h 1023"/>
              <a:gd name="T62" fmla="*/ 339 w 705"/>
              <a:gd name="T63" fmla="*/ 385 h 1023"/>
              <a:gd name="T64" fmla="*/ 318 w 705"/>
              <a:gd name="T65" fmla="*/ 352 h 1023"/>
              <a:gd name="T66" fmla="*/ 339 w 705"/>
              <a:gd name="T67" fmla="*/ 320 h 1023"/>
              <a:gd name="T68" fmla="*/ 378 w 705"/>
              <a:gd name="T69" fmla="*/ 327 h 1023"/>
              <a:gd name="T70" fmla="*/ 386 w 705"/>
              <a:gd name="T71" fmla="*/ 366 h 1023"/>
              <a:gd name="T72" fmla="*/ 353 w 705"/>
              <a:gd name="T73" fmla="*/ 388 h 1023"/>
              <a:gd name="T74" fmla="*/ 705 w 705"/>
              <a:gd name="T75" fmla="*/ 352 h 1023"/>
              <a:gd name="T76" fmla="*/ 690 w 705"/>
              <a:gd name="T77" fmla="*/ 247 h 1023"/>
              <a:gd name="T78" fmla="*/ 646 w 705"/>
              <a:gd name="T79" fmla="*/ 155 h 1023"/>
              <a:gd name="T80" fmla="*/ 578 w 705"/>
              <a:gd name="T81" fmla="*/ 80 h 1023"/>
              <a:gd name="T82" fmla="*/ 491 w 705"/>
              <a:gd name="T83" fmla="*/ 28 h 1023"/>
              <a:gd name="T84" fmla="*/ 389 w 705"/>
              <a:gd name="T85" fmla="*/ 2 h 1023"/>
              <a:gd name="T86" fmla="*/ 282 w 705"/>
              <a:gd name="T87" fmla="*/ 7 h 1023"/>
              <a:gd name="T88" fmla="*/ 185 w 705"/>
              <a:gd name="T89" fmla="*/ 42 h 1023"/>
              <a:gd name="T90" fmla="*/ 104 w 705"/>
              <a:gd name="T91" fmla="*/ 104 h 1023"/>
              <a:gd name="T92" fmla="*/ 43 w 705"/>
              <a:gd name="T93" fmla="*/ 185 h 1023"/>
              <a:gd name="T94" fmla="*/ 8 w 705"/>
              <a:gd name="T95" fmla="*/ 282 h 1023"/>
              <a:gd name="T96" fmla="*/ 3 w 705"/>
              <a:gd name="T97" fmla="*/ 395 h 1023"/>
              <a:gd name="T98" fmla="*/ 39 w 705"/>
              <a:gd name="T99" fmla="*/ 512 h 1023"/>
              <a:gd name="T100" fmla="*/ 110 w 705"/>
              <a:gd name="T101" fmla="*/ 607 h 1023"/>
              <a:gd name="T102" fmla="*/ 145 w 705"/>
              <a:gd name="T103" fmla="*/ 637 h 1023"/>
              <a:gd name="T104" fmla="*/ 193 w 705"/>
              <a:gd name="T105" fmla="*/ 699 h 1023"/>
              <a:gd name="T106" fmla="*/ 212 w 705"/>
              <a:gd name="T107" fmla="*/ 763 h 1023"/>
              <a:gd name="T108" fmla="*/ 496 w 705"/>
              <a:gd name="T109" fmla="*/ 750 h 1023"/>
              <a:gd name="T110" fmla="*/ 519 w 705"/>
              <a:gd name="T111" fmla="*/ 686 h 1023"/>
              <a:gd name="T112" fmla="*/ 580 w 705"/>
              <a:gd name="T113" fmla="*/ 622 h 1023"/>
              <a:gd name="T114" fmla="*/ 658 w 705"/>
              <a:gd name="T115" fmla="*/ 530 h 1023"/>
              <a:gd name="T116" fmla="*/ 700 w 705"/>
              <a:gd name="T117" fmla="*/ 416 h 10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05" h="1023">
                <a:moveTo>
                  <a:pt x="543" y="606"/>
                </a:moveTo>
                <a:lnTo>
                  <a:pt x="542" y="607"/>
                </a:lnTo>
                <a:lnTo>
                  <a:pt x="542" y="607"/>
                </a:lnTo>
                <a:lnTo>
                  <a:pt x="535" y="612"/>
                </a:lnTo>
                <a:lnTo>
                  <a:pt x="527" y="619"/>
                </a:lnTo>
                <a:lnTo>
                  <a:pt x="520" y="626"/>
                </a:lnTo>
                <a:lnTo>
                  <a:pt x="513" y="634"/>
                </a:lnTo>
                <a:lnTo>
                  <a:pt x="506" y="642"/>
                </a:lnTo>
                <a:lnTo>
                  <a:pt x="499" y="651"/>
                </a:lnTo>
                <a:lnTo>
                  <a:pt x="492" y="661"/>
                </a:lnTo>
                <a:lnTo>
                  <a:pt x="486" y="672"/>
                </a:lnTo>
                <a:lnTo>
                  <a:pt x="480" y="682"/>
                </a:lnTo>
                <a:lnTo>
                  <a:pt x="475" y="694"/>
                </a:lnTo>
                <a:lnTo>
                  <a:pt x="470" y="706"/>
                </a:lnTo>
                <a:lnTo>
                  <a:pt x="467" y="719"/>
                </a:lnTo>
                <a:lnTo>
                  <a:pt x="464" y="732"/>
                </a:lnTo>
                <a:lnTo>
                  <a:pt x="461" y="746"/>
                </a:lnTo>
                <a:lnTo>
                  <a:pt x="459" y="760"/>
                </a:lnTo>
                <a:lnTo>
                  <a:pt x="459" y="775"/>
                </a:lnTo>
                <a:lnTo>
                  <a:pt x="459" y="847"/>
                </a:lnTo>
                <a:lnTo>
                  <a:pt x="371" y="847"/>
                </a:lnTo>
                <a:lnTo>
                  <a:pt x="371" y="420"/>
                </a:lnTo>
                <a:lnTo>
                  <a:pt x="381" y="417"/>
                </a:lnTo>
                <a:lnTo>
                  <a:pt x="392" y="411"/>
                </a:lnTo>
                <a:lnTo>
                  <a:pt x="401" y="404"/>
                </a:lnTo>
                <a:lnTo>
                  <a:pt x="408" y="396"/>
                </a:lnTo>
                <a:lnTo>
                  <a:pt x="415" y="386"/>
                </a:lnTo>
                <a:lnTo>
                  <a:pt x="419" y="376"/>
                </a:lnTo>
                <a:lnTo>
                  <a:pt x="422" y="365"/>
                </a:lnTo>
                <a:lnTo>
                  <a:pt x="424" y="352"/>
                </a:lnTo>
                <a:lnTo>
                  <a:pt x="424" y="345"/>
                </a:lnTo>
                <a:lnTo>
                  <a:pt x="422" y="338"/>
                </a:lnTo>
                <a:lnTo>
                  <a:pt x="420" y="331"/>
                </a:lnTo>
                <a:lnTo>
                  <a:pt x="418" y="325"/>
                </a:lnTo>
                <a:lnTo>
                  <a:pt x="415" y="318"/>
                </a:lnTo>
                <a:lnTo>
                  <a:pt x="412" y="313"/>
                </a:lnTo>
                <a:lnTo>
                  <a:pt x="407" y="308"/>
                </a:lnTo>
                <a:lnTo>
                  <a:pt x="403" y="302"/>
                </a:lnTo>
                <a:lnTo>
                  <a:pt x="398" y="298"/>
                </a:lnTo>
                <a:lnTo>
                  <a:pt x="392" y="294"/>
                </a:lnTo>
                <a:lnTo>
                  <a:pt x="387" y="290"/>
                </a:lnTo>
                <a:lnTo>
                  <a:pt x="380" y="287"/>
                </a:lnTo>
                <a:lnTo>
                  <a:pt x="374" y="285"/>
                </a:lnTo>
                <a:lnTo>
                  <a:pt x="367" y="283"/>
                </a:lnTo>
                <a:lnTo>
                  <a:pt x="361" y="282"/>
                </a:lnTo>
                <a:lnTo>
                  <a:pt x="353" y="282"/>
                </a:lnTo>
                <a:lnTo>
                  <a:pt x="346" y="282"/>
                </a:lnTo>
                <a:lnTo>
                  <a:pt x="339" y="283"/>
                </a:lnTo>
                <a:lnTo>
                  <a:pt x="332" y="285"/>
                </a:lnTo>
                <a:lnTo>
                  <a:pt x="325" y="287"/>
                </a:lnTo>
                <a:lnTo>
                  <a:pt x="320" y="290"/>
                </a:lnTo>
                <a:lnTo>
                  <a:pt x="313" y="294"/>
                </a:lnTo>
                <a:lnTo>
                  <a:pt x="308" y="298"/>
                </a:lnTo>
                <a:lnTo>
                  <a:pt x="304" y="302"/>
                </a:lnTo>
                <a:lnTo>
                  <a:pt x="298" y="308"/>
                </a:lnTo>
                <a:lnTo>
                  <a:pt x="295" y="313"/>
                </a:lnTo>
                <a:lnTo>
                  <a:pt x="291" y="318"/>
                </a:lnTo>
                <a:lnTo>
                  <a:pt x="289" y="325"/>
                </a:lnTo>
                <a:lnTo>
                  <a:pt x="285" y="331"/>
                </a:lnTo>
                <a:lnTo>
                  <a:pt x="284" y="338"/>
                </a:lnTo>
                <a:lnTo>
                  <a:pt x="283" y="345"/>
                </a:lnTo>
                <a:lnTo>
                  <a:pt x="283" y="352"/>
                </a:lnTo>
                <a:lnTo>
                  <a:pt x="283" y="365"/>
                </a:lnTo>
                <a:lnTo>
                  <a:pt x="286" y="376"/>
                </a:lnTo>
                <a:lnTo>
                  <a:pt x="292" y="386"/>
                </a:lnTo>
                <a:lnTo>
                  <a:pt x="297" y="396"/>
                </a:lnTo>
                <a:lnTo>
                  <a:pt x="306" y="404"/>
                </a:lnTo>
                <a:lnTo>
                  <a:pt x="314" y="411"/>
                </a:lnTo>
                <a:lnTo>
                  <a:pt x="324" y="417"/>
                </a:lnTo>
                <a:lnTo>
                  <a:pt x="335" y="420"/>
                </a:lnTo>
                <a:lnTo>
                  <a:pt x="336" y="847"/>
                </a:lnTo>
                <a:lnTo>
                  <a:pt x="247" y="847"/>
                </a:lnTo>
                <a:lnTo>
                  <a:pt x="247" y="775"/>
                </a:lnTo>
                <a:lnTo>
                  <a:pt x="246" y="761"/>
                </a:lnTo>
                <a:lnTo>
                  <a:pt x="245" y="748"/>
                </a:lnTo>
                <a:lnTo>
                  <a:pt x="243" y="734"/>
                </a:lnTo>
                <a:lnTo>
                  <a:pt x="240" y="721"/>
                </a:lnTo>
                <a:lnTo>
                  <a:pt x="237" y="709"/>
                </a:lnTo>
                <a:lnTo>
                  <a:pt x="231" y="698"/>
                </a:lnTo>
                <a:lnTo>
                  <a:pt x="227" y="686"/>
                </a:lnTo>
                <a:lnTo>
                  <a:pt x="222" y="675"/>
                </a:lnTo>
                <a:lnTo>
                  <a:pt x="215" y="665"/>
                </a:lnTo>
                <a:lnTo>
                  <a:pt x="209" y="655"/>
                </a:lnTo>
                <a:lnTo>
                  <a:pt x="202" y="646"/>
                </a:lnTo>
                <a:lnTo>
                  <a:pt x="196" y="637"/>
                </a:lnTo>
                <a:lnTo>
                  <a:pt x="182" y="622"/>
                </a:lnTo>
                <a:lnTo>
                  <a:pt x="168" y="610"/>
                </a:lnTo>
                <a:lnTo>
                  <a:pt x="168" y="609"/>
                </a:lnTo>
                <a:lnTo>
                  <a:pt x="166" y="609"/>
                </a:lnTo>
                <a:lnTo>
                  <a:pt x="165" y="608"/>
                </a:lnTo>
                <a:lnTo>
                  <a:pt x="163" y="607"/>
                </a:lnTo>
                <a:lnTo>
                  <a:pt x="162" y="606"/>
                </a:lnTo>
                <a:lnTo>
                  <a:pt x="161" y="605"/>
                </a:lnTo>
                <a:lnTo>
                  <a:pt x="147" y="593"/>
                </a:lnTo>
                <a:lnTo>
                  <a:pt x="133" y="581"/>
                </a:lnTo>
                <a:lnTo>
                  <a:pt x="120" y="568"/>
                </a:lnTo>
                <a:lnTo>
                  <a:pt x="108" y="554"/>
                </a:lnTo>
                <a:lnTo>
                  <a:pt x="97" y="540"/>
                </a:lnTo>
                <a:lnTo>
                  <a:pt x="87" y="525"/>
                </a:lnTo>
                <a:lnTo>
                  <a:pt x="77" y="510"/>
                </a:lnTo>
                <a:lnTo>
                  <a:pt x="68" y="493"/>
                </a:lnTo>
                <a:lnTo>
                  <a:pt x="61" y="477"/>
                </a:lnTo>
                <a:lnTo>
                  <a:pt x="54" y="460"/>
                </a:lnTo>
                <a:lnTo>
                  <a:pt x="49" y="443"/>
                </a:lnTo>
                <a:lnTo>
                  <a:pt x="44" y="425"/>
                </a:lnTo>
                <a:lnTo>
                  <a:pt x="40" y="408"/>
                </a:lnTo>
                <a:lnTo>
                  <a:pt x="38" y="390"/>
                </a:lnTo>
                <a:lnTo>
                  <a:pt x="36" y="371"/>
                </a:lnTo>
                <a:lnTo>
                  <a:pt x="36" y="352"/>
                </a:lnTo>
                <a:lnTo>
                  <a:pt x="36" y="336"/>
                </a:lnTo>
                <a:lnTo>
                  <a:pt x="37" y="320"/>
                </a:lnTo>
                <a:lnTo>
                  <a:pt x="39" y="304"/>
                </a:lnTo>
                <a:lnTo>
                  <a:pt x="42" y="288"/>
                </a:lnTo>
                <a:lnTo>
                  <a:pt x="46" y="273"/>
                </a:lnTo>
                <a:lnTo>
                  <a:pt x="50" y="258"/>
                </a:lnTo>
                <a:lnTo>
                  <a:pt x="55" y="243"/>
                </a:lnTo>
                <a:lnTo>
                  <a:pt x="61" y="229"/>
                </a:lnTo>
                <a:lnTo>
                  <a:pt x="67" y="215"/>
                </a:lnTo>
                <a:lnTo>
                  <a:pt x="74" y="201"/>
                </a:lnTo>
                <a:lnTo>
                  <a:pt x="82" y="188"/>
                </a:lnTo>
                <a:lnTo>
                  <a:pt x="90" y="175"/>
                </a:lnTo>
                <a:lnTo>
                  <a:pt x="98" y="163"/>
                </a:lnTo>
                <a:lnTo>
                  <a:pt x="108" y="151"/>
                </a:lnTo>
                <a:lnTo>
                  <a:pt x="118" y="139"/>
                </a:lnTo>
                <a:lnTo>
                  <a:pt x="129" y="128"/>
                </a:lnTo>
                <a:lnTo>
                  <a:pt x="139" y="118"/>
                </a:lnTo>
                <a:lnTo>
                  <a:pt x="151" y="108"/>
                </a:lnTo>
                <a:lnTo>
                  <a:pt x="163" y="98"/>
                </a:lnTo>
                <a:lnTo>
                  <a:pt x="176" y="89"/>
                </a:lnTo>
                <a:lnTo>
                  <a:pt x="189" y="81"/>
                </a:lnTo>
                <a:lnTo>
                  <a:pt x="202" y="73"/>
                </a:lnTo>
                <a:lnTo>
                  <a:pt x="216" y="67"/>
                </a:lnTo>
                <a:lnTo>
                  <a:pt x="230" y="60"/>
                </a:lnTo>
                <a:lnTo>
                  <a:pt x="244" y="54"/>
                </a:lnTo>
                <a:lnTo>
                  <a:pt x="259" y="50"/>
                </a:lnTo>
                <a:lnTo>
                  <a:pt x="273" y="45"/>
                </a:lnTo>
                <a:lnTo>
                  <a:pt x="290" y="42"/>
                </a:lnTo>
                <a:lnTo>
                  <a:pt x="305" y="39"/>
                </a:lnTo>
                <a:lnTo>
                  <a:pt x="321" y="37"/>
                </a:lnTo>
                <a:lnTo>
                  <a:pt x="337" y="35"/>
                </a:lnTo>
                <a:lnTo>
                  <a:pt x="353" y="35"/>
                </a:lnTo>
                <a:lnTo>
                  <a:pt x="370" y="35"/>
                </a:lnTo>
                <a:lnTo>
                  <a:pt x="386" y="37"/>
                </a:lnTo>
                <a:lnTo>
                  <a:pt x="402" y="39"/>
                </a:lnTo>
                <a:lnTo>
                  <a:pt x="417" y="42"/>
                </a:lnTo>
                <a:lnTo>
                  <a:pt x="432" y="45"/>
                </a:lnTo>
                <a:lnTo>
                  <a:pt x="447" y="50"/>
                </a:lnTo>
                <a:lnTo>
                  <a:pt x="462" y="54"/>
                </a:lnTo>
                <a:lnTo>
                  <a:pt x="476" y="60"/>
                </a:lnTo>
                <a:lnTo>
                  <a:pt x="491" y="67"/>
                </a:lnTo>
                <a:lnTo>
                  <a:pt x="505" y="73"/>
                </a:lnTo>
                <a:lnTo>
                  <a:pt x="518" y="81"/>
                </a:lnTo>
                <a:lnTo>
                  <a:pt x="530" y="89"/>
                </a:lnTo>
                <a:lnTo>
                  <a:pt x="543" y="98"/>
                </a:lnTo>
                <a:lnTo>
                  <a:pt x="555" y="108"/>
                </a:lnTo>
                <a:lnTo>
                  <a:pt x="566" y="118"/>
                </a:lnTo>
                <a:lnTo>
                  <a:pt x="578" y="128"/>
                </a:lnTo>
                <a:lnTo>
                  <a:pt x="588" y="139"/>
                </a:lnTo>
                <a:lnTo>
                  <a:pt x="599" y="151"/>
                </a:lnTo>
                <a:lnTo>
                  <a:pt x="607" y="163"/>
                </a:lnTo>
                <a:lnTo>
                  <a:pt x="616" y="175"/>
                </a:lnTo>
                <a:lnTo>
                  <a:pt x="624" y="188"/>
                </a:lnTo>
                <a:lnTo>
                  <a:pt x="632" y="201"/>
                </a:lnTo>
                <a:lnTo>
                  <a:pt x="640" y="215"/>
                </a:lnTo>
                <a:lnTo>
                  <a:pt x="646" y="229"/>
                </a:lnTo>
                <a:lnTo>
                  <a:pt x="651" y="243"/>
                </a:lnTo>
                <a:lnTo>
                  <a:pt x="656" y="258"/>
                </a:lnTo>
                <a:lnTo>
                  <a:pt x="660" y="273"/>
                </a:lnTo>
                <a:lnTo>
                  <a:pt x="664" y="288"/>
                </a:lnTo>
                <a:lnTo>
                  <a:pt x="667" y="304"/>
                </a:lnTo>
                <a:lnTo>
                  <a:pt x="669" y="320"/>
                </a:lnTo>
                <a:lnTo>
                  <a:pt x="670" y="336"/>
                </a:lnTo>
                <a:lnTo>
                  <a:pt x="671" y="352"/>
                </a:lnTo>
                <a:lnTo>
                  <a:pt x="670" y="371"/>
                </a:lnTo>
                <a:lnTo>
                  <a:pt x="669" y="390"/>
                </a:lnTo>
                <a:lnTo>
                  <a:pt x="665" y="408"/>
                </a:lnTo>
                <a:lnTo>
                  <a:pt x="662" y="426"/>
                </a:lnTo>
                <a:lnTo>
                  <a:pt x="657" y="444"/>
                </a:lnTo>
                <a:lnTo>
                  <a:pt x="651" y="461"/>
                </a:lnTo>
                <a:lnTo>
                  <a:pt x="645" y="477"/>
                </a:lnTo>
                <a:lnTo>
                  <a:pt x="637" y="494"/>
                </a:lnTo>
                <a:lnTo>
                  <a:pt x="629" y="510"/>
                </a:lnTo>
                <a:lnTo>
                  <a:pt x="619" y="526"/>
                </a:lnTo>
                <a:lnTo>
                  <a:pt x="608" y="541"/>
                </a:lnTo>
                <a:lnTo>
                  <a:pt x="597" y="555"/>
                </a:lnTo>
                <a:lnTo>
                  <a:pt x="586" y="569"/>
                </a:lnTo>
                <a:lnTo>
                  <a:pt x="573" y="582"/>
                </a:lnTo>
                <a:lnTo>
                  <a:pt x="559" y="594"/>
                </a:lnTo>
                <a:lnTo>
                  <a:pt x="543" y="606"/>
                </a:lnTo>
                <a:close/>
                <a:moveTo>
                  <a:pt x="353" y="388"/>
                </a:moveTo>
                <a:lnTo>
                  <a:pt x="346" y="386"/>
                </a:lnTo>
                <a:lnTo>
                  <a:pt x="339" y="385"/>
                </a:lnTo>
                <a:lnTo>
                  <a:pt x="334" y="381"/>
                </a:lnTo>
                <a:lnTo>
                  <a:pt x="328" y="378"/>
                </a:lnTo>
                <a:lnTo>
                  <a:pt x="324" y="372"/>
                </a:lnTo>
                <a:lnTo>
                  <a:pt x="321" y="366"/>
                </a:lnTo>
                <a:lnTo>
                  <a:pt x="319" y="359"/>
                </a:lnTo>
                <a:lnTo>
                  <a:pt x="318" y="352"/>
                </a:lnTo>
                <a:lnTo>
                  <a:pt x="319" y="345"/>
                </a:lnTo>
                <a:lnTo>
                  <a:pt x="321" y="339"/>
                </a:lnTo>
                <a:lnTo>
                  <a:pt x="324" y="332"/>
                </a:lnTo>
                <a:lnTo>
                  <a:pt x="328" y="327"/>
                </a:lnTo>
                <a:lnTo>
                  <a:pt x="334" y="323"/>
                </a:lnTo>
                <a:lnTo>
                  <a:pt x="339" y="320"/>
                </a:lnTo>
                <a:lnTo>
                  <a:pt x="346" y="317"/>
                </a:lnTo>
                <a:lnTo>
                  <a:pt x="353" y="317"/>
                </a:lnTo>
                <a:lnTo>
                  <a:pt x="360" y="317"/>
                </a:lnTo>
                <a:lnTo>
                  <a:pt x="367" y="320"/>
                </a:lnTo>
                <a:lnTo>
                  <a:pt x="373" y="323"/>
                </a:lnTo>
                <a:lnTo>
                  <a:pt x="378" y="327"/>
                </a:lnTo>
                <a:lnTo>
                  <a:pt x="383" y="332"/>
                </a:lnTo>
                <a:lnTo>
                  <a:pt x="386" y="339"/>
                </a:lnTo>
                <a:lnTo>
                  <a:pt x="388" y="345"/>
                </a:lnTo>
                <a:lnTo>
                  <a:pt x="388" y="352"/>
                </a:lnTo>
                <a:lnTo>
                  <a:pt x="388" y="359"/>
                </a:lnTo>
                <a:lnTo>
                  <a:pt x="386" y="366"/>
                </a:lnTo>
                <a:lnTo>
                  <a:pt x="383" y="372"/>
                </a:lnTo>
                <a:lnTo>
                  <a:pt x="378" y="378"/>
                </a:lnTo>
                <a:lnTo>
                  <a:pt x="373" y="381"/>
                </a:lnTo>
                <a:lnTo>
                  <a:pt x="367" y="385"/>
                </a:lnTo>
                <a:lnTo>
                  <a:pt x="360" y="386"/>
                </a:lnTo>
                <a:lnTo>
                  <a:pt x="353" y="388"/>
                </a:lnTo>
                <a:close/>
                <a:moveTo>
                  <a:pt x="247" y="988"/>
                </a:moveTo>
                <a:lnTo>
                  <a:pt x="247" y="881"/>
                </a:lnTo>
                <a:lnTo>
                  <a:pt x="459" y="881"/>
                </a:lnTo>
                <a:lnTo>
                  <a:pt x="459" y="988"/>
                </a:lnTo>
                <a:lnTo>
                  <a:pt x="247" y="988"/>
                </a:lnTo>
                <a:close/>
                <a:moveTo>
                  <a:pt x="705" y="352"/>
                </a:moveTo>
                <a:lnTo>
                  <a:pt x="705" y="335"/>
                </a:lnTo>
                <a:lnTo>
                  <a:pt x="704" y="316"/>
                </a:lnTo>
                <a:lnTo>
                  <a:pt x="702" y="299"/>
                </a:lnTo>
                <a:lnTo>
                  <a:pt x="699" y="282"/>
                </a:lnTo>
                <a:lnTo>
                  <a:pt x="695" y="264"/>
                </a:lnTo>
                <a:lnTo>
                  <a:pt x="690" y="247"/>
                </a:lnTo>
                <a:lnTo>
                  <a:pt x="685" y="231"/>
                </a:lnTo>
                <a:lnTo>
                  <a:pt x="678" y="215"/>
                </a:lnTo>
                <a:lnTo>
                  <a:pt x="671" y="200"/>
                </a:lnTo>
                <a:lnTo>
                  <a:pt x="663" y="185"/>
                </a:lnTo>
                <a:lnTo>
                  <a:pt x="655" y="169"/>
                </a:lnTo>
                <a:lnTo>
                  <a:pt x="646" y="155"/>
                </a:lnTo>
                <a:lnTo>
                  <a:pt x="635" y="141"/>
                </a:lnTo>
                <a:lnTo>
                  <a:pt x="626" y="128"/>
                </a:lnTo>
                <a:lnTo>
                  <a:pt x="615" y="115"/>
                </a:lnTo>
                <a:lnTo>
                  <a:pt x="603" y="104"/>
                </a:lnTo>
                <a:lnTo>
                  <a:pt x="590" y="92"/>
                </a:lnTo>
                <a:lnTo>
                  <a:pt x="578" y="80"/>
                </a:lnTo>
                <a:lnTo>
                  <a:pt x="564" y="70"/>
                </a:lnTo>
                <a:lnTo>
                  <a:pt x="550" y="60"/>
                </a:lnTo>
                <a:lnTo>
                  <a:pt x="536" y="51"/>
                </a:lnTo>
                <a:lnTo>
                  <a:pt x="521" y="42"/>
                </a:lnTo>
                <a:lnTo>
                  <a:pt x="506" y="34"/>
                </a:lnTo>
                <a:lnTo>
                  <a:pt x="491" y="28"/>
                </a:lnTo>
                <a:lnTo>
                  <a:pt x="474" y="21"/>
                </a:lnTo>
                <a:lnTo>
                  <a:pt x="458" y="16"/>
                </a:lnTo>
                <a:lnTo>
                  <a:pt x="441" y="11"/>
                </a:lnTo>
                <a:lnTo>
                  <a:pt x="425" y="7"/>
                </a:lnTo>
                <a:lnTo>
                  <a:pt x="407" y="4"/>
                </a:lnTo>
                <a:lnTo>
                  <a:pt x="389" y="2"/>
                </a:lnTo>
                <a:lnTo>
                  <a:pt x="372" y="0"/>
                </a:lnTo>
                <a:lnTo>
                  <a:pt x="353" y="0"/>
                </a:lnTo>
                <a:lnTo>
                  <a:pt x="335" y="0"/>
                </a:lnTo>
                <a:lnTo>
                  <a:pt x="317" y="2"/>
                </a:lnTo>
                <a:lnTo>
                  <a:pt x="299" y="4"/>
                </a:lnTo>
                <a:lnTo>
                  <a:pt x="282" y="7"/>
                </a:lnTo>
                <a:lnTo>
                  <a:pt x="265" y="11"/>
                </a:lnTo>
                <a:lnTo>
                  <a:pt x="249" y="16"/>
                </a:lnTo>
                <a:lnTo>
                  <a:pt x="232" y="21"/>
                </a:lnTo>
                <a:lnTo>
                  <a:pt x="216" y="28"/>
                </a:lnTo>
                <a:lnTo>
                  <a:pt x="200" y="34"/>
                </a:lnTo>
                <a:lnTo>
                  <a:pt x="185" y="42"/>
                </a:lnTo>
                <a:lnTo>
                  <a:pt x="170" y="51"/>
                </a:lnTo>
                <a:lnTo>
                  <a:pt x="156" y="60"/>
                </a:lnTo>
                <a:lnTo>
                  <a:pt x="142" y="70"/>
                </a:lnTo>
                <a:lnTo>
                  <a:pt x="129" y="80"/>
                </a:lnTo>
                <a:lnTo>
                  <a:pt x="116" y="92"/>
                </a:lnTo>
                <a:lnTo>
                  <a:pt x="104" y="104"/>
                </a:lnTo>
                <a:lnTo>
                  <a:pt x="92" y="115"/>
                </a:lnTo>
                <a:lnTo>
                  <a:pt x="81" y="128"/>
                </a:lnTo>
                <a:lnTo>
                  <a:pt x="70" y="141"/>
                </a:lnTo>
                <a:lnTo>
                  <a:pt x="61" y="155"/>
                </a:lnTo>
                <a:lnTo>
                  <a:pt x="52" y="169"/>
                </a:lnTo>
                <a:lnTo>
                  <a:pt x="43" y="185"/>
                </a:lnTo>
                <a:lnTo>
                  <a:pt x="35" y="200"/>
                </a:lnTo>
                <a:lnTo>
                  <a:pt x="28" y="215"/>
                </a:lnTo>
                <a:lnTo>
                  <a:pt x="22" y="231"/>
                </a:lnTo>
                <a:lnTo>
                  <a:pt x="16" y="247"/>
                </a:lnTo>
                <a:lnTo>
                  <a:pt x="12" y="264"/>
                </a:lnTo>
                <a:lnTo>
                  <a:pt x="8" y="282"/>
                </a:lnTo>
                <a:lnTo>
                  <a:pt x="4" y="299"/>
                </a:lnTo>
                <a:lnTo>
                  <a:pt x="2" y="316"/>
                </a:lnTo>
                <a:lnTo>
                  <a:pt x="1" y="335"/>
                </a:lnTo>
                <a:lnTo>
                  <a:pt x="0" y="352"/>
                </a:lnTo>
                <a:lnTo>
                  <a:pt x="1" y="374"/>
                </a:lnTo>
                <a:lnTo>
                  <a:pt x="3" y="395"/>
                </a:lnTo>
                <a:lnTo>
                  <a:pt x="7" y="416"/>
                </a:lnTo>
                <a:lnTo>
                  <a:pt x="10" y="435"/>
                </a:lnTo>
                <a:lnTo>
                  <a:pt x="15" y="456"/>
                </a:lnTo>
                <a:lnTo>
                  <a:pt x="23" y="475"/>
                </a:lnTo>
                <a:lnTo>
                  <a:pt x="30" y="493"/>
                </a:lnTo>
                <a:lnTo>
                  <a:pt x="39" y="512"/>
                </a:lnTo>
                <a:lnTo>
                  <a:pt x="48" y="529"/>
                </a:lnTo>
                <a:lnTo>
                  <a:pt x="58" y="546"/>
                </a:lnTo>
                <a:lnTo>
                  <a:pt x="70" y="563"/>
                </a:lnTo>
                <a:lnTo>
                  <a:pt x="82" y="579"/>
                </a:lnTo>
                <a:lnTo>
                  <a:pt x="96" y="593"/>
                </a:lnTo>
                <a:lnTo>
                  <a:pt x="110" y="607"/>
                </a:lnTo>
                <a:lnTo>
                  <a:pt x="124" y="621"/>
                </a:lnTo>
                <a:lnTo>
                  <a:pt x="141" y="633"/>
                </a:lnTo>
                <a:lnTo>
                  <a:pt x="141" y="633"/>
                </a:lnTo>
                <a:lnTo>
                  <a:pt x="143" y="635"/>
                </a:lnTo>
                <a:lnTo>
                  <a:pt x="145" y="637"/>
                </a:lnTo>
                <a:lnTo>
                  <a:pt x="145" y="637"/>
                </a:lnTo>
                <a:lnTo>
                  <a:pt x="146" y="637"/>
                </a:lnTo>
                <a:lnTo>
                  <a:pt x="157" y="647"/>
                </a:lnTo>
                <a:lnTo>
                  <a:pt x="168" y="659"/>
                </a:lnTo>
                <a:lnTo>
                  <a:pt x="178" y="673"/>
                </a:lnTo>
                <a:lnTo>
                  <a:pt x="189" y="690"/>
                </a:lnTo>
                <a:lnTo>
                  <a:pt x="193" y="699"/>
                </a:lnTo>
                <a:lnTo>
                  <a:pt x="198" y="708"/>
                </a:lnTo>
                <a:lnTo>
                  <a:pt x="202" y="718"/>
                </a:lnTo>
                <a:lnTo>
                  <a:pt x="205" y="729"/>
                </a:lnTo>
                <a:lnTo>
                  <a:pt x="209" y="740"/>
                </a:lnTo>
                <a:lnTo>
                  <a:pt x="211" y="752"/>
                </a:lnTo>
                <a:lnTo>
                  <a:pt x="212" y="763"/>
                </a:lnTo>
                <a:lnTo>
                  <a:pt x="212" y="775"/>
                </a:lnTo>
                <a:lnTo>
                  <a:pt x="212" y="1023"/>
                </a:lnTo>
                <a:lnTo>
                  <a:pt x="494" y="1023"/>
                </a:lnTo>
                <a:lnTo>
                  <a:pt x="494" y="775"/>
                </a:lnTo>
                <a:lnTo>
                  <a:pt x="495" y="762"/>
                </a:lnTo>
                <a:lnTo>
                  <a:pt x="496" y="750"/>
                </a:lnTo>
                <a:lnTo>
                  <a:pt x="498" y="739"/>
                </a:lnTo>
                <a:lnTo>
                  <a:pt x="501" y="727"/>
                </a:lnTo>
                <a:lnTo>
                  <a:pt x="505" y="716"/>
                </a:lnTo>
                <a:lnTo>
                  <a:pt x="509" y="705"/>
                </a:lnTo>
                <a:lnTo>
                  <a:pt x="513" y="695"/>
                </a:lnTo>
                <a:lnTo>
                  <a:pt x="519" y="686"/>
                </a:lnTo>
                <a:lnTo>
                  <a:pt x="529" y="669"/>
                </a:lnTo>
                <a:lnTo>
                  <a:pt x="541" y="655"/>
                </a:lnTo>
                <a:lnTo>
                  <a:pt x="553" y="644"/>
                </a:lnTo>
                <a:lnTo>
                  <a:pt x="565" y="634"/>
                </a:lnTo>
                <a:lnTo>
                  <a:pt x="565" y="634"/>
                </a:lnTo>
                <a:lnTo>
                  <a:pt x="580" y="622"/>
                </a:lnTo>
                <a:lnTo>
                  <a:pt x="595" y="608"/>
                </a:lnTo>
                <a:lnTo>
                  <a:pt x="609" y="594"/>
                </a:lnTo>
                <a:lnTo>
                  <a:pt x="623" y="579"/>
                </a:lnTo>
                <a:lnTo>
                  <a:pt x="635" y="564"/>
                </a:lnTo>
                <a:lnTo>
                  <a:pt x="647" y="547"/>
                </a:lnTo>
                <a:lnTo>
                  <a:pt x="658" y="530"/>
                </a:lnTo>
                <a:lnTo>
                  <a:pt x="668" y="513"/>
                </a:lnTo>
                <a:lnTo>
                  <a:pt x="676" y="494"/>
                </a:lnTo>
                <a:lnTo>
                  <a:pt x="684" y="475"/>
                </a:lnTo>
                <a:lnTo>
                  <a:pt x="690" y="456"/>
                </a:lnTo>
                <a:lnTo>
                  <a:pt x="696" y="436"/>
                </a:lnTo>
                <a:lnTo>
                  <a:pt x="700" y="416"/>
                </a:lnTo>
                <a:lnTo>
                  <a:pt x="703" y="395"/>
                </a:lnTo>
                <a:lnTo>
                  <a:pt x="705" y="374"/>
                </a:lnTo>
                <a:lnTo>
                  <a:pt x="705" y="352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vert="horz" wrap="square" lIns="182880" tIns="91440" rIns="182880" bIns="91440" numCol="1" anchor="t" anchorCtr="0" compatLnSpc="1"/>
          <a:lstStyle/>
          <a:p>
            <a:endParaRPr lang="en-US" sz="66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Freeform 102"/>
          <p:cNvSpPr>
            <a:spLocks noEditPoints="1"/>
          </p:cNvSpPr>
          <p:nvPr/>
        </p:nvSpPr>
        <p:spPr bwMode="auto">
          <a:xfrm>
            <a:off x="4698027" y="2287446"/>
            <a:ext cx="501214" cy="503337"/>
          </a:xfrm>
          <a:custGeom>
            <a:avLst/>
            <a:gdLst>
              <a:gd name="T0" fmla="*/ 848 w 946"/>
              <a:gd name="T1" fmla="*/ 911 h 948"/>
              <a:gd name="T2" fmla="*/ 896 w 946"/>
              <a:gd name="T3" fmla="*/ 821 h 948"/>
              <a:gd name="T4" fmla="*/ 907 w 946"/>
              <a:gd name="T5" fmla="*/ 878 h 948"/>
              <a:gd name="T6" fmla="*/ 333 w 946"/>
              <a:gd name="T7" fmla="*/ 720 h 948"/>
              <a:gd name="T8" fmla="*/ 330 w 946"/>
              <a:gd name="T9" fmla="*/ 786 h 948"/>
              <a:gd name="T10" fmla="*/ 298 w 946"/>
              <a:gd name="T11" fmla="*/ 844 h 948"/>
              <a:gd name="T12" fmla="*/ 229 w 946"/>
              <a:gd name="T13" fmla="*/ 890 h 948"/>
              <a:gd name="T14" fmla="*/ 160 w 946"/>
              <a:gd name="T15" fmla="*/ 895 h 948"/>
              <a:gd name="T16" fmla="*/ 37 w 946"/>
              <a:gd name="T17" fmla="*/ 771 h 948"/>
              <a:gd name="T18" fmla="*/ 38 w 946"/>
              <a:gd name="T19" fmla="*/ 715 h 948"/>
              <a:gd name="T20" fmla="*/ 61 w 946"/>
              <a:gd name="T21" fmla="*/ 663 h 948"/>
              <a:gd name="T22" fmla="*/ 115 w 946"/>
              <a:gd name="T23" fmla="*/ 614 h 948"/>
              <a:gd name="T24" fmla="*/ 200 w 946"/>
              <a:gd name="T25" fmla="*/ 598 h 948"/>
              <a:gd name="T26" fmla="*/ 608 w 946"/>
              <a:gd name="T27" fmla="*/ 244 h 948"/>
              <a:gd name="T28" fmla="*/ 596 w 946"/>
              <a:gd name="T29" fmla="*/ 180 h 948"/>
              <a:gd name="T30" fmla="*/ 614 w 946"/>
              <a:gd name="T31" fmla="*/ 116 h 948"/>
              <a:gd name="T32" fmla="*/ 663 w 946"/>
              <a:gd name="T33" fmla="*/ 61 h 948"/>
              <a:gd name="T34" fmla="*/ 745 w 946"/>
              <a:gd name="T35" fmla="*/ 36 h 948"/>
              <a:gd name="T36" fmla="*/ 725 w 946"/>
              <a:gd name="T37" fmla="*/ 206 h 948"/>
              <a:gd name="T38" fmla="*/ 896 w 946"/>
              <a:gd name="T39" fmla="*/ 189 h 948"/>
              <a:gd name="T40" fmla="*/ 884 w 946"/>
              <a:gd name="T41" fmla="*/ 244 h 948"/>
              <a:gd name="T42" fmla="*/ 852 w 946"/>
              <a:gd name="T43" fmla="*/ 292 h 948"/>
              <a:gd name="T44" fmla="*/ 776 w 946"/>
              <a:gd name="T45" fmla="*/ 332 h 948"/>
              <a:gd name="T46" fmla="*/ 687 w 946"/>
              <a:gd name="T47" fmla="*/ 323 h 948"/>
              <a:gd name="T48" fmla="*/ 185 w 946"/>
              <a:gd name="T49" fmla="*/ 160 h 948"/>
              <a:gd name="T50" fmla="*/ 734 w 946"/>
              <a:gd name="T51" fmla="*/ 560 h 948"/>
              <a:gd name="T52" fmla="*/ 730 w 946"/>
              <a:gd name="T53" fmla="*/ 370 h 948"/>
              <a:gd name="T54" fmla="*/ 833 w 946"/>
              <a:gd name="T55" fmla="*/ 349 h 948"/>
              <a:gd name="T56" fmla="*/ 903 w 946"/>
              <a:gd name="T57" fmla="*/ 283 h 948"/>
              <a:gd name="T58" fmla="*/ 930 w 946"/>
              <a:gd name="T59" fmla="*/ 207 h 948"/>
              <a:gd name="T60" fmla="*/ 922 w 946"/>
              <a:gd name="T61" fmla="*/ 126 h 948"/>
              <a:gd name="T62" fmla="*/ 844 w 946"/>
              <a:gd name="T63" fmla="*/ 26 h 948"/>
              <a:gd name="T64" fmla="*/ 727 w 946"/>
              <a:gd name="T65" fmla="*/ 1 h 948"/>
              <a:gd name="T66" fmla="*/ 629 w 946"/>
              <a:gd name="T67" fmla="*/ 42 h 948"/>
              <a:gd name="T68" fmla="*/ 577 w 946"/>
              <a:gd name="T69" fmla="*/ 108 h 948"/>
              <a:gd name="T70" fmla="*/ 561 w 946"/>
              <a:gd name="T71" fmla="*/ 183 h 948"/>
              <a:gd name="T72" fmla="*/ 421 w 946"/>
              <a:gd name="T73" fmla="*/ 398 h 948"/>
              <a:gd name="T74" fmla="*/ 185 w 946"/>
              <a:gd name="T75" fmla="*/ 211 h 948"/>
              <a:gd name="T76" fmla="*/ 185 w 946"/>
              <a:gd name="T77" fmla="*/ 562 h 948"/>
              <a:gd name="T78" fmla="*/ 82 w 946"/>
              <a:gd name="T79" fmla="*/ 592 h 948"/>
              <a:gd name="T80" fmla="*/ 21 w 946"/>
              <a:gd name="T81" fmla="*/ 660 h 948"/>
              <a:gd name="T82" fmla="*/ 0 w 946"/>
              <a:gd name="T83" fmla="*/ 739 h 948"/>
              <a:gd name="T84" fmla="*/ 15 w 946"/>
              <a:gd name="T85" fmla="*/ 820 h 948"/>
              <a:gd name="T86" fmla="*/ 111 w 946"/>
              <a:gd name="T87" fmla="*/ 916 h 948"/>
              <a:gd name="T88" fmla="*/ 222 w 946"/>
              <a:gd name="T89" fmla="*/ 928 h 948"/>
              <a:gd name="T90" fmla="*/ 316 w 946"/>
              <a:gd name="T91" fmla="*/ 877 h 948"/>
              <a:gd name="T92" fmla="*/ 359 w 946"/>
              <a:gd name="T93" fmla="*/ 811 h 948"/>
              <a:gd name="T94" fmla="*/ 370 w 946"/>
              <a:gd name="T95" fmla="*/ 736 h 948"/>
              <a:gd name="T96" fmla="*/ 634 w 946"/>
              <a:gd name="T97" fmla="*/ 659 h 948"/>
              <a:gd name="T98" fmla="*/ 809 w 946"/>
              <a:gd name="T99" fmla="*/ 932 h 948"/>
              <a:gd name="T100" fmla="*/ 859 w 946"/>
              <a:gd name="T101" fmla="*/ 948 h 948"/>
              <a:gd name="T102" fmla="*/ 907 w 946"/>
              <a:gd name="T103" fmla="*/ 932 h 948"/>
              <a:gd name="T104" fmla="*/ 940 w 946"/>
              <a:gd name="T105" fmla="*/ 892 h 948"/>
              <a:gd name="T106" fmla="*/ 945 w 946"/>
              <a:gd name="T107" fmla="*/ 842 h 948"/>
              <a:gd name="T108" fmla="*/ 920 w 946"/>
              <a:gd name="T109" fmla="*/ 796 h 9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46" h="948">
                <a:moveTo>
                  <a:pt x="896" y="896"/>
                </a:moveTo>
                <a:lnTo>
                  <a:pt x="888" y="903"/>
                </a:lnTo>
                <a:lnTo>
                  <a:pt x="878" y="908"/>
                </a:lnTo>
                <a:lnTo>
                  <a:pt x="869" y="911"/>
                </a:lnTo>
                <a:lnTo>
                  <a:pt x="859" y="912"/>
                </a:lnTo>
                <a:lnTo>
                  <a:pt x="848" y="911"/>
                </a:lnTo>
                <a:lnTo>
                  <a:pt x="838" y="908"/>
                </a:lnTo>
                <a:lnTo>
                  <a:pt x="829" y="903"/>
                </a:lnTo>
                <a:lnTo>
                  <a:pt x="821" y="896"/>
                </a:lnTo>
                <a:lnTo>
                  <a:pt x="634" y="709"/>
                </a:lnTo>
                <a:lnTo>
                  <a:pt x="709" y="634"/>
                </a:lnTo>
                <a:lnTo>
                  <a:pt x="896" y="821"/>
                </a:lnTo>
                <a:lnTo>
                  <a:pt x="902" y="830"/>
                </a:lnTo>
                <a:lnTo>
                  <a:pt x="907" y="838"/>
                </a:lnTo>
                <a:lnTo>
                  <a:pt x="911" y="849"/>
                </a:lnTo>
                <a:lnTo>
                  <a:pt x="911" y="859"/>
                </a:lnTo>
                <a:lnTo>
                  <a:pt x="911" y="869"/>
                </a:lnTo>
                <a:lnTo>
                  <a:pt x="907" y="878"/>
                </a:lnTo>
                <a:lnTo>
                  <a:pt x="902" y="888"/>
                </a:lnTo>
                <a:lnTo>
                  <a:pt x="896" y="896"/>
                </a:lnTo>
                <a:close/>
                <a:moveTo>
                  <a:pt x="322" y="687"/>
                </a:moveTo>
                <a:lnTo>
                  <a:pt x="326" y="698"/>
                </a:lnTo>
                <a:lnTo>
                  <a:pt x="330" y="709"/>
                </a:lnTo>
                <a:lnTo>
                  <a:pt x="333" y="720"/>
                </a:lnTo>
                <a:lnTo>
                  <a:pt x="334" y="730"/>
                </a:lnTo>
                <a:lnTo>
                  <a:pt x="335" y="742"/>
                </a:lnTo>
                <a:lnTo>
                  <a:pt x="335" y="753"/>
                </a:lnTo>
                <a:lnTo>
                  <a:pt x="334" y="764"/>
                </a:lnTo>
                <a:lnTo>
                  <a:pt x="332" y="775"/>
                </a:lnTo>
                <a:lnTo>
                  <a:pt x="330" y="786"/>
                </a:lnTo>
                <a:lnTo>
                  <a:pt x="326" y="796"/>
                </a:lnTo>
                <a:lnTo>
                  <a:pt x="322" y="806"/>
                </a:lnTo>
                <a:lnTo>
                  <a:pt x="318" y="816"/>
                </a:lnTo>
                <a:lnTo>
                  <a:pt x="312" y="825"/>
                </a:lnTo>
                <a:lnTo>
                  <a:pt x="306" y="835"/>
                </a:lnTo>
                <a:lnTo>
                  <a:pt x="298" y="844"/>
                </a:lnTo>
                <a:lnTo>
                  <a:pt x="291" y="852"/>
                </a:lnTo>
                <a:lnTo>
                  <a:pt x="280" y="862"/>
                </a:lnTo>
                <a:lnTo>
                  <a:pt x="268" y="871"/>
                </a:lnTo>
                <a:lnTo>
                  <a:pt x="255" y="878"/>
                </a:lnTo>
                <a:lnTo>
                  <a:pt x="242" y="885"/>
                </a:lnTo>
                <a:lnTo>
                  <a:pt x="229" y="890"/>
                </a:lnTo>
                <a:lnTo>
                  <a:pt x="214" y="894"/>
                </a:lnTo>
                <a:lnTo>
                  <a:pt x="200" y="896"/>
                </a:lnTo>
                <a:lnTo>
                  <a:pt x="185" y="897"/>
                </a:lnTo>
                <a:lnTo>
                  <a:pt x="176" y="896"/>
                </a:lnTo>
                <a:lnTo>
                  <a:pt x="168" y="896"/>
                </a:lnTo>
                <a:lnTo>
                  <a:pt x="160" y="895"/>
                </a:lnTo>
                <a:lnTo>
                  <a:pt x="151" y="892"/>
                </a:lnTo>
                <a:lnTo>
                  <a:pt x="203" y="841"/>
                </a:lnTo>
                <a:lnTo>
                  <a:pt x="204" y="725"/>
                </a:lnTo>
                <a:lnTo>
                  <a:pt x="92" y="727"/>
                </a:lnTo>
                <a:lnTo>
                  <a:pt x="39" y="780"/>
                </a:lnTo>
                <a:lnTo>
                  <a:pt x="37" y="771"/>
                </a:lnTo>
                <a:lnTo>
                  <a:pt x="36" y="762"/>
                </a:lnTo>
                <a:lnTo>
                  <a:pt x="35" y="752"/>
                </a:lnTo>
                <a:lnTo>
                  <a:pt x="35" y="742"/>
                </a:lnTo>
                <a:lnTo>
                  <a:pt x="36" y="734"/>
                </a:lnTo>
                <a:lnTo>
                  <a:pt x="37" y="724"/>
                </a:lnTo>
                <a:lnTo>
                  <a:pt x="38" y="715"/>
                </a:lnTo>
                <a:lnTo>
                  <a:pt x="40" y="706"/>
                </a:lnTo>
                <a:lnTo>
                  <a:pt x="43" y="697"/>
                </a:lnTo>
                <a:lnTo>
                  <a:pt x="47" y="688"/>
                </a:lnTo>
                <a:lnTo>
                  <a:pt x="51" y="680"/>
                </a:lnTo>
                <a:lnTo>
                  <a:pt x="55" y="671"/>
                </a:lnTo>
                <a:lnTo>
                  <a:pt x="61" y="663"/>
                </a:lnTo>
                <a:lnTo>
                  <a:pt x="66" y="655"/>
                </a:lnTo>
                <a:lnTo>
                  <a:pt x="73" y="647"/>
                </a:lnTo>
                <a:lnTo>
                  <a:pt x="79" y="641"/>
                </a:lnTo>
                <a:lnTo>
                  <a:pt x="90" y="631"/>
                </a:lnTo>
                <a:lnTo>
                  <a:pt x="102" y="621"/>
                </a:lnTo>
                <a:lnTo>
                  <a:pt x="115" y="614"/>
                </a:lnTo>
                <a:lnTo>
                  <a:pt x="128" y="608"/>
                </a:lnTo>
                <a:lnTo>
                  <a:pt x="141" y="603"/>
                </a:lnTo>
                <a:lnTo>
                  <a:pt x="156" y="600"/>
                </a:lnTo>
                <a:lnTo>
                  <a:pt x="170" y="598"/>
                </a:lnTo>
                <a:lnTo>
                  <a:pt x="185" y="597"/>
                </a:lnTo>
                <a:lnTo>
                  <a:pt x="200" y="598"/>
                </a:lnTo>
                <a:lnTo>
                  <a:pt x="215" y="600"/>
                </a:lnTo>
                <a:lnTo>
                  <a:pt x="230" y="604"/>
                </a:lnTo>
                <a:lnTo>
                  <a:pt x="244" y="609"/>
                </a:lnTo>
                <a:lnTo>
                  <a:pt x="255" y="614"/>
                </a:lnTo>
                <a:lnTo>
                  <a:pt x="614" y="256"/>
                </a:lnTo>
                <a:lnTo>
                  <a:pt x="608" y="244"/>
                </a:lnTo>
                <a:lnTo>
                  <a:pt x="604" y="235"/>
                </a:lnTo>
                <a:lnTo>
                  <a:pt x="601" y="223"/>
                </a:lnTo>
                <a:lnTo>
                  <a:pt x="599" y="212"/>
                </a:lnTo>
                <a:lnTo>
                  <a:pt x="597" y="201"/>
                </a:lnTo>
                <a:lnTo>
                  <a:pt x="596" y="190"/>
                </a:lnTo>
                <a:lnTo>
                  <a:pt x="596" y="180"/>
                </a:lnTo>
                <a:lnTo>
                  <a:pt x="597" y="168"/>
                </a:lnTo>
                <a:lnTo>
                  <a:pt x="599" y="157"/>
                </a:lnTo>
                <a:lnTo>
                  <a:pt x="601" y="146"/>
                </a:lnTo>
                <a:lnTo>
                  <a:pt x="604" y="136"/>
                </a:lnTo>
                <a:lnTo>
                  <a:pt x="608" y="126"/>
                </a:lnTo>
                <a:lnTo>
                  <a:pt x="614" y="116"/>
                </a:lnTo>
                <a:lnTo>
                  <a:pt x="619" y="106"/>
                </a:lnTo>
                <a:lnTo>
                  <a:pt x="626" y="96"/>
                </a:lnTo>
                <a:lnTo>
                  <a:pt x="632" y="88"/>
                </a:lnTo>
                <a:lnTo>
                  <a:pt x="640" y="79"/>
                </a:lnTo>
                <a:lnTo>
                  <a:pt x="651" y="69"/>
                </a:lnTo>
                <a:lnTo>
                  <a:pt x="663" y="61"/>
                </a:lnTo>
                <a:lnTo>
                  <a:pt x="675" y="53"/>
                </a:lnTo>
                <a:lnTo>
                  <a:pt x="688" y="47"/>
                </a:lnTo>
                <a:lnTo>
                  <a:pt x="702" y="42"/>
                </a:lnTo>
                <a:lnTo>
                  <a:pt x="716" y="38"/>
                </a:lnTo>
                <a:lnTo>
                  <a:pt x="731" y="36"/>
                </a:lnTo>
                <a:lnTo>
                  <a:pt x="745" y="36"/>
                </a:lnTo>
                <a:lnTo>
                  <a:pt x="754" y="36"/>
                </a:lnTo>
                <a:lnTo>
                  <a:pt x="763" y="37"/>
                </a:lnTo>
                <a:lnTo>
                  <a:pt x="771" y="38"/>
                </a:lnTo>
                <a:lnTo>
                  <a:pt x="780" y="39"/>
                </a:lnTo>
                <a:lnTo>
                  <a:pt x="726" y="93"/>
                </a:lnTo>
                <a:lnTo>
                  <a:pt x="725" y="206"/>
                </a:lnTo>
                <a:lnTo>
                  <a:pt x="841" y="203"/>
                </a:lnTo>
                <a:lnTo>
                  <a:pt x="892" y="152"/>
                </a:lnTo>
                <a:lnTo>
                  <a:pt x="893" y="161"/>
                </a:lnTo>
                <a:lnTo>
                  <a:pt x="896" y="171"/>
                </a:lnTo>
                <a:lnTo>
                  <a:pt x="896" y="180"/>
                </a:lnTo>
                <a:lnTo>
                  <a:pt x="896" y="189"/>
                </a:lnTo>
                <a:lnTo>
                  <a:pt x="896" y="199"/>
                </a:lnTo>
                <a:lnTo>
                  <a:pt x="895" y="208"/>
                </a:lnTo>
                <a:lnTo>
                  <a:pt x="892" y="217"/>
                </a:lnTo>
                <a:lnTo>
                  <a:pt x="890" y="226"/>
                </a:lnTo>
                <a:lnTo>
                  <a:pt x="888" y="236"/>
                </a:lnTo>
                <a:lnTo>
                  <a:pt x="884" y="244"/>
                </a:lnTo>
                <a:lnTo>
                  <a:pt x="880" y="253"/>
                </a:lnTo>
                <a:lnTo>
                  <a:pt x="876" y="261"/>
                </a:lnTo>
                <a:lnTo>
                  <a:pt x="871" y="269"/>
                </a:lnTo>
                <a:lnTo>
                  <a:pt x="865" y="277"/>
                </a:lnTo>
                <a:lnTo>
                  <a:pt x="859" y="284"/>
                </a:lnTo>
                <a:lnTo>
                  <a:pt x="852" y="292"/>
                </a:lnTo>
                <a:lnTo>
                  <a:pt x="841" y="302"/>
                </a:lnTo>
                <a:lnTo>
                  <a:pt x="830" y="310"/>
                </a:lnTo>
                <a:lnTo>
                  <a:pt x="817" y="318"/>
                </a:lnTo>
                <a:lnTo>
                  <a:pt x="804" y="324"/>
                </a:lnTo>
                <a:lnTo>
                  <a:pt x="790" y="329"/>
                </a:lnTo>
                <a:lnTo>
                  <a:pt x="776" y="332"/>
                </a:lnTo>
                <a:lnTo>
                  <a:pt x="761" y="334"/>
                </a:lnTo>
                <a:lnTo>
                  <a:pt x="747" y="335"/>
                </a:lnTo>
                <a:lnTo>
                  <a:pt x="730" y="334"/>
                </a:lnTo>
                <a:lnTo>
                  <a:pt x="716" y="332"/>
                </a:lnTo>
                <a:lnTo>
                  <a:pt x="701" y="329"/>
                </a:lnTo>
                <a:lnTo>
                  <a:pt x="687" y="323"/>
                </a:lnTo>
                <a:lnTo>
                  <a:pt x="675" y="318"/>
                </a:lnTo>
                <a:lnTo>
                  <a:pt x="318" y="676"/>
                </a:lnTo>
                <a:lnTo>
                  <a:pt x="322" y="687"/>
                </a:lnTo>
                <a:close/>
                <a:moveTo>
                  <a:pt x="73" y="99"/>
                </a:moveTo>
                <a:lnTo>
                  <a:pt x="97" y="74"/>
                </a:lnTo>
                <a:lnTo>
                  <a:pt x="185" y="160"/>
                </a:lnTo>
                <a:lnTo>
                  <a:pt x="160" y="185"/>
                </a:lnTo>
                <a:lnTo>
                  <a:pt x="73" y="99"/>
                </a:lnTo>
                <a:close/>
                <a:moveTo>
                  <a:pt x="920" y="796"/>
                </a:moveTo>
                <a:lnTo>
                  <a:pt x="734" y="609"/>
                </a:lnTo>
                <a:lnTo>
                  <a:pt x="758" y="585"/>
                </a:lnTo>
                <a:lnTo>
                  <a:pt x="734" y="560"/>
                </a:lnTo>
                <a:lnTo>
                  <a:pt x="659" y="634"/>
                </a:lnTo>
                <a:lnTo>
                  <a:pt x="534" y="510"/>
                </a:lnTo>
                <a:lnTo>
                  <a:pt x="684" y="360"/>
                </a:lnTo>
                <a:lnTo>
                  <a:pt x="699" y="364"/>
                </a:lnTo>
                <a:lnTo>
                  <a:pt x="714" y="368"/>
                </a:lnTo>
                <a:lnTo>
                  <a:pt x="730" y="370"/>
                </a:lnTo>
                <a:lnTo>
                  <a:pt x="747" y="371"/>
                </a:lnTo>
                <a:lnTo>
                  <a:pt x="765" y="370"/>
                </a:lnTo>
                <a:lnTo>
                  <a:pt x="782" y="366"/>
                </a:lnTo>
                <a:lnTo>
                  <a:pt x="801" y="362"/>
                </a:lnTo>
                <a:lnTo>
                  <a:pt x="817" y="357"/>
                </a:lnTo>
                <a:lnTo>
                  <a:pt x="833" y="349"/>
                </a:lnTo>
                <a:lnTo>
                  <a:pt x="849" y="339"/>
                </a:lnTo>
                <a:lnTo>
                  <a:pt x="863" y="329"/>
                </a:lnTo>
                <a:lnTo>
                  <a:pt x="877" y="317"/>
                </a:lnTo>
                <a:lnTo>
                  <a:pt x="887" y="306"/>
                </a:lnTo>
                <a:lnTo>
                  <a:pt x="896" y="295"/>
                </a:lnTo>
                <a:lnTo>
                  <a:pt x="903" y="283"/>
                </a:lnTo>
                <a:lnTo>
                  <a:pt x="910" y="271"/>
                </a:lnTo>
                <a:lnTo>
                  <a:pt x="916" y="260"/>
                </a:lnTo>
                <a:lnTo>
                  <a:pt x="922" y="247"/>
                </a:lnTo>
                <a:lnTo>
                  <a:pt x="925" y="234"/>
                </a:lnTo>
                <a:lnTo>
                  <a:pt x="928" y="221"/>
                </a:lnTo>
                <a:lnTo>
                  <a:pt x="930" y="207"/>
                </a:lnTo>
                <a:lnTo>
                  <a:pt x="931" y="194"/>
                </a:lnTo>
                <a:lnTo>
                  <a:pt x="931" y="180"/>
                </a:lnTo>
                <a:lnTo>
                  <a:pt x="930" y="166"/>
                </a:lnTo>
                <a:lnTo>
                  <a:pt x="928" y="153"/>
                </a:lnTo>
                <a:lnTo>
                  <a:pt x="925" y="139"/>
                </a:lnTo>
                <a:lnTo>
                  <a:pt x="922" y="126"/>
                </a:lnTo>
                <a:lnTo>
                  <a:pt x="916" y="113"/>
                </a:lnTo>
                <a:lnTo>
                  <a:pt x="905" y="88"/>
                </a:lnTo>
                <a:lnTo>
                  <a:pt x="825" y="169"/>
                </a:lnTo>
                <a:lnTo>
                  <a:pt x="761" y="170"/>
                </a:lnTo>
                <a:lnTo>
                  <a:pt x="762" y="108"/>
                </a:lnTo>
                <a:lnTo>
                  <a:pt x="844" y="26"/>
                </a:lnTo>
                <a:lnTo>
                  <a:pt x="820" y="15"/>
                </a:lnTo>
                <a:lnTo>
                  <a:pt x="802" y="9"/>
                </a:lnTo>
                <a:lnTo>
                  <a:pt x="783" y="5"/>
                </a:lnTo>
                <a:lnTo>
                  <a:pt x="765" y="1"/>
                </a:lnTo>
                <a:lnTo>
                  <a:pt x="745" y="0"/>
                </a:lnTo>
                <a:lnTo>
                  <a:pt x="727" y="1"/>
                </a:lnTo>
                <a:lnTo>
                  <a:pt x="710" y="4"/>
                </a:lnTo>
                <a:lnTo>
                  <a:pt x="691" y="8"/>
                </a:lnTo>
                <a:lnTo>
                  <a:pt x="675" y="14"/>
                </a:lnTo>
                <a:lnTo>
                  <a:pt x="659" y="22"/>
                </a:lnTo>
                <a:lnTo>
                  <a:pt x="643" y="32"/>
                </a:lnTo>
                <a:lnTo>
                  <a:pt x="629" y="42"/>
                </a:lnTo>
                <a:lnTo>
                  <a:pt x="615" y="54"/>
                </a:lnTo>
                <a:lnTo>
                  <a:pt x="606" y="64"/>
                </a:lnTo>
                <a:lnTo>
                  <a:pt x="597" y="75"/>
                </a:lnTo>
                <a:lnTo>
                  <a:pt x="590" y="86"/>
                </a:lnTo>
                <a:lnTo>
                  <a:pt x="583" y="96"/>
                </a:lnTo>
                <a:lnTo>
                  <a:pt x="577" y="108"/>
                </a:lnTo>
                <a:lnTo>
                  <a:pt x="573" y="120"/>
                </a:lnTo>
                <a:lnTo>
                  <a:pt x="568" y="132"/>
                </a:lnTo>
                <a:lnTo>
                  <a:pt x="565" y="145"/>
                </a:lnTo>
                <a:lnTo>
                  <a:pt x="563" y="158"/>
                </a:lnTo>
                <a:lnTo>
                  <a:pt x="562" y="170"/>
                </a:lnTo>
                <a:lnTo>
                  <a:pt x="561" y="183"/>
                </a:lnTo>
                <a:lnTo>
                  <a:pt x="561" y="196"/>
                </a:lnTo>
                <a:lnTo>
                  <a:pt x="562" y="209"/>
                </a:lnTo>
                <a:lnTo>
                  <a:pt x="565" y="222"/>
                </a:lnTo>
                <a:lnTo>
                  <a:pt x="567" y="235"/>
                </a:lnTo>
                <a:lnTo>
                  <a:pt x="572" y="248"/>
                </a:lnTo>
                <a:lnTo>
                  <a:pt x="421" y="398"/>
                </a:lnTo>
                <a:lnTo>
                  <a:pt x="210" y="185"/>
                </a:lnTo>
                <a:lnTo>
                  <a:pt x="235" y="160"/>
                </a:lnTo>
                <a:lnTo>
                  <a:pt x="97" y="23"/>
                </a:lnTo>
                <a:lnTo>
                  <a:pt x="23" y="99"/>
                </a:lnTo>
                <a:lnTo>
                  <a:pt x="160" y="236"/>
                </a:lnTo>
                <a:lnTo>
                  <a:pt x="185" y="211"/>
                </a:lnTo>
                <a:lnTo>
                  <a:pt x="397" y="423"/>
                </a:lnTo>
                <a:lnTo>
                  <a:pt x="248" y="573"/>
                </a:lnTo>
                <a:lnTo>
                  <a:pt x="232" y="567"/>
                </a:lnTo>
                <a:lnTo>
                  <a:pt x="216" y="564"/>
                </a:lnTo>
                <a:lnTo>
                  <a:pt x="201" y="562"/>
                </a:lnTo>
                <a:lnTo>
                  <a:pt x="185" y="562"/>
                </a:lnTo>
                <a:lnTo>
                  <a:pt x="167" y="562"/>
                </a:lnTo>
                <a:lnTo>
                  <a:pt x="148" y="565"/>
                </a:lnTo>
                <a:lnTo>
                  <a:pt x="131" y="570"/>
                </a:lnTo>
                <a:lnTo>
                  <a:pt x="114" y="575"/>
                </a:lnTo>
                <a:lnTo>
                  <a:pt x="97" y="584"/>
                </a:lnTo>
                <a:lnTo>
                  <a:pt x="82" y="592"/>
                </a:lnTo>
                <a:lnTo>
                  <a:pt x="67" y="603"/>
                </a:lnTo>
                <a:lnTo>
                  <a:pt x="54" y="616"/>
                </a:lnTo>
                <a:lnTo>
                  <a:pt x="44" y="626"/>
                </a:lnTo>
                <a:lnTo>
                  <a:pt x="36" y="636"/>
                </a:lnTo>
                <a:lnTo>
                  <a:pt x="27" y="648"/>
                </a:lnTo>
                <a:lnTo>
                  <a:pt x="21" y="660"/>
                </a:lnTo>
                <a:lnTo>
                  <a:pt x="15" y="673"/>
                </a:lnTo>
                <a:lnTo>
                  <a:pt x="10" y="685"/>
                </a:lnTo>
                <a:lnTo>
                  <a:pt x="6" y="698"/>
                </a:lnTo>
                <a:lnTo>
                  <a:pt x="2" y="712"/>
                </a:lnTo>
                <a:lnTo>
                  <a:pt x="1" y="725"/>
                </a:lnTo>
                <a:lnTo>
                  <a:pt x="0" y="739"/>
                </a:lnTo>
                <a:lnTo>
                  <a:pt x="0" y="752"/>
                </a:lnTo>
                <a:lnTo>
                  <a:pt x="0" y="766"/>
                </a:lnTo>
                <a:lnTo>
                  <a:pt x="2" y="780"/>
                </a:lnTo>
                <a:lnTo>
                  <a:pt x="6" y="793"/>
                </a:lnTo>
                <a:lnTo>
                  <a:pt x="10" y="807"/>
                </a:lnTo>
                <a:lnTo>
                  <a:pt x="15" y="820"/>
                </a:lnTo>
                <a:lnTo>
                  <a:pt x="25" y="844"/>
                </a:lnTo>
                <a:lnTo>
                  <a:pt x="107" y="762"/>
                </a:lnTo>
                <a:lnTo>
                  <a:pt x="169" y="761"/>
                </a:lnTo>
                <a:lnTo>
                  <a:pt x="168" y="825"/>
                </a:lnTo>
                <a:lnTo>
                  <a:pt x="88" y="906"/>
                </a:lnTo>
                <a:lnTo>
                  <a:pt x="111" y="916"/>
                </a:lnTo>
                <a:lnTo>
                  <a:pt x="130" y="923"/>
                </a:lnTo>
                <a:lnTo>
                  <a:pt x="147" y="928"/>
                </a:lnTo>
                <a:lnTo>
                  <a:pt x="167" y="930"/>
                </a:lnTo>
                <a:lnTo>
                  <a:pt x="185" y="931"/>
                </a:lnTo>
                <a:lnTo>
                  <a:pt x="203" y="930"/>
                </a:lnTo>
                <a:lnTo>
                  <a:pt x="222" y="928"/>
                </a:lnTo>
                <a:lnTo>
                  <a:pt x="239" y="924"/>
                </a:lnTo>
                <a:lnTo>
                  <a:pt x="256" y="917"/>
                </a:lnTo>
                <a:lnTo>
                  <a:pt x="272" y="910"/>
                </a:lnTo>
                <a:lnTo>
                  <a:pt x="287" y="901"/>
                </a:lnTo>
                <a:lnTo>
                  <a:pt x="303" y="890"/>
                </a:lnTo>
                <a:lnTo>
                  <a:pt x="316" y="877"/>
                </a:lnTo>
                <a:lnTo>
                  <a:pt x="325" y="868"/>
                </a:lnTo>
                <a:lnTo>
                  <a:pt x="333" y="857"/>
                </a:lnTo>
                <a:lnTo>
                  <a:pt x="340" y="846"/>
                </a:lnTo>
                <a:lnTo>
                  <a:pt x="348" y="835"/>
                </a:lnTo>
                <a:lnTo>
                  <a:pt x="353" y="823"/>
                </a:lnTo>
                <a:lnTo>
                  <a:pt x="359" y="811"/>
                </a:lnTo>
                <a:lnTo>
                  <a:pt x="362" y="800"/>
                </a:lnTo>
                <a:lnTo>
                  <a:pt x="365" y="787"/>
                </a:lnTo>
                <a:lnTo>
                  <a:pt x="368" y="775"/>
                </a:lnTo>
                <a:lnTo>
                  <a:pt x="370" y="762"/>
                </a:lnTo>
                <a:lnTo>
                  <a:pt x="371" y="749"/>
                </a:lnTo>
                <a:lnTo>
                  <a:pt x="370" y="736"/>
                </a:lnTo>
                <a:lnTo>
                  <a:pt x="368" y="723"/>
                </a:lnTo>
                <a:lnTo>
                  <a:pt x="366" y="710"/>
                </a:lnTo>
                <a:lnTo>
                  <a:pt x="363" y="697"/>
                </a:lnTo>
                <a:lnTo>
                  <a:pt x="359" y="685"/>
                </a:lnTo>
                <a:lnTo>
                  <a:pt x="509" y="535"/>
                </a:lnTo>
                <a:lnTo>
                  <a:pt x="634" y="659"/>
                </a:lnTo>
                <a:lnTo>
                  <a:pt x="559" y="734"/>
                </a:lnTo>
                <a:lnTo>
                  <a:pt x="585" y="760"/>
                </a:lnTo>
                <a:lnTo>
                  <a:pt x="609" y="734"/>
                </a:lnTo>
                <a:lnTo>
                  <a:pt x="796" y="922"/>
                </a:lnTo>
                <a:lnTo>
                  <a:pt x="803" y="927"/>
                </a:lnTo>
                <a:lnTo>
                  <a:pt x="809" y="932"/>
                </a:lnTo>
                <a:lnTo>
                  <a:pt x="817" y="937"/>
                </a:lnTo>
                <a:lnTo>
                  <a:pt x="824" y="940"/>
                </a:lnTo>
                <a:lnTo>
                  <a:pt x="833" y="943"/>
                </a:lnTo>
                <a:lnTo>
                  <a:pt x="841" y="945"/>
                </a:lnTo>
                <a:lnTo>
                  <a:pt x="849" y="946"/>
                </a:lnTo>
                <a:lnTo>
                  <a:pt x="859" y="948"/>
                </a:lnTo>
                <a:lnTo>
                  <a:pt x="868" y="946"/>
                </a:lnTo>
                <a:lnTo>
                  <a:pt x="876" y="945"/>
                </a:lnTo>
                <a:lnTo>
                  <a:pt x="884" y="943"/>
                </a:lnTo>
                <a:lnTo>
                  <a:pt x="892" y="940"/>
                </a:lnTo>
                <a:lnTo>
                  <a:pt x="900" y="937"/>
                </a:lnTo>
                <a:lnTo>
                  <a:pt x="907" y="932"/>
                </a:lnTo>
                <a:lnTo>
                  <a:pt x="914" y="927"/>
                </a:lnTo>
                <a:lnTo>
                  <a:pt x="920" y="922"/>
                </a:lnTo>
                <a:lnTo>
                  <a:pt x="927" y="914"/>
                </a:lnTo>
                <a:lnTo>
                  <a:pt x="932" y="908"/>
                </a:lnTo>
                <a:lnTo>
                  <a:pt x="937" y="900"/>
                </a:lnTo>
                <a:lnTo>
                  <a:pt x="940" y="892"/>
                </a:lnTo>
                <a:lnTo>
                  <a:pt x="943" y="884"/>
                </a:lnTo>
                <a:lnTo>
                  <a:pt x="945" y="875"/>
                </a:lnTo>
                <a:lnTo>
                  <a:pt x="946" y="868"/>
                </a:lnTo>
                <a:lnTo>
                  <a:pt x="946" y="859"/>
                </a:lnTo>
                <a:lnTo>
                  <a:pt x="946" y="850"/>
                </a:lnTo>
                <a:lnTo>
                  <a:pt x="945" y="842"/>
                </a:lnTo>
                <a:lnTo>
                  <a:pt x="943" y="834"/>
                </a:lnTo>
                <a:lnTo>
                  <a:pt x="940" y="825"/>
                </a:lnTo>
                <a:lnTo>
                  <a:pt x="937" y="818"/>
                </a:lnTo>
                <a:lnTo>
                  <a:pt x="932" y="810"/>
                </a:lnTo>
                <a:lnTo>
                  <a:pt x="927" y="803"/>
                </a:lnTo>
                <a:lnTo>
                  <a:pt x="920" y="796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vert="horz" wrap="square" lIns="182880" tIns="91440" rIns="182880" bIns="91440" numCol="1" anchor="t" anchorCtr="0" compatLnSpc="1"/>
          <a:lstStyle/>
          <a:p>
            <a:endParaRPr lang="en-US" sz="66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1" name="Group 36"/>
          <p:cNvGrpSpPr/>
          <p:nvPr/>
        </p:nvGrpSpPr>
        <p:grpSpPr>
          <a:xfrm>
            <a:off x="9531607" y="2297951"/>
            <a:ext cx="505461" cy="382282"/>
            <a:chOff x="10031413" y="1724025"/>
            <a:chExt cx="377825" cy="285750"/>
          </a:xfrm>
          <a:solidFill>
            <a:schemeClr val="tx1">
              <a:lumMod val="95000"/>
              <a:lumOff val="5000"/>
            </a:schemeClr>
          </a:solidFill>
        </p:grpSpPr>
        <p:sp>
          <p:nvSpPr>
            <p:cNvPr id="22" name="Freeform 261"/>
            <p:cNvSpPr>
              <a:spLocks noEditPoints="1"/>
            </p:cNvSpPr>
            <p:nvPr/>
          </p:nvSpPr>
          <p:spPr bwMode="auto">
            <a:xfrm>
              <a:off x="10163175" y="1898650"/>
              <a:ext cx="112713" cy="111125"/>
            </a:xfrm>
            <a:custGeom>
              <a:avLst/>
              <a:gdLst>
                <a:gd name="T0" fmla="*/ 120 w 282"/>
                <a:gd name="T1" fmla="*/ 244 h 281"/>
                <a:gd name="T2" fmla="*/ 91 w 282"/>
                <a:gd name="T3" fmla="*/ 234 h 281"/>
                <a:gd name="T4" fmla="*/ 67 w 282"/>
                <a:gd name="T5" fmla="*/ 216 h 281"/>
                <a:gd name="T6" fmla="*/ 48 w 282"/>
                <a:gd name="T7" fmla="*/ 191 h 281"/>
                <a:gd name="T8" fmla="*/ 38 w 282"/>
                <a:gd name="T9" fmla="*/ 162 h 281"/>
                <a:gd name="T10" fmla="*/ 35 w 282"/>
                <a:gd name="T11" fmla="*/ 129 h 281"/>
                <a:gd name="T12" fmla="*/ 44 w 282"/>
                <a:gd name="T13" fmla="*/ 99 h 281"/>
                <a:gd name="T14" fmla="*/ 59 w 282"/>
                <a:gd name="T15" fmla="*/ 73 h 281"/>
                <a:gd name="T16" fmla="*/ 82 w 282"/>
                <a:gd name="T17" fmla="*/ 53 h 281"/>
                <a:gd name="T18" fmla="*/ 110 w 282"/>
                <a:gd name="T19" fmla="*/ 40 h 281"/>
                <a:gd name="T20" fmla="*/ 141 w 282"/>
                <a:gd name="T21" fmla="*/ 34 h 281"/>
                <a:gd name="T22" fmla="*/ 173 w 282"/>
                <a:gd name="T23" fmla="*/ 40 h 281"/>
                <a:gd name="T24" fmla="*/ 201 w 282"/>
                <a:gd name="T25" fmla="*/ 53 h 281"/>
                <a:gd name="T26" fmla="*/ 222 w 282"/>
                <a:gd name="T27" fmla="*/ 73 h 281"/>
                <a:gd name="T28" fmla="*/ 239 w 282"/>
                <a:gd name="T29" fmla="*/ 99 h 281"/>
                <a:gd name="T30" fmla="*/ 246 w 282"/>
                <a:gd name="T31" fmla="*/ 129 h 281"/>
                <a:gd name="T32" fmla="*/ 245 w 282"/>
                <a:gd name="T33" fmla="*/ 162 h 281"/>
                <a:gd name="T34" fmla="*/ 234 w 282"/>
                <a:gd name="T35" fmla="*/ 191 h 281"/>
                <a:gd name="T36" fmla="*/ 216 w 282"/>
                <a:gd name="T37" fmla="*/ 216 h 281"/>
                <a:gd name="T38" fmla="*/ 191 w 282"/>
                <a:gd name="T39" fmla="*/ 234 h 281"/>
                <a:gd name="T40" fmla="*/ 163 w 282"/>
                <a:gd name="T41" fmla="*/ 244 h 281"/>
                <a:gd name="T42" fmla="*/ 141 w 282"/>
                <a:gd name="T43" fmla="*/ 0 h 281"/>
                <a:gd name="T44" fmla="*/ 99 w 282"/>
                <a:gd name="T45" fmla="*/ 6 h 281"/>
                <a:gd name="T46" fmla="*/ 62 w 282"/>
                <a:gd name="T47" fmla="*/ 23 h 281"/>
                <a:gd name="T48" fmla="*/ 32 w 282"/>
                <a:gd name="T49" fmla="*/ 50 h 281"/>
                <a:gd name="T50" fmla="*/ 11 w 282"/>
                <a:gd name="T51" fmla="*/ 86 h 281"/>
                <a:gd name="T52" fmla="*/ 1 w 282"/>
                <a:gd name="T53" fmla="*/ 126 h 281"/>
                <a:gd name="T54" fmla="*/ 3 w 282"/>
                <a:gd name="T55" fmla="*/ 169 h 281"/>
                <a:gd name="T56" fmla="*/ 17 w 282"/>
                <a:gd name="T57" fmla="*/ 208 h 281"/>
                <a:gd name="T58" fmla="*/ 41 w 282"/>
                <a:gd name="T59" fmla="*/ 240 h 281"/>
                <a:gd name="T60" fmla="*/ 74 w 282"/>
                <a:gd name="T61" fmla="*/ 264 h 281"/>
                <a:gd name="T62" fmla="*/ 113 w 282"/>
                <a:gd name="T63" fmla="*/ 278 h 281"/>
                <a:gd name="T64" fmla="*/ 155 w 282"/>
                <a:gd name="T65" fmla="*/ 280 h 281"/>
                <a:gd name="T66" fmla="*/ 196 w 282"/>
                <a:gd name="T67" fmla="*/ 271 h 281"/>
                <a:gd name="T68" fmla="*/ 231 w 282"/>
                <a:gd name="T69" fmla="*/ 249 h 281"/>
                <a:gd name="T70" fmla="*/ 258 w 282"/>
                <a:gd name="T71" fmla="*/ 219 h 281"/>
                <a:gd name="T72" fmla="*/ 276 w 282"/>
                <a:gd name="T73" fmla="*/ 182 h 281"/>
                <a:gd name="T74" fmla="*/ 282 w 282"/>
                <a:gd name="T75" fmla="*/ 140 h 281"/>
                <a:gd name="T76" fmla="*/ 276 w 282"/>
                <a:gd name="T77" fmla="*/ 99 h 281"/>
                <a:gd name="T78" fmla="*/ 258 w 282"/>
                <a:gd name="T79" fmla="*/ 61 h 281"/>
                <a:gd name="T80" fmla="*/ 231 w 282"/>
                <a:gd name="T81" fmla="*/ 32 h 281"/>
                <a:gd name="T82" fmla="*/ 196 w 282"/>
                <a:gd name="T83" fmla="*/ 10 h 281"/>
                <a:gd name="T84" fmla="*/ 155 w 282"/>
                <a:gd name="T85" fmla="*/ 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82" h="281">
                  <a:moveTo>
                    <a:pt x="141" y="246"/>
                  </a:moveTo>
                  <a:lnTo>
                    <a:pt x="131" y="246"/>
                  </a:lnTo>
                  <a:lnTo>
                    <a:pt x="120" y="244"/>
                  </a:lnTo>
                  <a:lnTo>
                    <a:pt x="110" y="242"/>
                  </a:lnTo>
                  <a:lnTo>
                    <a:pt x="100" y="238"/>
                  </a:lnTo>
                  <a:lnTo>
                    <a:pt x="91" y="234"/>
                  </a:lnTo>
                  <a:lnTo>
                    <a:pt x="82" y="229"/>
                  </a:lnTo>
                  <a:lnTo>
                    <a:pt x="74" y="222"/>
                  </a:lnTo>
                  <a:lnTo>
                    <a:pt x="67" y="216"/>
                  </a:lnTo>
                  <a:lnTo>
                    <a:pt x="59" y="208"/>
                  </a:lnTo>
                  <a:lnTo>
                    <a:pt x="54" y="199"/>
                  </a:lnTo>
                  <a:lnTo>
                    <a:pt x="48" y="191"/>
                  </a:lnTo>
                  <a:lnTo>
                    <a:pt x="44" y="182"/>
                  </a:lnTo>
                  <a:lnTo>
                    <a:pt x="40" y="172"/>
                  </a:lnTo>
                  <a:lnTo>
                    <a:pt x="38" y="162"/>
                  </a:lnTo>
                  <a:lnTo>
                    <a:pt x="35" y="151"/>
                  </a:lnTo>
                  <a:lnTo>
                    <a:pt x="35" y="140"/>
                  </a:lnTo>
                  <a:lnTo>
                    <a:pt x="35" y="129"/>
                  </a:lnTo>
                  <a:lnTo>
                    <a:pt x="38" y="119"/>
                  </a:lnTo>
                  <a:lnTo>
                    <a:pt x="40" y="109"/>
                  </a:lnTo>
                  <a:lnTo>
                    <a:pt x="44" y="99"/>
                  </a:lnTo>
                  <a:lnTo>
                    <a:pt x="48" y="90"/>
                  </a:lnTo>
                  <a:lnTo>
                    <a:pt x="54" y="82"/>
                  </a:lnTo>
                  <a:lnTo>
                    <a:pt x="59" y="73"/>
                  </a:lnTo>
                  <a:lnTo>
                    <a:pt x="67" y="65"/>
                  </a:lnTo>
                  <a:lnTo>
                    <a:pt x="74" y="59"/>
                  </a:lnTo>
                  <a:lnTo>
                    <a:pt x="82" y="53"/>
                  </a:lnTo>
                  <a:lnTo>
                    <a:pt x="91" y="47"/>
                  </a:lnTo>
                  <a:lnTo>
                    <a:pt x="100" y="43"/>
                  </a:lnTo>
                  <a:lnTo>
                    <a:pt x="110" y="40"/>
                  </a:lnTo>
                  <a:lnTo>
                    <a:pt x="120" y="36"/>
                  </a:lnTo>
                  <a:lnTo>
                    <a:pt x="131" y="35"/>
                  </a:lnTo>
                  <a:lnTo>
                    <a:pt x="141" y="34"/>
                  </a:lnTo>
                  <a:lnTo>
                    <a:pt x="152" y="35"/>
                  </a:lnTo>
                  <a:lnTo>
                    <a:pt x="163" y="36"/>
                  </a:lnTo>
                  <a:lnTo>
                    <a:pt x="173" y="40"/>
                  </a:lnTo>
                  <a:lnTo>
                    <a:pt x="182" y="43"/>
                  </a:lnTo>
                  <a:lnTo>
                    <a:pt x="191" y="47"/>
                  </a:lnTo>
                  <a:lnTo>
                    <a:pt x="201" y="53"/>
                  </a:lnTo>
                  <a:lnTo>
                    <a:pt x="208" y="59"/>
                  </a:lnTo>
                  <a:lnTo>
                    <a:pt x="216" y="65"/>
                  </a:lnTo>
                  <a:lnTo>
                    <a:pt x="222" y="73"/>
                  </a:lnTo>
                  <a:lnTo>
                    <a:pt x="229" y="82"/>
                  </a:lnTo>
                  <a:lnTo>
                    <a:pt x="234" y="90"/>
                  </a:lnTo>
                  <a:lnTo>
                    <a:pt x="239" y="99"/>
                  </a:lnTo>
                  <a:lnTo>
                    <a:pt x="242" y="109"/>
                  </a:lnTo>
                  <a:lnTo>
                    <a:pt x="245" y="119"/>
                  </a:lnTo>
                  <a:lnTo>
                    <a:pt x="246" y="129"/>
                  </a:lnTo>
                  <a:lnTo>
                    <a:pt x="247" y="140"/>
                  </a:lnTo>
                  <a:lnTo>
                    <a:pt x="246" y="151"/>
                  </a:lnTo>
                  <a:lnTo>
                    <a:pt x="245" y="162"/>
                  </a:lnTo>
                  <a:lnTo>
                    <a:pt x="242" y="172"/>
                  </a:lnTo>
                  <a:lnTo>
                    <a:pt x="239" y="182"/>
                  </a:lnTo>
                  <a:lnTo>
                    <a:pt x="234" y="191"/>
                  </a:lnTo>
                  <a:lnTo>
                    <a:pt x="229" y="199"/>
                  </a:lnTo>
                  <a:lnTo>
                    <a:pt x="222" y="208"/>
                  </a:lnTo>
                  <a:lnTo>
                    <a:pt x="216" y="216"/>
                  </a:lnTo>
                  <a:lnTo>
                    <a:pt x="208" y="222"/>
                  </a:lnTo>
                  <a:lnTo>
                    <a:pt x="201" y="229"/>
                  </a:lnTo>
                  <a:lnTo>
                    <a:pt x="191" y="234"/>
                  </a:lnTo>
                  <a:lnTo>
                    <a:pt x="182" y="238"/>
                  </a:lnTo>
                  <a:lnTo>
                    <a:pt x="173" y="242"/>
                  </a:lnTo>
                  <a:lnTo>
                    <a:pt x="163" y="244"/>
                  </a:lnTo>
                  <a:lnTo>
                    <a:pt x="152" y="246"/>
                  </a:lnTo>
                  <a:lnTo>
                    <a:pt x="141" y="246"/>
                  </a:lnTo>
                  <a:close/>
                  <a:moveTo>
                    <a:pt x="141" y="0"/>
                  </a:moveTo>
                  <a:lnTo>
                    <a:pt x="126" y="1"/>
                  </a:lnTo>
                  <a:lnTo>
                    <a:pt x="113" y="2"/>
                  </a:lnTo>
                  <a:lnTo>
                    <a:pt x="99" y="6"/>
                  </a:lnTo>
                  <a:lnTo>
                    <a:pt x="86" y="10"/>
                  </a:lnTo>
                  <a:lnTo>
                    <a:pt x="74" y="17"/>
                  </a:lnTo>
                  <a:lnTo>
                    <a:pt x="62" y="23"/>
                  </a:lnTo>
                  <a:lnTo>
                    <a:pt x="52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61"/>
                  </a:lnTo>
                  <a:lnTo>
                    <a:pt x="17" y="73"/>
                  </a:lnTo>
                  <a:lnTo>
                    <a:pt x="11" y="86"/>
                  </a:lnTo>
                  <a:lnTo>
                    <a:pt x="6" y="99"/>
                  </a:lnTo>
                  <a:lnTo>
                    <a:pt x="3" y="112"/>
                  </a:lnTo>
                  <a:lnTo>
                    <a:pt x="1" y="126"/>
                  </a:lnTo>
                  <a:lnTo>
                    <a:pt x="0" y="140"/>
                  </a:lnTo>
                  <a:lnTo>
                    <a:pt x="1" y="155"/>
                  </a:lnTo>
                  <a:lnTo>
                    <a:pt x="3" y="169"/>
                  </a:lnTo>
                  <a:lnTo>
                    <a:pt x="6" y="182"/>
                  </a:lnTo>
                  <a:lnTo>
                    <a:pt x="11" y="195"/>
                  </a:lnTo>
                  <a:lnTo>
                    <a:pt x="17" y="208"/>
                  </a:lnTo>
                  <a:lnTo>
                    <a:pt x="25" y="219"/>
                  </a:lnTo>
                  <a:lnTo>
                    <a:pt x="32" y="230"/>
                  </a:lnTo>
                  <a:lnTo>
                    <a:pt x="41" y="240"/>
                  </a:lnTo>
                  <a:lnTo>
                    <a:pt x="52" y="249"/>
                  </a:lnTo>
                  <a:lnTo>
                    <a:pt x="62" y="258"/>
                  </a:lnTo>
                  <a:lnTo>
                    <a:pt x="74" y="264"/>
                  </a:lnTo>
                  <a:lnTo>
                    <a:pt x="86" y="271"/>
                  </a:lnTo>
                  <a:lnTo>
                    <a:pt x="99" y="275"/>
                  </a:lnTo>
                  <a:lnTo>
                    <a:pt x="113" y="278"/>
                  </a:lnTo>
                  <a:lnTo>
                    <a:pt x="126" y="280"/>
                  </a:lnTo>
                  <a:lnTo>
                    <a:pt x="141" y="281"/>
                  </a:lnTo>
                  <a:lnTo>
                    <a:pt x="155" y="280"/>
                  </a:lnTo>
                  <a:lnTo>
                    <a:pt x="169" y="278"/>
                  </a:lnTo>
                  <a:lnTo>
                    <a:pt x="183" y="275"/>
                  </a:lnTo>
                  <a:lnTo>
                    <a:pt x="196" y="271"/>
                  </a:lnTo>
                  <a:lnTo>
                    <a:pt x="208" y="264"/>
                  </a:lnTo>
                  <a:lnTo>
                    <a:pt x="220" y="258"/>
                  </a:lnTo>
                  <a:lnTo>
                    <a:pt x="231" y="249"/>
                  </a:lnTo>
                  <a:lnTo>
                    <a:pt x="241" y="240"/>
                  </a:lnTo>
                  <a:lnTo>
                    <a:pt x="250" y="231"/>
                  </a:lnTo>
                  <a:lnTo>
                    <a:pt x="258" y="219"/>
                  </a:lnTo>
                  <a:lnTo>
                    <a:pt x="266" y="208"/>
                  </a:lnTo>
                  <a:lnTo>
                    <a:pt x="271" y="195"/>
                  </a:lnTo>
                  <a:lnTo>
                    <a:pt x="276" y="182"/>
                  </a:lnTo>
                  <a:lnTo>
                    <a:pt x="280" y="169"/>
                  </a:lnTo>
                  <a:lnTo>
                    <a:pt x="282" y="155"/>
                  </a:lnTo>
                  <a:lnTo>
                    <a:pt x="282" y="140"/>
                  </a:lnTo>
                  <a:lnTo>
                    <a:pt x="282" y="126"/>
                  </a:lnTo>
                  <a:lnTo>
                    <a:pt x="280" y="112"/>
                  </a:lnTo>
                  <a:lnTo>
                    <a:pt x="276" y="99"/>
                  </a:lnTo>
                  <a:lnTo>
                    <a:pt x="271" y="86"/>
                  </a:lnTo>
                  <a:lnTo>
                    <a:pt x="266" y="73"/>
                  </a:lnTo>
                  <a:lnTo>
                    <a:pt x="258" y="61"/>
                  </a:lnTo>
                  <a:lnTo>
                    <a:pt x="250" y="50"/>
                  </a:lnTo>
                  <a:lnTo>
                    <a:pt x="241" y="41"/>
                  </a:lnTo>
                  <a:lnTo>
                    <a:pt x="231" y="32"/>
                  </a:lnTo>
                  <a:lnTo>
                    <a:pt x="220" y="23"/>
                  </a:lnTo>
                  <a:lnTo>
                    <a:pt x="208" y="17"/>
                  </a:lnTo>
                  <a:lnTo>
                    <a:pt x="196" y="10"/>
                  </a:lnTo>
                  <a:lnTo>
                    <a:pt x="183" y="6"/>
                  </a:lnTo>
                  <a:lnTo>
                    <a:pt x="169" y="2"/>
                  </a:lnTo>
                  <a:lnTo>
                    <a:pt x="155" y="1"/>
                  </a:lnTo>
                  <a:lnTo>
                    <a:pt x="14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/>
            <a:lstStyle/>
            <a:p>
              <a:endParaRPr lang="en-US" sz="66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3" name="Freeform 262"/>
            <p:cNvSpPr/>
            <p:nvPr/>
          </p:nvSpPr>
          <p:spPr bwMode="auto">
            <a:xfrm>
              <a:off x="10112375" y="1835150"/>
              <a:ext cx="214313" cy="77788"/>
            </a:xfrm>
            <a:custGeom>
              <a:avLst/>
              <a:gdLst>
                <a:gd name="T0" fmla="*/ 248 w 540"/>
                <a:gd name="T1" fmla="*/ 1 h 196"/>
                <a:gd name="T2" fmla="*/ 206 w 540"/>
                <a:gd name="T3" fmla="*/ 6 h 196"/>
                <a:gd name="T4" fmla="*/ 164 w 540"/>
                <a:gd name="T5" fmla="*/ 19 h 196"/>
                <a:gd name="T6" fmla="*/ 127 w 540"/>
                <a:gd name="T7" fmla="*/ 37 h 196"/>
                <a:gd name="T8" fmla="*/ 91 w 540"/>
                <a:gd name="T9" fmla="*/ 59 h 196"/>
                <a:gd name="T10" fmla="*/ 60 w 540"/>
                <a:gd name="T11" fmla="*/ 86 h 196"/>
                <a:gd name="T12" fmla="*/ 33 w 540"/>
                <a:gd name="T13" fmla="*/ 118 h 196"/>
                <a:gd name="T14" fmla="*/ 10 w 540"/>
                <a:gd name="T15" fmla="*/ 152 h 196"/>
                <a:gd name="T16" fmla="*/ 26 w 540"/>
                <a:gd name="T17" fmla="*/ 196 h 196"/>
                <a:gd name="T18" fmla="*/ 44 w 540"/>
                <a:gd name="T19" fmla="*/ 163 h 196"/>
                <a:gd name="T20" fmla="*/ 66 w 540"/>
                <a:gd name="T21" fmla="*/ 132 h 196"/>
                <a:gd name="T22" fmla="*/ 92 w 540"/>
                <a:gd name="T23" fmla="*/ 104 h 196"/>
                <a:gd name="T24" fmla="*/ 122 w 540"/>
                <a:gd name="T25" fmla="*/ 80 h 196"/>
                <a:gd name="T26" fmla="*/ 156 w 540"/>
                <a:gd name="T27" fmla="*/ 61 h 196"/>
                <a:gd name="T28" fmla="*/ 191 w 540"/>
                <a:gd name="T29" fmla="*/ 47 h 196"/>
                <a:gd name="T30" fmla="*/ 230 w 540"/>
                <a:gd name="T31" fmla="*/ 38 h 196"/>
                <a:gd name="T32" fmla="*/ 270 w 540"/>
                <a:gd name="T33" fmla="*/ 35 h 196"/>
                <a:gd name="T34" fmla="*/ 310 w 540"/>
                <a:gd name="T35" fmla="*/ 38 h 196"/>
                <a:gd name="T36" fmla="*/ 349 w 540"/>
                <a:gd name="T37" fmla="*/ 47 h 196"/>
                <a:gd name="T38" fmla="*/ 385 w 540"/>
                <a:gd name="T39" fmla="*/ 61 h 196"/>
                <a:gd name="T40" fmla="*/ 418 w 540"/>
                <a:gd name="T41" fmla="*/ 80 h 196"/>
                <a:gd name="T42" fmla="*/ 447 w 540"/>
                <a:gd name="T43" fmla="*/ 104 h 196"/>
                <a:gd name="T44" fmla="*/ 474 w 540"/>
                <a:gd name="T45" fmla="*/ 132 h 196"/>
                <a:gd name="T46" fmla="*/ 496 w 540"/>
                <a:gd name="T47" fmla="*/ 163 h 196"/>
                <a:gd name="T48" fmla="*/ 513 w 540"/>
                <a:gd name="T49" fmla="*/ 196 h 196"/>
                <a:gd name="T50" fmla="*/ 531 w 540"/>
                <a:gd name="T51" fmla="*/ 152 h 196"/>
                <a:gd name="T52" fmla="*/ 508 w 540"/>
                <a:gd name="T53" fmla="*/ 118 h 196"/>
                <a:gd name="T54" fmla="*/ 480 w 540"/>
                <a:gd name="T55" fmla="*/ 86 h 196"/>
                <a:gd name="T56" fmla="*/ 449 w 540"/>
                <a:gd name="T57" fmla="*/ 59 h 196"/>
                <a:gd name="T58" fmla="*/ 414 w 540"/>
                <a:gd name="T59" fmla="*/ 37 h 196"/>
                <a:gd name="T60" fmla="*/ 376 w 540"/>
                <a:gd name="T61" fmla="*/ 19 h 196"/>
                <a:gd name="T62" fmla="*/ 335 w 540"/>
                <a:gd name="T63" fmla="*/ 6 h 196"/>
                <a:gd name="T64" fmla="*/ 292 w 540"/>
                <a:gd name="T65" fmla="*/ 1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40" h="196">
                  <a:moveTo>
                    <a:pt x="270" y="0"/>
                  </a:moveTo>
                  <a:lnTo>
                    <a:pt x="248" y="1"/>
                  </a:lnTo>
                  <a:lnTo>
                    <a:pt x="226" y="3"/>
                  </a:lnTo>
                  <a:lnTo>
                    <a:pt x="206" y="6"/>
                  </a:lnTo>
                  <a:lnTo>
                    <a:pt x="185" y="12"/>
                  </a:lnTo>
                  <a:lnTo>
                    <a:pt x="164" y="19"/>
                  </a:lnTo>
                  <a:lnTo>
                    <a:pt x="145" y="27"/>
                  </a:lnTo>
                  <a:lnTo>
                    <a:pt x="127" y="37"/>
                  </a:lnTo>
                  <a:lnTo>
                    <a:pt x="108" y="47"/>
                  </a:lnTo>
                  <a:lnTo>
                    <a:pt x="91" y="59"/>
                  </a:lnTo>
                  <a:lnTo>
                    <a:pt x="75" y="72"/>
                  </a:lnTo>
                  <a:lnTo>
                    <a:pt x="60" y="86"/>
                  </a:lnTo>
                  <a:lnTo>
                    <a:pt x="46" y="101"/>
                  </a:lnTo>
                  <a:lnTo>
                    <a:pt x="33" y="118"/>
                  </a:lnTo>
                  <a:lnTo>
                    <a:pt x="21" y="134"/>
                  </a:lnTo>
                  <a:lnTo>
                    <a:pt x="10" y="152"/>
                  </a:lnTo>
                  <a:lnTo>
                    <a:pt x="0" y="170"/>
                  </a:lnTo>
                  <a:lnTo>
                    <a:pt x="26" y="196"/>
                  </a:lnTo>
                  <a:lnTo>
                    <a:pt x="35" y="179"/>
                  </a:lnTo>
                  <a:lnTo>
                    <a:pt x="44" y="163"/>
                  </a:lnTo>
                  <a:lnTo>
                    <a:pt x="54" y="147"/>
                  </a:lnTo>
                  <a:lnTo>
                    <a:pt x="66" y="132"/>
                  </a:lnTo>
                  <a:lnTo>
                    <a:pt x="79" y="118"/>
                  </a:lnTo>
                  <a:lnTo>
                    <a:pt x="92" y="104"/>
                  </a:lnTo>
                  <a:lnTo>
                    <a:pt x="107" y="92"/>
                  </a:lnTo>
                  <a:lnTo>
                    <a:pt x="122" y="80"/>
                  </a:lnTo>
                  <a:lnTo>
                    <a:pt x="139" y="70"/>
                  </a:lnTo>
                  <a:lnTo>
                    <a:pt x="156" y="61"/>
                  </a:lnTo>
                  <a:lnTo>
                    <a:pt x="173" y="54"/>
                  </a:lnTo>
                  <a:lnTo>
                    <a:pt x="191" y="47"/>
                  </a:lnTo>
                  <a:lnTo>
                    <a:pt x="211" y="42"/>
                  </a:lnTo>
                  <a:lnTo>
                    <a:pt x="230" y="38"/>
                  </a:lnTo>
                  <a:lnTo>
                    <a:pt x="250" y="35"/>
                  </a:lnTo>
                  <a:lnTo>
                    <a:pt x="270" y="35"/>
                  </a:lnTo>
                  <a:lnTo>
                    <a:pt x="291" y="35"/>
                  </a:lnTo>
                  <a:lnTo>
                    <a:pt x="310" y="38"/>
                  </a:lnTo>
                  <a:lnTo>
                    <a:pt x="330" y="42"/>
                  </a:lnTo>
                  <a:lnTo>
                    <a:pt x="349" y="47"/>
                  </a:lnTo>
                  <a:lnTo>
                    <a:pt x="368" y="54"/>
                  </a:lnTo>
                  <a:lnTo>
                    <a:pt x="385" y="61"/>
                  </a:lnTo>
                  <a:lnTo>
                    <a:pt x="402" y="70"/>
                  </a:lnTo>
                  <a:lnTo>
                    <a:pt x="418" y="80"/>
                  </a:lnTo>
                  <a:lnTo>
                    <a:pt x="433" y="92"/>
                  </a:lnTo>
                  <a:lnTo>
                    <a:pt x="447" y="104"/>
                  </a:lnTo>
                  <a:lnTo>
                    <a:pt x="461" y="118"/>
                  </a:lnTo>
                  <a:lnTo>
                    <a:pt x="474" y="132"/>
                  </a:lnTo>
                  <a:lnTo>
                    <a:pt x="486" y="147"/>
                  </a:lnTo>
                  <a:lnTo>
                    <a:pt x="496" y="163"/>
                  </a:lnTo>
                  <a:lnTo>
                    <a:pt x="506" y="179"/>
                  </a:lnTo>
                  <a:lnTo>
                    <a:pt x="513" y="196"/>
                  </a:lnTo>
                  <a:lnTo>
                    <a:pt x="540" y="170"/>
                  </a:lnTo>
                  <a:lnTo>
                    <a:pt x="531" y="152"/>
                  </a:lnTo>
                  <a:lnTo>
                    <a:pt x="520" y="134"/>
                  </a:lnTo>
                  <a:lnTo>
                    <a:pt x="508" y="118"/>
                  </a:lnTo>
                  <a:lnTo>
                    <a:pt x="494" y="101"/>
                  </a:lnTo>
                  <a:lnTo>
                    <a:pt x="480" y="86"/>
                  </a:lnTo>
                  <a:lnTo>
                    <a:pt x="465" y="72"/>
                  </a:lnTo>
                  <a:lnTo>
                    <a:pt x="449" y="59"/>
                  </a:lnTo>
                  <a:lnTo>
                    <a:pt x="431" y="47"/>
                  </a:lnTo>
                  <a:lnTo>
                    <a:pt x="414" y="37"/>
                  </a:lnTo>
                  <a:lnTo>
                    <a:pt x="396" y="27"/>
                  </a:lnTo>
                  <a:lnTo>
                    <a:pt x="376" y="19"/>
                  </a:lnTo>
                  <a:lnTo>
                    <a:pt x="356" y="12"/>
                  </a:lnTo>
                  <a:lnTo>
                    <a:pt x="335" y="6"/>
                  </a:lnTo>
                  <a:lnTo>
                    <a:pt x="314" y="3"/>
                  </a:lnTo>
                  <a:lnTo>
                    <a:pt x="292" y="1"/>
                  </a:lnTo>
                  <a:lnTo>
                    <a:pt x="27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/>
            <a:lstStyle/>
            <a:p>
              <a:endParaRPr lang="en-US" sz="66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4" name="Freeform 263"/>
            <p:cNvSpPr/>
            <p:nvPr/>
          </p:nvSpPr>
          <p:spPr bwMode="auto">
            <a:xfrm>
              <a:off x="10031413" y="1724025"/>
              <a:ext cx="377825" cy="107950"/>
            </a:xfrm>
            <a:custGeom>
              <a:avLst/>
              <a:gdLst>
                <a:gd name="T0" fmla="*/ 458 w 952"/>
                <a:gd name="T1" fmla="*/ 0 h 273"/>
                <a:gd name="T2" fmla="*/ 422 w 952"/>
                <a:gd name="T3" fmla="*/ 2 h 273"/>
                <a:gd name="T4" fmla="*/ 387 w 952"/>
                <a:gd name="T5" fmla="*/ 6 h 273"/>
                <a:gd name="T6" fmla="*/ 351 w 952"/>
                <a:gd name="T7" fmla="*/ 13 h 273"/>
                <a:gd name="T8" fmla="*/ 300 w 952"/>
                <a:gd name="T9" fmla="*/ 27 h 273"/>
                <a:gd name="T10" fmla="*/ 236 w 952"/>
                <a:gd name="T11" fmla="*/ 52 h 273"/>
                <a:gd name="T12" fmla="*/ 174 w 952"/>
                <a:gd name="T13" fmla="*/ 84 h 273"/>
                <a:gd name="T14" fmla="*/ 118 w 952"/>
                <a:gd name="T15" fmla="*/ 124 h 273"/>
                <a:gd name="T16" fmla="*/ 67 w 952"/>
                <a:gd name="T17" fmla="*/ 170 h 273"/>
                <a:gd name="T18" fmla="*/ 21 w 952"/>
                <a:gd name="T19" fmla="*/ 220 h 273"/>
                <a:gd name="T20" fmla="*/ 26 w 952"/>
                <a:gd name="T21" fmla="*/ 273 h 273"/>
                <a:gd name="T22" fmla="*/ 66 w 952"/>
                <a:gd name="T23" fmla="*/ 221 h 273"/>
                <a:gd name="T24" fmla="*/ 111 w 952"/>
                <a:gd name="T25" fmla="*/ 175 h 273"/>
                <a:gd name="T26" fmla="*/ 162 w 952"/>
                <a:gd name="T27" fmla="*/ 135 h 273"/>
                <a:gd name="T28" fmla="*/ 218 w 952"/>
                <a:gd name="T29" fmla="*/ 100 h 273"/>
                <a:gd name="T30" fmla="*/ 278 w 952"/>
                <a:gd name="T31" fmla="*/ 72 h 273"/>
                <a:gd name="T32" fmla="*/ 341 w 952"/>
                <a:gd name="T33" fmla="*/ 52 h 273"/>
                <a:gd name="T34" fmla="*/ 407 w 952"/>
                <a:gd name="T35" fmla="*/ 39 h 273"/>
                <a:gd name="T36" fmla="*/ 442 w 952"/>
                <a:gd name="T37" fmla="*/ 36 h 273"/>
                <a:gd name="T38" fmla="*/ 476 w 952"/>
                <a:gd name="T39" fmla="*/ 35 h 273"/>
                <a:gd name="T40" fmla="*/ 511 w 952"/>
                <a:gd name="T41" fmla="*/ 36 h 273"/>
                <a:gd name="T42" fmla="*/ 546 w 952"/>
                <a:gd name="T43" fmla="*/ 39 h 273"/>
                <a:gd name="T44" fmla="*/ 611 w 952"/>
                <a:gd name="T45" fmla="*/ 52 h 273"/>
                <a:gd name="T46" fmla="*/ 675 w 952"/>
                <a:gd name="T47" fmla="*/ 72 h 273"/>
                <a:gd name="T48" fmla="*/ 735 w 952"/>
                <a:gd name="T49" fmla="*/ 99 h 273"/>
                <a:gd name="T50" fmla="*/ 790 w 952"/>
                <a:gd name="T51" fmla="*/ 134 h 273"/>
                <a:gd name="T52" fmla="*/ 840 w 952"/>
                <a:gd name="T53" fmla="*/ 174 h 273"/>
                <a:gd name="T54" fmla="*/ 887 w 952"/>
                <a:gd name="T55" fmla="*/ 220 h 273"/>
                <a:gd name="T56" fmla="*/ 927 w 952"/>
                <a:gd name="T57" fmla="*/ 271 h 273"/>
                <a:gd name="T58" fmla="*/ 931 w 952"/>
                <a:gd name="T59" fmla="*/ 218 h 273"/>
                <a:gd name="T60" fmla="*/ 886 w 952"/>
                <a:gd name="T61" fmla="*/ 167 h 273"/>
                <a:gd name="T62" fmla="*/ 834 w 952"/>
                <a:gd name="T63" fmla="*/ 123 h 273"/>
                <a:gd name="T64" fmla="*/ 778 w 952"/>
                <a:gd name="T65" fmla="*/ 84 h 273"/>
                <a:gd name="T66" fmla="*/ 717 w 952"/>
                <a:gd name="T67" fmla="*/ 52 h 273"/>
                <a:gd name="T68" fmla="*/ 652 w 952"/>
                <a:gd name="T69" fmla="*/ 27 h 273"/>
                <a:gd name="T70" fmla="*/ 602 w 952"/>
                <a:gd name="T71" fmla="*/ 13 h 273"/>
                <a:gd name="T72" fmla="*/ 567 w 952"/>
                <a:gd name="T73" fmla="*/ 6 h 273"/>
                <a:gd name="T74" fmla="*/ 531 w 952"/>
                <a:gd name="T75" fmla="*/ 2 h 273"/>
                <a:gd name="T76" fmla="*/ 495 w 952"/>
                <a:gd name="T77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52" h="273">
                  <a:moveTo>
                    <a:pt x="476" y="0"/>
                  </a:moveTo>
                  <a:lnTo>
                    <a:pt x="458" y="0"/>
                  </a:lnTo>
                  <a:lnTo>
                    <a:pt x="440" y="1"/>
                  </a:lnTo>
                  <a:lnTo>
                    <a:pt x="422" y="2"/>
                  </a:lnTo>
                  <a:lnTo>
                    <a:pt x="404" y="4"/>
                  </a:lnTo>
                  <a:lnTo>
                    <a:pt x="387" y="6"/>
                  </a:lnTo>
                  <a:lnTo>
                    <a:pt x="368" y="10"/>
                  </a:lnTo>
                  <a:lnTo>
                    <a:pt x="351" y="13"/>
                  </a:lnTo>
                  <a:lnTo>
                    <a:pt x="334" y="17"/>
                  </a:lnTo>
                  <a:lnTo>
                    <a:pt x="300" y="27"/>
                  </a:lnTo>
                  <a:lnTo>
                    <a:pt x="267" y="39"/>
                  </a:lnTo>
                  <a:lnTo>
                    <a:pt x="236" y="52"/>
                  </a:lnTo>
                  <a:lnTo>
                    <a:pt x="204" y="68"/>
                  </a:lnTo>
                  <a:lnTo>
                    <a:pt x="174" y="84"/>
                  </a:lnTo>
                  <a:lnTo>
                    <a:pt x="146" y="104"/>
                  </a:lnTo>
                  <a:lnTo>
                    <a:pt x="118" y="124"/>
                  </a:lnTo>
                  <a:lnTo>
                    <a:pt x="92" y="146"/>
                  </a:lnTo>
                  <a:lnTo>
                    <a:pt x="67" y="170"/>
                  </a:lnTo>
                  <a:lnTo>
                    <a:pt x="43" y="194"/>
                  </a:lnTo>
                  <a:lnTo>
                    <a:pt x="21" y="220"/>
                  </a:lnTo>
                  <a:lnTo>
                    <a:pt x="0" y="248"/>
                  </a:lnTo>
                  <a:lnTo>
                    <a:pt x="26" y="273"/>
                  </a:lnTo>
                  <a:lnTo>
                    <a:pt x="45" y="247"/>
                  </a:lnTo>
                  <a:lnTo>
                    <a:pt x="66" y="221"/>
                  </a:lnTo>
                  <a:lnTo>
                    <a:pt x="88" y="198"/>
                  </a:lnTo>
                  <a:lnTo>
                    <a:pt x="111" y="175"/>
                  </a:lnTo>
                  <a:lnTo>
                    <a:pt x="136" y="154"/>
                  </a:lnTo>
                  <a:lnTo>
                    <a:pt x="162" y="135"/>
                  </a:lnTo>
                  <a:lnTo>
                    <a:pt x="190" y="117"/>
                  </a:lnTo>
                  <a:lnTo>
                    <a:pt x="218" y="100"/>
                  </a:lnTo>
                  <a:lnTo>
                    <a:pt x="247" y="85"/>
                  </a:lnTo>
                  <a:lnTo>
                    <a:pt x="278" y="72"/>
                  </a:lnTo>
                  <a:lnTo>
                    <a:pt x="309" y="62"/>
                  </a:lnTo>
                  <a:lnTo>
                    <a:pt x="341" y="52"/>
                  </a:lnTo>
                  <a:lnTo>
                    <a:pt x="374" y="44"/>
                  </a:lnTo>
                  <a:lnTo>
                    <a:pt x="407" y="39"/>
                  </a:lnTo>
                  <a:lnTo>
                    <a:pt x="425" y="38"/>
                  </a:lnTo>
                  <a:lnTo>
                    <a:pt x="442" y="36"/>
                  </a:lnTo>
                  <a:lnTo>
                    <a:pt x="459" y="36"/>
                  </a:lnTo>
                  <a:lnTo>
                    <a:pt x="476" y="35"/>
                  </a:lnTo>
                  <a:lnTo>
                    <a:pt x="495" y="36"/>
                  </a:lnTo>
                  <a:lnTo>
                    <a:pt x="511" y="36"/>
                  </a:lnTo>
                  <a:lnTo>
                    <a:pt x="528" y="38"/>
                  </a:lnTo>
                  <a:lnTo>
                    <a:pt x="546" y="39"/>
                  </a:lnTo>
                  <a:lnTo>
                    <a:pt x="579" y="44"/>
                  </a:lnTo>
                  <a:lnTo>
                    <a:pt x="611" y="52"/>
                  </a:lnTo>
                  <a:lnTo>
                    <a:pt x="644" y="60"/>
                  </a:lnTo>
                  <a:lnTo>
                    <a:pt x="675" y="72"/>
                  </a:lnTo>
                  <a:lnTo>
                    <a:pt x="705" y="85"/>
                  </a:lnTo>
                  <a:lnTo>
                    <a:pt x="735" y="99"/>
                  </a:lnTo>
                  <a:lnTo>
                    <a:pt x="763" y="116"/>
                  </a:lnTo>
                  <a:lnTo>
                    <a:pt x="790" y="134"/>
                  </a:lnTo>
                  <a:lnTo>
                    <a:pt x="816" y="153"/>
                  </a:lnTo>
                  <a:lnTo>
                    <a:pt x="840" y="174"/>
                  </a:lnTo>
                  <a:lnTo>
                    <a:pt x="864" y="197"/>
                  </a:lnTo>
                  <a:lnTo>
                    <a:pt x="887" y="220"/>
                  </a:lnTo>
                  <a:lnTo>
                    <a:pt x="907" y="245"/>
                  </a:lnTo>
                  <a:lnTo>
                    <a:pt x="927" y="271"/>
                  </a:lnTo>
                  <a:lnTo>
                    <a:pt x="952" y="246"/>
                  </a:lnTo>
                  <a:lnTo>
                    <a:pt x="931" y="218"/>
                  </a:lnTo>
                  <a:lnTo>
                    <a:pt x="909" y="192"/>
                  </a:lnTo>
                  <a:lnTo>
                    <a:pt x="886" y="167"/>
                  </a:lnTo>
                  <a:lnTo>
                    <a:pt x="861" y="145"/>
                  </a:lnTo>
                  <a:lnTo>
                    <a:pt x="834" y="123"/>
                  </a:lnTo>
                  <a:lnTo>
                    <a:pt x="807" y="103"/>
                  </a:lnTo>
                  <a:lnTo>
                    <a:pt x="778" y="84"/>
                  </a:lnTo>
                  <a:lnTo>
                    <a:pt x="749" y="67"/>
                  </a:lnTo>
                  <a:lnTo>
                    <a:pt x="717" y="52"/>
                  </a:lnTo>
                  <a:lnTo>
                    <a:pt x="686" y="38"/>
                  </a:lnTo>
                  <a:lnTo>
                    <a:pt x="652" y="27"/>
                  </a:lnTo>
                  <a:lnTo>
                    <a:pt x="619" y="17"/>
                  </a:lnTo>
                  <a:lnTo>
                    <a:pt x="602" y="13"/>
                  </a:lnTo>
                  <a:lnTo>
                    <a:pt x="584" y="10"/>
                  </a:lnTo>
                  <a:lnTo>
                    <a:pt x="567" y="6"/>
                  </a:lnTo>
                  <a:lnTo>
                    <a:pt x="549" y="4"/>
                  </a:lnTo>
                  <a:lnTo>
                    <a:pt x="531" y="2"/>
                  </a:lnTo>
                  <a:lnTo>
                    <a:pt x="513" y="1"/>
                  </a:lnTo>
                  <a:lnTo>
                    <a:pt x="495" y="0"/>
                  </a:lnTo>
                  <a:lnTo>
                    <a:pt x="4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/>
            <a:lstStyle/>
            <a:p>
              <a:endParaRPr lang="en-US" sz="66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5" name="Freeform 264"/>
            <p:cNvSpPr/>
            <p:nvPr/>
          </p:nvSpPr>
          <p:spPr bwMode="auto">
            <a:xfrm>
              <a:off x="10071100" y="1779588"/>
              <a:ext cx="296863" cy="92075"/>
            </a:xfrm>
            <a:custGeom>
              <a:avLst/>
              <a:gdLst>
                <a:gd name="T0" fmla="*/ 345 w 748"/>
                <a:gd name="T1" fmla="*/ 1 h 235"/>
                <a:gd name="T2" fmla="*/ 288 w 748"/>
                <a:gd name="T3" fmla="*/ 9 h 235"/>
                <a:gd name="T4" fmla="*/ 234 w 748"/>
                <a:gd name="T5" fmla="*/ 24 h 235"/>
                <a:gd name="T6" fmla="*/ 182 w 748"/>
                <a:gd name="T7" fmla="*/ 45 h 235"/>
                <a:gd name="T8" fmla="*/ 134 w 748"/>
                <a:gd name="T9" fmla="*/ 73 h 235"/>
                <a:gd name="T10" fmla="*/ 89 w 748"/>
                <a:gd name="T11" fmla="*/ 105 h 235"/>
                <a:gd name="T12" fmla="*/ 50 w 748"/>
                <a:gd name="T13" fmla="*/ 144 h 235"/>
                <a:gd name="T14" fmla="*/ 16 w 748"/>
                <a:gd name="T15" fmla="*/ 186 h 235"/>
                <a:gd name="T16" fmla="*/ 26 w 748"/>
                <a:gd name="T17" fmla="*/ 235 h 235"/>
                <a:gd name="T18" fmla="*/ 55 w 748"/>
                <a:gd name="T19" fmla="*/ 193 h 235"/>
                <a:gd name="T20" fmla="*/ 89 w 748"/>
                <a:gd name="T21" fmla="*/ 154 h 235"/>
                <a:gd name="T22" fmla="*/ 128 w 748"/>
                <a:gd name="T23" fmla="*/ 120 h 235"/>
                <a:gd name="T24" fmla="*/ 171 w 748"/>
                <a:gd name="T25" fmla="*/ 91 h 235"/>
                <a:gd name="T26" fmla="*/ 218 w 748"/>
                <a:gd name="T27" fmla="*/ 67 h 235"/>
                <a:gd name="T28" fmla="*/ 267 w 748"/>
                <a:gd name="T29" fmla="*/ 50 h 235"/>
                <a:gd name="T30" fmla="*/ 320 w 748"/>
                <a:gd name="T31" fmla="*/ 39 h 235"/>
                <a:gd name="T32" fmla="*/ 374 w 748"/>
                <a:gd name="T33" fmla="*/ 36 h 235"/>
                <a:gd name="T34" fmla="*/ 429 w 748"/>
                <a:gd name="T35" fmla="*/ 39 h 235"/>
                <a:gd name="T36" fmla="*/ 481 w 748"/>
                <a:gd name="T37" fmla="*/ 50 h 235"/>
                <a:gd name="T38" fmla="*/ 531 w 748"/>
                <a:gd name="T39" fmla="*/ 67 h 235"/>
                <a:gd name="T40" fmla="*/ 577 w 748"/>
                <a:gd name="T41" fmla="*/ 90 h 235"/>
                <a:gd name="T42" fmla="*/ 621 w 748"/>
                <a:gd name="T43" fmla="*/ 119 h 235"/>
                <a:gd name="T44" fmla="*/ 660 w 748"/>
                <a:gd name="T45" fmla="*/ 153 h 235"/>
                <a:gd name="T46" fmla="*/ 693 w 748"/>
                <a:gd name="T47" fmla="*/ 190 h 235"/>
                <a:gd name="T48" fmla="*/ 722 w 748"/>
                <a:gd name="T49" fmla="*/ 233 h 235"/>
                <a:gd name="T50" fmla="*/ 733 w 748"/>
                <a:gd name="T51" fmla="*/ 185 h 235"/>
                <a:gd name="T52" fmla="*/ 698 w 748"/>
                <a:gd name="T53" fmla="*/ 142 h 235"/>
                <a:gd name="T54" fmla="*/ 658 w 748"/>
                <a:gd name="T55" fmla="*/ 104 h 235"/>
                <a:gd name="T56" fmla="*/ 614 w 748"/>
                <a:gd name="T57" fmla="*/ 72 h 235"/>
                <a:gd name="T58" fmla="*/ 567 w 748"/>
                <a:gd name="T59" fmla="*/ 45 h 235"/>
                <a:gd name="T60" fmla="*/ 515 w 748"/>
                <a:gd name="T61" fmla="*/ 24 h 235"/>
                <a:gd name="T62" fmla="*/ 461 w 748"/>
                <a:gd name="T63" fmla="*/ 9 h 235"/>
                <a:gd name="T64" fmla="*/ 404 w 748"/>
                <a:gd name="T65" fmla="*/ 1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48" h="235">
                  <a:moveTo>
                    <a:pt x="374" y="0"/>
                  </a:moveTo>
                  <a:lnTo>
                    <a:pt x="345" y="1"/>
                  </a:lnTo>
                  <a:lnTo>
                    <a:pt x="316" y="5"/>
                  </a:lnTo>
                  <a:lnTo>
                    <a:pt x="288" y="9"/>
                  </a:lnTo>
                  <a:lnTo>
                    <a:pt x="261" y="15"/>
                  </a:lnTo>
                  <a:lnTo>
                    <a:pt x="234" y="24"/>
                  </a:lnTo>
                  <a:lnTo>
                    <a:pt x="207" y="34"/>
                  </a:lnTo>
                  <a:lnTo>
                    <a:pt x="182" y="45"/>
                  </a:lnTo>
                  <a:lnTo>
                    <a:pt x="157" y="59"/>
                  </a:lnTo>
                  <a:lnTo>
                    <a:pt x="134" y="73"/>
                  </a:lnTo>
                  <a:lnTo>
                    <a:pt x="111" y="89"/>
                  </a:lnTo>
                  <a:lnTo>
                    <a:pt x="89" y="105"/>
                  </a:lnTo>
                  <a:lnTo>
                    <a:pt x="70" y="125"/>
                  </a:lnTo>
                  <a:lnTo>
                    <a:pt x="50" y="144"/>
                  </a:lnTo>
                  <a:lnTo>
                    <a:pt x="32" y="165"/>
                  </a:lnTo>
                  <a:lnTo>
                    <a:pt x="16" y="186"/>
                  </a:lnTo>
                  <a:lnTo>
                    <a:pt x="0" y="210"/>
                  </a:lnTo>
                  <a:lnTo>
                    <a:pt x="26" y="235"/>
                  </a:lnTo>
                  <a:lnTo>
                    <a:pt x="40" y="213"/>
                  </a:lnTo>
                  <a:lnTo>
                    <a:pt x="55" y="193"/>
                  </a:lnTo>
                  <a:lnTo>
                    <a:pt x="72" y="172"/>
                  </a:lnTo>
                  <a:lnTo>
                    <a:pt x="89" y="154"/>
                  </a:lnTo>
                  <a:lnTo>
                    <a:pt x="109" y="136"/>
                  </a:lnTo>
                  <a:lnTo>
                    <a:pt x="128" y="120"/>
                  </a:lnTo>
                  <a:lnTo>
                    <a:pt x="150" y="105"/>
                  </a:lnTo>
                  <a:lnTo>
                    <a:pt x="171" y="91"/>
                  </a:lnTo>
                  <a:lnTo>
                    <a:pt x="194" y="78"/>
                  </a:lnTo>
                  <a:lnTo>
                    <a:pt x="218" y="67"/>
                  </a:lnTo>
                  <a:lnTo>
                    <a:pt x="243" y="59"/>
                  </a:lnTo>
                  <a:lnTo>
                    <a:pt x="267" y="50"/>
                  </a:lnTo>
                  <a:lnTo>
                    <a:pt x="293" y="45"/>
                  </a:lnTo>
                  <a:lnTo>
                    <a:pt x="320" y="39"/>
                  </a:lnTo>
                  <a:lnTo>
                    <a:pt x="347" y="37"/>
                  </a:lnTo>
                  <a:lnTo>
                    <a:pt x="374" y="36"/>
                  </a:lnTo>
                  <a:lnTo>
                    <a:pt x="402" y="37"/>
                  </a:lnTo>
                  <a:lnTo>
                    <a:pt x="429" y="39"/>
                  </a:lnTo>
                  <a:lnTo>
                    <a:pt x="455" y="44"/>
                  </a:lnTo>
                  <a:lnTo>
                    <a:pt x="481" y="50"/>
                  </a:lnTo>
                  <a:lnTo>
                    <a:pt x="506" y="58"/>
                  </a:lnTo>
                  <a:lnTo>
                    <a:pt x="531" y="67"/>
                  </a:lnTo>
                  <a:lnTo>
                    <a:pt x="555" y="78"/>
                  </a:lnTo>
                  <a:lnTo>
                    <a:pt x="577" y="90"/>
                  </a:lnTo>
                  <a:lnTo>
                    <a:pt x="599" y="104"/>
                  </a:lnTo>
                  <a:lnTo>
                    <a:pt x="621" y="119"/>
                  </a:lnTo>
                  <a:lnTo>
                    <a:pt x="640" y="135"/>
                  </a:lnTo>
                  <a:lnTo>
                    <a:pt x="660" y="153"/>
                  </a:lnTo>
                  <a:lnTo>
                    <a:pt x="677" y="171"/>
                  </a:lnTo>
                  <a:lnTo>
                    <a:pt x="693" y="190"/>
                  </a:lnTo>
                  <a:lnTo>
                    <a:pt x="708" y="211"/>
                  </a:lnTo>
                  <a:lnTo>
                    <a:pt x="722" y="233"/>
                  </a:lnTo>
                  <a:lnTo>
                    <a:pt x="748" y="208"/>
                  </a:lnTo>
                  <a:lnTo>
                    <a:pt x="733" y="185"/>
                  </a:lnTo>
                  <a:lnTo>
                    <a:pt x="716" y="163"/>
                  </a:lnTo>
                  <a:lnTo>
                    <a:pt x="698" y="142"/>
                  </a:lnTo>
                  <a:lnTo>
                    <a:pt x="679" y="122"/>
                  </a:lnTo>
                  <a:lnTo>
                    <a:pt x="658" y="104"/>
                  </a:lnTo>
                  <a:lnTo>
                    <a:pt x="637" y="88"/>
                  </a:lnTo>
                  <a:lnTo>
                    <a:pt x="614" y="72"/>
                  </a:lnTo>
                  <a:lnTo>
                    <a:pt x="591" y="58"/>
                  </a:lnTo>
                  <a:lnTo>
                    <a:pt x="567" y="45"/>
                  </a:lnTo>
                  <a:lnTo>
                    <a:pt x="542" y="34"/>
                  </a:lnTo>
                  <a:lnTo>
                    <a:pt x="515" y="24"/>
                  </a:lnTo>
                  <a:lnTo>
                    <a:pt x="489" y="15"/>
                  </a:lnTo>
                  <a:lnTo>
                    <a:pt x="461" y="9"/>
                  </a:lnTo>
                  <a:lnTo>
                    <a:pt x="433" y="5"/>
                  </a:lnTo>
                  <a:lnTo>
                    <a:pt x="404" y="1"/>
                  </a:lnTo>
                  <a:lnTo>
                    <a:pt x="37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/>
            <a:lstStyle/>
            <a:p>
              <a:endParaRPr lang="en-US" sz="66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6" name="Freeform 55"/>
          <p:cNvSpPr>
            <a:spLocks noEditPoints="1"/>
          </p:cNvSpPr>
          <p:nvPr/>
        </p:nvSpPr>
        <p:spPr bwMode="auto">
          <a:xfrm>
            <a:off x="7116557" y="2298319"/>
            <a:ext cx="482099" cy="378034"/>
          </a:xfrm>
          <a:custGeom>
            <a:avLst/>
            <a:gdLst>
              <a:gd name="T0" fmla="*/ 639 w 911"/>
              <a:gd name="T1" fmla="*/ 579 h 710"/>
              <a:gd name="T2" fmla="*/ 539 w 911"/>
              <a:gd name="T3" fmla="*/ 518 h 710"/>
              <a:gd name="T4" fmla="*/ 590 w 911"/>
              <a:gd name="T5" fmla="*/ 480 h 710"/>
              <a:gd name="T6" fmla="*/ 597 w 911"/>
              <a:gd name="T7" fmla="*/ 399 h 710"/>
              <a:gd name="T8" fmla="*/ 568 w 911"/>
              <a:gd name="T9" fmla="*/ 321 h 710"/>
              <a:gd name="T10" fmla="*/ 560 w 911"/>
              <a:gd name="T11" fmla="*/ 263 h 710"/>
              <a:gd name="T12" fmla="*/ 563 w 911"/>
              <a:gd name="T13" fmla="*/ 150 h 710"/>
              <a:gd name="T14" fmla="*/ 626 w 911"/>
              <a:gd name="T15" fmla="*/ 104 h 710"/>
              <a:gd name="T16" fmla="*/ 725 w 911"/>
              <a:gd name="T17" fmla="*/ 127 h 710"/>
              <a:gd name="T18" fmla="*/ 743 w 911"/>
              <a:gd name="T19" fmla="*/ 226 h 710"/>
              <a:gd name="T20" fmla="*/ 746 w 911"/>
              <a:gd name="T21" fmla="*/ 273 h 710"/>
              <a:gd name="T22" fmla="*/ 723 w 911"/>
              <a:gd name="T23" fmla="*/ 348 h 710"/>
              <a:gd name="T24" fmla="*/ 697 w 911"/>
              <a:gd name="T25" fmla="*/ 445 h 710"/>
              <a:gd name="T26" fmla="*/ 726 w 911"/>
              <a:gd name="T27" fmla="*/ 489 h 710"/>
              <a:gd name="T28" fmla="*/ 878 w 911"/>
              <a:gd name="T29" fmla="*/ 609 h 710"/>
              <a:gd name="T30" fmla="*/ 37 w 911"/>
              <a:gd name="T31" fmla="*/ 582 h 710"/>
              <a:gd name="T32" fmla="*/ 199 w 911"/>
              <a:gd name="T33" fmla="*/ 519 h 710"/>
              <a:gd name="T34" fmla="*/ 249 w 911"/>
              <a:gd name="T35" fmla="*/ 475 h 710"/>
              <a:gd name="T36" fmla="*/ 227 w 911"/>
              <a:gd name="T37" fmla="*/ 362 h 710"/>
              <a:gd name="T38" fmla="*/ 194 w 911"/>
              <a:gd name="T39" fmla="*/ 256 h 710"/>
              <a:gd name="T40" fmla="*/ 200 w 911"/>
              <a:gd name="T41" fmla="*/ 209 h 710"/>
              <a:gd name="T42" fmla="*/ 202 w 911"/>
              <a:gd name="T43" fmla="*/ 98 h 710"/>
              <a:gd name="T44" fmla="*/ 287 w 911"/>
              <a:gd name="T45" fmla="*/ 36 h 710"/>
              <a:gd name="T46" fmla="*/ 416 w 911"/>
              <a:gd name="T47" fmla="*/ 67 h 710"/>
              <a:gd name="T48" fmla="*/ 447 w 911"/>
              <a:gd name="T49" fmla="*/ 150 h 710"/>
              <a:gd name="T50" fmla="*/ 442 w 911"/>
              <a:gd name="T51" fmla="*/ 242 h 710"/>
              <a:gd name="T52" fmla="*/ 431 w 911"/>
              <a:gd name="T53" fmla="*/ 316 h 710"/>
              <a:gd name="T54" fmla="*/ 395 w 911"/>
              <a:gd name="T55" fmla="*/ 412 h 710"/>
              <a:gd name="T56" fmla="*/ 388 w 911"/>
              <a:gd name="T57" fmla="*/ 489 h 710"/>
              <a:gd name="T58" fmla="*/ 483 w 911"/>
              <a:gd name="T59" fmla="*/ 534 h 710"/>
              <a:gd name="T60" fmla="*/ 603 w 911"/>
              <a:gd name="T61" fmla="*/ 583 h 710"/>
              <a:gd name="T62" fmla="*/ 733 w 911"/>
              <a:gd name="T63" fmla="*/ 455 h 710"/>
              <a:gd name="T64" fmla="*/ 750 w 911"/>
              <a:gd name="T65" fmla="*/ 380 h 710"/>
              <a:gd name="T66" fmla="*/ 779 w 911"/>
              <a:gd name="T67" fmla="*/ 265 h 710"/>
              <a:gd name="T68" fmla="*/ 781 w 911"/>
              <a:gd name="T69" fmla="*/ 179 h 710"/>
              <a:gd name="T70" fmla="*/ 735 w 911"/>
              <a:gd name="T71" fmla="*/ 92 h 710"/>
              <a:gd name="T72" fmla="*/ 591 w 911"/>
              <a:gd name="T73" fmla="*/ 79 h 710"/>
              <a:gd name="T74" fmla="*/ 525 w 911"/>
              <a:gd name="T75" fmla="*/ 158 h 710"/>
              <a:gd name="T76" fmla="*/ 528 w 911"/>
              <a:gd name="T77" fmla="*/ 256 h 710"/>
              <a:gd name="T78" fmla="*/ 547 w 911"/>
              <a:gd name="T79" fmla="*/ 353 h 710"/>
              <a:gd name="T80" fmla="*/ 568 w 911"/>
              <a:gd name="T81" fmla="*/ 449 h 710"/>
              <a:gd name="T82" fmla="*/ 441 w 911"/>
              <a:gd name="T83" fmla="*/ 485 h 710"/>
              <a:gd name="T84" fmla="*/ 426 w 911"/>
              <a:gd name="T85" fmla="*/ 424 h 710"/>
              <a:gd name="T86" fmla="*/ 469 w 911"/>
              <a:gd name="T87" fmla="*/ 312 h 710"/>
              <a:gd name="T88" fmla="*/ 472 w 911"/>
              <a:gd name="T89" fmla="*/ 220 h 710"/>
              <a:gd name="T90" fmla="*/ 467 w 911"/>
              <a:gd name="T91" fmla="*/ 84 h 710"/>
              <a:gd name="T92" fmla="*/ 369 w 911"/>
              <a:gd name="T93" fmla="*/ 5 h 710"/>
              <a:gd name="T94" fmla="*/ 245 w 911"/>
              <a:gd name="T95" fmla="*/ 13 h 710"/>
              <a:gd name="T96" fmla="*/ 162 w 911"/>
              <a:gd name="T97" fmla="*/ 111 h 710"/>
              <a:gd name="T98" fmla="*/ 166 w 911"/>
              <a:gd name="T99" fmla="*/ 233 h 710"/>
              <a:gd name="T100" fmla="*/ 176 w 911"/>
              <a:gd name="T101" fmla="*/ 330 h 710"/>
              <a:gd name="T102" fmla="*/ 215 w 911"/>
              <a:gd name="T103" fmla="*/ 445 h 710"/>
              <a:gd name="T104" fmla="*/ 114 w 911"/>
              <a:gd name="T105" fmla="*/ 512 h 710"/>
              <a:gd name="T106" fmla="*/ 4 w 911"/>
              <a:gd name="T107" fmla="*/ 572 h 710"/>
              <a:gd name="T108" fmla="*/ 1 w 911"/>
              <a:gd name="T109" fmla="*/ 687 h 710"/>
              <a:gd name="T110" fmla="*/ 102 w 911"/>
              <a:gd name="T111" fmla="*/ 710 h 710"/>
              <a:gd name="T112" fmla="*/ 317 w 911"/>
              <a:gd name="T113" fmla="*/ 710 h 710"/>
              <a:gd name="T114" fmla="*/ 504 w 911"/>
              <a:gd name="T115" fmla="*/ 710 h 710"/>
              <a:gd name="T116" fmla="*/ 638 w 911"/>
              <a:gd name="T117" fmla="*/ 693 h 710"/>
              <a:gd name="T118" fmla="*/ 650 w 911"/>
              <a:gd name="T119" fmla="*/ 642 h 710"/>
              <a:gd name="T120" fmla="*/ 855 w 911"/>
              <a:gd name="T121" fmla="*/ 642 h 710"/>
              <a:gd name="T122" fmla="*/ 911 w 911"/>
              <a:gd name="T123" fmla="*/ 620 h 710"/>
              <a:gd name="T124" fmla="*/ 903 w 911"/>
              <a:gd name="T125" fmla="*/ 525 h 7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11" h="710">
                <a:moveTo>
                  <a:pt x="878" y="609"/>
                </a:moveTo>
                <a:lnTo>
                  <a:pt x="684" y="609"/>
                </a:lnTo>
                <a:lnTo>
                  <a:pt x="655" y="609"/>
                </a:lnTo>
                <a:lnTo>
                  <a:pt x="650" y="609"/>
                </a:lnTo>
                <a:lnTo>
                  <a:pt x="641" y="609"/>
                </a:lnTo>
                <a:lnTo>
                  <a:pt x="641" y="600"/>
                </a:lnTo>
                <a:lnTo>
                  <a:pt x="641" y="593"/>
                </a:lnTo>
                <a:lnTo>
                  <a:pt x="641" y="586"/>
                </a:lnTo>
                <a:lnTo>
                  <a:pt x="639" y="579"/>
                </a:lnTo>
                <a:lnTo>
                  <a:pt x="636" y="572"/>
                </a:lnTo>
                <a:lnTo>
                  <a:pt x="631" y="564"/>
                </a:lnTo>
                <a:lnTo>
                  <a:pt x="626" y="558"/>
                </a:lnTo>
                <a:lnTo>
                  <a:pt x="619" y="551"/>
                </a:lnTo>
                <a:lnTo>
                  <a:pt x="612" y="546"/>
                </a:lnTo>
                <a:lnTo>
                  <a:pt x="602" y="542"/>
                </a:lnTo>
                <a:lnTo>
                  <a:pt x="585" y="534"/>
                </a:lnTo>
                <a:lnTo>
                  <a:pt x="564" y="526"/>
                </a:lnTo>
                <a:lnTo>
                  <a:pt x="539" y="518"/>
                </a:lnTo>
                <a:lnTo>
                  <a:pt x="514" y="508"/>
                </a:lnTo>
                <a:lnTo>
                  <a:pt x="530" y="503"/>
                </a:lnTo>
                <a:lnTo>
                  <a:pt x="545" y="498"/>
                </a:lnTo>
                <a:lnTo>
                  <a:pt x="560" y="493"/>
                </a:lnTo>
                <a:lnTo>
                  <a:pt x="574" y="489"/>
                </a:lnTo>
                <a:lnTo>
                  <a:pt x="579" y="486"/>
                </a:lnTo>
                <a:lnTo>
                  <a:pt x="584" y="484"/>
                </a:lnTo>
                <a:lnTo>
                  <a:pt x="587" y="482"/>
                </a:lnTo>
                <a:lnTo>
                  <a:pt x="590" y="480"/>
                </a:lnTo>
                <a:lnTo>
                  <a:pt x="595" y="474"/>
                </a:lnTo>
                <a:lnTo>
                  <a:pt x="598" y="467"/>
                </a:lnTo>
                <a:lnTo>
                  <a:pt x="600" y="459"/>
                </a:lnTo>
                <a:lnTo>
                  <a:pt x="601" y="453"/>
                </a:lnTo>
                <a:lnTo>
                  <a:pt x="602" y="445"/>
                </a:lnTo>
                <a:lnTo>
                  <a:pt x="602" y="440"/>
                </a:lnTo>
                <a:lnTo>
                  <a:pt x="601" y="425"/>
                </a:lnTo>
                <a:lnTo>
                  <a:pt x="600" y="411"/>
                </a:lnTo>
                <a:lnTo>
                  <a:pt x="597" y="399"/>
                </a:lnTo>
                <a:lnTo>
                  <a:pt x="592" y="388"/>
                </a:lnTo>
                <a:lnTo>
                  <a:pt x="589" y="380"/>
                </a:lnTo>
                <a:lnTo>
                  <a:pt x="586" y="370"/>
                </a:lnTo>
                <a:lnTo>
                  <a:pt x="583" y="359"/>
                </a:lnTo>
                <a:lnTo>
                  <a:pt x="580" y="348"/>
                </a:lnTo>
                <a:lnTo>
                  <a:pt x="579" y="339"/>
                </a:lnTo>
                <a:lnTo>
                  <a:pt x="573" y="331"/>
                </a:lnTo>
                <a:lnTo>
                  <a:pt x="571" y="328"/>
                </a:lnTo>
                <a:lnTo>
                  <a:pt x="568" y="321"/>
                </a:lnTo>
                <a:lnTo>
                  <a:pt x="563" y="310"/>
                </a:lnTo>
                <a:lnTo>
                  <a:pt x="559" y="294"/>
                </a:lnTo>
                <a:lnTo>
                  <a:pt x="557" y="283"/>
                </a:lnTo>
                <a:lnTo>
                  <a:pt x="557" y="277"/>
                </a:lnTo>
                <a:lnTo>
                  <a:pt x="557" y="273"/>
                </a:lnTo>
                <a:lnTo>
                  <a:pt x="558" y="270"/>
                </a:lnTo>
                <a:lnTo>
                  <a:pt x="559" y="267"/>
                </a:lnTo>
                <a:lnTo>
                  <a:pt x="560" y="263"/>
                </a:lnTo>
                <a:lnTo>
                  <a:pt x="560" y="263"/>
                </a:lnTo>
                <a:lnTo>
                  <a:pt x="561" y="262"/>
                </a:lnTo>
                <a:lnTo>
                  <a:pt x="562" y="247"/>
                </a:lnTo>
                <a:lnTo>
                  <a:pt x="561" y="226"/>
                </a:lnTo>
                <a:lnTo>
                  <a:pt x="559" y="206"/>
                </a:lnTo>
                <a:lnTo>
                  <a:pt x="556" y="187"/>
                </a:lnTo>
                <a:lnTo>
                  <a:pt x="556" y="179"/>
                </a:lnTo>
                <a:lnTo>
                  <a:pt x="558" y="166"/>
                </a:lnTo>
                <a:lnTo>
                  <a:pt x="560" y="158"/>
                </a:lnTo>
                <a:lnTo>
                  <a:pt x="563" y="150"/>
                </a:lnTo>
                <a:lnTo>
                  <a:pt x="568" y="142"/>
                </a:lnTo>
                <a:lnTo>
                  <a:pt x="573" y="133"/>
                </a:lnTo>
                <a:lnTo>
                  <a:pt x="577" y="129"/>
                </a:lnTo>
                <a:lnTo>
                  <a:pt x="583" y="124"/>
                </a:lnTo>
                <a:lnTo>
                  <a:pt x="588" y="119"/>
                </a:lnTo>
                <a:lnTo>
                  <a:pt x="596" y="115"/>
                </a:lnTo>
                <a:lnTo>
                  <a:pt x="604" y="111"/>
                </a:lnTo>
                <a:lnTo>
                  <a:pt x="615" y="107"/>
                </a:lnTo>
                <a:lnTo>
                  <a:pt x="626" y="104"/>
                </a:lnTo>
                <a:lnTo>
                  <a:pt x="639" y="103"/>
                </a:lnTo>
                <a:lnTo>
                  <a:pt x="664" y="103"/>
                </a:lnTo>
                <a:lnTo>
                  <a:pt x="674" y="104"/>
                </a:lnTo>
                <a:lnTo>
                  <a:pt x="685" y="106"/>
                </a:lnTo>
                <a:lnTo>
                  <a:pt x="694" y="108"/>
                </a:lnTo>
                <a:lnTo>
                  <a:pt x="703" y="112"/>
                </a:lnTo>
                <a:lnTo>
                  <a:pt x="711" y="116"/>
                </a:lnTo>
                <a:lnTo>
                  <a:pt x="718" y="121"/>
                </a:lnTo>
                <a:lnTo>
                  <a:pt x="725" y="127"/>
                </a:lnTo>
                <a:lnTo>
                  <a:pt x="731" y="133"/>
                </a:lnTo>
                <a:lnTo>
                  <a:pt x="736" y="142"/>
                </a:lnTo>
                <a:lnTo>
                  <a:pt x="740" y="150"/>
                </a:lnTo>
                <a:lnTo>
                  <a:pt x="744" y="158"/>
                </a:lnTo>
                <a:lnTo>
                  <a:pt x="746" y="166"/>
                </a:lnTo>
                <a:lnTo>
                  <a:pt x="748" y="179"/>
                </a:lnTo>
                <a:lnTo>
                  <a:pt x="748" y="187"/>
                </a:lnTo>
                <a:lnTo>
                  <a:pt x="745" y="205"/>
                </a:lnTo>
                <a:lnTo>
                  <a:pt x="743" y="226"/>
                </a:lnTo>
                <a:lnTo>
                  <a:pt x="741" y="247"/>
                </a:lnTo>
                <a:lnTo>
                  <a:pt x="743" y="262"/>
                </a:lnTo>
                <a:lnTo>
                  <a:pt x="744" y="263"/>
                </a:lnTo>
                <a:lnTo>
                  <a:pt x="744" y="265"/>
                </a:lnTo>
                <a:lnTo>
                  <a:pt x="745" y="266"/>
                </a:lnTo>
                <a:lnTo>
                  <a:pt x="745" y="269"/>
                </a:lnTo>
                <a:lnTo>
                  <a:pt x="745" y="269"/>
                </a:lnTo>
                <a:lnTo>
                  <a:pt x="746" y="270"/>
                </a:lnTo>
                <a:lnTo>
                  <a:pt x="746" y="273"/>
                </a:lnTo>
                <a:lnTo>
                  <a:pt x="747" y="277"/>
                </a:lnTo>
                <a:lnTo>
                  <a:pt x="746" y="283"/>
                </a:lnTo>
                <a:lnTo>
                  <a:pt x="745" y="294"/>
                </a:lnTo>
                <a:lnTo>
                  <a:pt x="740" y="310"/>
                </a:lnTo>
                <a:lnTo>
                  <a:pt x="736" y="321"/>
                </a:lnTo>
                <a:lnTo>
                  <a:pt x="733" y="328"/>
                </a:lnTo>
                <a:lnTo>
                  <a:pt x="731" y="331"/>
                </a:lnTo>
                <a:lnTo>
                  <a:pt x="724" y="339"/>
                </a:lnTo>
                <a:lnTo>
                  <a:pt x="723" y="348"/>
                </a:lnTo>
                <a:lnTo>
                  <a:pt x="721" y="359"/>
                </a:lnTo>
                <a:lnTo>
                  <a:pt x="718" y="370"/>
                </a:lnTo>
                <a:lnTo>
                  <a:pt x="714" y="380"/>
                </a:lnTo>
                <a:lnTo>
                  <a:pt x="711" y="388"/>
                </a:lnTo>
                <a:lnTo>
                  <a:pt x="706" y="400"/>
                </a:lnTo>
                <a:lnTo>
                  <a:pt x="701" y="412"/>
                </a:lnTo>
                <a:lnTo>
                  <a:pt x="698" y="425"/>
                </a:lnTo>
                <a:lnTo>
                  <a:pt x="697" y="439"/>
                </a:lnTo>
                <a:lnTo>
                  <a:pt x="697" y="445"/>
                </a:lnTo>
                <a:lnTo>
                  <a:pt x="698" y="452"/>
                </a:lnTo>
                <a:lnTo>
                  <a:pt x="699" y="459"/>
                </a:lnTo>
                <a:lnTo>
                  <a:pt x="701" y="466"/>
                </a:lnTo>
                <a:lnTo>
                  <a:pt x="705" y="472"/>
                </a:lnTo>
                <a:lnTo>
                  <a:pt x="709" y="479"/>
                </a:lnTo>
                <a:lnTo>
                  <a:pt x="712" y="482"/>
                </a:lnTo>
                <a:lnTo>
                  <a:pt x="717" y="484"/>
                </a:lnTo>
                <a:lnTo>
                  <a:pt x="721" y="486"/>
                </a:lnTo>
                <a:lnTo>
                  <a:pt x="726" y="489"/>
                </a:lnTo>
                <a:lnTo>
                  <a:pt x="761" y="499"/>
                </a:lnTo>
                <a:lnTo>
                  <a:pt x="801" y="512"/>
                </a:lnTo>
                <a:lnTo>
                  <a:pt x="838" y="526"/>
                </a:lnTo>
                <a:lnTo>
                  <a:pt x="866" y="537"/>
                </a:lnTo>
                <a:lnTo>
                  <a:pt x="872" y="540"/>
                </a:lnTo>
                <a:lnTo>
                  <a:pt x="875" y="544"/>
                </a:lnTo>
                <a:lnTo>
                  <a:pt x="876" y="546"/>
                </a:lnTo>
                <a:lnTo>
                  <a:pt x="878" y="548"/>
                </a:lnTo>
                <a:lnTo>
                  <a:pt x="878" y="609"/>
                </a:lnTo>
                <a:close/>
                <a:moveTo>
                  <a:pt x="608" y="675"/>
                </a:moveTo>
                <a:lnTo>
                  <a:pt x="359" y="675"/>
                </a:lnTo>
                <a:lnTo>
                  <a:pt x="323" y="675"/>
                </a:lnTo>
                <a:lnTo>
                  <a:pt x="317" y="675"/>
                </a:lnTo>
                <a:lnTo>
                  <a:pt x="282" y="675"/>
                </a:lnTo>
                <a:lnTo>
                  <a:pt x="34" y="675"/>
                </a:lnTo>
                <a:lnTo>
                  <a:pt x="34" y="593"/>
                </a:lnTo>
                <a:lnTo>
                  <a:pt x="35" y="586"/>
                </a:lnTo>
                <a:lnTo>
                  <a:pt x="37" y="582"/>
                </a:lnTo>
                <a:lnTo>
                  <a:pt x="40" y="577"/>
                </a:lnTo>
                <a:lnTo>
                  <a:pt x="47" y="574"/>
                </a:lnTo>
                <a:lnTo>
                  <a:pt x="61" y="569"/>
                </a:lnTo>
                <a:lnTo>
                  <a:pt x="79" y="561"/>
                </a:lnTo>
                <a:lnTo>
                  <a:pt x="102" y="552"/>
                </a:lnTo>
                <a:lnTo>
                  <a:pt x="126" y="544"/>
                </a:lnTo>
                <a:lnTo>
                  <a:pt x="151" y="535"/>
                </a:lnTo>
                <a:lnTo>
                  <a:pt x="175" y="526"/>
                </a:lnTo>
                <a:lnTo>
                  <a:pt x="199" y="519"/>
                </a:lnTo>
                <a:lnTo>
                  <a:pt x="221" y="512"/>
                </a:lnTo>
                <a:lnTo>
                  <a:pt x="226" y="510"/>
                </a:lnTo>
                <a:lnTo>
                  <a:pt x="230" y="508"/>
                </a:lnTo>
                <a:lnTo>
                  <a:pt x="235" y="506"/>
                </a:lnTo>
                <a:lnTo>
                  <a:pt x="238" y="503"/>
                </a:lnTo>
                <a:lnTo>
                  <a:pt x="242" y="496"/>
                </a:lnTo>
                <a:lnTo>
                  <a:pt x="247" y="490"/>
                </a:lnTo>
                <a:lnTo>
                  <a:pt x="248" y="482"/>
                </a:lnTo>
                <a:lnTo>
                  <a:pt x="249" y="475"/>
                </a:lnTo>
                <a:lnTo>
                  <a:pt x="250" y="467"/>
                </a:lnTo>
                <a:lnTo>
                  <a:pt x="250" y="459"/>
                </a:lnTo>
                <a:lnTo>
                  <a:pt x="249" y="441"/>
                </a:lnTo>
                <a:lnTo>
                  <a:pt x="247" y="425"/>
                </a:lnTo>
                <a:lnTo>
                  <a:pt x="243" y="411"/>
                </a:lnTo>
                <a:lnTo>
                  <a:pt x="239" y="399"/>
                </a:lnTo>
                <a:lnTo>
                  <a:pt x="235" y="388"/>
                </a:lnTo>
                <a:lnTo>
                  <a:pt x="230" y="376"/>
                </a:lnTo>
                <a:lnTo>
                  <a:pt x="227" y="362"/>
                </a:lnTo>
                <a:lnTo>
                  <a:pt x="224" y="347"/>
                </a:lnTo>
                <a:lnTo>
                  <a:pt x="223" y="337"/>
                </a:lnTo>
                <a:lnTo>
                  <a:pt x="216" y="330"/>
                </a:lnTo>
                <a:lnTo>
                  <a:pt x="212" y="324"/>
                </a:lnTo>
                <a:lnTo>
                  <a:pt x="208" y="316"/>
                </a:lnTo>
                <a:lnTo>
                  <a:pt x="202" y="302"/>
                </a:lnTo>
                <a:lnTo>
                  <a:pt x="197" y="281"/>
                </a:lnTo>
                <a:lnTo>
                  <a:pt x="195" y="266"/>
                </a:lnTo>
                <a:lnTo>
                  <a:pt x="194" y="256"/>
                </a:lnTo>
                <a:lnTo>
                  <a:pt x="195" y="251"/>
                </a:lnTo>
                <a:lnTo>
                  <a:pt x="196" y="247"/>
                </a:lnTo>
                <a:lnTo>
                  <a:pt x="198" y="243"/>
                </a:lnTo>
                <a:lnTo>
                  <a:pt x="199" y="239"/>
                </a:lnTo>
                <a:lnTo>
                  <a:pt x="199" y="238"/>
                </a:lnTo>
                <a:lnTo>
                  <a:pt x="199" y="238"/>
                </a:lnTo>
                <a:lnTo>
                  <a:pt x="200" y="231"/>
                </a:lnTo>
                <a:lnTo>
                  <a:pt x="200" y="221"/>
                </a:lnTo>
                <a:lnTo>
                  <a:pt x="200" y="209"/>
                </a:lnTo>
                <a:lnTo>
                  <a:pt x="199" y="197"/>
                </a:lnTo>
                <a:lnTo>
                  <a:pt x="197" y="171"/>
                </a:lnTo>
                <a:lnTo>
                  <a:pt x="194" y="150"/>
                </a:lnTo>
                <a:lnTo>
                  <a:pt x="193" y="144"/>
                </a:lnTo>
                <a:lnTo>
                  <a:pt x="193" y="137"/>
                </a:lnTo>
                <a:lnTo>
                  <a:pt x="194" y="128"/>
                </a:lnTo>
                <a:lnTo>
                  <a:pt x="196" y="118"/>
                </a:lnTo>
                <a:lnTo>
                  <a:pt x="198" y="108"/>
                </a:lnTo>
                <a:lnTo>
                  <a:pt x="202" y="98"/>
                </a:lnTo>
                <a:lnTo>
                  <a:pt x="209" y="87"/>
                </a:lnTo>
                <a:lnTo>
                  <a:pt x="215" y="76"/>
                </a:lnTo>
                <a:lnTo>
                  <a:pt x="222" y="70"/>
                </a:lnTo>
                <a:lnTo>
                  <a:pt x="228" y="63"/>
                </a:lnTo>
                <a:lnTo>
                  <a:pt x="237" y="57"/>
                </a:lnTo>
                <a:lnTo>
                  <a:pt x="247" y="50"/>
                </a:lnTo>
                <a:lnTo>
                  <a:pt x="259" y="45"/>
                </a:lnTo>
                <a:lnTo>
                  <a:pt x="272" y="39"/>
                </a:lnTo>
                <a:lnTo>
                  <a:pt x="287" y="36"/>
                </a:lnTo>
                <a:lnTo>
                  <a:pt x="303" y="34"/>
                </a:lnTo>
                <a:lnTo>
                  <a:pt x="335" y="34"/>
                </a:lnTo>
                <a:lnTo>
                  <a:pt x="349" y="36"/>
                </a:lnTo>
                <a:lnTo>
                  <a:pt x="363" y="38"/>
                </a:lnTo>
                <a:lnTo>
                  <a:pt x="375" y="43"/>
                </a:lnTo>
                <a:lnTo>
                  <a:pt x="387" y="47"/>
                </a:lnTo>
                <a:lnTo>
                  <a:pt x="398" y="52"/>
                </a:lnTo>
                <a:lnTo>
                  <a:pt x="408" y="59"/>
                </a:lnTo>
                <a:lnTo>
                  <a:pt x="416" y="67"/>
                </a:lnTo>
                <a:lnTo>
                  <a:pt x="424" y="76"/>
                </a:lnTo>
                <a:lnTo>
                  <a:pt x="431" y="87"/>
                </a:lnTo>
                <a:lnTo>
                  <a:pt x="437" y="98"/>
                </a:lnTo>
                <a:lnTo>
                  <a:pt x="441" y="108"/>
                </a:lnTo>
                <a:lnTo>
                  <a:pt x="444" y="118"/>
                </a:lnTo>
                <a:lnTo>
                  <a:pt x="445" y="128"/>
                </a:lnTo>
                <a:lnTo>
                  <a:pt x="447" y="137"/>
                </a:lnTo>
                <a:lnTo>
                  <a:pt x="447" y="144"/>
                </a:lnTo>
                <a:lnTo>
                  <a:pt x="447" y="150"/>
                </a:lnTo>
                <a:lnTo>
                  <a:pt x="443" y="172"/>
                </a:lnTo>
                <a:lnTo>
                  <a:pt x="440" y="197"/>
                </a:lnTo>
                <a:lnTo>
                  <a:pt x="439" y="210"/>
                </a:lnTo>
                <a:lnTo>
                  <a:pt x="439" y="221"/>
                </a:lnTo>
                <a:lnTo>
                  <a:pt x="439" y="231"/>
                </a:lnTo>
                <a:lnTo>
                  <a:pt x="440" y="238"/>
                </a:lnTo>
                <a:lnTo>
                  <a:pt x="441" y="239"/>
                </a:lnTo>
                <a:lnTo>
                  <a:pt x="441" y="240"/>
                </a:lnTo>
                <a:lnTo>
                  <a:pt x="442" y="242"/>
                </a:lnTo>
                <a:lnTo>
                  <a:pt x="443" y="246"/>
                </a:lnTo>
                <a:lnTo>
                  <a:pt x="443" y="247"/>
                </a:lnTo>
                <a:lnTo>
                  <a:pt x="443" y="247"/>
                </a:lnTo>
                <a:lnTo>
                  <a:pt x="444" y="250"/>
                </a:lnTo>
                <a:lnTo>
                  <a:pt x="445" y="256"/>
                </a:lnTo>
                <a:lnTo>
                  <a:pt x="444" y="266"/>
                </a:lnTo>
                <a:lnTo>
                  <a:pt x="442" y="281"/>
                </a:lnTo>
                <a:lnTo>
                  <a:pt x="437" y="302"/>
                </a:lnTo>
                <a:lnTo>
                  <a:pt x="431" y="316"/>
                </a:lnTo>
                <a:lnTo>
                  <a:pt x="427" y="324"/>
                </a:lnTo>
                <a:lnTo>
                  <a:pt x="424" y="330"/>
                </a:lnTo>
                <a:lnTo>
                  <a:pt x="416" y="337"/>
                </a:lnTo>
                <a:lnTo>
                  <a:pt x="415" y="347"/>
                </a:lnTo>
                <a:lnTo>
                  <a:pt x="413" y="361"/>
                </a:lnTo>
                <a:lnTo>
                  <a:pt x="409" y="376"/>
                </a:lnTo>
                <a:lnTo>
                  <a:pt x="404" y="388"/>
                </a:lnTo>
                <a:lnTo>
                  <a:pt x="400" y="399"/>
                </a:lnTo>
                <a:lnTo>
                  <a:pt x="395" y="412"/>
                </a:lnTo>
                <a:lnTo>
                  <a:pt x="389" y="427"/>
                </a:lnTo>
                <a:lnTo>
                  <a:pt x="387" y="435"/>
                </a:lnTo>
                <a:lnTo>
                  <a:pt x="386" y="442"/>
                </a:lnTo>
                <a:lnTo>
                  <a:pt x="385" y="451"/>
                </a:lnTo>
                <a:lnTo>
                  <a:pt x="384" y="458"/>
                </a:lnTo>
                <a:lnTo>
                  <a:pt x="384" y="466"/>
                </a:lnTo>
                <a:lnTo>
                  <a:pt x="385" y="474"/>
                </a:lnTo>
                <a:lnTo>
                  <a:pt x="386" y="481"/>
                </a:lnTo>
                <a:lnTo>
                  <a:pt x="388" y="489"/>
                </a:lnTo>
                <a:lnTo>
                  <a:pt x="391" y="496"/>
                </a:lnTo>
                <a:lnTo>
                  <a:pt x="397" y="503"/>
                </a:lnTo>
                <a:lnTo>
                  <a:pt x="400" y="505"/>
                </a:lnTo>
                <a:lnTo>
                  <a:pt x="404" y="508"/>
                </a:lnTo>
                <a:lnTo>
                  <a:pt x="409" y="510"/>
                </a:lnTo>
                <a:lnTo>
                  <a:pt x="414" y="512"/>
                </a:lnTo>
                <a:lnTo>
                  <a:pt x="435" y="518"/>
                </a:lnTo>
                <a:lnTo>
                  <a:pt x="458" y="525"/>
                </a:lnTo>
                <a:lnTo>
                  <a:pt x="483" y="534"/>
                </a:lnTo>
                <a:lnTo>
                  <a:pt x="508" y="543"/>
                </a:lnTo>
                <a:lnTo>
                  <a:pt x="532" y="550"/>
                </a:lnTo>
                <a:lnTo>
                  <a:pt x="555" y="559"/>
                </a:lnTo>
                <a:lnTo>
                  <a:pt x="573" y="566"/>
                </a:lnTo>
                <a:lnTo>
                  <a:pt x="589" y="572"/>
                </a:lnTo>
                <a:lnTo>
                  <a:pt x="593" y="575"/>
                </a:lnTo>
                <a:lnTo>
                  <a:pt x="598" y="577"/>
                </a:lnTo>
                <a:lnTo>
                  <a:pt x="601" y="580"/>
                </a:lnTo>
                <a:lnTo>
                  <a:pt x="603" y="583"/>
                </a:lnTo>
                <a:lnTo>
                  <a:pt x="606" y="588"/>
                </a:lnTo>
                <a:lnTo>
                  <a:pt x="608" y="593"/>
                </a:lnTo>
                <a:lnTo>
                  <a:pt x="608" y="675"/>
                </a:lnTo>
                <a:close/>
                <a:moveTo>
                  <a:pt x="880" y="506"/>
                </a:moveTo>
                <a:lnTo>
                  <a:pt x="851" y="495"/>
                </a:lnTo>
                <a:lnTo>
                  <a:pt x="813" y="481"/>
                </a:lnTo>
                <a:lnTo>
                  <a:pt x="772" y="468"/>
                </a:lnTo>
                <a:lnTo>
                  <a:pt x="735" y="456"/>
                </a:lnTo>
                <a:lnTo>
                  <a:pt x="733" y="455"/>
                </a:lnTo>
                <a:lnTo>
                  <a:pt x="732" y="453"/>
                </a:lnTo>
                <a:lnTo>
                  <a:pt x="732" y="449"/>
                </a:lnTo>
                <a:lnTo>
                  <a:pt x="731" y="439"/>
                </a:lnTo>
                <a:lnTo>
                  <a:pt x="732" y="429"/>
                </a:lnTo>
                <a:lnTo>
                  <a:pt x="734" y="421"/>
                </a:lnTo>
                <a:lnTo>
                  <a:pt x="738" y="411"/>
                </a:lnTo>
                <a:lnTo>
                  <a:pt x="741" y="402"/>
                </a:lnTo>
                <a:lnTo>
                  <a:pt x="746" y="393"/>
                </a:lnTo>
                <a:lnTo>
                  <a:pt x="750" y="380"/>
                </a:lnTo>
                <a:lnTo>
                  <a:pt x="753" y="367"/>
                </a:lnTo>
                <a:lnTo>
                  <a:pt x="757" y="353"/>
                </a:lnTo>
                <a:lnTo>
                  <a:pt x="761" y="346"/>
                </a:lnTo>
                <a:lnTo>
                  <a:pt x="767" y="335"/>
                </a:lnTo>
                <a:lnTo>
                  <a:pt x="773" y="320"/>
                </a:lnTo>
                <a:lnTo>
                  <a:pt x="777" y="301"/>
                </a:lnTo>
                <a:lnTo>
                  <a:pt x="780" y="285"/>
                </a:lnTo>
                <a:lnTo>
                  <a:pt x="780" y="273"/>
                </a:lnTo>
                <a:lnTo>
                  <a:pt x="779" y="265"/>
                </a:lnTo>
                <a:lnTo>
                  <a:pt x="777" y="258"/>
                </a:lnTo>
                <a:lnTo>
                  <a:pt x="776" y="256"/>
                </a:lnTo>
                <a:lnTo>
                  <a:pt x="776" y="255"/>
                </a:lnTo>
                <a:lnTo>
                  <a:pt x="775" y="247"/>
                </a:lnTo>
                <a:lnTo>
                  <a:pt x="776" y="232"/>
                </a:lnTo>
                <a:lnTo>
                  <a:pt x="778" y="213"/>
                </a:lnTo>
                <a:lnTo>
                  <a:pt x="780" y="194"/>
                </a:lnTo>
                <a:lnTo>
                  <a:pt x="781" y="187"/>
                </a:lnTo>
                <a:lnTo>
                  <a:pt x="781" y="179"/>
                </a:lnTo>
                <a:lnTo>
                  <a:pt x="780" y="169"/>
                </a:lnTo>
                <a:lnTo>
                  <a:pt x="778" y="158"/>
                </a:lnTo>
                <a:lnTo>
                  <a:pt x="775" y="147"/>
                </a:lnTo>
                <a:lnTo>
                  <a:pt x="771" y="135"/>
                </a:lnTo>
                <a:lnTo>
                  <a:pt x="765" y="125"/>
                </a:lnTo>
                <a:lnTo>
                  <a:pt x="758" y="113"/>
                </a:lnTo>
                <a:lnTo>
                  <a:pt x="751" y="106"/>
                </a:lnTo>
                <a:lnTo>
                  <a:pt x="744" y="99"/>
                </a:lnTo>
                <a:lnTo>
                  <a:pt x="735" y="92"/>
                </a:lnTo>
                <a:lnTo>
                  <a:pt x="724" y="86"/>
                </a:lnTo>
                <a:lnTo>
                  <a:pt x="712" y="79"/>
                </a:lnTo>
                <a:lnTo>
                  <a:pt x="698" y="75"/>
                </a:lnTo>
                <a:lnTo>
                  <a:pt x="683" y="71"/>
                </a:lnTo>
                <a:lnTo>
                  <a:pt x="665" y="69"/>
                </a:lnTo>
                <a:lnTo>
                  <a:pt x="638" y="69"/>
                </a:lnTo>
                <a:lnTo>
                  <a:pt x="620" y="71"/>
                </a:lnTo>
                <a:lnTo>
                  <a:pt x="604" y="75"/>
                </a:lnTo>
                <a:lnTo>
                  <a:pt x="591" y="79"/>
                </a:lnTo>
                <a:lnTo>
                  <a:pt x="578" y="86"/>
                </a:lnTo>
                <a:lnTo>
                  <a:pt x="569" y="92"/>
                </a:lnTo>
                <a:lnTo>
                  <a:pt x="560" y="99"/>
                </a:lnTo>
                <a:lnTo>
                  <a:pt x="552" y="106"/>
                </a:lnTo>
                <a:lnTo>
                  <a:pt x="546" y="113"/>
                </a:lnTo>
                <a:lnTo>
                  <a:pt x="538" y="125"/>
                </a:lnTo>
                <a:lnTo>
                  <a:pt x="533" y="135"/>
                </a:lnTo>
                <a:lnTo>
                  <a:pt x="528" y="147"/>
                </a:lnTo>
                <a:lnTo>
                  <a:pt x="525" y="158"/>
                </a:lnTo>
                <a:lnTo>
                  <a:pt x="523" y="169"/>
                </a:lnTo>
                <a:lnTo>
                  <a:pt x="522" y="179"/>
                </a:lnTo>
                <a:lnTo>
                  <a:pt x="522" y="187"/>
                </a:lnTo>
                <a:lnTo>
                  <a:pt x="523" y="194"/>
                </a:lnTo>
                <a:lnTo>
                  <a:pt x="525" y="213"/>
                </a:lnTo>
                <a:lnTo>
                  <a:pt x="528" y="232"/>
                </a:lnTo>
                <a:lnTo>
                  <a:pt x="528" y="247"/>
                </a:lnTo>
                <a:lnTo>
                  <a:pt x="528" y="255"/>
                </a:lnTo>
                <a:lnTo>
                  <a:pt x="528" y="256"/>
                </a:lnTo>
                <a:lnTo>
                  <a:pt x="526" y="258"/>
                </a:lnTo>
                <a:lnTo>
                  <a:pt x="524" y="265"/>
                </a:lnTo>
                <a:lnTo>
                  <a:pt x="523" y="273"/>
                </a:lnTo>
                <a:lnTo>
                  <a:pt x="523" y="285"/>
                </a:lnTo>
                <a:lnTo>
                  <a:pt x="526" y="301"/>
                </a:lnTo>
                <a:lnTo>
                  <a:pt x="531" y="320"/>
                </a:lnTo>
                <a:lnTo>
                  <a:pt x="536" y="335"/>
                </a:lnTo>
                <a:lnTo>
                  <a:pt x="542" y="346"/>
                </a:lnTo>
                <a:lnTo>
                  <a:pt x="547" y="353"/>
                </a:lnTo>
                <a:lnTo>
                  <a:pt x="550" y="367"/>
                </a:lnTo>
                <a:lnTo>
                  <a:pt x="553" y="380"/>
                </a:lnTo>
                <a:lnTo>
                  <a:pt x="558" y="393"/>
                </a:lnTo>
                <a:lnTo>
                  <a:pt x="562" y="402"/>
                </a:lnTo>
                <a:lnTo>
                  <a:pt x="564" y="410"/>
                </a:lnTo>
                <a:lnTo>
                  <a:pt x="566" y="418"/>
                </a:lnTo>
                <a:lnTo>
                  <a:pt x="568" y="428"/>
                </a:lnTo>
                <a:lnTo>
                  <a:pt x="568" y="440"/>
                </a:lnTo>
                <a:lnTo>
                  <a:pt x="568" y="449"/>
                </a:lnTo>
                <a:lnTo>
                  <a:pt x="568" y="454"/>
                </a:lnTo>
                <a:lnTo>
                  <a:pt x="566" y="456"/>
                </a:lnTo>
                <a:lnTo>
                  <a:pt x="564" y="456"/>
                </a:lnTo>
                <a:lnTo>
                  <a:pt x="541" y="464"/>
                </a:lnTo>
                <a:lnTo>
                  <a:pt x="514" y="472"/>
                </a:lnTo>
                <a:lnTo>
                  <a:pt x="487" y="482"/>
                </a:lnTo>
                <a:lnTo>
                  <a:pt x="462" y="492"/>
                </a:lnTo>
                <a:lnTo>
                  <a:pt x="452" y="489"/>
                </a:lnTo>
                <a:lnTo>
                  <a:pt x="441" y="485"/>
                </a:lnTo>
                <a:lnTo>
                  <a:pt x="433" y="482"/>
                </a:lnTo>
                <a:lnTo>
                  <a:pt x="424" y="480"/>
                </a:lnTo>
                <a:lnTo>
                  <a:pt x="421" y="478"/>
                </a:lnTo>
                <a:lnTo>
                  <a:pt x="418" y="476"/>
                </a:lnTo>
                <a:lnTo>
                  <a:pt x="418" y="470"/>
                </a:lnTo>
                <a:lnTo>
                  <a:pt x="418" y="458"/>
                </a:lnTo>
                <a:lnTo>
                  <a:pt x="420" y="447"/>
                </a:lnTo>
                <a:lnTo>
                  <a:pt x="422" y="435"/>
                </a:lnTo>
                <a:lnTo>
                  <a:pt x="426" y="424"/>
                </a:lnTo>
                <a:lnTo>
                  <a:pt x="431" y="413"/>
                </a:lnTo>
                <a:lnTo>
                  <a:pt x="436" y="401"/>
                </a:lnTo>
                <a:lnTo>
                  <a:pt x="441" y="385"/>
                </a:lnTo>
                <a:lnTo>
                  <a:pt x="445" y="369"/>
                </a:lnTo>
                <a:lnTo>
                  <a:pt x="449" y="351"/>
                </a:lnTo>
                <a:lnTo>
                  <a:pt x="455" y="343"/>
                </a:lnTo>
                <a:lnTo>
                  <a:pt x="463" y="330"/>
                </a:lnTo>
                <a:lnTo>
                  <a:pt x="466" y="321"/>
                </a:lnTo>
                <a:lnTo>
                  <a:pt x="469" y="312"/>
                </a:lnTo>
                <a:lnTo>
                  <a:pt x="472" y="301"/>
                </a:lnTo>
                <a:lnTo>
                  <a:pt x="476" y="288"/>
                </a:lnTo>
                <a:lnTo>
                  <a:pt x="479" y="267"/>
                </a:lnTo>
                <a:lnTo>
                  <a:pt x="479" y="253"/>
                </a:lnTo>
                <a:lnTo>
                  <a:pt x="478" y="242"/>
                </a:lnTo>
                <a:lnTo>
                  <a:pt x="475" y="234"/>
                </a:lnTo>
                <a:lnTo>
                  <a:pt x="474" y="233"/>
                </a:lnTo>
                <a:lnTo>
                  <a:pt x="474" y="231"/>
                </a:lnTo>
                <a:lnTo>
                  <a:pt x="472" y="220"/>
                </a:lnTo>
                <a:lnTo>
                  <a:pt x="474" y="201"/>
                </a:lnTo>
                <a:lnTo>
                  <a:pt x="476" y="179"/>
                </a:lnTo>
                <a:lnTo>
                  <a:pt x="479" y="155"/>
                </a:lnTo>
                <a:lnTo>
                  <a:pt x="480" y="146"/>
                </a:lnTo>
                <a:lnTo>
                  <a:pt x="480" y="135"/>
                </a:lnTo>
                <a:lnTo>
                  <a:pt x="479" y="124"/>
                </a:lnTo>
                <a:lnTo>
                  <a:pt x="477" y="111"/>
                </a:lnTo>
                <a:lnTo>
                  <a:pt x="472" y="98"/>
                </a:lnTo>
                <a:lnTo>
                  <a:pt x="467" y="84"/>
                </a:lnTo>
                <a:lnTo>
                  <a:pt x="460" y="69"/>
                </a:lnTo>
                <a:lnTo>
                  <a:pt x="450" y="56"/>
                </a:lnTo>
                <a:lnTo>
                  <a:pt x="443" y="47"/>
                </a:lnTo>
                <a:lnTo>
                  <a:pt x="434" y="37"/>
                </a:lnTo>
                <a:lnTo>
                  <a:pt x="423" y="29"/>
                </a:lnTo>
                <a:lnTo>
                  <a:pt x="410" y="21"/>
                </a:lnTo>
                <a:lnTo>
                  <a:pt x="395" y="13"/>
                </a:lnTo>
                <a:lnTo>
                  <a:pt x="377" y="8"/>
                </a:lnTo>
                <a:lnTo>
                  <a:pt x="369" y="5"/>
                </a:lnTo>
                <a:lnTo>
                  <a:pt x="358" y="4"/>
                </a:lnTo>
                <a:lnTo>
                  <a:pt x="347" y="2"/>
                </a:lnTo>
                <a:lnTo>
                  <a:pt x="336" y="0"/>
                </a:lnTo>
                <a:lnTo>
                  <a:pt x="302" y="0"/>
                </a:lnTo>
                <a:lnTo>
                  <a:pt x="291" y="2"/>
                </a:lnTo>
                <a:lnTo>
                  <a:pt x="280" y="4"/>
                </a:lnTo>
                <a:lnTo>
                  <a:pt x="270" y="5"/>
                </a:lnTo>
                <a:lnTo>
                  <a:pt x="262" y="8"/>
                </a:lnTo>
                <a:lnTo>
                  <a:pt x="245" y="13"/>
                </a:lnTo>
                <a:lnTo>
                  <a:pt x="229" y="21"/>
                </a:lnTo>
                <a:lnTo>
                  <a:pt x="216" y="29"/>
                </a:lnTo>
                <a:lnTo>
                  <a:pt x="206" y="37"/>
                </a:lnTo>
                <a:lnTo>
                  <a:pt x="197" y="47"/>
                </a:lnTo>
                <a:lnTo>
                  <a:pt x="189" y="56"/>
                </a:lnTo>
                <a:lnTo>
                  <a:pt x="180" y="69"/>
                </a:lnTo>
                <a:lnTo>
                  <a:pt x="172" y="84"/>
                </a:lnTo>
                <a:lnTo>
                  <a:pt x="167" y="98"/>
                </a:lnTo>
                <a:lnTo>
                  <a:pt x="162" y="111"/>
                </a:lnTo>
                <a:lnTo>
                  <a:pt x="160" y="124"/>
                </a:lnTo>
                <a:lnTo>
                  <a:pt x="159" y="135"/>
                </a:lnTo>
                <a:lnTo>
                  <a:pt x="159" y="146"/>
                </a:lnTo>
                <a:lnTo>
                  <a:pt x="160" y="155"/>
                </a:lnTo>
                <a:lnTo>
                  <a:pt x="164" y="179"/>
                </a:lnTo>
                <a:lnTo>
                  <a:pt x="166" y="201"/>
                </a:lnTo>
                <a:lnTo>
                  <a:pt x="167" y="220"/>
                </a:lnTo>
                <a:lnTo>
                  <a:pt x="166" y="231"/>
                </a:lnTo>
                <a:lnTo>
                  <a:pt x="166" y="233"/>
                </a:lnTo>
                <a:lnTo>
                  <a:pt x="165" y="234"/>
                </a:lnTo>
                <a:lnTo>
                  <a:pt x="162" y="242"/>
                </a:lnTo>
                <a:lnTo>
                  <a:pt x="160" y="253"/>
                </a:lnTo>
                <a:lnTo>
                  <a:pt x="161" y="267"/>
                </a:lnTo>
                <a:lnTo>
                  <a:pt x="165" y="288"/>
                </a:lnTo>
                <a:lnTo>
                  <a:pt x="167" y="301"/>
                </a:lnTo>
                <a:lnTo>
                  <a:pt x="170" y="312"/>
                </a:lnTo>
                <a:lnTo>
                  <a:pt x="173" y="321"/>
                </a:lnTo>
                <a:lnTo>
                  <a:pt x="176" y="330"/>
                </a:lnTo>
                <a:lnTo>
                  <a:pt x="184" y="343"/>
                </a:lnTo>
                <a:lnTo>
                  <a:pt x="191" y="351"/>
                </a:lnTo>
                <a:lnTo>
                  <a:pt x="194" y="369"/>
                </a:lnTo>
                <a:lnTo>
                  <a:pt x="198" y="385"/>
                </a:lnTo>
                <a:lnTo>
                  <a:pt x="203" y="401"/>
                </a:lnTo>
                <a:lnTo>
                  <a:pt x="209" y="413"/>
                </a:lnTo>
                <a:lnTo>
                  <a:pt x="212" y="422"/>
                </a:lnTo>
                <a:lnTo>
                  <a:pt x="214" y="432"/>
                </a:lnTo>
                <a:lnTo>
                  <a:pt x="215" y="445"/>
                </a:lnTo>
                <a:lnTo>
                  <a:pt x="216" y="459"/>
                </a:lnTo>
                <a:lnTo>
                  <a:pt x="215" y="470"/>
                </a:lnTo>
                <a:lnTo>
                  <a:pt x="215" y="477"/>
                </a:lnTo>
                <a:lnTo>
                  <a:pt x="213" y="479"/>
                </a:lnTo>
                <a:lnTo>
                  <a:pt x="211" y="480"/>
                </a:lnTo>
                <a:lnTo>
                  <a:pt x="188" y="486"/>
                </a:lnTo>
                <a:lnTo>
                  <a:pt x="165" y="495"/>
                </a:lnTo>
                <a:lnTo>
                  <a:pt x="139" y="504"/>
                </a:lnTo>
                <a:lnTo>
                  <a:pt x="114" y="512"/>
                </a:lnTo>
                <a:lnTo>
                  <a:pt x="89" y="521"/>
                </a:lnTo>
                <a:lnTo>
                  <a:pt x="67" y="530"/>
                </a:lnTo>
                <a:lnTo>
                  <a:pt x="48" y="537"/>
                </a:lnTo>
                <a:lnTo>
                  <a:pt x="33" y="544"/>
                </a:lnTo>
                <a:lnTo>
                  <a:pt x="24" y="548"/>
                </a:lnTo>
                <a:lnTo>
                  <a:pt x="17" y="553"/>
                </a:lnTo>
                <a:lnTo>
                  <a:pt x="11" y="559"/>
                </a:lnTo>
                <a:lnTo>
                  <a:pt x="7" y="565"/>
                </a:lnTo>
                <a:lnTo>
                  <a:pt x="4" y="572"/>
                </a:lnTo>
                <a:lnTo>
                  <a:pt x="1" y="579"/>
                </a:lnTo>
                <a:lnTo>
                  <a:pt x="0" y="586"/>
                </a:lnTo>
                <a:lnTo>
                  <a:pt x="0" y="593"/>
                </a:lnTo>
                <a:lnTo>
                  <a:pt x="0" y="612"/>
                </a:lnTo>
                <a:lnTo>
                  <a:pt x="0" y="638"/>
                </a:lnTo>
                <a:lnTo>
                  <a:pt x="0" y="661"/>
                </a:lnTo>
                <a:lnTo>
                  <a:pt x="0" y="678"/>
                </a:lnTo>
                <a:lnTo>
                  <a:pt x="0" y="682"/>
                </a:lnTo>
                <a:lnTo>
                  <a:pt x="1" y="687"/>
                </a:lnTo>
                <a:lnTo>
                  <a:pt x="4" y="693"/>
                </a:lnTo>
                <a:lnTo>
                  <a:pt x="7" y="698"/>
                </a:lnTo>
                <a:lnTo>
                  <a:pt x="11" y="702"/>
                </a:lnTo>
                <a:lnTo>
                  <a:pt x="17" y="707"/>
                </a:lnTo>
                <a:lnTo>
                  <a:pt x="24" y="709"/>
                </a:lnTo>
                <a:lnTo>
                  <a:pt x="33" y="710"/>
                </a:lnTo>
                <a:lnTo>
                  <a:pt x="47" y="710"/>
                </a:lnTo>
                <a:lnTo>
                  <a:pt x="71" y="710"/>
                </a:lnTo>
                <a:lnTo>
                  <a:pt x="102" y="710"/>
                </a:lnTo>
                <a:lnTo>
                  <a:pt x="138" y="710"/>
                </a:lnTo>
                <a:lnTo>
                  <a:pt x="176" y="710"/>
                </a:lnTo>
                <a:lnTo>
                  <a:pt x="215" y="710"/>
                </a:lnTo>
                <a:lnTo>
                  <a:pt x="252" y="710"/>
                </a:lnTo>
                <a:lnTo>
                  <a:pt x="282" y="710"/>
                </a:lnTo>
                <a:lnTo>
                  <a:pt x="296" y="710"/>
                </a:lnTo>
                <a:lnTo>
                  <a:pt x="308" y="710"/>
                </a:lnTo>
                <a:lnTo>
                  <a:pt x="315" y="710"/>
                </a:lnTo>
                <a:lnTo>
                  <a:pt x="317" y="710"/>
                </a:lnTo>
                <a:lnTo>
                  <a:pt x="323" y="710"/>
                </a:lnTo>
                <a:lnTo>
                  <a:pt x="326" y="710"/>
                </a:lnTo>
                <a:lnTo>
                  <a:pt x="333" y="710"/>
                </a:lnTo>
                <a:lnTo>
                  <a:pt x="345" y="710"/>
                </a:lnTo>
                <a:lnTo>
                  <a:pt x="359" y="710"/>
                </a:lnTo>
                <a:lnTo>
                  <a:pt x="390" y="710"/>
                </a:lnTo>
                <a:lnTo>
                  <a:pt x="426" y="710"/>
                </a:lnTo>
                <a:lnTo>
                  <a:pt x="465" y="710"/>
                </a:lnTo>
                <a:lnTo>
                  <a:pt x="504" y="710"/>
                </a:lnTo>
                <a:lnTo>
                  <a:pt x="539" y="710"/>
                </a:lnTo>
                <a:lnTo>
                  <a:pt x="572" y="710"/>
                </a:lnTo>
                <a:lnTo>
                  <a:pt x="595" y="710"/>
                </a:lnTo>
                <a:lnTo>
                  <a:pt x="609" y="710"/>
                </a:lnTo>
                <a:lnTo>
                  <a:pt x="617" y="709"/>
                </a:lnTo>
                <a:lnTo>
                  <a:pt x="625" y="707"/>
                </a:lnTo>
                <a:lnTo>
                  <a:pt x="630" y="702"/>
                </a:lnTo>
                <a:lnTo>
                  <a:pt x="635" y="698"/>
                </a:lnTo>
                <a:lnTo>
                  <a:pt x="638" y="693"/>
                </a:lnTo>
                <a:lnTo>
                  <a:pt x="640" y="687"/>
                </a:lnTo>
                <a:lnTo>
                  <a:pt x="641" y="682"/>
                </a:lnTo>
                <a:lnTo>
                  <a:pt x="641" y="678"/>
                </a:lnTo>
                <a:lnTo>
                  <a:pt x="641" y="672"/>
                </a:lnTo>
                <a:lnTo>
                  <a:pt x="641" y="664"/>
                </a:lnTo>
                <a:lnTo>
                  <a:pt x="641" y="654"/>
                </a:lnTo>
                <a:lnTo>
                  <a:pt x="641" y="642"/>
                </a:lnTo>
                <a:lnTo>
                  <a:pt x="647" y="642"/>
                </a:lnTo>
                <a:lnTo>
                  <a:pt x="650" y="642"/>
                </a:lnTo>
                <a:lnTo>
                  <a:pt x="655" y="642"/>
                </a:lnTo>
                <a:lnTo>
                  <a:pt x="663" y="642"/>
                </a:lnTo>
                <a:lnTo>
                  <a:pt x="684" y="642"/>
                </a:lnTo>
                <a:lnTo>
                  <a:pt x="708" y="642"/>
                </a:lnTo>
                <a:lnTo>
                  <a:pt x="737" y="642"/>
                </a:lnTo>
                <a:lnTo>
                  <a:pt x="768" y="642"/>
                </a:lnTo>
                <a:lnTo>
                  <a:pt x="800" y="642"/>
                </a:lnTo>
                <a:lnTo>
                  <a:pt x="829" y="642"/>
                </a:lnTo>
                <a:lnTo>
                  <a:pt x="855" y="642"/>
                </a:lnTo>
                <a:lnTo>
                  <a:pt x="873" y="642"/>
                </a:lnTo>
                <a:lnTo>
                  <a:pt x="884" y="642"/>
                </a:lnTo>
                <a:lnTo>
                  <a:pt x="892" y="642"/>
                </a:lnTo>
                <a:lnTo>
                  <a:pt x="897" y="640"/>
                </a:lnTo>
                <a:lnTo>
                  <a:pt x="902" y="637"/>
                </a:lnTo>
                <a:lnTo>
                  <a:pt x="906" y="632"/>
                </a:lnTo>
                <a:lnTo>
                  <a:pt x="908" y="629"/>
                </a:lnTo>
                <a:lnTo>
                  <a:pt x="910" y="625"/>
                </a:lnTo>
                <a:lnTo>
                  <a:pt x="911" y="620"/>
                </a:lnTo>
                <a:lnTo>
                  <a:pt x="911" y="616"/>
                </a:lnTo>
                <a:lnTo>
                  <a:pt x="911" y="603"/>
                </a:lnTo>
                <a:lnTo>
                  <a:pt x="911" y="584"/>
                </a:lnTo>
                <a:lnTo>
                  <a:pt x="911" y="563"/>
                </a:lnTo>
                <a:lnTo>
                  <a:pt x="911" y="548"/>
                </a:lnTo>
                <a:lnTo>
                  <a:pt x="910" y="543"/>
                </a:lnTo>
                <a:lnTo>
                  <a:pt x="909" y="536"/>
                </a:lnTo>
                <a:lnTo>
                  <a:pt x="907" y="531"/>
                </a:lnTo>
                <a:lnTo>
                  <a:pt x="903" y="525"/>
                </a:lnTo>
                <a:lnTo>
                  <a:pt x="899" y="519"/>
                </a:lnTo>
                <a:lnTo>
                  <a:pt x="894" y="515"/>
                </a:lnTo>
                <a:lnTo>
                  <a:pt x="887" y="510"/>
                </a:lnTo>
                <a:lnTo>
                  <a:pt x="880" y="506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vert="horz" wrap="square" lIns="182880" tIns="91440" rIns="182880" bIns="91440" numCol="1" anchor="t" anchorCtr="0" compatLnSpc="1"/>
          <a:lstStyle/>
          <a:p>
            <a:endParaRPr lang="en-US" sz="66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2075863" y="4909734"/>
            <a:ext cx="888663" cy="888663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4488344" y="4878529"/>
            <a:ext cx="888663" cy="888663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6872277" y="4878529"/>
            <a:ext cx="888663" cy="888663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9186318" y="4878528"/>
            <a:ext cx="888663" cy="888663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 bwMode="auto">
          <a:xfrm>
            <a:off x="1932560" y="4992659"/>
            <a:ext cx="1162700" cy="707886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40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1</a:t>
            </a:r>
            <a:endParaRPr lang="en-US" altLang="zh-CN" sz="4000" b="1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 bwMode="auto">
          <a:xfrm>
            <a:off x="4340313" y="4974394"/>
            <a:ext cx="1162700" cy="707886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4000" b="1" dirty="0">
                <a:solidFill>
                  <a:schemeClr val="bg1"/>
                </a:solidFill>
                <a:cs typeface="+mn-ea"/>
                <a:sym typeface="+mn-lt"/>
              </a:rPr>
              <a:t>2</a:t>
            </a:r>
            <a:endParaRPr lang="en-US" altLang="zh-CN" sz="4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 bwMode="auto">
          <a:xfrm>
            <a:off x="6718263" y="4974394"/>
            <a:ext cx="1162700" cy="707886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40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3</a:t>
            </a:r>
            <a:endParaRPr lang="en-US" altLang="zh-CN" sz="4000" b="1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 bwMode="auto">
          <a:xfrm>
            <a:off x="9033811" y="4956997"/>
            <a:ext cx="1162700" cy="707886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40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4</a:t>
            </a:r>
            <a:endParaRPr lang="en-US" altLang="zh-CN" sz="4000" b="1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prism isInverted="1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 animBg="1"/>
      <p:bldP spid="20" grpId="0" animBg="1"/>
      <p:bldP spid="26" grpId="0" animBg="1"/>
      <p:bldP spid="31" grpId="0"/>
      <p:bldP spid="32" grpId="0"/>
      <p:bldP spid="33" grpId="0"/>
      <p:bldP spid="3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菱形 19"/>
          <p:cNvSpPr/>
          <p:nvPr/>
        </p:nvSpPr>
        <p:spPr>
          <a:xfrm rot="548357">
            <a:off x="7790624" y="2574674"/>
            <a:ext cx="3542168" cy="3542168"/>
          </a:xfrm>
          <a:prstGeom prst="diamond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菱形 16"/>
          <p:cNvSpPr/>
          <p:nvPr/>
        </p:nvSpPr>
        <p:spPr>
          <a:xfrm rot="548357">
            <a:off x="5025396" y="2146335"/>
            <a:ext cx="3542168" cy="3542168"/>
          </a:xfrm>
          <a:prstGeom prst="diamond">
            <a:avLst/>
          </a:prstGeom>
          <a:gradFill>
            <a:gsLst>
              <a:gs pos="100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菱形 15"/>
          <p:cNvSpPr/>
          <p:nvPr/>
        </p:nvSpPr>
        <p:spPr>
          <a:xfrm rot="548357">
            <a:off x="2468295" y="-635031"/>
            <a:ext cx="4438542" cy="4438542"/>
          </a:xfrm>
          <a:prstGeom prst="diamond">
            <a:avLst/>
          </a:pr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菱形 13"/>
          <p:cNvSpPr/>
          <p:nvPr/>
        </p:nvSpPr>
        <p:spPr>
          <a:xfrm rot="548357">
            <a:off x="-946584" y="-988064"/>
            <a:ext cx="3542168" cy="3542168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菱形 7"/>
          <p:cNvSpPr/>
          <p:nvPr/>
        </p:nvSpPr>
        <p:spPr>
          <a:xfrm rot="548357">
            <a:off x="-60534" y="1687223"/>
            <a:ext cx="3483554" cy="3483554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菱形 8"/>
          <p:cNvSpPr/>
          <p:nvPr/>
        </p:nvSpPr>
        <p:spPr>
          <a:xfrm rot="548357">
            <a:off x="1445747" y="3828408"/>
            <a:ext cx="3483554" cy="3483554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菱形 5"/>
          <p:cNvSpPr/>
          <p:nvPr/>
        </p:nvSpPr>
        <p:spPr>
          <a:xfrm rot="548357">
            <a:off x="3382592" y="4447676"/>
            <a:ext cx="3483554" cy="3483554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菱形 6"/>
          <p:cNvSpPr/>
          <p:nvPr/>
        </p:nvSpPr>
        <p:spPr>
          <a:xfrm rot="548357">
            <a:off x="2130576" y="2011458"/>
            <a:ext cx="3483554" cy="3483554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菱形 9"/>
          <p:cNvSpPr/>
          <p:nvPr/>
        </p:nvSpPr>
        <p:spPr>
          <a:xfrm rot="548357">
            <a:off x="-1304955" y="2173997"/>
            <a:ext cx="2232670" cy="2232670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菱形 10"/>
          <p:cNvSpPr/>
          <p:nvPr/>
        </p:nvSpPr>
        <p:spPr>
          <a:xfrm rot="548357">
            <a:off x="-1026894" y="4078785"/>
            <a:ext cx="2443081" cy="2443081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菱形 11"/>
          <p:cNvSpPr/>
          <p:nvPr/>
        </p:nvSpPr>
        <p:spPr>
          <a:xfrm rot="548357">
            <a:off x="167315" y="5603756"/>
            <a:ext cx="2232670" cy="2232670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菱形 12"/>
          <p:cNvSpPr/>
          <p:nvPr/>
        </p:nvSpPr>
        <p:spPr>
          <a:xfrm rot="548357">
            <a:off x="-921690" y="5820288"/>
            <a:ext cx="2232670" cy="2232670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菱形 14"/>
          <p:cNvSpPr/>
          <p:nvPr/>
        </p:nvSpPr>
        <p:spPr>
          <a:xfrm rot="548357">
            <a:off x="841200" y="-696487"/>
            <a:ext cx="3791998" cy="3791998"/>
          </a:xfrm>
          <a:prstGeom prst="diamond">
            <a:avLst/>
          </a:prstGeom>
          <a:gradFill>
            <a:gsLst>
              <a:gs pos="0">
                <a:schemeClr val="bg1"/>
              </a:gs>
              <a:gs pos="10000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菱形 17"/>
          <p:cNvSpPr/>
          <p:nvPr/>
        </p:nvSpPr>
        <p:spPr>
          <a:xfrm rot="548357">
            <a:off x="6033541" y="4761592"/>
            <a:ext cx="3542168" cy="3542168"/>
          </a:xfrm>
          <a:prstGeom prst="diamond">
            <a:avLst/>
          </a:prstGeom>
          <a:gradFill>
            <a:gsLst>
              <a:gs pos="100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菱形 20"/>
          <p:cNvSpPr/>
          <p:nvPr/>
        </p:nvSpPr>
        <p:spPr>
          <a:xfrm rot="548357">
            <a:off x="6733995" y="51127"/>
            <a:ext cx="3542168" cy="3542168"/>
          </a:xfrm>
          <a:prstGeom prst="diamond">
            <a:avLst/>
          </a:prstGeom>
          <a:gradFill>
            <a:gsLst>
              <a:gs pos="100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菱形 21"/>
          <p:cNvSpPr/>
          <p:nvPr/>
        </p:nvSpPr>
        <p:spPr>
          <a:xfrm rot="548357">
            <a:off x="5562823" y="-1200045"/>
            <a:ext cx="2651282" cy="2651282"/>
          </a:xfrm>
          <a:prstGeom prst="diamond">
            <a:avLst/>
          </a:prstGeom>
          <a:gradFill>
            <a:gsLst>
              <a:gs pos="0">
                <a:schemeClr val="bg1"/>
              </a:gs>
              <a:gs pos="10000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菱形 22"/>
          <p:cNvSpPr/>
          <p:nvPr/>
        </p:nvSpPr>
        <p:spPr>
          <a:xfrm rot="548357">
            <a:off x="8838823" y="4345315"/>
            <a:ext cx="2813640" cy="2813640"/>
          </a:xfrm>
          <a:prstGeom prst="diamond">
            <a:avLst/>
          </a:prstGeom>
          <a:gradFill>
            <a:gsLst>
              <a:gs pos="100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菱形 23"/>
          <p:cNvSpPr/>
          <p:nvPr/>
        </p:nvSpPr>
        <p:spPr>
          <a:xfrm rot="548357">
            <a:off x="9701170" y="1540800"/>
            <a:ext cx="2626264" cy="2626264"/>
          </a:xfrm>
          <a:prstGeom prst="diamond">
            <a:avLst/>
          </a:prstGeom>
          <a:gradFill>
            <a:gsLst>
              <a:gs pos="100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菱形 24"/>
          <p:cNvSpPr/>
          <p:nvPr/>
        </p:nvSpPr>
        <p:spPr>
          <a:xfrm rot="548357">
            <a:off x="10716183" y="2928535"/>
            <a:ext cx="3483554" cy="3483554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菱形 25"/>
          <p:cNvSpPr/>
          <p:nvPr/>
        </p:nvSpPr>
        <p:spPr>
          <a:xfrm rot="548357">
            <a:off x="8851565" y="-1418843"/>
            <a:ext cx="3483554" cy="3483554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菱形 27"/>
          <p:cNvSpPr/>
          <p:nvPr/>
        </p:nvSpPr>
        <p:spPr>
          <a:xfrm rot="548357">
            <a:off x="7321749" y="2225085"/>
            <a:ext cx="3238439" cy="3238439"/>
          </a:xfrm>
          <a:prstGeom prst="diamond">
            <a:avLst/>
          </a:prstGeom>
          <a:gradFill>
            <a:gsLst>
              <a:gs pos="100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2263636" y="2276371"/>
            <a:ext cx="7811345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15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商业计划书</a:t>
            </a:r>
            <a:endParaRPr lang="zh-CN" altLang="en-US" sz="115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菱形 28"/>
          <p:cNvSpPr/>
          <p:nvPr/>
        </p:nvSpPr>
        <p:spPr>
          <a:xfrm rot="548357">
            <a:off x="10344947" y="267523"/>
            <a:ext cx="2626264" cy="2626264"/>
          </a:xfrm>
          <a:prstGeom prst="diamond">
            <a:avLst/>
          </a:prstGeom>
          <a:gradFill>
            <a:gsLst>
              <a:gs pos="100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116502" y="5395206"/>
            <a:ext cx="59055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 Life isn't about waiting for the storm to pass. it's about learning to dance Life isn't it's about learning to dance in the rain.</a:t>
            </a:r>
            <a:endParaRPr lang="zh-CN" altLang="en-US" sz="1600" dirty="0">
              <a:solidFill>
                <a:schemeClr val="bg2">
                  <a:lumMod val="1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794229" y="1870115"/>
            <a:ext cx="8740761" cy="2526955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4864390" y="1522069"/>
            <a:ext cx="2683502" cy="584775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200" b="1" dirty="0">
                <a:solidFill>
                  <a:schemeClr val="bg1"/>
                </a:solidFill>
                <a:cs typeface="+mn-ea"/>
                <a:sym typeface="+mn-lt"/>
              </a:rPr>
              <a:t>YOUR LOGO</a:t>
            </a:r>
            <a:endParaRPr lang="zh-CN" altLang="en-US" sz="3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4" name="菱形 33"/>
          <p:cNvSpPr/>
          <p:nvPr/>
        </p:nvSpPr>
        <p:spPr>
          <a:xfrm rot="548357">
            <a:off x="10487234" y="5242915"/>
            <a:ext cx="2265510" cy="2265510"/>
          </a:xfrm>
          <a:prstGeom prst="diamond">
            <a:avLst/>
          </a:prstGeom>
          <a:gradFill>
            <a:gsLst>
              <a:gs pos="100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0" grpId="0"/>
      <p:bldP spid="3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菱形 19"/>
          <p:cNvSpPr/>
          <p:nvPr/>
        </p:nvSpPr>
        <p:spPr>
          <a:xfrm rot="548357">
            <a:off x="7790624" y="2574674"/>
            <a:ext cx="3542168" cy="3542168"/>
          </a:xfrm>
          <a:prstGeom prst="diamond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菱形 20"/>
          <p:cNvSpPr/>
          <p:nvPr/>
        </p:nvSpPr>
        <p:spPr>
          <a:xfrm rot="548357">
            <a:off x="6733995" y="51127"/>
            <a:ext cx="3542168" cy="3542168"/>
          </a:xfrm>
          <a:prstGeom prst="diamond">
            <a:avLst/>
          </a:prstGeom>
          <a:gradFill>
            <a:gsLst>
              <a:gs pos="49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菱形 21"/>
          <p:cNvSpPr/>
          <p:nvPr/>
        </p:nvSpPr>
        <p:spPr>
          <a:xfrm rot="548357">
            <a:off x="5562823" y="-1200045"/>
            <a:ext cx="2651282" cy="2651282"/>
          </a:xfrm>
          <a:prstGeom prst="diamond">
            <a:avLst/>
          </a:prstGeom>
          <a:gradFill>
            <a:gsLst>
              <a:gs pos="0">
                <a:schemeClr val="bg1"/>
              </a:gs>
              <a:gs pos="10000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菱形 22"/>
          <p:cNvSpPr/>
          <p:nvPr/>
        </p:nvSpPr>
        <p:spPr>
          <a:xfrm rot="548357">
            <a:off x="8838823" y="4345315"/>
            <a:ext cx="2813640" cy="2813640"/>
          </a:xfrm>
          <a:prstGeom prst="diamond">
            <a:avLst/>
          </a:prstGeom>
          <a:gradFill>
            <a:gsLst>
              <a:gs pos="100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菱形 23"/>
          <p:cNvSpPr/>
          <p:nvPr/>
        </p:nvSpPr>
        <p:spPr>
          <a:xfrm rot="548357">
            <a:off x="9701170" y="1540800"/>
            <a:ext cx="2626264" cy="2626264"/>
          </a:xfrm>
          <a:prstGeom prst="diamond">
            <a:avLst/>
          </a:prstGeom>
          <a:gradFill>
            <a:gsLst>
              <a:gs pos="100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菱形 24"/>
          <p:cNvSpPr/>
          <p:nvPr/>
        </p:nvSpPr>
        <p:spPr>
          <a:xfrm rot="548357">
            <a:off x="10716183" y="2928535"/>
            <a:ext cx="3483554" cy="3483554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菱形 25"/>
          <p:cNvSpPr/>
          <p:nvPr/>
        </p:nvSpPr>
        <p:spPr>
          <a:xfrm rot="548357">
            <a:off x="8851565" y="-1418843"/>
            <a:ext cx="3483554" cy="3483554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菱形 27"/>
          <p:cNvSpPr/>
          <p:nvPr/>
        </p:nvSpPr>
        <p:spPr>
          <a:xfrm rot="548357">
            <a:off x="7321749" y="2225085"/>
            <a:ext cx="3238439" cy="3238439"/>
          </a:xfrm>
          <a:prstGeom prst="diamond">
            <a:avLst/>
          </a:prstGeom>
          <a:gradFill>
            <a:gsLst>
              <a:gs pos="100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菱形 33"/>
          <p:cNvSpPr/>
          <p:nvPr/>
        </p:nvSpPr>
        <p:spPr>
          <a:xfrm rot="548357">
            <a:off x="10487234" y="5242915"/>
            <a:ext cx="2265510" cy="2265510"/>
          </a:xfrm>
          <a:prstGeom prst="diamond">
            <a:avLst/>
          </a:prstGeom>
          <a:gradFill>
            <a:gsLst>
              <a:gs pos="100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989630" y="3429000"/>
            <a:ext cx="527612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6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请输入标题</a:t>
            </a:r>
            <a:endParaRPr lang="zh-CN" altLang="en-US" sz="66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046538" y="4607651"/>
            <a:ext cx="590557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 Life isn't about waiting for the storm to pass. it's about learning to dance Life isn't it's about learning to dance in the rain.</a:t>
            </a:r>
            <a:endParaRPr lang="zh-CN" altLang="en-US" sz="1600" dirty="0">
              <a:solidFill>
                <a:schemeClr val="bg2">
                  <a:lumMod val="1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046538" y="2392267"/>
            <a:ext cx="29030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5400" b="1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Part 01</a:t>
            </a:r>
            <a:endParaRPr lang="en-US" altLang="zh-CN" sz="5400" b="1" dirty="0">
              <a:solidFill>
                <a:schemeClr val="bg2">
                  <a:lumMod val="1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" name="菱形 36"/>
          <p:cNvSpPr/>
          <p:nvPr/>
        </p:nvSpPr>
        <p:spPr>
          <a:xfrm rot="548357">
            <a:off x="5095697" y="339617"/>
            <a:ext cx="2651282" cy="2651282"/>
          </a:xfrm>
          <a:prstGeom prst="diamond">
            <a:avLst/>
          </a:prstGeom>
          <a:gradFill>
            <a:gsLst>
              <a:gs pos="0">
                <a:schemeClr val="bg1"/>
              </a:gs>
              <a:gs pos="10000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菱形 37"/>
          <p:cNvSpPr/>
          <p:nvPr/>
        </p:nvSpPr>
        <p:spPr>
          <a:xfrm rot="548357">
            <a:off x="6930717" y="4622251"/>
            <a:ext cx="2987348" cy="2987348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菱形 38"/>
          <p:cNvSpPr/>
          <p:nvPr/>
        </p:nvSpPr>
        <p:spPr>
          <a:xfrm rot="548357">
            <a:off x="11458063" y="720157"/>
            <a:ext cx="2122546" cy="2122546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 advTm="0">
        <p14:glitter pattern="hexagon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5" grpId="0"/>
      <p:bldP spid="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94365" y="390914"/>
            <a:ext cx="25310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请输入标题</a:t>
            </a:r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90193" y="559188"/>
            <a:ext cx="275892" cy="307217"/>
            <a:chOff x="719691" y="1637069"/>
            <a:chExt cx="275892" cy="307217"/>
          </a:xfrm>
        </p:grpSpPr>
        <p:sp>
          <p:nvSpPr>
            <p:cNvPr id="4" name="矩形 3"/>
            <p:cNvSpPr/>
            <p:nvPr/>
          </p:nvSpPr>
          <p:spPr>
            <a:xfrm>
              <a:off x="884907" y="1637069"/>
              <a:ext cx="110676" cy="307217"/>
            </a:xfrm>
            <a:prstGeom prst="rect">
              <a:avLst/>
            </a:prstGeom>
            <a:noFill/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719691" y="1637069"/>
              <a:ext cx="110677" cy="307217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977029" y="1693514"/>
            <a:ext cx="3124821" cy="3925450"/>
          </a:xfrm>
          <a:prstGeom prst="rect">
            <a:avLst/>
          </a:prstGeom>
          <a:noFill/>
          <a:ln w="2857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17241" y="2481168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添加页面标题内容</a:t>
            </a:r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Google Shape;86;p19"/>
          <p:cNvSpPr txBox="1"/>
          <p:nvPr/>
        </p:nvSpPr>
        <p:spPr>
          <a:xfrm>
            <a:off x="5417241" y="2046898"/>
            <a:ext cx="3183654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YOUR TITLE HERE</a:t>
            </a:r>
            <a:endParaRPr sz="2400" b="0" i="0" u="none" strike="noStrike" cap="none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TextBox 24"/>
          <p:cNvSpPr txBox="1"/>
          <p:nvPr/>
        </p:nvSpPr>
        <p:spPr>
          <a:xfrm>
            <a:off x="5417241" y="3179652"/>
            <a:ext cx="5694763" cy="1061813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marL="0" marR="0" lvl="0" indent="0" algn="l" defTabSz="121793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请在此处添加具体内容，文字尽量言简意赅，简单说明即可，不必过于繁琐，注意板面美观度。请在此处添加具体内容，文字尽量言简意赅，简单说明即可，不必过于繁琐，注意板面美观度。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TextBox 5"/>
          <p:cNvSpPr txBox="1"/>
          <p:nvPr/>
        </p:nvSpPr>
        <p:spPr>
          <a:xfrm>
            <a:off x="5417241" y="4680135"/>
            <a:ext cx="22686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65</a:t>
            </a:r>
            <a:r>
              <a: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</a:t>
            </a:r>
            <a:endParaRPr lang="en-US" sz="5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Rectangle 6"/>
          <p:cNvSpPr/>
          <p:nvPr/>
        </p:nvSpPr>
        <p:spPr>
          <a:xfrm>
            <a:off x="5417241" y="5623110"/>
            <a:ext cx="21227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Short Text Here</a:t>
            </a:r>
            <a:endParaRPr lang="en-US" b="1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TextBox 5"/>
          <p:cNvSpPr txBox="1"/>
          <p:nvPr/>
        </p:nvSpPr>
        <p:spPr>
          <a:xfrm>
            <a:off x="8131582" y="4680135"/>
            <a:ext cx="22686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98</a:t>
            </a:r>
            <a:r>
              <a: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</a:t>
            </a:r>
            <a:endParaRPr lang="en-US" sz="5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Rectangle 6"/>
          <p:cNvSpPr/>
          <p:nvPr/>
        </p:nvSpPr>
        <p:spPr>
          <a:xfrm>
            <a:off x="8131582" y="5623110"/>
            <a:ext cx="21227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Short Text Here</a:t>
            </a:r>
            <a:endParaRPr lang="en-US" b="1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1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62" r="28402" b="984"/>
          <a:stretch>
            <a:fillRect/>
          </a:stretch>
        </p:blipFill>
        <p:spPr>
          <a:xfrm>
            <a:off x="1338103" y="1914162"/>
            <a:ext cx="3124821" cy="42549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0">
        <p14:ripple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菱形 27"/>
          <p:cNvSpPr/>
          <p:nvPr/>
        </p:nvSpPr>
        <p:spPr>
          <a:xfrm rot="548357">
            <a:off x="6395341" y="501079"/>
            <a:ext cx="6857516" cy="6857516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94365" y="390914"/>
            <a:ext cx="25310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请输入标题</a:t>
            </a:r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90193" y="559188"/>
            <a:ext cx="275892" cy="307217"/>
            <a:chOff x="719691" y="1637069"/>
            <a:chExt cx="275892" cy="307217"/>
          </a:xfrm>
        </p:grpSpPr>
        <p:sp>
          <p:nvSpPr>
            <p:cNvPr id="4" name="矩形 3"/>
            <p:cNvSpPr/>
            <p:nvPr/>
          </p:nvSpPr>
          <p:spPr>
            <a:xfrm>
              <a:off x="884907" y="1637069"/>
              <a:ext cx="110676" cy="307217"/>
            </a:xfrm>
            <a:prstGeom prst="rect">
              <a:avLst/>
            </a:prstGeom>
            <a:noFill/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719691" y="1637069"/>
              <a:ext cx="110677" cy="307217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TextBox 17"/>
          <p:cNvSpPr txBox="1"/>
          <p:nvPr/>
        </p:nvSpPr>
        <p:spPr>
          <a:xfrm>
            <a:off x="2367901" y="2571092"/>
            <a:ext cx="31813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828800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sz="1600" kern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Rectangle 18"/>
          <p:cNvSpPr/>
          <p:nvPr/>
        </p:nvSpPr>
        <p:spPr>
          <a:xfrm>
            <a:off x="2412888" y="2093224"/>
            <a:ext cx="18757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1828800" rtl="0"/>
            <a:r>
              <a:rPr lang="en-US" sz="2400" b="1" kern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2020.02</a:t>
            </a:r>
            <a:endParaRPr lang="en-US" sz="2400" b="1" kern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Rectangle 26"/>
          <p:cNvSpPr/>
          <p:nvPr/>
        </p:nvSpPr>
        <p:spPr>
          <a:xfrm flipH="1">
            <a:off x="2020930" y="2172490"/>
            <a:ext cx="61529" cy="142292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828800" rtl="0"/>
            <a:endParaRPr lang="en-US" sz="1200" kern="120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TextBox 17"/>
          <p:cNvSpPr txBox="1"/>
          <p:nvPr/>
        </p:nvSpPr>
        <p:spPr>
          <a:xfrm>
            <a:off x="7824558" y="2571092"/>
            <a:ext cx="31813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828800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sz="1600" kern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Rectangle 18"/>
          <p:cNvSpPr/>
          <p:nvPr/>
        </p:nvSpPr>
        <p:spPr>
          <a:xfrm>
            <a:off x="7869545" y="2093224"/>
            <a:ext cx="18757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1828800" rtl="0"/>
            <a:r>
              <a:rPr lang="en-US" sz="2400" b="1" kern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2020.04</a:t>
            </a:r>
            <a:endParaRPr lang="en-US" sz="2400" b="1" kern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Rectangle 26"/>
          <p:cNvSpPr/>
          <p:nvPr/>
        </p:nvSpPr>
        <p:spPr>
          <a:xfrm flipH="1">
            <a:off x="7477587" y="2172490"/>
            <a:ext cx="61529" cy="142292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828800" rtl="0"/>
            <a:endParaRPr lang="en-US" sz="1200" kern="120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TextBox 17"/>
          <p:cNvSpPr txBox="1"/>
          <p:nvPr/>
        </p:nvSpPr>
        <p:spPr>
          <a:xfrm>
            <a:off x="2367901" y="4736174"/>
            <a:ext cx="31813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828800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sz="1600" kern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Rectangle 18"/>
          <p:cNvSpPr/>
          <p:nvPr/>
        </p:nvSpPr>
        <p:spPr>
          <a:xfrm>
            <a:off x="2412888" y="4258306"/>
            <a:ext cx="18757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1828800" rtl="0"/>
            <a:r>
              <a:rPr lang="en-US" sz="2400" b="1" kern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2020.05</a:t>
            </a:r>
            <a:endParaRPr lang="en-US" sz="2400" b="1" kern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Rectangle 26"/>
          <p:cNvSpPr/>
          <p:nvPr/>
        </p:nvSpPr>
        <p:spPr>
          <a:xfrm flipH="1">
            <a:off x="2020930" y="4337572"/>
            <a:ext cx="61529" cy="142292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828800" rtl="0"/>
            <a:endParaRPr lang="en-US" sz="1200" kern="120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7824558" y="4736174"/>
            <a:ext cx="31813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828800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sz="1600" kern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Rectangle 18"/>
          <p:cNvSpPr/>
          <p:nvPr/>
        </p:nvSpPr>
        <p:spPr>
          <a:xfrm>
            <a:off x="7869545" y="4258306"/>
            <a:ext cx="18757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1828800" rtl="0"/>
            <a:r>
              <a:rPr lang="en-US" sz="2400" b="1" kern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2020.06</a:t>
            </a:r>
            <a:endParaRPr lang="en-US" sz="2400" b="1" kern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Rectangle 26"/>
          <p:cNvSpPr/>
          <p:nvPr/>
        </p:nvSpPr>
        <p:spPr>
          <a:xfrm flipH="1">
            <a:off x="7477587" y="4337572"/>
            <a:ext cx="61529" cy="142292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828800" rtl="0"/>
            <a:endParaRPr lang="en-US" sz="1200" kern="120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AutoShape 112"/>
          <p:cNvSpPr/>
          <p:nvPr/>
        </p:nvSpPr>
        <p:spPr bwMode="auto">
          <a:xfrm>
            <a:off x="6522452" y="4290122"/>
            <a:ext cx="669693" cy="670838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grpSp>
        <p:nvGrpSpPr>
          <p:cNvPr id="21" name="Group 9"/>
          <p:cNvGrpSpPr/>
          <p:nvPr/>
        </p:nvGrpSpPr>
        <p:grpSpPr>
          <a:xfrm>
            <a:off x="1230301" y="4286317"/>
            <a:ext cx="460200" cy="670838"/>
            <a:chOff x="3582988" y="3510757"/>
            <a:chExt cx="319088" cy="465138"/>
          </a:xfrm>
          <a:solidFill>
            <a:schemeClr val="tx1">
              <a:lumMod val="95000"/>
              <a:lumOff val="5000"/>
            </a:schemeClr>
          </a:solidFill>
          <a:effectLst/>
        </p:grpSpPr>
        <p:sp>
          <p:nvSpPr>
            <p:cNvPr id="22" name="AutoShape 113"/>
            <p:cNvSpPr/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3" name="AutoShape 114"/>
            <p:cNvSpPr/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>
              <a:reflection blurRad="152400" stA="70000" endPos="54000" dist="88900" dir="5400000" sy="-100000" algn="bl" rotWithShape="0"/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24" name="AutoShape 117"/>
          <p:cNvSpPr/>
          <p:nvPr/>
        </p:nvSpPr>
        <p:spPr bwMode="auto">
          <a:xfrm>
            <a:off x="1145384" y="2190197"/>
            <a:ext cx="669693" cy="502555"/>
          </a:xfrm>
          <a:custGeom>
            <a:avLst/>
            <a:gdLst>
              <a:gd name="T0" fmla="+- 0 10799 1"/>
              <a:gd name="T1" fmla="*/ T0 w 21596"/>
              <a:gd name="T2" fmla="*/ 10800 h 21600"/>
              <a:gd name="T3" fmla="+- 0 10799 1"/>
              <a:gd name="T4" fmla="*/ T3 w 21596"/>
              <a:gd name="T5" fmla="*/ 10800 h 21600"/>
              <a:gd name="T6" fmla="+- 0 10799 1"/>
              <a:gd name="T7" fmla="*/ T6 w 21596"/>
              <a:gd name="T8" fmla="*/ 10800 h 21600"/>
              <a:gd name="T9" fmla="+- 0 10799 1"/>
              <a:gd name="T10" fmla="*/ T9 w 21596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96" h="21600">
                <a:moveTo>
                  <a:pt x="4511" y="2151"/>
                </a:moveTo>
                <a:lnTo>
                  <a:pt x="6064" y="3877"/>
                </a:lnTo>
                <a:lnTo>
                  <a:pt x="4246" y="6302"/>
                </a:lnTo>
                <a:lnTo>
                  <a:pt x="1353" y="6302"/>
                </a:lnTo>
                <a:cubicBezTo>
                  <a:pt x="1353" y="6302"/>
                  <a:pt x="4511" y="2151"/>
                  <a:pt x="4511" y="2151"/>
                </a:cubicBezTo>
                <a:close/>
                <a:moveTo>
                  <a:pt x="17348" y="6302"/>
                </a:moveTo>
                <a:lnTo>
                  <a:pt x="15531" y="3877"/>
                </a:lnTo>
                <a:lnTo>
                  <a:pt x="17082" y="2153"/>
                </a:lnTo>
                <a:lnTo>
                  <a:pt x="20191" y="6302"/>
                </a:lnTo>
                <a:cubicBezTo>
                  <a:pt x="20191" y="6302"/>
                  <a:pt x="17348" y="6302"/>
                  <a:pt x="17348" y="6302"/>
                </a:cubicBezTo>
                <a:close/>
                <a:moveTo>
                  <a:pt x="17264" y="7202"/>
                </a:moveTo>
                <a:lnTo>
                  <a:pt x="19663" y="7202"/>
                </a:lnTo>
                <a:lnTo>
                  <a:pt x="13021" y="16638"/>
                </a:lnTo>
                <a:cubicBezTo>
                  <a:pt x="13021" y="16638"/>
                  <a:pt x="17264" y="7202"/>
                  <a:pt x="17264" y="7202"/>
                </a:cubicBezTo>
                <a:close/>
                <a:moveTo>
                  <a:pt x="8574" y="16637"/>
                </a:moveTo>
                <a:lnTo>
                  <a:pt x="1933" y="7202"/>
                </a:lnTo>
                <a:lnTo>
                  <a:pt x="4330" y="7202"/>
                </a:lnTo>
                <a:cubicBezTo>
                  <a:pt x="4330" y="7202"/>
                  <a:pt x="8574" y="16637"/>
                  <a:pt x="8574" y="16637"/>
                </a:cubicBezTo>
                <a:close/>
                <a:moveTo>
                  <a:pt x="8429" y="7202"/>
                </a:moveTo>
                <a:lnTo>
                  <a:pt x="10084" y="18249"/>
                </a:lnTo>
                <a:lnTo>
                  <a:pt x="5117" y="7202"/>
                </a:lnTo>
                <a:cubicBezTo>
                  <a:pt x="5117" y="7202"/>
                  <a:pt x="8429" y="7202"/>
                  <a:pt x="8429" y="7202"/>
                </a:cubicBezTo>
                <a:close/>
                <a:moveTo>
                  <a:pt x="6584" y="4456"/>
                </a:moveTo>
                <a:lnTo>
                  <a:pt x="8246" y="6302"/>
                </a:lnTo>
                <a:lnTo>
                  <a:pt x="5200" y="6302"/>
                </a:lnTo>
                <a:cubicBezTo>
                  <a:pt x="5200" y="6302"/>
                  <a:pt x="6584" y="4456"/>
                  <a:pt x="6584" y="4456"/>
                </a:cubicBezTo>
                <a:close/>
                <a:moveTo>
                  <a:pt x="6543" y="3238"/>
                </a:moveTo>
                <a:lnTo>
                  <a:pt x="5250" y="1800"/>
                </a:lnTo>
                <a:lnTo>
                  <a:pt x="7621" y="1800"/>
                </a:lnTo>
                <a:cubicBezTo>
                  <a:pt x="7621" y="1800"/>
                  <a:pt x="6543" y="3238"/>
                  <a:pt x="6543" y="3238"/>
                </a:cubicBezTo>
                <a:close/>
                <a:moveTo>
                  <a:pt x="10797" y="3466"/>
                </a:moveTo>
                <a:lnTo>
                  <a:pt x="9299" y="1800"/>
                </a:lnTo>
                <a:lnTo>
                  <a:pt x="12296" y="1800"/>
                </a:lnTo>
                <a:cubicBezTo>
                  <a:pt x="12296" y="1800"/>
                  <a:pt x="10797" y="3466"/>
                  <a:pt x="10797" y="3466"/>
                </a:cubicBezTo>
                <a:close/>
                <a:moveTo>
                  <a:pt x="13974" y="1800"/>
                </a:moveTo>
                <a:lnTo>
                  <a:pt x="16345" y="1800"/>
                </a:lnTo>
                <a:lnTo>
                  <a:pt x="15052" y="3238"/>
                </a:lnTo>
                <a:cubicBezTo>
                  <a:pt x="15052" y="3238"/>
                  <a:pt x="13974" y="1800"/>
                  <a:pt x="13974" y="1800"/>
                </a:cubicBezTo>
                <a:close/>
                <a:moveTo>
                  <a:pt x="13349" y="6302"/>
                </a:moveTo>
                <a:lnTo>
                  <a:pt x="15011" y="4456"/>
                </a:lnTo>
                <a:lnTo>
                  <a:pt x="16394" y="6302"/>
                </a:lnTo>
                <a:cubicBezTo>
                  <a:pt x="16394" y="6302"/>
                  <a:pt x="13349" y="6302"/>
                  <a:pt x="13349" y="6302"/>
                </a:cubicBezTo>
                <a:close/>
                <a:moveTo>
                  <a:pt x="13166" y="7202"/>
                </a:moveTo>
                <a:lnTo>
                  <a:pt x="16478" y="7202"/>
                </a:lnTo>
                <a:lnTo>
                  <a:pt x="11511" y="18249"/>
                </a:lnTo>
                <a:cubicBezTo>
                  <a:pt x="11511" y="18249"/>
                  <a:pt x="13166" y="7202"/>
                  <a:pt x="13166" y="7202"/>
                </a:cubicBezTo>
                <a:close/>
                <a:moveTo>
                  <a:pt x="12478" y="7202"/>
                </a:moveTo>
                <a:lnTo>
                  <a:pt x="10797" y="18414"/>
                </a:lnTo>
                <a:lnTo>
                  <a:pt x="9117" y="7202"/>
                </a:lnTo>
                <a:cubicBezTo>
                  <a:pt x="9117" y="7202"/>
                  <a:pt x="12478" y="7202"/>
                  <a:pt x="12478" y="7202"/>
                </a:cubicBezTo>
                <a:close/>
                <a:moveTo>
                  <a:pt x="8773" y="5716"/>
                </a:moveTo>
                <a:lnTo>
                  <a:pt x="7064" y="3817"/>
                </a:lnTo>
                <a:lnTo>
                  <a:pt x="8426" y="2000"/>
                </a:lnTo>
                <a:lnTo>
                  <a:pt x="10270" y="4051"/>
                </a:lnTo>
                <a:cubicBezTo>
                  <a:pt x="10270" y="4051"/>
                  <a:pt x="8773" y="5716"/>
                  <a:pt x="8773" y="5716"/>
                </a:cubicBezTo>
                <a:close/>
                <a:moveTo>
                  <a:pt x="11325" y="4051"/>
                </a:moveTo>
                <a:lnTo>
                  <a:pt x="13169" y="2000"/>
                </a:lnTo>
                <a:lnTo>
                  <a:pt x="14531" y="3817"/>
                </a:lnTo>
                <a:lnTo>
                  <a:pt x="12822" y="5716"/>
                </a:lnTo>
                <a:cubicBezTo>
                  <a:pt x="12822" y="5716"/>
                  <a:pt x="11325" y="4051"/>
                  <a:pt x="11325" y="4051"/>
                </a:cubicBezTo>
                <a:close/>
                <a:moveTo>
                  <a:pt x="12296" y="6302"/>
                </a:moveTo>
                <a:lnTo>
                  <a:pt x="9299" y="6302"/>
                </a:lnTo>
                <a:lnTo>
                  <a:pt x="10797" y="4638"/>
                </a:lnTo>
                <a:cubicBezTo>
                  <a:pt x="10797" y="4638"/>
                  <a:pt x="12296" y="6302"/>
                  <a:pt x="12296" y="6302"/>
                </a:cubicBezTo>
                <a:close/>
                <a:moveTo>
                  <a:pt x="21200" y="5102"/>
                </a:moveTo>
                <a:lnTo>
                  <a:pt x="17771" y="527"/>
                </a:lnTo>
                <a:cubicBezTo>
                  <a:pt x="17518" y="189"/>
                  <a:pt x="17176" y="0"/>
                  <a:pt x="16817" y="0"/>
                </a:cubicBezTo>
                <a:lnTo>
                  <a:pt x="4779" y="0"/>
                </a:lnTo>
                <a:cubicBezTo>
                  <a:pt x="4420" y="0"/>
                  <a:pt x="4077" y="189"/>
                  <a:pt x="3824" y="527"/>
                </a:cubicBezTo>
                <a:lnTo>
                  <a:pt x="395" y="5102"/>
                </a:lnTo>
                <a:cubicBezTo>
                  <a:pt x="131" y="5455"/>
                  <a:pt x="-1" y="5921"/>
                  <a:pt x="-1" y="6387"/>
                </a:cubicBezTo>
                <a:cubicBezTo>
                  <a:pt x="1" y="6810"/>
                  <a:pt x="114" y="7233"/>
                  <a:pt x="341" y="7573"/>
                </a:cubicBezTo>
                <a:lnTo>
                  <a:pt x="9788" y="20995"/>
                </a:lnTo>
                <a:cubicBezTo>
                  <a:pt x="10045" y="21379"/>
                  <a:pt x="10412" y="21599"/>
                  <a:pt x="10797" y="21599"/>
                </a:cubicBezTo>
                <a:cubicBezTo>
                  <a:pt x="11183" y="21599"/>
                  <a:pt x="11550" y="21379"/>
                  <a:pt x="11807" y="20995"/>
                </a:cubicBezTo>
                <a:lnTo>
                  <a:pt x="21255" y="7573"/>
                </a:lnTo>
                <a:cubicBezTo>
                  <a:pt x="21485" y="7226"/>
                  <a:pt x="21598" y="6791"/>
                  <a:pt x="21595" y="6359"/>
                </a:cubicBezTo>
                <a:cubicBezTo>
                  <a:pt x="21593" y="5902"/>
                  <a:pt x="21459" y="5449"/>
                  <a:pt x="21200" y="5102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grpSp>
        <p:nvGrpSpPr>
          <p:cNvPr id="25" name="Group 13"/>
          <p:cNvGrpSpPr/>
          <p:nvPr/>
        </p:nvGrpSpPr>
        <p:grpSpPr>
          <a:xfrm>
            <a:off x="6540512" y="2135519"/>
            <a:ext cx="669693" cy="669693"/>
            <a:chOff x="3498967" y="3049909"/>
            <a:chExt cx="464344" cy="464344"/>
          </a:xfrm>
          <a:solidFill>
            <a:schemeClr val="tx1">
              <a:lumMod val="95000"/>
              <a:lumOff val="5000"/>
            </a:schemeClr>
          </a:solidFill>
          <a:effectLst/>
        </p:grpSpPr>
        <p:sp>
          <p:nvSpPr>
            <p:cNvPr id="26" name="AutoShape 126"/>
            <p:cNvSpPr/>
            <p:nvPr/>
          </p:nvSpPr>
          <p:spPr bwMode="auto">
            <a:xfrm>
              <a:off x="3498967" y="304990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7" name="AutoShape 127"/>
            <p:cNvSpPr/>
            <p:nvPr/>
          </p:nvSpPr>
          <p:spPr bwMode="auto">
            <a:xfrm>
              <a:off x="3687085" y="312214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>
              <a:reflection blurRad="152400" stA="70000" endPos="54000" dist="88900" dir="5400000" sy="-100000" algn="bl" rotWithShape="0"/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0">
        <p14:ripple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0" grpId="0" bldLvl="0" animBg="1"/>
      <p:bldP spid="24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94365" y="390914"/>
            <a:ext cx="25310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请输入标题</a:t>
            </a:r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90193" y="559188"/>
            <a:ext cx="275892" cy="307217"/>
            <a:chOff x="719691" y="1637069"/>
            <a:chExt cx="275892" cy="307217"/>
          </a:xfrm>
        </p:grpSpPr>
        <p:sp>
          <p:nvSpPr>
            <p:cNvPr id="4" name="矩形 3"/>
            <p:cNvSpPr/>
            <p:nvPr/>
          </p:nvSpPr>
          <p:spPr>
            <a:xfrm>
              <a:off x="884907" y="1637069"/>
              <a:ext cx="110676" cy="307217"/>
            </a:xfrm>
            <a:prstGeom prst="rect">
              <a:avLst/>
            </a:prstGeom>
            <a:noFill/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719691" y="1637069"/>
              <a:ext cx="110677" cy="307217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8" name="菱形 17"/>
          <p:cNvSpPr/>
          <p:nvPr/>
        </p:nvSpPr>
        <p:spPr>
          <a:xfrm rot="548357">
            <a:off x="6013561" y="2945655"/>
            <a:ext cx="2064308" cy="2064308"/>
          </a:xfrm>
          <a:prstGeom prst="diamond">
            <a:avLst/>
          </a:prstGeom>
          <a:gradFill>
            <a:gsLst>
              <a:gs pos="100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菱形 16"/>
          <p:cNvSpPr/>
          <p:nvPr/>
        </p:nvSpPr>
        <p:spPr>
          <a:xfrm rot="548357">
            <a:off x="5079343" y="1669159"/>
            <a:ext cx="2220550" cy="2220550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菱形 18"/>
          <p:cNvSpPr/>
          <p:nvPr/>
        </p:nvSpPr>
        <p:spPr>
          <a:xfrm rot="548357">
            <a:off x="4064941" y="2961036"/>
            <a:ext cx="2064308" cy="2064308"/>
          </a:xfrm>
          <a:prstGeom prst="diamond">
            <a:avLst/>
          </a:prstGeom>
          <a:gradFill>
            <a:gsLst>
              <a:gs pos="100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Rectangle 483"/>
          <p:cNvSpPr/>
          <p:nvPr/>
        </p:nvSpPr>
        <p:spPr>
          <a:xfrm>
            <a:off x="844554" y="2256971"/>
            <a:ext cx="1841500" cy="537845"/>
          </a:xfrm>
          <a:prstGeom prst="rect">
            <a:avLst/>
          </a:prstGeom>
        </p:spPr>
        <p:txBody>
          <a:bodyPr vert="horz" lIns="182880" tIns="91440" rIns="182880" bIns="91440" rtlCol="0" anchor="ctr">
            <a:noAutofit/>
          </a:bodyPr>
          <a:lstStyle/>
          <a:p>
            <a:pPr defTabSz="1828800">
              <a:lnSpc>
                <a:spcPct val="120000"/>
              </a:lnSpc>
            </a:pP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输入标题</a:t>
            </a:r>
            <a:endParaRPr lang="en-US" altLang="zh-CN" sz="28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íşḻîďe"/>
          <p:cNvSpPr txBox="1"/>
          <p:nvPr/>
        </p:nvSpPr>
        <p:spPr>
          <a:xfrm>
            <a:off x="910363" y="2835686"/>
            <a:ext cx="2714386" cy="91785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请将您的内容打在这里，或者通过复制您的文本后，在此框中选择粘贴，并选择只保留文字，且尽可能精简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Rectangle 483"/>
          <p:cNvSpPr/>
          <p:nvPr/>
        </p:nvSpPr>
        <p:spPr>
          <a:xfrm>
            <a:off x="9390945" y="2295706"/>
            <a:ext cx="1841500" cy="537845"/>
          </a:xfrm>
          <a:prstGeom prst="rect">
            <a:avLst/>
          </a:prstGeom>
        </p:spPr>
        <p:txBody>
          <a:bodyPr vert="horz" lIns="182880" tIns="91440" rIns="182880" bIns="91440" rtlCol="0" anchor="ctr">
            <a:noAutofit/>
          </a:bodyPr>
          <a:lstStyle/>
          <a:p>
            <a:pPr algn="r" defTabSz="1828800">
              <a:lnSpc>
                <a:spcPct val="120000"/>
              </a:lnSpc>
            </a:pP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输入标题</a:t>
            </a:r>
            <a:endParaRPr lang="en-US" altLang="zh-CN" sz="28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íşḻîďe"/>
          <p:cNvSpPr txBox="1"/>
          <p:nvPr/>
        </p:nvSpPr>
        <p:spPr>
          <a:xfrm>
            <a:off x="8518059" y="2874421"/>
            <a:ext cx="2714386" cy="91785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请将您的内容打在这里，或者通过复制您的文本后，在此框中选择粘贴，并选择只保留文字，且尽可能精简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7" name="Group 472"/>
          <p:cNvGrpSpPr/>
          <p:nvPr/>
        </p:nvGrpSpPr>
        <p:grpSpPr>
          <a:xfrm>
            <a:off x="5921582" y="2534471"/>
            <a:ext cx="536072" cy="536070"/>
            <a:chOff x="8085931" y="1818084"/>
            <a:chExt cx="457200" cy="45720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28" name="Freeform 82"/>
            <p:cNvSpPr>
              <a:spLocks noEditPoints="1"/>
            </p:cNvSpPr>
            <p:nvPr/>
          </p:nvSpPr>
          <p:spPr bwMode="auto">
            <a:xfrm>
              <a:off x="8085931" y="1818084"/>
              <a:ext cx="457200" cy="457200"/>
            </a:xfrm>
            <a:custGeom>
              <a:avLst/>
              <a:gdLst>
                <a:gd name="T0" fmla="*/ 1058 w 1152"/>
                <a:gd name="T1" fmla="*/ 563 h 1152"/>
                <a:gd name="T2" fmla="*/ 929 w 1152"/>
                <a:gd name="T3" fmla="*/ 577 h 1152"/>
                <a:gd name="T4" fmla="*/ 921 w 1152"/>
                <a:gd name="T5" fmla="*/ 603 h 1152"/>
                <a:gd name="T6" fmla="*/ 1032 w 1152"/>
                <a:gd name="T7" fmla="*/ 616 h 1152"/>
                <a:gd name="T8" fmla="*/ 1063 w 1152"/>
                <a:gd name="T9" fmla="*/ 658 h 1152"/>
                <a:gd name="T10" fmla="*/ 1030 w 1152"/>
                <a:gd name="T11" fmla="*/ 744 h 1152"/>
                <a:gd name="T12" fmla="*/ 890 w 1152"/>
                <a:gd name="T13" fmla="*/ 759 h 1152"/>
                <a:gd name="T14" fmla="*/ 887 w 1152"/>
                <a:gd name="T15" fmla="*/ 787 h 1152"/>
                <a:gd name="T16" fmla="*/ 1005 w 1152"/>
                <a:gd name="T17" fmla="*/ 800 h 1152"/>
                <a:gd name="T18" fmla="*/ 1020 w 1152"/>
                <a:gd name="T19" fmla="*/ 855 h 1152"/>
                <a:gd name="T20" fmla="*/ 983 w 1152"/>
                <a:gd name="T21" fmla="*/ 923 h 1152"/>
                <a:gd name="T22" fmla="*/ 857 w 1152"/>
                <a:gd name="T23" fmla="*/ 937 h 1152"/>
                <a:gd name="T24" fmla="*/ 849 w 1152"/>
                <a:gd name="T25" fmla="*/ 964 h 1152"/>
                <a:gd name="T26" fmla="*/ 939 w 1152"/>
                <a:gd name="T27" fmla="*/ 975 h 1152"/>
                <a:gd name="T28" fmla="*/ 957 w 1152"/>
                <a:gd name="T29" fmla="*/ 1022 h 1152"/>
                <a:gd name="T30" fmla="*/ 895 w 1152"/>
                <a:gd name="T31" fmla="*/ 1080 h 1152"/>
                <a:gd name="T32" fmla="*/ 491 w 1152"/>
                <a:gd name="T33" fmla="*/ 1058 h 1152"/>
                <a:gd name="T34" fmla="*/ 319 w 1152"/>
                <a:gd name="T35" fmla="*/ 1017 h 1152"/>
                <a:gd name="T36" fmla="*/ 288 w 1152"/>
                <a:gd name="T37" fmla="*/ 488 h 1152"/>
                <a:gd name="T38" fmla="*/ 320 w 1152"/>
                <a:gd name="T39" fmla="*/ 449 h 1152"/>
                <a:gd name="T40" fmla="*/ 427 w 1152"/>
                <a:gd name="T41" fmla="*/ 383 h 1152"/>
                <a:gd name="T42" fmla="*/ 522 w 1152"/>
                <a:gd name="T43" fmla="*/ 228 h 1152"/>
                <a:gd name="T44" fmla="*/ 549 w 1152"/>
                <a:gd name="T45" fmla="*/ 84 h 1152"/>
                <a:gd name="T46" fmla="*/ 617 w 1152"/>
                <a:gd name="T47" fmla="*/ 93 h 1152"/>
                <a:gd name="T48" fmla="*/ 679 w 1152"/>
                <a:gd name="T49" fmla="*/ 208 h 1152"/>
                <a:gd name="T50" fmla="*/ 658 w 1152"/>
                <a:gd name="T51" fmla="*/ 401 h 1152"/>
                <a:gd name="T52" fmla="*/ 1037 w 1152"/>
                <a:gd name="T53" fmla="*/ 446 h 1152"/>
                <a:gd name="T54" fmla="*/ 1079 w 1152"/>
                <a:gd name="T55" fmla="*/ 495 h 1152"/>
                <a:gd name="T56" fmla="*/ 236 w 1152"/>
                <a:gd name="T57" fmla="*/ 1073 h 1152"/>
                <a:gd name="T58" fmla="*/ 78 w 1152"/>
                <a:gd name="T59" fmla="*/ 1063 h 1152"/>
                <a:gd name="T60" fmla="*/ 88 w 1152"/>
                <a:gd name="T61" fmla="*/ 438 h 1152"/>
                <a:gd name="T62" fmla="*/ 246 w 1152"/>
                <a:gd name="T63" fmla="*/ 448 h 1152"/>
                <a:gd name="T64" fmla="*/ 938 w 1152"/>
                <a:gd name="T65" fmla="*/ 366 h 1152"/>
                <a:gd name="T66" fmla="*/ 752 w 1152"/>
                <a:gd name="T67" fmla="*/ 219 h 1152"/>
                <a:gd name="T68" fmla="*/ 669 w 1152"/>
                <a:gd name="T69" fmla="*/ 43 h 1152"/>
                <a:gd name="T70" fmla="*/ 565 w 1152"/>
                <a:gd name="T71" fmla="*/ 1 h 1152"/>
                <a:gd name="T72" fmla="*/ 487 w 1152"/>
                <a:gd name="T73" fmla="*/ 47 h 1152"/>
                <a:gd name="T74" fmla="*/ 465 w 1152"/>
                <a:gd name="T75" fmla="*/ 153 h 1152"/>
                <a:gd name="T76" fmla="*/ 397 w 1152"/>
                <a:gd name="T77" fmla="*/ 311 h 1152"/>
                <a:gd name="T78" fmla="*/ 292 w 1152"/>
                <a:gd name="T79" fmla="*/ 384 h 1152"/>
                <a:gd name="T80" fmla="*/ 226 w 1152"/>
                <a:gd name="T81" fmla="*/ 360 h 1152"/>
                <a:gd name="T82" fmla="*/ 39 w 1152"/>
                <a:gd name="T83" fmla="*/ 384 h 1152"/>
                <a:gd name="T84" fmla="*/ 0 w 1152"/>
                <a:gd name="T85" fmla="*/ 468 h 1152"/>
                <a:gd name="T86" fmla="*/ 32 w 1152"/>
                <a:gd name="T87" fmla="*/ 1121 h 1152"/>
                <a:gd name="T88" fmla="*/ 216 w 1152"/>
                <a:gd name="T89" fmla="*/ 1152 h 1152"/>
                <a:gd name="T90" fmla="*/ 286 w 1152"/>
                <a:gd name="T91" fmla="*/ 1125 h 1152"/>
                <a:gd name="T92" fmla="*/ 325 w 1152"/>
                <a:gd name="T93" fmla="*/ 1093 h 1152"/>
                <a:gd name="T94" fmla="*/ 578 w 1152"/>
                <a:gd name="T95" fmla="*/ 1146 h 1152"/>
                <a:gd name="T96" fmla="*/ 934 w 1152"/>
                <a:gd name="T97" fmla="*/ 1146 h 1152"/>
                <a:gd name="T98" fmla="*/ 1001 w 1152"/>
                <a:gd name="T99" fmla="*/ 1099 h 1152"/>
                <a:gd name="T100" fmla="*/ 1031 w 1152"/>
                <a:gd name="T101" fmla="*/ 1006 h 1152"/>
                <a:gd name="T102" fmla="*/ 1068 w 1152"/>
                <a:gd name="T103" fmla="*/ 934 h 1152"/>
                <a:gd name="T104" fmla="*/ 1093 w 1152"/>
                <a:gd name="T105" fmla="*/ 819 h 1152"/>
                <a:gd name="T106" fmla="*/ 1127 w 1152"/>
                <a:gd name="T107" fmla="*/ 722 h 1152"/>
                <a:gd name="T108" fmla="*/ 1125 w 1152"/>
                <a:gd name="T109" fmla="*/ 614 h 1152"/>
                <a:gd name="T110" fmla="*/ 1151 w 1152"/>
                <a:gd name="T111" fmla="*/ 526 h 1152"/>
                <a:gd name="T112" fmla="*/ 1139 w 1152"/>
                <a:gd name="T113" fmla="*/ 447 h 1152"/>
                <a:gd name="T114" fmla="*/ 1063 w 1152"/>
                <a:gd name="T115" fmla="*/ 381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52" h="1152">
                  <a:moveTo>
                    <a:pt x="1079" y="523"/>
                  </a:moveTo>
                  <a:lnTo>
                    <a:pt x="1078" y="531"/>
                  </a:lnTo>
                  <a:lnTo>
                    <a:pt x="1076" y="539"/>
                  </a:lnTo>
                  <a:lnTo>
                    <a:pt x="1075" y="543"/>
                  </a:lnTo>
                  <a:lnTo>
                    <a:pt x="1073" y="547"/>
                  </a:lnTo>
                  <a:lnTo>
                    <a:pt x="1071" y="552"/>
                  </a:lnTo>
                  <a:lnTo>
                    <a:pt x="1066" y="556"/>
                  </a:lnTo>
                  <a:lnTo>
                    <a:pt x="1063" y="560"/>
                  </a:lnTo>
                  <a:lnTo>
                    <a:pt x="1058" y="563"/>
                  </a:lnTo>
                  <a:lnTo>
                    <a:pt x="1052" y="567"/>
                  </a:lnTo>
                  <a:lnTo>
                    <a:pt x="1046" y="570"/>
                  </a:lnTo>
                  <a:lnTo>
                    <a:pt x="1038" y="572"/>
                  </a:lnTo>
                  <a:lnTo>
                    <a:pt x="1029" y="574"/>
                  </a:lnTo>
                  <a:lnTo>
                    <a:pt x="1019" y="575"/>
                  </a:lnTo>
                  <a:lnTo>
                    <a:pt x="1008" y="576"/>
                  </a:lnTo>
                  <a:lnTo>
                    <a:pt x="936" y="576"/>
                  </a:lnTo>
                  <a:lnTo>
                    <a:pt x="933" y="576"/>
                  </a:lnTo>
                  <a:lnTo>
                    <a:pt x="929" y="577"/>
                  </a:lnTo>
                  <a:lnTo>
                    <a:pt x="926" y="579"/>
                  </a:lnTo>
                  <a:lnTo>
                    <a:pt x="923" y="581"/>
                  </a:lnTo>
                  <a:lnTo>
                    <a:pt x="921" y="584"/>
                  </a:lnTo>
                  <a:lnTo>
                    <a:pt x="920" y="587"/>
                  </a:lnTo>
                  <a:lnTo>
                    <a:pt x="919" y="590"/>
                  </a:lnTo>
                  <a:lnTo>
                    <a:pt x="919" y="594"/>
                  </a:lnTo>
                  <a:lnTo>
                    <a:pt x="919" y="598"/>
                  </a:lnTo>
                  <a:lnTo>
                    <a:pt x="920" y="601"/>
                  </a:lnTo>
                  <a:lnTo>
                    <a:pt x="921" y="603"/>
                  </a:lnTo>
                  <a:lnTo>
                    <a:pt x="923" y="607"/>
                  </a:lnTo>
                  <a:lnTo>
                    <a:pt x="926" y="609"/>
                  </a:lnTo>
                  <a:lnTo>
                    <a:pt x="929" y="611"/>
                  </a:lnTo>
                  <a:lnTo>
                    <a:pt x="933" y="612"/>
                  </a:lnTo>
                  <a:lnTo>
                    <a:pt x="936" y="612"/>
                  </a:lnTo>
                  <a:lnTo>
                    <a:pt x="1006" y="612"/>
                  </a:lnTo>
                  <a:lnTo>
                    <a:pt x="1016" y="612"/>
                  </a:lnTo>
                  <a:lnTo>
                    <a:pt x="1024" y="614"/>
                  </a:lnTo>
                  <a:lnTo>
                    <a:pt x="1032" y="616"/>
                  </a:lnTo>
                  <a:lnTo>
                    <a:pt x="1038" y="620"/>
                  </a:lnTo>
                  <a:lnTo>
                    <a:pt x="1044" y="623"/>
                  </a:lnTo>
                  <a:lnTo>
                    <a:pt x="1048" y="627"/>
                  </a:lnTo>
                  <a:lnTo>
                    <a:pt x="1052" y="631"/>
                  </a:lnTo>
                  <a:lnTo>
                    <a:pt x="1056" y="637"/>
                  </a:lnTo>
                  <a:lnTo>
                    <a:pt x="1059" y="642"/>
                  </a:lnTo>
                  <a:lnTo>
                    <a:pt x="1061" y="648"/>
                  </a:lnTo>
                  <a:lnTo>
                    <a:pt x="1062" y="653"/>
                  </a:lnTo>
                  <a:lnTo>
                    <a:pt x="1063" y="658"/>
                  </a:lnTo>
                  <a:lnTo>
                    <a:pt x="1064" y="669"/>
                  </a:lnTo>
                  <a:lnTo>
                    <a:pt x="1063" y="678"/>
                  </a:lnTo>
                  <a:lnTo>
                    <a:pt x="1061" y="690"/>
                  </a:lnTo>
                  <a:lnTo>
                    <a:pt x="1058" y="702"/>
                  </a:lnTo>
                  <a:lnTo>
                    <a:pt x="1052" y="715"/>
                  </a:lnTo>
                  <a:lnTo>
                    <a:pt x="1046" y="728"/>
                  </a:lnTo>
                  <a:lnTo>
                    <a:pt x="1041" y="733"/>
                  </a:lnTo>
                  <a:lnTo>
                    <a:pt x="1035" y="738"/>
                  </a:lnTo>
                  <a:lnTo>
                    <a:pt x="1030" y="744"/>
                  </a:lnTo>
                  <a:lnTo>
                    <a:pt x="1022" y="747"/>
                  </a:lnTo>
                  <a:lnTo>
                    <a:pt x="1015" y="751"/>
                  </a:lnTo>
                  <a:lnTo>
                    <a:pt x="1006" y="753"/>
                  </a:lnTo>
                  <a:lnTo>
                    <a:pt x="996" y="756"/>
                  </a:lnTo>
                  <a:lnTo>
                    <a:pt x="985" y="756"/>
                  </a:lnTo>
                  <a:lnTo>
                    <a:pt x="900" y="756"/>
                  </a:lnTo>
                  <a:lnTo>
                    <a:pt x="896" y="757"/>
                  </a:lnTo>
                  <a:lnTo>
                    <a:pt x="893" y="757"/>
                  </a:lnTo>
                  <a:lnTo>
                    <a:pt x="890" y="759"/>
                  </a:lnTo>
                  <a:lnTo>
                    <a:pt x="887" y="761"/>
                  </a:lnTo>
                  <a:lnTo>
                    <a:pt x="885" y="764"/>
                  </a:lnTo>
                  <a:lnTo>
                    <a:pt x="883" y="766"/>
                  </a:lnTo>
                  <a:lnTo>
                    <a:pt x="883" y="770"/>
                  </a:lnTo>
                  <a:lnTo>
                    <a:pt x="882" y="774"/>
                  </a:lnTo>
                  <a:lnTo>
                    <a:pt x="883" y="777"/>
                  </a:lnTo>
                  <a:lnTo>
                    <a:pt x="883" y="780"/>
                  </a:lnTo>
                  <a:lnTo>
                    <a:pt x="885" y="784"/>
                  </a:lnTo>
                  <a:lnTo>
                    <a:pt x="887" y="787"/>
                  </a:lnTo>
                  <a:lnTo>
                    <a:pt x="890" y="789"/>
                  </a:lnTo>
                  <a:lnTo>
                    <a:pt x="893" y="790"/>
                  </a:lnTo>
                  <a:lnTo>
                    <a:pt x="896" y="791"/>
                  </a:lnTo>
                  <a:lnTo>
                    <a:pt x="900" y="792"/>
                  </a:lnTo>
                  <a:lnTo>
                    <a:pt x="970" y="791"/>
                  </a:lnTo>
                  <a:lnTo>
                    <a:pt x="981" y="792"/>
                  </a:lnTo>
                  <a:lnTo>
                    <a:pt x="991" y="793"/>
                  </a:lnTo>
                  <a:lnTo>
                    <a:pt x="998" y="797"/>
                  </a:lnTo>
                  <a:lnTo>
                    <a:pt x="1005" y="800"/>
                  </a:lnTo>
                  <a:lnTo>
                    <a:pt x="1010" y="803"/>
                  </a:lnTo>
                  <a:lnTo>
                    <a:pt x="1015" y="807"/>
                  </a:lnTo>
                  <a:lnTo>
                    <a:pt x="1018" y="813"/>
                  </a:lnTo>
                  <a:lnTo>
                    <a:pt x="1020" y="818"/>
                  </a:lnTo>
                  <a:lnTo>
                    <a:pt x="1022" y="825"/>
                  </a:lnTo>
                  <a:lnTo>
                    <a:pt x="1022" y="830"/>
                  </a:lnTo>
                  <a:lnTo>
                    <a:pt x="1023" y="837"/>
                  </a:lnTo>
                  <a:lnTo>
                    <a:pt x="1022" y="843"/>
                  </a:lnTo>
                  <a:lnTo>
                    <a:pt x="1020" y="855"/>
                  </a:lnTo>
                  <a:lnTo>
                    <a:pt x="1018" y="866"/>
                  </a:lnTo>
                  <a:lnTo>
                    <a:pt x="1014" y="879"/>
                  </a:lnTo>
                  <a:lnTo>
                    <a:pt x="1008" y="892"/>
                  </a:lnTo>
                  <a:lnTo>
                    <a:pt x="1006" y="898"/>
                  </a:lnTo>
                  <a:lnTo>
                    <a:pt x="1003" y="904"/>
                  </a:lnTo>
                  <a:lnTo>
                    <a:pt x="998" y="909"/>
                  </a:lnTo>
                  <a:lnTo>
                    <a:pt x="994" y="914"/>
                  </a:lnTo>
                  <a:lnTo>
                    <a:pt x="989" y="919"/>
                  </a:lnTo>
                  <a:lnTo>
                    <a:pt x="983" y="923"/>
                  </a:lnTo>
                  <a:lnTo>
                    <a:pt x="976" y="927"/>
                  </a:lnTo>
                  <a:lnTo>
                    <a:pt x="968" y="930"/>
                  </a:lnTo>
                  <a:lnTo>
                    <a:pt x="958" y="933"/>
                  </a:lnTo>
                  <a:lnTo>
                    <a:pt x="948" y="934"/>
                  </a:lnTo>
                  <a:lnTo>
                    <a:pt x="936" y="935"/>
                  </a:lnTo>
                  <a:lnTo>
                    <a:pt x="923" y="936"/>
                  </a:lnTo>
                  <a:lnTo>
                    <a:pt x="863" y="936"/>
                  </a:lnTo>
                  <a:lnTo>
                    <a:pt x="860" y="936"/>
                  </a:lnTo>
                  <a:lnTo>
                    <a:pt x="857" y="937"/>
                  </a:lnTo>
                  <a:lnTo>
                    <a:pt x="854" y="939"/>
                  </a:lnTo>
                  <a:lnTo>
                    <a:pt x="852" y="941"/>
                  </a:lnTo>
                  <a:lnTo>
                    <a:pt x="849" y="944"/>
                  </a:lnTo>
                  <a:lnTo>
                    <a:pt x="847" y="947"/>
                  </a:lnTo>
                  <a:lnTo>
                    <a:pt x="846" y="950"/>
                  </a:lnTo>
                  <a:lnTo>
                    <a:pt x="846" y="954"/>
                  </a:lnTo>
                  <a:lnTo>
                    <a:pt x="846" y="958"/>
                  </a:lnTo>
                  <a:lnTo>
                    <a:pt x="847" y="961"/>
                  </a:lnTo>
                  <a:lnTo>
                    <a:pt x="849" y="964"/>
                  </a:lnTo>
                  <a:lnTo>
                    <a:pt x="852" y="966"/>
                  </a:lnTo>
                  <a:lnTo>
                    <a:pt x="854" y="968"/>
                  </a:lnTo>
                  <a:lnTo>
                    <a:pt x="857" y="971"/>
                  </a:lnTo>
                  <a:lnTo>
                    <a:pt x="860" y="972"/>
                  </a:lnTo>
                  <a:lnTo>
                    <a:pt x="863" y="972"/>
                  </a:lnTo>
                  <a:lnTo>
                    <a:pt x="921" y="972"/>
                  </a:lnTo>
                  <a:lnTo>
                    <a:pt x="927" y="973"/>
                  </a:lnTo>
                  <a:lnTo>
                    <a:pt x="934" y="974"/>
                  </a:lnTo>
                  <a:lnTo>
                    <a:pt x="939" y="975"/>
                  </a:lnTo>
                  <a:lnTo>
                    <a:pt x="943" y="978"/>
                  </a:lnTo>
                  <a:lnTo>
                    <a:pt x="947" y="981"/>
                  </a:lnTo>
                  <a:lnTo>
                    <a:pt x="950" y="985"/>
                  </a:lnTo>
                  <a:lnTo>
                    <a:pt x="953" y="988"/>
                  </a:lnTo>
                  <a:lnTo>
                    <a:pt x="955" y="992"/>
                  </a:lnTo>
                  <a:lnTo>
                    <a:pt x="957" y="1001"/>
                  </a:lnTo>
                  <a:lnTo>
                    <a:pt x="958" y="1008"/>
                  </a:lnTo>
                  <a:lnTo>
                    <a:pt x="958" y="1016"/>
                  </a:lnTo>
                  <a:lnTo>
                    <a:pt x="957" y="1022"/>
                  </a:lnTo>
                  <a:lnTo>
                    <a:pt x="951" y="1041"/>
                  </a:lnTo>
                  <a:lnTo>
                    <a:pt x="948" y="1048"/>
                  </a:lnTo>
                  <a:lnTo>
                    <a:pt x="943" y="1056"/>
                  </a:lnTo>
                  <a:lnTo>
                    <a:pt x="938" y="1061"/>
                  </a:lnTo>
                  <a:lnTo>
                    <a:pt x="931" y="1067"/>
                  </a:lnTo>
                  <a:lnTo>
                    <a:pt x="924" y="1071"/>
                  </a:lnTo>
                  <a:lnTo>
                    <a:pt x="916" y="1075"/>
                  </a:lnTo>
                  <a:lnTo>
                    <a:pt x="907" y="1077"/>
                  </a:lnTo>
                  <a:lnTo>
                    <a:pt x="895" y="1080"/>
                  </a:lnTo>
                  <a:lnTo>
                    <a:pt x="882" y="1080"/>
                  </a:lnTo>
                  <a:lnTo>
                    <a:pt x="685" y="1080"/>
                  </a:lnTo>
                  <a:lnTo>
                    <a:pt x="649" y="1079"/>
                  </a:lnTo>
                  <a:lnTo>
                    <a:pt x="613" y="1076"/>
                  </a:lnTo>
                  <a:lnTo>
                    <a:pt x="579" y="1073"/>
                  </a:lnTo>
                  <a:lnTo>
                    <a:pt x="549" y="1069"/>
                  </a:lnTo>
                  <a:lnTo>
                    <a:pt x="523" y="1065"/>
                  </a:lnTo>
                  <a:lnTo>
                    <a:pt x="504" y="1060"/>
                  </a:lnTo>
                  <a:lnTo>
                    <a:pt x="491" y="1058"/>
                  </a:lnTo>
                  <a:lnTo>
                    <a:pt x="485" y="1057"/>
                  </a:lnTo>
                  <a:lnTo>
                    <a:pt x="436" y="1045"/>
                  </a:lnTo>
                  <a:lnTo>
                    <a:pt x="398" y="1036"/>
                  </a:lnTo>
                  <a:lnTo>
                    <a:pt x="370" y="1030"/>
                  </a:lnTo>
                  <a:lnTo>
                    <a:pt x="349" y="1025"/>
                  </a:lnTo>
                  <a:lnTo>
                    <a:pt x="336" y="1021"/>
                  </a:lnTo>
                  <a:lnTo>
                    <a:pt x="328" y="1019"/>
                  </a:lnTo>
                  <a:lnTo>
                    <a:pt x="322" y="1018"/>
                  </a:lnTo>
                  <a:lnTo>
                    <a:pt x="319" y="1017"/>
                  </a:lnTo>
                  <a:lnTo>
                    <a:pt x="314" y="1016"/>
                  </a:lnTo>
                  <a:lnTo>
                    <a:pt x="304" y="1012"/>
                  </a:lnTo>
                  <a:lnTo>
                    <a:pt x="297" y="1007"/>
                  </a:lnTo>
                  <a:lnTo>
                    <a:pt x="293" y="1002"/>
                  </a:lnTo>
                  <a:lnTo>
                    <a:pt x="291" y="999"/>
                  </a:lnTo>
                  <a:lnTo>
                    <a:pt x="290" y="994"/>
                  </a:lnTo>
                  <a:lnTo>
                    <a:pt x="289" y="990"/>
                  </a:lnTo>
                  <a:lnTo>
                    <a:pt x="288" y="986"/>
                  </a:lnTo>
                  <a:lnTo>
                    <a:pt x="288" y="488"/>
                  </a:lnTo>
                  <a:lnTo>
                    <a:pt x="289" y="482"/>
                  </a:lnTo>
                  <a:lnTo>
                    <a:pt x="290" y="476"/>
                  </a:lnTo>
                  <a:lnTo>
                    <a:pt x="292" y="471"/>
                  </a:lnTo>
                  <a:lnTo>
                    <a:pt x="295" y="465"/>
                  </a:lnTo>
                  <a:lnTo>
                    <a:pt x="300" y="461"/>
                  </a:lnTo>
                  <a:lnTo>
                    <a:pt x="305" y="456"/>
                  </a:lnTo>
                  <a:lnTo>
                    <a:pt x="310" y="453"/>
                  </a:lnTo>
                  <a:lnTo>
                    <a:pt x="317" y="451"/>
                  </a:lnTo>
                  <a:lnTo>
                    <a:pt x="320" y="449"/>
                  </a:lnTo>
                  <a:lnTo>
                    <a:pt x="325" y="448"/>
                  </a:lnTo>
                  <a:lnTo>
                    <a:pt x="339" y="441"/>
                  </a:lnTo>
                  <a:lnTo>
                    <a:pt x="354" y="434"/>
                  </a:lnTo>
                  <a:lnTo>
                    <a:pt x="368" y="426"/>
                  </a:lnTo>
                  <a:lnTo>
                    <a:pt x="381" y="419"/>
                  </a:lnTo>
                  <a:lnTo>
                    <a:pt x="393" y="410"/>
                  </a:lnTo>
                  <a:lnTo>
                    <a:pt x="404" y="401"/>
                  </a:lnTo>
                  <a:lnTo>
                    <a:pt x="416" y="393"/>
                  </a:lnTo>
                  <a:lnTo>
                    <a:pt x="427" y="383"/>
                  </a:lnTo>
                  <a:lnTo>
                    <a:pt x="437" y="373"/>
                  </a:lnTo>
                  <a:lnTo>
                    <a:pt x="447" y="364"/>
                  </a:lnTo>
                  <a:lnTo>
                    <a:pt x="455" y="353"/>
                  </a:lnTo>
                  <a:lnTo>
                    <a:pt x="464" y="343"/>
                  </a:lnTo>
                  <a:lnTo>
                    <a:pt x="480" y="320"/>
                  </a:lnTo>
                  <a:lnTo>
                    <a:pt x="493" y="299"/>
                  </a:lnTo>
                  <a:lnTo>
                    <a:pt x="505" y="275"/>
                  </a:lnTo>
                  <a:lnTo>
                    <a:pt x="515" y="251"/>
                  </a:lnTo>
                  <a:lnTo>
                    <a:pt x="522" y="228"/>
                  </a:lnTo>
                  <a:lnTo>
                    <a:pt x="529" y="203"/>
                  </a:lnTo>
                  <a:lnTo>
                    <a:pt x="534" y="179"/>
                  </a:lnTo>
                  <a:lnTo>
                    <a:pt x="537" y="155"/>
                  </a:lnTo>
                  <a:lnTo>
                    <a:pt x="539" y="131"/>
                  </a:lnTo>
                  <a:lnTo>
                    <a:pt x="541" y="108"/>
                  </a:lnTo>
                  <a:lnTo>
                    <a:pt x="541" y="101"/>
                  </a:lnTo>
                  <a:lnTo>
                    <a:pt x="543" y="95"/>
                  </a:lnTo>
                  <a:lnTo>
                    <a:pt x="546" y="89"/>
                  </a:lnTo>
                  <a:lnTo>
                    <a:pt x="549" y="84"/>
                  </a:lnTo>
                  <a:lnTo>
                    <a:pt x="555" y="78"/>
                  </a:lnTo>
                  <a:lnTo>
                    <a:pt x="561" y="75"/>
                  </a:lnTo>
                  <a:lnTo>
                    <a:pt x="568" y="73"/>
                  </a:lnTo>
                  <a:lnTo>
                    <a:pt x="576" y="72"/>
                  </a:lnTo>
                  <a:lnTo>
                    <a:pt x="584" y="73"/>
                  </a:lnTo>
                  <a:lnTo>
                    <a:pt x="591" y="75"/>
                  </a:lnTo>
                  <a:lnTo>
                    <a:pt x="600" y="80"/>
                  </a:lnTo>
                  <a:lnTo>
                    <a:pt x="609" y="85"/>
                  </a:lnTo>
                  <a:lnTo>
                    <a:pt x="617" y="93"/>
                  </a:lnTo>
                  <a:lnTo>
                    <a:pt x="626" y="101"/>
                  </a:lnTo>
                  <a:lnTo>
                    <a:pt x="634" y="111"/>
                  </a:lnTo>
                  <a:lnTo>
                    <a:pt x="643" y="122"/>
                  </a:lnTo>
                  <a:lnTo>
                    <a:pt x="651" y="134"/>
                  </a:lnTo>
                  <a:lnTo>
                    <a:pt x="658" y="148"/>
                  </a:lnTo>
                  <a:lnTo>
                    <a:pt x="665" y="162"/>
                  </a:lnTo>
                  <a:lnTo>
                    <a:pt x="670" y="176"/>
                  </a:lnTo>
                  <a:lnTo>
                    <a:pt x="674" y="192"/>
                  </a:lnTo>
                  <a:lnTo>
                    <a:pt x="679" y="208"/>
                  </a:lnTo>
                  <a:lnTo>
                    <a:pt x="681" y="225"/>
                  </a:lnTo>
                  <a:lnTo>
                    <a:pt x="681" y="243"/>
                  </a:lnTo>
                  <a:lnTo>
                    <a:pt x="681" y="272"/>
                  </a:lnTo>
                  <a:lnTo>
                    <a:pt x="680" y="296"/>
                  </a:lnTo>
                  <a:lnTo>
                    <a:pt x="679" y="317"/>
                  </a:lnTo>
                  <a:lnTo>
                    <a:pt x="676" y="336"/>
                  </a:lnTo>
                  <a:lnTo>
                    <a:pt x="671" y="355"/>
                  </a:lnTo>
                  <a:lnTo>
                    <a:pt x="666" y="377"/>
                  </a:lnTo>
                  <a:lnTo>
                    <a:pt x="658" y="401"/>
                  </a:lnTo>
                  <a:lnTo>
                    <a:pt x="649" y="432"/>
                  </a:lnTo>
                  <a:lnTo>
                    <a:pt x="766" y="432"/>
                  </a:lnTo>
                  <a:lnTo>
                    <a:pt x="856" y="433"/>
                  </a:lnTo>
                  <a:lnTo>
                    <a:pt x="921" y="434"/>
                  </a:lnTo>
                  <a:lnTo>
                    <a:pt x="966" y="436"/>
                  </a:lnTo>
                  <a:lnTo>
                    <a:pt x="995" y="437"/>
                  </a:lnTo>
                  <a:lnTo>
                    <a:pt x="1014" y="439"/>
                  </a:lnTo>
                  <a:lnTo>
                    <a:pt x="1027" y="442"/>
                  </a:lnTo>
                  <a:lnTo>
                    <a:pt x="1037" y="446"/>
                  </a:lnTo>
                  <a:lnTo>
                    <a:pt x="1044" y="448"/>
                  </a:lnTo>
                  <a:lnTo>
                    <a:pt x="1050" y="450"/>
                  </a:lnTo>
                  <a:lnTo>
                    <a:pt x="1056" y="453"/>
                  </a:lnTo>
                  <a:lnTo>
                    <a:pt x="1060" y="458"/>
                  </a:lnTo>
                  <a:lnTo>
                    <a:pt x="1068" y="465"/>
                  </a:lnTo>
                  <a:lnTo>
                    <a:pt x="1073" y="473"/>
                  </a:lnTo>
                  <a:lnTo>
                    <a:pt x="1077" y="481"/>
                  </a:lnTo>
                  <a:lnTo>
                    <a:pt x="1078" y="489"/>
                  </a:lnTo>
                  <a:lnTo>
                    <a:pt x="1079" y="495"/>
                  </a:lnTo>
                  <a:lnTo>
                    <a:pt x="1081" y="501"/>
                  </a:lnTo>
                  <a:lnTo>
                    <a:pt x="1079" y="512"/>
                  </a:lnTo>
                  <a:lnTo>
                    <a:pt x="1079" y="523"/>
                  </a:lnTo>
                  <a:close/>
                  <a:moveTo>
                    <a:pt x="252" y="1044"/>
                  </a:moveTo>
                  <a:lnTo>
                    <a:pt x="251" y="1052"/>
                  </a:lnTo>
                  <a:lnTo>
                    <a:pt x="249" y="1058"/>
                  </a:lnTo>
                  <a:lnTo>
                    <a:pt x="246" y="1063"/>
                  </a:lnTo>
                  <a:lnTo>
                    <a:pt x="241" y="1069"/>
                  </a:lnTo>
                  <a:lnTo>
                    <a:pt x="236" y="1073"/>
                  </a:lnTo>
                  <a:lnTo>
                    <a:pt x="231" y="1077"/>
                  </a:lnTo>
                  <a:lnTo>
                    <a:pt x="223" y="1079"/>
                  </a:lnTo>
                  <a:lnTo>
                    <a:pt x="216" y="1080"/>
                  </a:lnTo>
                  <a:lnTo>
                    <a:pt x="108" y="1080"/>
                  </a:lnTo>
                  <a:lnTo>
                    <a:pt x="101" y="1079"/>
                  </a:lnTo>
                  <a:lnTo>
                    <a:pt x="94" y="1077"/>
                  </a:lnTo>
                  <a:lnTo>
                    <a:pt x="88" y="1073"/>
                  </a:lnTo>
                  <a:lnTo>
                    <a:pt x="83" y="1069"/>
                  </a:lnTo>
                  <a:lnTo>
                    <a:pt x="78" y="1063"/>
                  </a:lnTo>
                  <a:lnTo>
                    <a:pt x="75" y="1058"/>
                  </a:lnTo>
                  <a:lnTo>
                    <a:pt x="73" y="1052"/>
                  </a:lnTo>
                  <a:lnTo>
                    <a:pt x="72" y="1044"/>
                  </a:lnTo>
                  <a:lnTo>
                    <a:pt x="72" y="468"/>
                  </a:lnTo>
                  <a:lnTo>
                    <a:pt x="73" y="461"/>
                  </a:lnTo>
                  <a:lnTo>
                    <a:pt x="75" y="454"/>
                  </a:lnTo>
                  <a:lnTo>
                    <a:pt x="78" y="448"/>
                  </a:lnTo>
                  <a:lnTo>
                    <a:pt x="83" y="442"/>
                  </a:lnTo>
                  <a:lnTo>
                    <a:pt x="88" y="438"/>
                  </a:lnTo>
                  <a:lnTo>
                    <a:pt x="94" y="435"/>
                  </a:lnTo>
                  <a:lnTo>
                    <a:pt x="101" y="433"/>
                  </a:lnTo>
                  <a:lnTo>
                    <a:pt x="108" y="432"/>
                  </a:lnTo>
                  <a:lnTo>
                    <a:pt x="216" y="432"/>
                  </a:lnTo>
                  <a:lnTo>
                    <a:pt x="223" y="433"/>
                  </a:lnTo>
                  <a:lnTo>
                    <a:pt x="231" y="435"/>
                  </a:lnTo>
                  <a:lnTo>
                    <a:pt x="236" y="438"/>
                  </a:lnTo>
                  <a:lnTo>
                    <a:pt x="241" y="442"/>
                  </a:lnTo>
                  <a:lnTo>
                    <a:pt x="246" y="448"/>
                  </a:lnTo>
                  <a:lnTo>
                    <a:pt x="249" y="454"/>
                  </a:lnTo>
                  <a:lnTo>
                    <a:pt x="251" y="461"/>
                  </a:lnTo>
                  <a:lnTo>
                    <a:pt x="252" y="468"/>
                  </a:lnTo>
                  <a:lnTo>
                    <a:pt x="252" y="1044"/>
                  </a:lnTo>
                  <a:close/>
                  <a:moveTo>
                    <a:pt x="1050" y="377"/>
                  </a:moveTo>
                  <a:lnTo>
                    <a:pt x="1030" y="373"/>
                  </a:lnTo>
                  <a:lnTo>
                    <a:pt x="1005" y="370"/>
                  </a:lnTo>
                  <a:lnTo>
                    <a:pt x="975" y="368"/>
                  </a:lnTo>
                  <a:lnTo>
                    <a:pt x="938" y="366"/>
                  </a:lnTo>
                  <a:lnTo>
                    <a:pt x="897" y="365"/>
                  </a:lnTo>
                  <a:lnTo>
                    <a:pt x="852" y="364"/>
                  </a:lnTo>
                  <a:lnTo>
                    <a:pt x="800" y="363"/>
                  </a:lnTo>
                  <a:lnTo>
                    <a:pt x="745" y="361"/>
                  </a:lnTo>
                  <a:lnTo>
                    <a:pt x="749" y="336"/>
                  </a:lnTo>
                  <a:lnTo>
                    <a:pt x="751" y="310"/>
                  </a:lnTo>
                  <a:lnTo>
                    <a:pt x="753" y="279"/>
                  </a:lnTo>
                  <a:lnTo>
                    <a:pt x="753" y="243"/>
                  </a:lnTo>
                  <a:lnTo>
                    <a:pt x="752" y="219"/>
                  </a:lnTo>
                  <a:lnTo>
                    <a:pt x="749" y="195"/>
                  </a:lnTo>
                  <a:lnTo>
                    <a:pt x="744" y="172"/>
                  </a:lnTo>
                  <a:lnTo>
                    <a:pt x="737" y="151"/>
                  </a:lnTo>
                  <a:lnTo>
                    <a:pt x="728" y="129"/>
                  </a:lnTo>
                  <a:lnTo>
                    <a:pt x="719" y="109"/>
                  </a:lnTo>
                  <a:lnTo>
                    <a:pt x="708" y="90"/>
                  </a:lnTo>
                  <a:lnTo>
                    <a:pt x="696" y="73"/>
                  </a:lnTo>
                  <a:lnTo>
                    <a:pt x="683" y="57"/>
                  </a:lnTo>
                  <a:lnTo>
                    <a:pt x="669" y="43"/>
                  </a:lnTo>
                  <a:lnTo>
                    <a:pt x="654" y="30"/>
                  </a:lnTo>
                  <a:lnTo>
                    <a:pt x="639" y="20"/>
                  </a:lnTo>
                  <a:lnTo>
                    <a:pt x="624" y="12"/>
                  </a:lnTo>
                  <a:lnTo>
                    <a:pt x="607" y="5"/>
                  </a:lnTo>
                  <a:lnTo>
                    <a:pt x="600" y="3"/>
                  </a:lnTo>
                  <a:lnTo>
                    <a:pt x="591" y="1"/>
                  </a:lnTo>
                  <a:lnTo>
                    <a:pt x="584" y="0"/>
                  </a:lnTo>
                  <a:lnTo>
                    <a:pt x="576" y="0"/>
                  </a:lnTo>
                  <a:lnTo>
                    <a:pt x="565" y="1"/>
                  </a:lnTo>
                  <a:lnTo>
                    <a:pt x="555" y="2"/>
                  </a:lnTo>
                  <a:lnTo>
                    <a:pt x="544" y="5"/>
                  </a:lnTo>
                  <a:lnTo>
                    <a:pt x="534" y="8"/>
                  </a:lnTo>
                  <a:lnTo>
                    <a:pt x="525" y="13"/>
                  </a:lnTo>
                  <a:lnTo>
                    <a:pt x="516" y="18"/>
                  </a:lnTo>
                  <a:lnTo>
                    <a:pt x="508" y="24"/>
                  </a:lnTo>
                  <a:lnTo>
                    <a:pt x="501" y="31"/>
                  </a:lnTo>
                  <a:lnTo>
                    <a:pt x="493" y="39"/>
                  </a:lnTo>
                  <a:lnTo>
                    <a:pt x="487" y="47"/>
                  </a:lnTo>
                  <a:lnTo>
                    <a:pt x="481" y="56"/>
                  </a:lnTo>
                  <a:lnTo>
                    <a:pt x="477" y="66"/>
                  </a:lnTo>
                  <a:lnTo>
                    <a:pt x="474" y="75"/>
                  </a:lnTo>
                  <a:lnTo>
                    <a:pt x="470" y="85"/>
                  </a:lnTo>
                  <a:lnTo>
                    <a:pt x="469" y="96"/>
                  </a:lnTo>
                  <a:lnTo>
                    <a:pt x="468" y="107"/>
                  </a:lnTo>
                  <a:lnTo>
                    <a:pt x="467" y="122"/>
                  </a:lnTo>
                  <a:lnTo>
                    <a:pt x="467" y="137"/>
                  </a:lnTo>
                  <a:lnTo>
                    <a:pt x="465" y="153"/>
                  </a:lnTo>
                  <a:lnTo>
                    <a:pt x="462" y="169"/>
                  </a:lnTo>
                  <a:lnTo>
                    <a:pt x="458" y="186"/>
                  </a:lnTo>
                  <a:lnTo>
                    <a:pt x="454" y="205"/>
                  </a:lnTo>
                  <a:lnTo>
                    <a:pt x="448" y="223"/>
                  </a:lnTo>
                  <a:lnTo>
                    <a:pt x="441" y="240"/>
                  </a:lnTo>
                  <a:lnTo>
                    <a:pt x="433" y="259"/>
                  </a:lnTo>
                  <a:lnTo>
                    <a:pt x="423" y="277"/>
                  </a:lnTo>
                  <a:lnTo>
                    <a:pt x="411" y="294"/>
                  </a:lnTo>
                  <a:lnTo>
                    <a:pt x="397" y="311"/>
                  </a:lnTo>
                  <a:lnTo>
                    <a:pt x="382" y="327"/>
                  </a:lnTo>
                  <a:lnTo>
                    <a:pt x="364" y="342"/>
                  </a:lnTo>
                  <a:lnTo>
                    <a:pt x="356" y="348"/>
                  </a:lnTo>
                  <a:lnTo>
                    <a:pt x="345" y="356"/>
                  </a:lnTo>
                  <a:lnTo>
                    <a:pt x="335" y="363"/>
                  </a:lnTo>
                  <a:lnTo>
                    <a:pt x="325" y="368"/>
                  </a:lnTo>
                  <a:lnTo>
                    <a:pt x="315" y="373"/>
                  </a:lnTo>
                  <a:lnTo>
                    <a:pt x="303" y="379"/>
                  </a:lnTo>
                  <a:lnTo>
                    <a:pt x="292" y="384"/>
                  </a:lnTo>
                  <a:lnTo>
                    <a:pt x="286" y="387"/>
                  </a:lnTo>
                  <a:lnTo>
                    <a:pt x="288" y="388"/>
                  </a:lnTo>
                  <a:lnTo>
                    <a:pt x="280" y="383"/>
                  </a:lnTo>
                  <a:lnTo>
                    <a:pt x="273" y="378"/>
                  </a:lnTo>
                  <a:lnTo>
                    <a:pt x="264" y="372"/>
                  </a:lnTo>
                  <a:lnTo>
                    <a:pt x="255" y="368"/>
                  </a:lnTo>
                  <a:lnTo>
                    <a:pt x="246" y="365"/>
                  </a:lnTo>
                  <a:lnTo>
                    <a:pt x="236" y="363"/>
                  </a:lnTo>
                  <a:lnTo>
                    <a:pt x="226" y="360"/>
                  </a:lnTo>
                  <a:lnTo>
                    <a:pt x="216" y="360"/>
                  </a:lnTo>
                  <a:lnTo>
                    <a:pt x="108" y="360"/>
                  </a:lnTo>
                  <a:lnTo>
                    <a:pt x="97" y="360"/>
                  </a:lnTo>
                  <a:lnTo>
                    <a:pt x="86" y="363"/>
                  </a:lnTo>
                  <a:lnTo>
                    <a:pt x="76" y="365"/>
                  </a:lnTo>
                  <a:lnTo>
                    <a:pt x="66" y="368"/>
                  </a:lnTo>
                  <a:lnTo>
                    <a:pt x="57" y="373"/>
                  </a:lnTo>
                  <a:lnTo>
                    <a:pt x="48" y="379"/>
                  </a:lnTo>
                  <a:lnTo>
                    <a:pt x="39" y="384"/>
                  </a:lnTo>
                  <a:lnTo>
                    <a:pt x="32" y="392"/>
                  </a:lnTo>
                  <a:lnTo>
                    <a:pt x="24" y="399"/>
                  </a:lnTo>
                  <a:lnTo>
                    <a:pt x="19" y="408"/>
                  </a:lnTo>
                  <a:lnTo>
                    <a:pt x="13" y="417"/>
                  </a:lnTo>
                  <a:lnTo>
                    <a:pt x="8" y="426"/>
                  </a:lnTo>
                  <a:lnTo>
                    <a:pt x="5" y="436"/>
                  </a:lnTo>
                  <a:lnTo>
                    <a:pt x="3" y="446"/>
                  </a:lnTo>
                  <a:lnTo>
                    <a:pt x="0" y="456"/>
                  </a:lnTo>
                  <a:lnTo>
                    <a:pt x="0" y="468"/>
                  </a:lnTo>
                  <a:lnTo>
                    <a:pt x="0" y="1044"/>
                  </a:lnTo>
                  <a:lnTo>
                    <a:pt x="0" y="1055"/>
                  </a:lnTo>
                  <a:lnTo>
                    <a:pt x="3" y="1066"/>
                  </a:lnTo>
                  <a:lnTo>
                    <a:pt x="5" y="1076"/>
                  </a:lnTo>
                  <a:lnTo>
                    <a:pt x="8" y="1086"/>
                  </a:lnTo>
                  <a:lnTo>
                    <a:pt x="13" y="1095"/>
                  </a:lnTo>
                  <a:lnTo>
                    <a:pt x="19" y="1104"/>
                  </a:lnTo>
                  <a:lnTo>
                    <a:pt x="24" y="1112"/>
                  </a:lnTo>
                  <a:lnTo>
                    <a:pt x="32" y="1121"/>
                  </a:lnTo>
                  <a:lnTo>
                    <a:pt x="39" y="1127"/>
                  </a:lnTo>
                  <a:lnTo>
                    <a:pt x="48" y="1134"/>
                  </a:lnTo>
                  <a:lnTo>
                    <a:pt x="57" y="1139"/>
                  </a:lnTo>
                  <a:lnTo>
                    <a:pt x="66" y="1143"/>
                  </a:lnTo>
                  <a:lnTo>
                    <a:pt x="76" y="1147"/>
                  </a:lnTo>
                  <a:lnTo>
                    <a:pt x="86" y="1150"/>
                  </a:lnTo>
                  <a:lnTo>
                    <a:pt x="97" y="1151"/>
                  </a:lnTo>
                  <a:lnTo>
                    <a:pt x="108" y="1152"/>
                  </a:lnTo>
                  <a:lnTo>
                    <a:pt x="216" y="1152"/>
                  </a:lnTo>
                  <a:lnTo>
                    <a:pt x="224" y="1152"/>
                  </a:lnTo>
                  <a:lnTo>
                    <a:pt x="232" y="1151"/>
                  </a:lnTo>
                  <a:lnTo>
                    <a:pt x="239" y="1149"/>
                  </a:lnTo>
                  <a:lnTo>
                    <a:pt x="247" y="1148"/>
                  </a:lnTo>
                  <a:lnTo>
                    <a:pt x="254" y="1144"/>
                  </a:lnTo>
                  <a:lnTo>
                    <a:pt x="261" y="1141"/>
                  </a:lnTo>
                  <a:lnTo>
                    <a:pt x="267" y="1138"/>
                  </a:lnTo>
                  <a:lnTo>
                    <a:pt x="274" y="1135"/>
                  </a:lnTo>
                  <a:lnTo>
                    <a:pt x="286" y="1125"/>
                  </a:lnTo>
                  <a:lnTo>
                    <a:pt x="295" y="1114"/>
                  </a:lnTo>
                  <a:lnTo>
                    <a:pt x="305" y="1102"/>
                  </a:lnTo>
                  <a:lnTo>
                    <a:pt x="312" y="1089"/>
                  </a:lnTo>
                  <a:lnTo>
                    <a:pt x="313" y="1089"/>
                  </a:lnTo>
                  <a:lnTo>
                    <a:pt x="314" y="1090"/>
                  </a:lnTo>
                  <a:lnTo>
                    <a:pt x="318" y="1092"/>
                  </a:lnTo>
                  <a:lnTo>
                    <a:pt x="322" y="1093"/>
                  </a:lnTo>
                  <a:lnTo>
                    <a:pt x="323" y="1093"/>
                  </a:lnTo>
                  <a:lnTo>
                    <a:pt x="325" y="1093"/>
                  </a:lnTo>
                  <a:lnTo>
                    <a:pt x="344" y="1098"/>
                  </a:lnTo>
                  <a:lnTo>
                    <a:pt x="373" y="1104"/>
                  </a:lnTo>
                  <a:lnTo>
                    <a:pt x="414" y="1114"/>
                  </a:lnTo>
                  <a:lnTo>
                    <a:pt x="470" y="1127"/>
                  </a:lnTo>
                  <a:lnTo>
                    <a:pt x="480" y="1129"/>
                  </a:lnTo>
                  <a:lnTo>
                    <a:pt x="497" y="1133"/>
                  </a:lnTo>
                  <a:lnTo>
                    <a:pt x="520" y="1137"/>
                  </a:lnTo>
                  <a:lnTo>
                    <a:pt x="547" y="1141"/>
                  </a:lnTo>
                  <a:lnTo>
                    <a:pt x="578" y="1146"/>
                  </a:lnTo>
                  <a:lnTo>
                    <a:pt x="612" y="1149"/>
                  </a:lnTo>
                  <a:lnTo>
                    <a:pt x="647" y="1151"/>
                  </a:lnTo>
                  <a:lnTo>
                    <a:pt x="685" y="1152"/>
                  </a:lnTo>
                  <a:lnTo>
                    <a:pt x="882" y="1152"/>
                  </a:lnTo>
                  <a:lnTo>
                    <a:pt x="893" y="1152"/>
                  </a:lnTo>
                  <a:lnTo>
                    <a:pt x="903" y="1151"/>
                  </a:lnTo>
                  <a:lnTo>
                    <a:pt x="914" y="1150"/>
                  </a:lnTo>
                  <a:lnTo>
                    <a:pt x="924" y="1148"/>
                  </a:lnTo>
                  <a:lnTo>
                    <a:pt x="934" y="1146"/>
                  </a:lnTo>
                  <a:lnTo>
                    <a:pt x="942" y="1142"/>
                  </a:lnTo>
                  <a:lnTo>
                    <a:pt x="951" y="1139"/>
                  </a:lnTo>
                  <a:lnTo>
                    <a:pt x="960" y="1135"/>
                  </a:lnTo>
                  <a:lnTo>
                    <a:pt x="967" y="1130"/>
                  </a:lnTo>
                  <a:lnTo>
                    <a:pt x="975" y="1125"/>
                  </a:lnTo>
                  <a:lnTo>
                    <a:pt x="981" y="1119"/>
                  </a:lnTo>
                  <a:lnTo>
                    <a:pt x="989" y="1113"/>
                  </a:lnTo>
                  <a:lnTo>
                    <a:pt x="994" y="1106"/>
                  </a:lnTo>
                  <a:lnTo>
                    <a:pt x="1001" y="1099"/>
                  </a:lnTo>
                  <a:lnTo>
                    <a:pt x="1006" y="1090"/>
                  </a:lnTo>
                  <a:lnTo>
                    <a:pt x="1010" y="1083"/>
                  </a:lnTo>
                  <a:lnTo>
                    <a:pt x="1012" y="1080"/>
                  </a:lnTo>
                  <a:lnTo>
                    <a:pt x="1016" y="1071"/>
                  </a:lnTo>
                  <a:lnTo>
                    <a:pt x="1021" y="1059"/>
                  </a:lnTo>
                  <a:lnTo>
                    <a:pt x="1027" y="1044"/>
                  </a:lnTo>
                  <a:lnTo>
                    <a:pt x="1030" y="1030"/>
                  </a:lnTo>
                  <a:lnTo>
                    <a:pt x="1031" y="1015"/>
                  </a:lnTo>
                  <a:lnTo>
                    <a:pt x="1031" y="1006"/>
                  </a:lnTo>
                  <a:lnTo>
                    <a:pt x="1030" y="998"/>
                  </a:lnTo>
                  <a:lnTo>
                    <a:pt x="1029" y="989"/>
                  </a:lnTo>
                  <a:lnTo>
                    <a:pt x="1027" y="980"/>
                  </a:lnTo>
                  <a:lnTo>
                    <a:pt x="1034" y="975"/>
                  </a:lnTo>
                  <a:lnTo>
                    <a:pt x="1041" y="969"/>
                  </a:lnTo>
                  <a:lnTo>
                    <a:pt x="1046" y="964"/>
                  </a:lnTo>
                  <a:lnTo>
                    <a:pt x="1051" y="959"/>
                  </a:lnTo>
                  <a:lnTo>
                    <a:pt x="1061" y="946"/>
                  </a:lnTo>
                  <a:lnTo>
                    <a:pt x="1068" y="934"/>
                  </a:lnTo>
                  <a:lnTo>
                    <a:pt x="1074" y="921"/>
                  </a:lnTo>
                  <a:lnTo>
                    <a:pt x="1079" y="909"/>
                  </a:lnTo>
                  <a:lnTo>
                    <a:pt x="1083" y="898"/>
                  </a:lnTo>
                  <a:lnTo>
                    <a:pt x="1086" y="887"/>
                  </a:lnTo>
                  <a:lnTo>
                    <a:pt x="1090" y="872"/>
                  </a:lnTo>
                  <a:lnTo>
                    <a:pt x="1093" y="857"/>
                  </a:lnTo>
                  <a:lnTo>
                    <a:pt x="1095" y="843"/>
                  </a:lnTo>
                  <a:lnTo>
                    <a:pt x="1095" y="831"/>
                  </a:lnTo>
                  <a:lnTo>
                    <a:pt x="1093" y="819"/>
                  </a:lnTo>
                  <a:lnTo>
                    <a:pt x="1092" y="809"/>
                  </a:lnTo>
                  <a:lnTo>
                    <a:pt x="1089" y="799"/>
                  </a:lnTo>
                  <a:lnTo>
                    <a:pt x="1086" y="789"/>
                  </a:lnTo>
                  <a:lnTo>
                    <a:pt x="1095" y="782"/>
                  </a:lnTo>
                  <a:lnTo>
                    <a:pt x="1102" y="772"/>
                  </a:lnTo>
                  <a:lnTo>
                    <a:pt x="1109" y="761"/>
                  </a:lnTo>
                  <a:lnTo>
                    <a:pt x="1115" y="750"/>
                  </a:lnTo>
                  <a:lnTo>
                    <a:pt x="1122" y="737"/>
                  </a:lnTo>
                  <a:lnTo>
                    <a:pt x="1127" y="722"/>
                  </a:lnTo>
                  <a:lnTo>
                    <a:pt x="1131" y="707"/>
                  </a:lnTo>
                  <a:lnTo>
                    <a:pt x="1135" y="690"/>
                  </a:lnTo>
                  <a:lnTo>
                    <a:pt x="1136" y="679"/>
                  </a:lnTo>
                  <a:lnTo>
                    <a:pt x="1137" y="667"/>
                  </a:lnTo>
                  <a:lnTo>
                    <a:pt x="1136" y="656"/>
                  </a:lnTo>
                  <a:lnTo>
                    <a:pt x="1135" y="645"/>
                  </a:lnTo>
                  <a:lnTo>
                    <a:pt x="1132" y="635"/>
                  </a:lnTo>
                  <a:lnTo>
                    <a:pt x="1129" y="624"/>
                  </a:lnTo>
                  <a:lnTo>
                    <a:pt x="1125" y="614"/>
                  </a:lnTo>
                  <a:lnTo>
                    <a:pt x="1120" y="604"/>
                  </a:lnTo>
                  <a:lnTo>
                    <a:pt x="1128" y="596"/>
                  </a:lnTo>
                  <a:lnTo>
                    <a:pt x="1133" y="586"/>
                  </a:lnTo>
                  <a:lnTo>
                    <a:pt x="1139" y="576"/>
                  </a:lnTo>
                  <a:lnTo>
                    <a:pt x="1143" y="567"/>
                  </a:lnTo>
                  <a:lnTo>
                    <a:pt x="1146" y="557"/>
                  </a:lnTo>
                  <a:lnTo>
                    <a:pt x="1149" y="546"/>
                  </a:lnTo>
                  <a:lnTo>
                    <a:pt x="1151" y="536"/>
                  </a:lnTo>
                  <a:lnTo>
                    <a:pt x="1151" y="526"/>
                  </a:lnTo>
                  <a:lnTo>
                    <a:pt x="1152" y="518"/>
                  </a:lnTo>
                  <a:lnTo>
                    <a:pt x="1152" y="512"/>
                  </a:lnTo>
                  <a:lnTo>
                    <a:pt x="1152" y="501"/>
                  </a:lnTo>
                  <a:lnTo>
                    <a:pt x="1152" y="492"/>
                  </a:lnTo>
                  <a:lnTo>
                    <a:pt x="1151" y="482"/>
                  </a:lnTo>
                  <a:lnTo>
                    <a:pt x="1149" y="474"/>
                  </a:lnTo>
                  <a:lnTo>
                    <a:pt x="1146" y="465"/>
                  </a:lnTo>
                  <a:lnTo>
                    <a:pt x="1142" y="455"/>
                  </a:lnTo>
                  <a:lnTo>
                    <a:pt x="1139" y="447"/>
                  </a:lnTo>
                  <a:lnTo>
                    <a:pt x="1133" y="438"/>
                  </a:lnTo>
                  <a:lnTo>
                    <a:pt x="1127" y="429"/>
                  </a:lnTo>
                  <a:lnTo>
                    <a:pt x="1120" y="421"/>
                  </a:lnTo>
                  <a:lnTo>
                    <a:pt x="1113" y="413"/>
                  </a:lnTo>
                  <a:lnTo>
                    <a:pt x="1105" y="406"/>
                  </a:lnTo>
                  <a:lnTo>
                    <a:pt x="1096" y="398"/>
                  </a:lnTo>
                  <a:lnTo>
                    <a:pt x="1086" y="392"/>
                  </a:lnTo>
                  <a:lnTo>
                    <a:pt x="1074" y="386"/>
                  </a:lnTo>
                  <a:lnTo>
                    <a:pt x="1063" y="381"/>
                  </a:lnTo>
                  <a:lnTo>
                    <a:pt x="1050" y="3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/>
            <a:lstStyle/>
            <a:p>
              <a:pPr algn="l" defTabSz="1828800" rtl="0"/>
              <a:endParaRPr lang="en-US" kern="1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9" name="Freeform 83"/>
            <p:cNvSpPr>
              <a:spLocks noEditPoints="1"/>
            </p:cNvSpPr>
            <p:nvPr/>
          </p:nvSpPr>
          <p:spPr bwMode="auto">
            <a:xfrm>
              <a:off x="8128794" y="2189559"/>
              <a:ext cx="42863" cy="42863"/>
            </a:xfrm>
            <a:custGeom>
              <a:avLst/>
              <a:gdLst>
                <a:gd name="T0" fmla="*/ 50 w 108"/>
                <a:gd name="T1" fmla="*/ 71 h 108"/>
                <a:gd name="T2" fmla="*/ 44 w 108"/>
                <a:gd name="T3" fmla="*/ 69 h 108"/>
                <a:gd name="T4" fmla="*/ 39 w 108"/>
                <a:gd name="T5" fmla="*/ 64 h 108"/>
                <a:gd name="T6" fmla="*/ 36 w 108"/>
                <a:gd name="T7" fmla="*/ 57 h 108"/>
                <a:gd name="T8" fmla="*/ 36 w 108"/>
                <a:gd name="T9" fmla="*/ 50 h 108"/>
                <a:gd name="T10" fmla="*/ 39 w 108"/>
                <a:gd name="T11" fmla="*/ 44 h 108"/>
                <a:gd name="T12" fmla="*/ 44 w 108"/>
                <a:gd name="T13" fmla="*/ 39 h 108"/>
                <a:gd name="T14" fmla="*/ 50 w 108"/>
                <a:gd name="T15" fmla="*/ 37 h 108"/>
                <a:gd name="T16" fmla="*/ 58 w 108"/>
                <a:gd name="T17" fmla="*/ 37 h 108"/>
                <a:gd name="T18" fmla="*/ 64 w 108"/>
                <a:gd name="T19" fmla="*/ 39 h 108"/>
                <a:gd name="T20" fmla="*/ 69 w 108"/>
                <a:gd name="T21" fmla="*/ 44 h 108"/>
                <a:gd name="T22" fmla="*/ 72 w 108"/>
                <a:gd name="T23" fmla="*/ 50 h 108"/>
                <a:gd name="T24" fmla="*/ 72 w 108"/>
                <a:gd name="T25" fmla="*/ 57 h 108"/>
                <a:gd name="T26" fmla="*/ 69 w 108"/>
                <a:gd name="T27" fmla="*/ 64 h 108"/>
                <a:gd name="T28" fmla="*/ 64 w 108"/>
                <a:gd name="T29" fmla="*/ 69 h 108"/>
                <a:gd name="T30" fmla="*/ 58 w 108"/>
                <a:gd name="T31" fmla="*/ 71 h 108"/>
                <a:gd name="T32" fmla="*/ 54 w 108"/>
                <a:gd name="T33" fmla="*/ 71 h 108"/>
                <a:gd name="T34" fmla="*/ 48 w 108"/>
                <a:gd name="T35" fmla="*/ 0 h 108"/>
                <a:gd name="T36" fmla="*/ 38 w 108"/>
                <a:gd name="T37" fmla="*/ 2 h 108"/>
                <a:gd name="T38" fmla="*/ 24 w 108"/>
                <a:gd name="T39" fmla="*/ 9 h 108"/>
                <a:gd name="T40" fmla="*/ 9 w 108"/>
                <a:gd name="T41" fmla="*/ 24 h 108"/>
                <a:gd name="T42" fmla="*/ 3 w 108"/>
                <a:gd name="T43" fmla="*/ 38 h 108"/>
                <a:gd name="T44" fmla="*/ 0 w 108"/>
                <a:gd name="T45" fmla="*/ 49 h 108"/>
                <a:gd name="T46" fmla="*/ 0 w 108"/>
                <a:gd name="T47" fmla="*/ 59 h 108"/>
                <a:gd name="T48" fmla="*/ 3 w 108"/>
                <a:gd name="T49" fmla="*/ 70 h 108"/>
                <a:gd name="T50" fmla="*/ 9 w 108"/>
                <a:gd name="T51" fmla="*/ 84 h 108"/>
                <a:gd name="T52" fmla="*/ 24 w 108"/>
                <a:gd name="T53" fmla="*/ 98 h 108"/>
                <a:gd name="T54" fmla="*/ 38 w 108"/>
                <a:gd name="T55" fmla="*/ 106 h 108"/>
                <a:gd name="T56" fmla="*/ 48 w 108"/>
                <a:gd name="T57" fmla="*/ 108 h 108"/>
                <a:gd name="T58" fmla="*/ 60 w 108"/>
                <a:gd name="T59" fmla="*/ 108 h 108"/>
                <a:gd name="T60" fmla="*/ 70 w 108"/>
                <a:gd name="T61" fmla="*/ 106 h 108"/>
                <a:gd name="T62" fmla="*/ 84 w 108"/>
                <a:gd name="T63" fmla="*/ 98 h 108"/>
                <a:gd name="T64" fmla="*/ 99 w 108"/>
                <a:gd name="T65" fmla="*/ 84 h 108"/>
                <a:gd name="T66" fmla="*/ 105 w 108"/>
                <a:gd name="T67" fmla="*/ 70 h 108"/>
                <a:gd name="T68" fmla="*/ 107 w 108"/>
                <a:gd name="T69" fmla="*/ 59 h 108"/>
                <a:gd name="T70" fmla="*/ 107 w 108"/>
                <a:gd name="T71" fmla="*/ 49 h 108"/>
                <a:gd name="T72" fmla="*/ 105 w 108"/>
                <a:gd name="T73" fmla="*/ 38 h 108"/>
                <a:gd name="T74" fmla="*/ 99 w 108"/>
                <a:gd name="T75" fmla="*/ 24 h 108"/>
                <a:gd name="T76" fmla="*/ 84 w 108"/>
                <a:gd name="T77" fmla="*/ 9 h 108"/>
                <a:gd name="T78" fmla="*/ 70 w 108"/>
                <a:gd name="T79" fmla="*/ 2 h 108"/>
                <a:gd name="T80" fmla="*/ 60 w 108"/>
                <a:gd name="T81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8" h="108">
                  <a:moveTo>
                    <a:pt x="54" y="71"/>
                  </a:moveTo>
                  <a:lnTo>
                    <a:pt x="50" y="71"/>
                  </a:lnTo>
                  <a:lnTo>
                    <a:pt x="47" y="70"/>
                  </a:lnTo>
                  <a:lnTo>
                    <a:pt x="44" y="69"/>
                  </a:lnTo>
                  <a:lnTo>
                    <a:pt x="42" y="67"/>
                  </a:lnTo>
                  <a:lnTo>
                    <a:pt x="39" y="64"/>
                  </a:lnTo>
                  <a:lnTo>
                    <a:pt x="37" y="60"/>
                  </a:lnTo>
                  <a:lnTo>
                    <a:pt x="36" y="57"/>
                  </a:lnTo>
                  <a:lnTo>
                    <a:pt x="36" y="54"/>
                  </a:lnTo>
                  <a:lnTo>
                    <a:pt x="36" y="50"/>
                  </a:lnTo>
                  <a:lnTo>
                    <a:pt x="37" y="46"/>
                  </a:lnTo>
                  <a:lnTo>
                    <a:pt x="39" y="44"/>
                  </a:lnTo>
                  <a:lnTo>
                    <a:pt x="42" y="41"/>
                  </a:lnTo>
                  <a:lnTo>
                    <a:pt x="44" y="39"/>
                  </a:lnTo>
                  <a:lnTo>
                    <a:pt x="47" y="37"/>
                  </a:lnTo>
                  <a:lnTo>
                    <a:pt x="50" y="37"/>
                  </a:lnTo>
                  <a:lnTo>
                    <a:pt x="54" y="36"/>
                  </a:lnTo>
                  <a:lnTo>
                    <a:pt x="58" y="37"/>
                  </a:lnTo>
                  <a:lnTo>
                    <a:pt x="61" y="37"/>
                  </a:lnTo>
                  <a:lnTo>
                    <a:pt x="64" y="39"/>
                  </a:lnTo>
                  <a:lnTo>
                    <a:pt x="66" y="41"/>
                  </a:lnTo>
                  <a:lnTo>
                    <a:pt x="69" y="44"/>
                  </a:lnTo>
                  <a:lnTo>
                    <a:pt x="71" y="46"/>
                  </a:lnTo>
                  <a:lnTo>
                    <a:pt x="72" y="50"/>
                  </a:lnTo>
                  <a:lnTo>
                    <a:pt x="72" y="54"/>
                  </a:lnTo>
                  <a:lnTo>
                    <a:pt x="72" y="57"/>
                  </a:lnTo>
                  <a:lnTo>
                    <a:pt x="71" y="60"/>
                  </a:lnTo>
                  <a:lnTo>
                    <a:pt x="69" y="64"/>
                  </a:lnTo>
                  <a:lnTo>
                    <a:pt x="66" y="67"/>
                  </a:lnTo>
                  <a:lnTo>
                    <a:pt x="64" y="69"/>
                  </a:lnTo>
                  <a:lnTo>
                    <a:pt x="61" y="70"/>
                  </a:lnTo>
                  <a:lnTo>
                    <a:pt x="58" y="71"/>
                  </a:lnTo>
                  <a:lnTo>
                    <a:pt x="54" y="71"/>
                  </a:lnTo>
                  <a:lnTo>
                    <a:pt x="54" y="71"/>
                  </a:lnTo>
                  <a:close/>
                  <a:moveTo>
                    <a:pt x="54" y="0"/>
                  </a:moveTo>
                  <a:lnTo>
                    <a:pt x="48" y="0"/>
                  </a:lnTo>
                  <a:lnTo>
                    <a:pt x="43" y="1"/>
                  </a:lnTo>
                  <a:lnTo>
                    <a:pt x="38" y="2"/>
                  </a:lnTo>
                  <a:lnTo>
                    <a:pt x="33" y="4"/>
                  </a:lnTo>
                  <a:lnTo>
                    <a:pt x="24" y="9"/>
                  </a:lnTo>
                  <a:lnTo>
                    <a:pt x="16" y="15"/>
                  </a:lnTo>
                  <a:lnTo>
                    <a:pt x="9" y="24"/>
                  </a:lnTo>
                  <a:lnTo>
                    <a:pt x="4" y="32"/>
                  </a:lnTo>
                  <a:lnTo>
                    <a:pt x="3" y="38"/>
                  </a:lnTo>
                  <a:lnTo>
                    <a:pt x="2" y="43"/>
                  </a:lnTo>
                  <a:lnTo>
                    <a:pt x="0" y="49"/>
                  </a:lnTo>
                  <a:lnTo>
                    <a:pt x="0" y="54"/>
                  </a:lnTo>
                  <a:lnTo>
                    <a:pt x="0" y="59"/>
                  </a:lnTo>
                  <a:lnTo>
                    <a:pt x="2" y="65"/>
                  </a:lnTo>
                  <a:lnTo>
                    <a:pt x="3" y="70"/>
                  </a:lnTo>
                  <a:lnTo>
                    <a:pt x="4" y="75"/>
                  </a:lnTo>
                  <a:lnTo>
                    <a:pt x="9" y="84"/>
                  </a:lnTo>
                  <a:lnTo>
                    <a:pt x="16" y="92"/>
                  </a:lnTo>
                  <a:lnTo>
                    <a:pt x="24" y="98"/>
                  </a:lnTo>
                  <a:lnTo>
                    <a:pt x="33" y="104"/>
                  </a:lnTo>
                  <a:lnTo>
                    <a:pt x="38" y="106"/>
                  </a:lnTo>
                  <a:lnTo>
                    <a:pt x="43" y="107"/>
                  </a:lnTo>
                  <a:lnTo>
                    <a:pt x="48" y="108"/>
                  </a:lnTo>
                  <a:lnTo>
                    <a:pt x="54" y="108"/>
                  </a:lnTo>
                  <a:lnTo>
                    <a:pt x="60" y="108"/>
                  </a:lnTo>
                  <a:lnTo>
                    <a:pt x="65" y="107"/>
                  </a:lnTo>
                  <a:lnTo>
                    <a:pt x="70" y="106"/>
                  </a:lnTo>
                  <a:lnTo>
                    <a:pt x="75" y="104"/>
                  </a:lnTo>
                  <a:lnTo>
                    <a:pt x="84" y="98"/>
                  </a:lnTo>
                  <a:lnTo>
                    <a:pt x="92" y="92"/>
                  </a:lnTo>
                  <a:lnTo>
                    <a:pt x="99" y="84"/>
                  </a:lnTo>
                  <a:lnTo>
                    <a:pt x="104" y="75"/>
                  </a:lnTo>
                  <a:lnTo>
                    <a:pt x="105" y="70"/>
                  </a:lnTo>
                  <a:lnTo>
                    <a:pt x="107" y="65"/>
                  </a:lnTo>
                  <a:lnTo>
                    <a:pt x="107" y="59"/>
                  </a:lnTo>
                  <a:lnTo>
                    <a:pt x="108" y="54"/>
                  </a:lnTo>
                  <a:lnTo>
                    <a:pt x="107" y="49"/>
                  </a:lnTo>
                  <a:lnTo>
                    <a:pt x="107" y="43"/>
                  </a:lnTo>
                  <a:lnTo>
                    <a:pt x="105" y="38"/>
                  </a:lnTo>
                  <a:lnTo>
                    <a:pt x="104" y="32"/>
                  </a:lnTo>
                  <a:lnTo>
                    <a:pt x="99" y="24"/>
                  </a:lnTo>
                  <a:lnTo>
                    <a:pt x="92" y="15"/>
                  </a:lnTo>
                  <a:lnTo>
                    <a:pt x="84" y="9"/>
                  </a:lnTo>
                  <a:lnTo>
                    <a:pt x="75" y="4"/>
                  </a:lnTo>
                  <a:lnTo>
                    <a:pt x="70" y="2"/>
                  </a:lnTo>
                  <a:lnTo>
                    <a:pt x="65" y="1"/>
                  </a:lnTo>
                  <a:lnTo>
                    <a:pt x="60" y="0"/>
                  </a:lnTo>
                  <a:lnTo>
                    <a:pt x="5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/>
            <a:lstStyle/>
            <a:p>
              <a:pPr algn="l" defTabSz="1828800" rtl="0"/>
              <a:endParaRPr lang="en-US" kern="1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0" name="Group 475"/>
          <p:cNvGrpSpPr/>
          <p:nvPr/>
        </p:nvGrpSpPr>
        <p:grpSpPr>
          <a:xfrm>
            <a:off x="6978704" y="3753536"/>
            <a:ext cx="413642" cy="601840"/>
            <a:chOff x="3720306" y="3668315"/>
            <a:chExt cx="314325" cy="45720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31" name="Freeform 114"/>
            <p:cNvSpPr>
              <a:spLocks noEditPoints="1"/>
            </p:cNvSpPr>
            <p:nvPr/>
          </p:nvSpPr>
          <p:spPr bwMode="auto">
            <a:xfrm>
              <a:off x="3720306" y="3668315"/>
              <a:ext cx="314325" cy="457200"/>
            </a:xfrm>
            <a:custGeom>
              <a:avLst/>
              <a:gdLst>
                <a:gd name="T0" fmla="*/ 184 w 793"/>
                <a:gd name="T1" fmla="*/ 669 h 1152"/>
                <a:gd name="T2" fmla="*/ 103 w 793"/>
                <a:gd name="T3" fmla="*/ 514 h 1152"/>
                <a:gd name="T4" fmla="*/ 78 w 793"/>
                <a:gd name="T5" fmla="*/ 439 h 1152"/>
                <a:gd name="T6" fmla="*/ 75 w 793"/>
                <a:gd name="T7" fmla="*/ 363 h 1152"/>
                <a:gd name="T8" fmla="*/ 92 w 793"/>
                <a:gd name="T9" fmla="*/ 284 h 1152"/>
                <a:gd name="T10" fmla="*/ 128 w 793"/>
                <a:gd name="T11" fmla="*/ 215 h 1152"/>
                <a:gd name="T12" fmla="*/ 180 w 793"/>
                <a:gd name="T13" fmla="*/ 156 h 1152"/>
                <a:gd name="T14" fmla="*/ 242 w 793"/>
                <a:gd name="T15" fmla="*/ 112 h 1152"/>
                <a:gd name="T16" fmla="*/ 316 w 793"/>
                <a:gd name="T17" fmla="*/ 82 h 1152"/>
                <a:gd name="T18" fmla="*/ 397 w 793"/>
                <a:gd name="T19" fmla="*/ 72 h 1152"/>
                <a:gd name="T20" fmla="*/ 478 w 793"/>
                <a:gd name="T21" fmla="*/ 82 h 1152"/>
                <a:gd name="T22" fmla="*/ 551 w 793"/>
                <a:gd name="T23" fmla="*/ 112 h 1152"/>
                <a:gd name="T24" fmla="*/ 615 w 793"/>
                <a:gd name="T25" fmla="*/ 156 h 1152"/>
                <a:gd name="T26" fmla="*/ 666 w 793"/>
                <a:gd name="T27" fmla="*/ 215 h 1152"/>
                <a:gd name="T28" fmla="*/ 701 w 793"/>
                <a:gd name="T29" fmla="*/ 284 h 1152"/>
                <a:gd name="T30" fmla="*/ 720 w 793"/>
                <a:gd name="T31" fmla="*/ 363 h 1152"/>
                <a:gd name="T32" fmla="*/ 717 w 793"/>
                <a:gd name="T33" fmla="*/ 438 h 1152"/>
                <a:gd name="T34" fmla="*/ 691 w 793"/>
                <a:gd name="T35" fmla="*/ 513 h 1152"/>
                <a:gd name="T36" fmla="*/ 610 w 793"/>
                <a:gd name="T37" fmla="*/ 669 h 1152"/>
                <a:gd name="T38" fmla="*/ 397 w 793"/>
                <a:gd name="T39" fmla="*/ 1080 h 1152"/>
                <a:gd name="T40" fmla="*/ 346 w 793"/>
                <a:gd name="T41" fmla="*/ 1067 h 1152"/>
                <a:gd name="T42" fmla="*/ 469 w 793"/>
                <a:gd name="T43" fmla="*/ 1036 h 1152"/>
                <a:gd name="T44" fmla="*/ 445 w 793"/>
                <a:gd name="T45" fmla="*/ 1071 h 1152"/>
                <a:gd name="T46" fmla="*/ 412 w 793"/>
                <a:gd name="T47" fmla="*/ 1079 h 1152"/>
                <a:gd name="T48" fmla="*/ 263 w 793"/>
                <a:gd name="T49" fmla="*/ 846 h 1152"/>
                <a:gd name="T50" fmla="*/ 528 w 793"/>
                <a:gd name="T51" fmla="*/ 857 h 1152"/>
                <a:gd name="T52" fmla="*/ 307 w 793"/>
                <a:gd name="T53" fmla="*/ 986 h 1152"/>
                <a:gd name="T54" fmla="*/ 290 w 793"/>
                <a:gd name="T55" fmla="*/ 931 h 1152"/>
                <a:gd name="T56" fmla="*/ 496 w 793"/>
                <a:gd name="T57" fmla="*/ 958 h 1152"/>
                <a:gd name="T58" fmla="*/ 376 w 793"/>
                <a:gd name="T59" fmla="*/ 0 h 1152"/>
                <a:gd name="T60" fmla="*/ 279 w 793"/>
                <a:gd name="T61" fmla="*/ 18 h 1152"/>
                <a:gd name="T62" fmla="*/ 192 w 793"/>
                <a:gd name="T63" fmla="*/ 58 h 1152"/>
                <a:gd name="T64" fmla="*/ 117 w 793"/>
                <a:gd name="T65" fmla="*/ 116 h 1152"/>
                <a:gd name="T66" fmla="*/ 59 w 793"/>
                <a:gd name="T67" fmla="*/ 190 h 1152"/>
                <a:gd name="T68" fmla="*/ 19 w 793"/>
                <a:gd name="T69" fmla="*/ 278 h 1152"/>
                <a:gd name="T70" fmla="*/ 2 w 793"/>
                <a:gd name="T71" fmla="*/ 375 h 1152"/>
                <a:gd name="T72" fmla="*/ 7 w 793"/>
                <a:gd name="T73" fmla="*/ 451 h 1152"/>
                <a:gd name="T74" fmla="*/ 59 w 793"/>
                <a:gd name="T75" fmla="*/ 589 h 1152"/>
                <a:gd name="T76" fmla="*/ 160 w 793"/>
                <a:gd name="T77" fmla="*/ 778 h 1152"/>
                <a:gd name="T78" fmla="*/ 234 w 793"/>
                <a:gd name="T79" fmla="*/ 994 h 1152"/>
                <a:gd name="T80" fmla="*/ 270 w 793"/>
                <a:gd name="T81" fmla="*/ 1086 h 1152"/>
                <a:gd name="T82" fmla="*/ 302 w 793"/>
                <a:gd name="T83" fmla="*/ 1125 h 1152"/>
                <a:gd name="T84" fmla="*/ 347 w 793"/>
                <a:gd name="T85" fmla="*/ 1146 h 1152"/>
                <a:gd name="T86" fmla="*/ 411 w 793"/>
                <a:gd name="T87" fmla="*/ 1152 h 1152"/>
                <a:gd name="T88" fmla="*/ 467 w 793"/>
                <a:gd name="T89" fmla="*/ 1140 h 1152"/>
                <a:gd name="T90" fmla="*/ 507 w 793"/>
                <a:gd name="T91" fmla="*/ 1111 h 1152"/>
                <a:gd name="T92" fmla="*/ 535 w 793"/>
                <a:gd name="T93" fmla="*/ 1066 h 1152"/>
                <a:gd name="T94" fmla="*/ 578 w 793"/>
                <a:gd name="T95" fmla="*/ 935 h 1152"/>
                <a:gd name="T96" fmla="*/ 633 w 793"/>
                <a:gd name="T97" fmla="*/ 779 h 1152"/>
                <a:gd name="T98" fmla="*/ 735 w 793"/>
                <a:gd name="T99" fmla="*/ 589 h 1152"/>
                <a:gd name="T100" fmla="*/ 787 w 793"/>
                <a:gd name="T101" fmla="*/ 451 h 1152"/>
                <a:gd name="T102" fmla="*/ 792 w 793"/>
                <a:gd name="T103" fmla="*/ 375 h 1152"/>
                <a:gd name="T104" fmla="*/ 775 w 793"/>
                <a:gd name="T105" fmla="*/ 278 h 1152"/>
                <a:gd name="T106" fmla="*/ 736 w 793"/>
                <a:gd name="T107" fmla="*/ 190 h 1152"/>
                <a:gd name="T108" fmla="*/ 677 w 793"/>
                <a:gd name="T109" fmla="*/ 116 h 1152"/>
                <a:gd name="T110" fmla="*/ 602 w 793"/>
                <a:gd name="T111" fmla="*/ 58 h 1152"/>
                <a:gd name="T112" fmla="*/ 515 w 793"/>
                <a:gd name="T113" fmla="*/ 18 h 1152"/>
                <a:gd name="T114" fmla="*/ 417 w 793"/>
                <a:gd name="T11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93" h="1152">
                  <a:moveTo>
                    <a:pt x="565" y="756"/>
                  </a:moveTo>
                  <a:lnTo>
                    <a:pt x="229" y="756"/>
                  </a:lnTo>
                  <a:lnTo>
                    <a:pt x="215" y="727"/>
                  </a:lnTo>
                  <a:lnTo>
                    <a:pt x="200" y="698"/>
                  </a:lnTo>
                  <a:lnTo>
                    <a:pt x="184" y="669"/>
                  </a:lnTo>
                  <a:lnTo>
                    <a:pt x="169" y="640"/>
                  </a:lnTo>
                  <a:lnTo>
                    <a:pt x="151" y="608"/>
                  </a:lnTo>
                  <a:lnTo>
                    <a:pt x="133" y="577"/>
                  </a:lnTo>
                  <a:lnTo>
                    <a:pt x="117" y="545"/>
                  </a:lnTo>
                  <a:lnTo>
                    <a:pt x="103" y="514"/>
                  </a:lnTo>
                  <a:lnTo>
                    <a:pt x="97" y="498"/>
                  </a:lnTo>
                  <a:lnTo>
                    <a:pt x="91" y="483"/>
                  </a:lnTo>
                  <a:lnTo>
                    <a:pt x="86" y="468"/>
                  </a:lnTo>
                  <a:lnTo>
                    <a:pt x="81" y="453"/>
                  </a:lnTo>
                  <a:lnTo>
                    <a:pt x="78" y="439"/>
                  </a:lnTo>
                  <a:lnTo>
                    <a:pt x="75" y="424"/>
                  </a:lnTo>
                  <a:lnTo>
                    <a:pt x="74" y="410"/>
                  </a:lnTo>
                  <a:lnTo>
                    <a:pt x="73" y="396"/>
                  </a:lnTo>
                  <a:lnTo>
                    <a:pt x="74" y="379"/>
                  </a:lnTo>
                  <a:lnTo>
                    <a:pt x="75" y="363"/>
                  </a:lnTo>
                  <a:lnTo>
                    <a:pt x="77" y="347"/>
                  </a:lnTo>
                  <a:lnTo>
                    <a:pt x="79" y="331"/>
                  </a:lnTo>
                  <a:lnTo>
                    <a:pt x="84" y="315"/>
                  </a:lnTo>
                  <a:lnTo>
                    <a:pt x="88" y="300"/>
                  </a:lnTo>
                  <a:lnTo>
                    <a:pt x="92" y="284"/>
                  </a:lnTo>
                  <a:lnTo>
                    <a:pt x="99" y="270"/>
                  </a:lnTo>
                  <a:lnTo>
                    <a:pt x="105" y="255"/>
                  </a:lnTo>
                  <a:lnTo>
                    <a:pt x="112" y="241"/>
                  </a:lnTo>
                  <a:lnTo>
                    <a:pt x="120" y="228"/>
                  </a:lnTo>
                  <a:lnTo>
                    <a:pt x="128" y="215"/>
                  </a:lnTo>
                  <a:lnTo>
                    <a:pt x="138" y="202"/>
                  </a:lnTo>
                  <a:lnTo>
                    <a:pt x="147" y="190"/>
                  </a:lnTo>
                  <a:lnTo>
                    <a:pt x="157" y="179"/>
                  </a:lnTo>
                  <a:lnTo>
                    <a:pt x="168" y="167"/>
                  </a:lnTo>
                  <a:lnTo>
                    <a:pt x="180" y="156"/>
                  </a:lnTo>
                  <a:lnTo>
                    <a:pt x="191" y="146"/>
                  </a:lnTo>
                  <a:lnTo>
                    <a:pt x="204" y="136"/>
                  </a:lnTo>
                  <a:lnTo>
                    <a:pt x="216" y="128"/>
                  </a:lnTo>
                  <a:lnTo>
                    <a:pt x="229" y="119"/>
                  </a:lnTo>
                  <a:lnTo>
                    <a:pt x="242" y="112"/>
                  </a:lnTo>
                  <a:lnTo>
                    <a:pt x="256" y="104"/>
                  </a:lnTo>
                  <a:lnTo>
                    <a:pt x="270" y="98"/>
                  </a:lnTo>
                  <a:lnTo>
                    <a:pt x="286" y="91"/>
                  </a:lnTo>
                  <a:lnTo>
                    <a:pt x="301" y="87"/>
                  </a:lnTo>
                  <a:lnTo>
                    <a:pt x="316" y="82"/>
                  </a:lnTo>
                  <a:lnTo>
                    <a:pt x="332" y="78"/>
                  </a:lnTo>
                  <a:lnTo>
                    <a:pt x="348" y="76"/>
                  </a:lnTo>
                  <a:lnTo>
                    <a:pt x="364" y="74"/>
                  </a:lnTo>
                  <a:lnTo>
                    <a:pt x="381" y="73"/>
                  </a:lnTo>
                  <a:lnTo>
                    <a:pt x="397" y="72"/>
                  </a:lnTo>
                  <a:lnTo>
                    <a:pt x="414" y="73"/>
                  </a:lnTo>
                  <a:lnTo>
                    <a:pt x="430" y="74"/>
                  </a:lnTo>
                  <a:lnTo>
                    <a:pt x="447" y="76"/>
                  </a:lnTo>
                  <a:lnTo>
                    <a:pt x="463" y="78"/>
                  </a:lnTo>
                  <a:lnTo>
                    <a:pt x="478" y="82"/>
                  </a:lnTo>
                  <a:lnTo>
                    <a:pt x="493" y="87"/>
                  </a:lnTo>
                  <a:lnTo>
                    <a:pt x="508" y="91"/>
                  </a:lnTo>
                  <a:lnTo>
                    <a:pt x="523" y="98"/>
                  </a:lnTo>
                  <a:lnTo>
                    <a:pt x="537" y="104"/>
                  </a:lnTo>
                  <a:lnTo>
                    <a:pt x="551" y="112"/>
                  </a:lnTo>
                  <a:lnTo>
                    <a:pt x="565" y="119"/>
                  </a:lnTo>
                  <a:lnTo>
                    <a:pt x="578" y="128"/>
                  </a:lnTo>
                  <a:lnTo>
                    <a:pt x="591" y="136"/>
                  </a:lnTo>
                  <a:lnTo>
                    <a:pt x="603" y="146"/>
                  </a:lnTo>
                  <a:lnTo>
                    <a:pt x="615" y="156"/>
                  </a:lnTo>
                  <a:lnTo>
                    <a:pt x="626" y="167"/>
                  </a:lnTo>
                  <a:lnTo>
                    <a:pt x="637" y="179"/>
                  </a:lnTo>
                  <a:lnTo>
                    <a:pt x="647" y="190"/>
                  </a:lnTo>
                  <a:lnTo>
                    <a:pt x="656" y="202"/>
                  </a:lnTo>
                  <a:lnTo>
                    <a:pt x="666" y="215"/>
                  </a:lnTo>
                  <a:lnTo>
                    <a:pt x="674" y="228"/>
                  </a:lnTo>
                  <a:lnTo>
                    <a:pt x="682" y="241"/>
                  </a:lnTo>
                  <a:lnTo>
                    <a:pt x="688" y="255"/>
                  </a:lnTo>
                  <a:lnTo>
                    <a:pt x="696" y="270"/>
                  </a:lnTo>
                  <a:lnTo>
                    <a:pt x="701" y="284"/>
                  </a:lnTo>
                  <a:lnTo>
                    <a:pt x="707" y="300"/>
                  </a:lnTo>
                  <a:lnTo>
                    <a:pt x="711" y="315"/>
                  </a:lnTo>
                  <a:lnTo>
                    <a:pt x="714" y="331"/>
                  </a:lnTo>
                  <a:lnTo>
                    <a:pt x="718" y="347"/>
                  </a:lnTo>
                  <a:lnTo>
                    <a:pt x="720" y="363"/>
                  </a:lnTo>
                  <a:lnTo>
                    <a:pt x="721" y="379"/>
                  </a:lnTo>
                  <a:lnTo>
                    <a:pt x="721" y="396"/>
                  </a:lnTo>
                  <a:lnTo>
                    <a:pt x="721" y="410"/>
                  </a:lnTo>
                  <a:lnTo>
                    <a:pt x="719" y="424"/>
                  </a:lnTo>
                  <a:lnTo>
                    <a:pt x="717" y="438"/>
                  </a:lnTo>
                  <a:lnTo>
                    <a:pt x="712" y="453"/>
                  </a:lnTo>
                  <a:lnTo>
                    <a:pt x="708" y="468"/>
                  </a:lnTo>
                  <a:lnTo>
                    <a:pt x="704" y="483"/>
                  </a:lnTo>
                  <a:lnTo>
                    <a:pt x="697" y="498"/>
                  </a:lnTo>
                  <a:lnTo>
                    <a:pt x="691" y="513"/>
                  </a:lnTo>
                  <a:lnTo>
                    <a:pt x="677" y="545"/>
                  </a:lnTo>
                  <a:lnTo>
                    <a:pt x="660" y="577"/>
                  </a:lnTo>
                  <a:lnTo>
                    <a:pt x="643" y="608"/>
                  </a:lnTo>
                  <a:lnTo>
                    <a:pt x="626" y="641"/>
                  </a:lnTo>
                  <a:lnTo>
                    <a:pt x="610" y="669"/>
                  </a:lnTo>
                  <a:lnTo>
                    <a:pt x="594" y="698"/>
                  </a:lnTo>
                  <a:lnTo>
                    <a:pt x="579" y="727"/>
                  </a:lnTo>
                  <a:lnTo>
                    <a:pt x="565" y="756"/>
                  </a:lnTo>
                  <a:lnTo>
                    <a:pt x="565" y="756"/>
                  </a:lnTo>
                  <a:close/>
                  <a:moveTo>
                    <a:pt x="397" y="1080"/>
                  </a:moveTo>
                  <a:lnTo>
                    <a:pt x="384" y="1079"/>
                  </a:lnTo>
                  <a:lnTo>
                    <a:pt x="373" y="1078"/>
                  </a:lnTo>
                  <a:lnTo>
                    <a:pt x="363" y="1076"/>
                  </a:lnTo>
                  <a:lnTo>
                    <a:pt x="355" y="1073"/>
                  </a:lnTo>
                  <a:lnTo>
                    <a:pt x="346" y="1067"/>
                  </a:lnTo>
                  <a:lnTo>
                    <a:pt x="339" y="1059"/>
                  </a:lnTo>
                  <a:lnTo>
                    <a:pt x="332" y="1049"/>
                  </a:lnTo>
                  <a:lnTo>
                    <a:pt x="326" y="1035"/>
                  </a:lnTo>
                  <a:lnTo>
                    <a:pt x="478" y="1016"/>
                  </a:lnTo>
                  <a:lnTo>
                    <a:pt x="469" y="1036"/>
                  </a:lnTo>
                  <a:lnTo>
                    <a:pt x="462" y="1051"/>
                  </a:lnTo>
                  <a:lnTo>
                    <a:pt x="457" y="1057"/>
                  </a:lnTo>
                  <a:lnTo>
                    <a:pt x="454" y="1062"/>
                  </a:lnTo>
                  <a:lnTo>
                    <a:pt x="450" y="1066"/>
                  </a:lnTo>
                  <a:lnTo>
                    <a:pt x="445" y="1071"/>
                  </a:lnTo>
                  <a:lnTo>
                    <a:pt x="440" y="1073"/>
                  </a:lnTo>
                  <a:lnTo>
                    <a:pt x="436" y="1075"/>
                  </a:lnTo>
                  <a:lnTo>
                    <a:pt x="430" y="1077"/>
                  </a:lnTo>
                  <a:lnTo>
                    <a:pt x="425" y="1078"/>
                  </a:lnTo>
                  <a:lnTo>
                    <a:pt x="412" y="1079"/>
                  </a:lnTo>
                  <a:lnTo>
                    <a:pt x="397" y="1080"/>
                  </a:lnTo>
                  <a:close/>
                  <a:moveTo>
                    <a:pt x="279" y="897"/>
                  </a:moveTo>
                  <a:lnTo>
                    <a:pt x="275" y="881"/>
                  </a:lnTo>
                  <a:lnTo>
                    <a:pt x="269" y="863"/>
                  </a:lnTo>
                  <a:lnTo>
                    <a:pt x="263" y="846"/>
                  </a:lnTo>
                  <a:lnTo>
                    <a:pt x="258" y="828"/>
                  </a:lnTo>
                  <a:lnTo>
                    <a:pt x="537" y="828"/>
                  </a:lnTo>
                  <a:lnTo>
                    <a:pt x="534" y="837"/>
                  </a:lnTo>
                  <a:lnTo>
                    <a:pt x="531" y="847"/>
                  </a:lnTo>
                  <a:lnTo>
                    <a:pt x="528" y="857"/>
                  </a:lnTo>
                  <a:lnTo>
                    <a:pt x="524" y="867"/>
                  </a:lnTo>
                  <a:lnTo>
                    <a:pt x="279" y="897"/>
                  </a:lnTo>
                  <a:close/>
                  <a:moveTo>
                    <a:pt x="491" y="978"/>
                  </a:moveTo>
                  <a:lnTo>
                    <a:pt x="312" y="1000"/>
                  </a:lnTo>
                  <a:lnTo>
                    <a:pt x="307" y="986"/>
                  </a:lnTo>
                  <a:lnTo>
                    <a:pt x="302" y="970"/>
                  </a:lnTo>
                  <a:lnTo>
                    <a:pt x="296" y="952"/>
                  </a:lnTo>
                  <a:lnTo>
                    <a:pt x="290" y="932"/>
                  </a:lnTo>
                  <a:lnTo>
                    <a:pt x="290" y="931"/>
                  </a:lnTo>
                  <a:lnTo>
                    <a:pt x="290" y="931"/>
                  </a:lnTo>
                  <a:lnTo>
                    <a:pt x="512" y="903"/>
                  </a:lnTo>
                  <a:lnTo>
                    <a:pt x="508" y="919"/>
                  </a:lnTo>
                  <a:lnTo>
                    <a:pt x="504" y="936"/>
                  </a:lnTo>
                  <a:lnTo>
                    <a:pt x="499" y="946"/>
                  </a:lnTo>
                  <a:lnTo>
                    <a:pt x="496" y="958"/>
                  </a:lnTo>
                  <a:lnTo>
                    <a:pt x="493" y="968"/>
                  </a:lnTo>
                  <a:lnTo>
                    <a:pt x="491" y="978"/>
                  </a:lnTo>
                  <a:lnTo>
                    <a:pt x="491" y="978"/>
                  </a:lnTo>
                  <a:close/>
                  <a:moveTo>
                    <a:pt x="397" y="0"/>
                  </a:moveTo>
                  <a:lnTo>
                    <a:pt x="376" y="0"/>
                  </a:lnTo>
                  <a:lnTo>
                    <a:pt x="357" y="1"/>
                  </a:lnTo>
                  <a:lnTo>
                    <a:pt x="336" y="5"/>
                  </a:lnTo>
                  <a:lnTo>
                    <a:pt x="317" y="8"/>
                  </a:lnTo>
                  <a:lnTo>
                    <a:pt x="299" y="12"/>
                  </a:lnTo>
                  <a:lnTo>
                    <a:pt x="279" y="18"/>
                  </a:lnTo>
                  <a:lnTo>
                    <a:pt x="261" y="24"/>
                  </a:lnTo>
                  <a:lnTo>
                    <a:pt x="242" y="31"/>
                  </a:lnTo>
                  <a:lnTo>
                    <a:pt x="225" y="39"/>
                  </a:lnTo>
                  <a:lnTo>
                    <a:pt x="208" y="48"/>
                  </a:lnTo>
                  <a:lnTo>
                    <a:pt x="192" y="58"/>
                  </a:lnTo>
                  <a:lnTo>
                    <a:pt x="175" y="67"/>
                  </a:lnTo>
                  <a:lnTo>
                    <a:pt x="160" y="78"/>
                  </a:lnTo>
                  <a:lnTo>
                    <a:pt x="145" y="90"/>
                  </a:lnTo>
                  <a:lnTo>
                    <a:pt x="131" y="103"/>
                  </a:lnTo>
                  <a:lnTo>
                    <a:pt x="117" y="116"/>
                  </a:lnTo>
                  <a:lnTo>
                    <a:pt x="104" y="130"/>
                  </a:lnTo>
                  <a:lnTo>
                    <a:pt x="91" y="144"/>
                  </a:lnTo>
                  <a:lnTo>
                    <a:pt x="79" y="159"/>
                  </a:lnTo>
                  <a:lnTo>
                    <a:pt x="69" y="174"/>
                  </a:lnTo>
                  <a:lnTo>
                    <a:pt x="59" y="190"/>
                  </a:lnTo>
                  <a:lnTo>
                    <a:pt x="49" y="207"/>
                  </a:lnTo>
                  <a:lnTo>
                    <a:pt x="40" y="224"/>
                  </a:lnTo>
                  <a:lnTo>
                    <a:pt x="32" y="242"/>
                  </a:lnTo>
                  <a:lnTo>
                    <a:pt x="25" y="260"/>
                  </a:lnTo>
                  <a:lnTo>
                    <a:pt x="19" y="278"/>
                  </a:lnTo>
                  <a:lnTo>
                    <a:pt x="13" y="297"/>
                  </a:lnTo>
                  <a:lnTo>
                    <a:pt x="9" y="316"/>
                  </a:lnTo>
                  <a:lnTo>
                    <a:pt x="6" y="335"/>
                  </a:lnTo>
                  <a:lnTo>
                    <a:pt x="3" y="356"/>
                  </a:lnTo>
                  <a:lnTo>
                    <a:pt x="2" y="375"/>
                  </a:lnTo>
                  <a:lnTo>
                    <a:pt x="0" y="396"/>
                  </a:lnTo>
                  <a:lnTo>
                    <a:pt x="2" y="410"/>
                  </a:lnTo>
                  <a:lnTo>
                    <a:pt x="3" y="424"/>
                  </a:lnTo>
                  <a:lnTo>
                    <a:pt x="5" y="437"/>
                  </a:lnTo>
                  <a:lnTo>
                    <a:pt x="7" y="451"/>
                  </a:lnTo>
                  <a:lnTo>
                    <a:pt x="13" y="479"/>
                  </a:lnTo>
                  <a:lnTo>
                    <a:pt x="22" y="506"/>
                  </a:lnTo>
                  <a:lnTo>
                    <a:pt x="33" y="534"/>
                  </a:lnTo>
                  <a:lnTo>
                    <a:pt x="46" y="561"/>
                  </a:lnTo>
                  <a:lnTo>
                    <a:pt x="59" y="589"/>
                  </a:lnTo>
                  <a:lnTo>
                    <a:pt x="74" y="617"/>
                  </a:lnTo>
                  <a:lnTo>
                    <a:pt x="103" y="671"/>
                  </a:lnTo>
                  <a:lnTo>
                    <a:pt x="133" y="725"/>
                  </a:lnTo>
                  <a:lnTo>
                    <a:pt x="147" y="752"/>
                  </a:lnTo>
                  <a:lnTo>
                    <a:pt x="160" y="778"/>
                  </a:lnTo>
                  <a:lnTo>
                    <a:pt x="172" y="804"/>
                  </a:lnTo>
                  <a:lnTo>
                    <a:pt x="182" y="830"/>
                  </a:lnTo>
                  <a:lnTo>
                    <a:pt x="206" y="901"/>
                  </a:lnTo>
                  <a:lnTo>
                    <a:pt x="225" y="965"/>
                  </a:lnTo>
                  <a:lnTo>
                    <a:pt x="234" y="994"/>
                  </a:lnTo>
                  <a:lnTo>
                    <a:pt x="242" y="1020"/>
                  </a:lnTo>
                  <a:lnTo>
                    <a:pt x="251" y="1045"/>
                  </a:lnTo>
                  <a:lnTo>
                    <a:pt x="260" y="1066"/>
                  </a:lnTo>
                  <a:lnTo>
                    <a:pt x="265" y="1076"/>
                  </a:lnTo>
                  <a:lnTo>
                    <a:pt x="270" y="1086"/>
                  </a:lnTo>
                  <a:lnTo>
                    <a:pt x="276" y="1094"/>
                  </a:lnTo>
                  <a:lnTo>
                    <a:pt x="281" y="1103"/>
                  </a:lnTo>
                  <a:lnTo>
                    <a:pt x="288" y="1111"/>
                  </a:lnTo>
                  <a:lnTo>
                    <a:pt x="295" y="1118"/>
                  </a:lnTo>
                  <a:lnTo>
                    <a:pt x="302" y="1125"/>
                  </a:lnTo>
                  <a:lnTo>
                    <a:pt x="310" y="1130"/>
                  </a:lnTo>
                  <a:lnTo>
                    <a:pt x="318" y="1135"/>
                  </a:lnTo>
                  <a:lnTo>
                    <a:pt x="328" y="1140"/>
                  </a:lnTo>
                  <a:lnTo>
                    <a:pt x="337" y="1143"/>
                  </a:lnTo>
                  <a:lnTo>
                    <a:pt x="347" y="1146"/>
                  </a:lnTo>
                  <a:lnTo>
                    <a:pt x="359" y="1148"/>
                  </a:lnTo>
                  <a:lnTo>
                    <a:pt x="371" y="1151"/>
                  </a:lnTo>
                  <a:lnTo>
                    <a:pt x="383" y="1152"/>
                  </a:lnTo>
                  <a:lnTo>
                    <a:pt x="397" y="1152"/>
                  </a:lnTo>
                  <a:lnTo>
                    <a:pt x="411" y="1152"/>
                  </a:lnTo>
                  <a:lnTo>
                    <a:pt x="424" y="1151"/>
                  </a:lnTo>
                  <a:lnTo>
                    <a:pt x="436" y="1148"/>
                  </a:lnTo>
                  <a:lnTo>
                    <a:pt x="448" y="1146"/>
                  </a:lnTo>
                  <a:lnTo>
                    <a:pt x="457" y="1143"/>
                  </a:lnTo>
                  <a:lnTo>
                    <a:pt x="467" y="1140"/>
                  </a:lnTo>
                  <a:lnTo>
                    <a:pt x="477" y="1135"/>
                  </a:lnTo>
                  <a:lnTo>
                    <a:pt x="485" y="1130"/>
                  </a:lnTo>
                  <a:lnTo>
                    <a:pt x="493" y="1125"/>
                  </a:lnTo>
                  <a:lnTo>
                    <a:pt x="501" y="1118"/>
                  </a:lnTo>
                  <a:lnTo>
                    <a:pt x="507" y="1111"/>
                  </a:lnTo>
                  <a:lnTo>
                    <a:pt x="513" y="1103"/>
                  </a:lnTo>
                  <a:lnTo>
                    <a:pt x="519" y="1095"/>
                  </a:lnTo>
                  <a:lnTo>
                    <a:pt x="524" y="1086"/>
                  </a:lnTo>
                  <a:lnTo>
                    <a:pt x="530" y="1077"/>
                  </a:lnTo>
                  <a:lnTo>
                    <a:pt x="535" y="1066"/>
                  </a:lnTo>
                  <a:lnTo>
                    <a:pt x="544" y="1045"/>
                  </a:lnTo>
                  <a:lnTo>
                    <a:pt x="552" y="1021"/>
                  </a:lnTo>
                  <a:lnTo>
                    <a:pt x="561" y="994"/>
                  </a:lnTo>
                  <a:lnTo>
                    <a:pt x="570" y="966"/>
                  </a:lnTo>
                  <a:lnTo>
                    <a:pt x="578" y="935"/>
                  </a:lnTo>
                  <a:lnTo>
                    <a:pt x="588" y="902"/>
                  </a:lnTo>
                  <a:lnTo>
                    <a:pt x="599" y="868"/>
                  </a:lnTo>
                  <a:lnTo>
                    <a:pt x="612" y="831"/>
                  </a:lnTo>
                  <a:lnTo>
                    <a:pt x="621" y="805"/>
                  </a:lnTo>
                  <a:lnTo>
                    <a:pt x="633" y="779"/>
                  </a:lnTo>
                  <a:lnTo>
                    <a:pt x="646" y="753"/>
                  </a:lnTo>
                  <a:lnTo>
                    <a:pt x="660" y="726"/>
                  </a:lnTo>
                  <a:lnTo>
                    <a:pt x="691" y="672"/>
                  </a:lnTo>
                  <a:lnTo>
                    <a:pt x="721" y="617"/>
                  </a:lnTo>
                  <a:lnTo>
                    <a:pt x="735" y="589"/>
                  </a:lnTo>
                  <a:lnTo>
                    <a:pt x="749" y="561"/>
                  </a:lnTo>
                  <a:lnTo>
                    <a:pt x="761" y="533"/>
                  </a:lnTo>
                  <a:lnTo>
                    <a:pt x="772" y="506"/>
                  </a:lnTo>
                  <a:lnTo>
                    <a:pt x="780" y="478"/>
                  </a:lnTo>
                  <a:lnTo>
                    <a:pt x="787" y="451"/>
                  </a:lnTo>
                  <a:lnTo>
                    <a:pt x="790" y="437"/>
                  </a:lnTo>
                  <a:lnTo>
                    <a:pt x="791" y="423"/>
                  </a:lnTo>
                  <a:lnTo>
                    <a:pt x="792" y="410"/>
                  </a:lnTo>
                  <a:lnTo>
                    <a:pt x="793" y="396"/>
                  </a:lnTo>
                  <a:lnTo>
                    <a:pt x="792" y="375"/>
                  </a:lnTo>
                  <a:lnTo>
                    <a:pt x="791" y="356"/>
                  </a:lnTo>
                  <a:lnTo>
                    <a:pt x="789" y="335"/>
                  </a:lnTo>
                  <a:lnTo>
                    <a:pt x="785" y="316"/>
                  </a:lnTo>
                  <a:lnTo>
                    <a:pt x="780" y="297"/>
                  </a:lnTo>
                  <a:lnTo>
                    <a:pt x="775" y="278"/>
                  </a:lnTo>
                  <a:lnTo>
                    <a:pt x="769" y="260"/>
                  </a:lnTo>
                  <a:lnTo>
                    <a:pt x="762" y="242"/>
                  </a:lnTo>
                  <a:lnTo>
                    <a:pt x="754" y="224"/>
                  </a:lnTo>
                  <a:lnTo>
                    <a:pt x="746" y="207"/>
                  </a:lnTo>
                  <a:lnTo>
                    <a:pt x="736" y="190"/>
                  </a:lnTo>
                  <a:lnTo>
                    <a:pt x="725" y="174"/>
                  </a:lnTo>
                  <a:lnTo>
                    <a:pt x="714" y="159"/>
                  </a:lnTo>
                  <a:lnTo>
                    <a:pt x="703" y="144"/>
                  </a:lnTo>
                  <a:lnTo>
                    <a:pt x="691" y="130"/>
                  </a:lnTo>
                  <a:lnTo>
                    <a:pt x="677" y="116"/>
                  </a:lnTo>
                  <a:lnTo>
                    <a:pt x="664" y="103"/>
                  </a:lnTo>
                  <a:lnTo>
                    <a:pt x="648" y="90"/>
                  </a:lnTo>
                  <a:lnTo>
                    <a:pt x="633" y="78"/>
                  </a:lnTo>
                  <a:lnTo>
                    <a:pt x="618" y="67"/>
                  </a:lnTo>
                  <a:lnTo>
                    <a:pt x="602" y="58"/>
                  </a:lnTo>
                  <a:lnTo>
                    <a:pt x="586" y="48"/>
                  </a:lnTo>
                  <a:lnTo>
                    <a:pt x="569" y="39"/>
                  </a:lnTo>
                  <a:lnTo>
                    <a:pt x="551" y="31"/>
                  </a:lnTo>
                  <a:lnTo>
                    <a:pt x="533" y="24"/>
                  </a:lnTo>
                  <a:lnTo>
                    <a:pt x="515" y="18"/>
                  </a:lnTo>
                  <a:lnTo>
                    <a:pt x="496" y="12"/>
                  </a:lnTo>
                  <a:lnTo>
                    <a:pt x="477" y="8"/>
                  </a:lnTo>
                  <a:lnTo>
                    <a:pt x="457" y="5"/>
                  </a:lnTo>
                  <a:lnTo>
                    <a:pt x="438" y="1"/>
                  </a:lnTo>
                  <a:lnTo>
                    <a:pt x="417" y="0"/>
                  </a:lnTo>
                  <a:lnTo>
                    <a:pt x="39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/>
            <a:lstStyle/>
            <a:p>
              <a:pPr algn="l" defTabSz="1828800" rtl="0"/>
              <a:endParaRPr lang="en-US" kern="1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2" name="Freeform 115"/>
            <p:cNvSpPr/>
            <p:nvPr/>
          </p:nvSpPr>
          <p:spPr bwMode="auto">
            <a:xfrm>
              <a:off x="3791743" y="3739753"/>
              <a:ext cx="93663" cy="93663"/>
            </a:xfrm>
            <a:custGeom>
              <a:avLst/>
              <a:gdLst>
                <a:gd name="T0" fmla="*/ 205 w 234"/>
                <a:gd name="T1" fmla="*/ 1 h 234"/>
                <a:gd name="T2" fmla="*/ 183 w 234"/>
                <a:gd name="T3" fmla="*/ 3 h 234"/>
                <a:gd name="T4" fmla="*/ 152 w 234"/>
                <a:gd name="T5" fmla="*/ 9 h 234"/>
                <a:gd name="T6" fmla="*/ 113 w 234"/>
                <a:gd name="T7" fmla="*/ 26 h 234"/>
                <a:gd name="T8" fmla="*/ 79 w 234"/>
                <a:gd name="T9" fmla="*/ 49 h 234"/>
                <a:gd name="T10" fmla="*/ 50 w 234"/>
                <a:gd name="T11" fmla="*/ 78 h 234"/>
                <a:gd name="T12" fmla="*/ 26 w 234"/>
                <a:gd name="T13" fmla="*/ 113 h 234"/>
                <a:gd name="T14" fmla="*/ 10 w 234"/>
                <a:gd name="T15" fmla="*/ 152 h 234"/>
                <a:gd name="T16" fmla="*/ 2 w 234"/>
                <a:gd name="T17" fmla="*/ 183 h 234"/>
                <a:gd name="T18" fmla="*/ 0 w 234"/>
                <a:gd name="T19" fmla="*/ 205 h 234"/>
                <a:gd name="T20" fmla="*/ 0 w 234"/>
                <a:gd name="T21" fmla="*/ 220 h 234"/>
                <a:gd name="T22" fmla="*/ 3 w 234"/>
                <a:gd name="T23" fmla="*/ 226 h 234"/>
                <a:gd name="T24" fmla="*/ 7 w 234"/>
                <a:gd name="T25" fmla="*/ 231 h 234"/>
                <a:gd name="T26" fmla="*/ 14 w 234"/>
                <a:gd name="T27" fmla="*/ 234 h 234"/>
                <a:gd name="T28" fmla="*/ 21 w 234"/>
                <a:gd name="T29" fmla="*/ 234 h 234"/>
                <a:gd name="T30" fmla="*/ 28 w 234"/>
                <a:gd name="T31" fmla="*/ 231 h 234"/>
                <a:gd name="T32" fmla="*/ 33 w 234"/>
                <a:gd name="T33" fmla="*/ 226 h 234"/>
                <a:gd name="T34" fmla="*/ 35 w 234"/>
                <a:gd name="T35" fmla="*/ 220 h 234"/>
                <a:gd name="T36" fmla="*/ 37 w 234"/>
                <a:gd name="T37" fmla="*/ 197 h 234"/>
                <a:gd name="T38" fmla="*/ 44 w 234"/>
                <a:gd name="T39" fmla="*/ 163 h 234"/>
                <a:gd name="T40" fmla="*/ 58 w 234"/>
                <a:gd name="T41" fmla="*/ 130 h 234"/>
                <a:gd name="T42" fmla="*/ 78 w 234"/>
                <a:gd name="T43" fmla="*/ 101 h 234"/>
                <a:gd name="T44" fmla="*/ 101 w 234"/>
                <a:gd name="T45" fmla="*/ 77 h 234"/>
                <a:gd name="T46" fmla="*/ 131 w 234"/>
                <a:gd name="T47" fmla="*/ 58 h 234"/>
                <a:gd name="T48" fmla="*/ 163 w 234"/>
                <a:gd name="T49" fmla="*/ 44 h 234"/>
                <a:gd name="T50" fmla="*/ 197 w 234"/>
                <a:gd name="T51" fmla="*/ 36 h 234"/>
                <a:gd name="T52" fmla="*/ 219 w 234"/>
                <a:gd name="T53" fmla="*/ 35 h 234"/>
                <a:gd name="T54" fmla="*/ 226 w 234"/>
                <a:gd name="T55" fmla="*/ 33 h 234"/>
                <a:gd name="T56" fmla="*/ 231 w 234"/>
                <a:gd name="T57" fmla="*/ 28 h 234"/>
                <a:gd name="T58" fmla="*/ 233 w 234"/>
                <a:gd name="T59" fmla="*/ 21 h 234"/>
                <a:gd name="T60" fmla="*/ 233 w 234"/>
                <a:gd name="T61" fmla="*/ 15 h 234"/>
                <a:gd name="T62" fmla="*/ 231 w 234"/>
                <a:gd name="T63" fmla="*/ 8 h 234"/>
                <a:gd name="T64" fmla="*/ 226 w 234"/>
                <a:gd name="T65" fmla="*/ 3 h 234"/>
                <a:gd name="T66" fmla="*/ 219 w 234"/>
                <a:gd name="T67" fmla="*/ 1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4" h="234">
                  <a:moveTo>
                    <a:pt x="216" y="0"/>
                  </a:moveTo>
                  <a:lnTo>
                    <a:pt x="205" y="1"/>
                  </a:lnTo>
                  <a:lnTo>
                    <a:pt x="194" y="1"/>
                  </a:lnTo>
                  <a:lnTo>
                    <a:pt x="183" y="3"/>
                  </a:lnTo>
                  <a:lnTo>
                    <a:pt x="173" y="4"/>
                  </a:lnTo>
                  <a:lnTo>
                    <a:pt x="152" y="9"/>
                  </a:lnTo>
                  <a:lnTo>
                    <a:pt x="132" y="17"/>
                  </a:lnTo>
                  <a:lnTo>
                    <a:pt x="113" y="26"/>
                  </a:lnTo>
                  <a:lnTo>
                    <a:pt x="95" y="36"/>
                  </a:lnTo>
                  <a:lnTo>
                    <a:pt x="79" y="49"/>
                  </a:lnTo>
                  <a:lnTo>
                    <a:pt x="64" y="63"/>
                  </a:lnTo>
                  <a:lnTo>
                    <a:pt x="50" y="78"/>
                  </a:lnTo>
                  <a:lnTo>
                    <a:pt x="37" y="95"/>
                  </a:lnTo>
                  <a:lnTo>
                    <a:pt x="26" y="113"/>
                  </a:lnTo>
                  <a:lnTo>
                    <a:pt x="17" y="131"/>
                  </a:lnTo>
                  <a:lnTo>
                    <a:pt x="10" y="152"/>
                  </a:lnTo>
                  <a:lnTo>
                    <a:pt x="4" y="172"/>
                  </a:lnTo>
                  <a:lnTo>
                    <a:pt x="2" y="183"/>
                  </a:lnTo>
                  <a:lnTo>
                    <a:pt x="1" y="194"/>
                  </a:lnTo>
                  <a:lnTo>
                    <a:pt x="0" y="205"/>
                  </a:lnTo>
                  <a:lnTo>
                    <a:pt x="0" y="216"/>
                  </a:lnTo>
                  <a:lnTo>
                    <a:pt x="0" y="220"/>
                  </a:lnTo>
                  <a:lnTo>
                    <a:pt x="1" y="223"/>
                  </a:lnTo>
                  <a:lnTo>
                    <a:pt x="3" y="226"/>
                  </a:lnTo>
                  <a:lnTo>
                    <a:pt x="5" y="229"/>
                  </a:lnTo>
                  <a:lnTo>
                    <a:pt x="7" y="231"/>
                  </a:lnTo>
                  <a:lnTo>
                    <a:pt x="11" y="233"/>
                  </a:lnTo>
                  <a:lnTo>
                    <a:pt x="14" y="234"/>
                  </a:lnTo>
                  <a:lnTo>
                    <a:pt x="18" y="234"/>
                  </a:lnTo>
                  <a:lnTo>
                    <a:pt x="21" y="234"/>
                  </a:lnTo>
                  <a:lnTo>
                    <a:pt x="25" y="233"/>
                  </a:lnTo>
                  <a:lnTo>
                    <a:pt x="28" y="231"/>
                  </a:lnTo>
                  <a:lnTo>
                    <a:pt x="31" y="229"/>
                  </a:lnTo>
                  <a:lnTo>
                    <a:pt x="33" y="226"/>
                  </a:lnTo>
                  <a:lnTo>
                    <a:pt x="34" y="223"/>
                  </a:lnTo>
                  <a:lnTo>
                    <a:pt x="35" y="220"/>
                  </a:lnTo>
                  <a:lnTo>
                    <a:pt x="35" y="216"/>
                  </a:lnTo>
                  <a:lnTo>
                    <a:pt x="37" y="197"/>
                  </a:lnTo>
                  <a:lnTo>
                    <a:pt x="40" y="180"/>
                  </a:lnTo>
                  <a:lnTo>
                    <a:pt x="44" y="163"/>
                  </a:lnTo>
                  <a:lnTo>
                    <a:pt x="51" y="145"/>
                  </a:lnTo>
                  <a:lnTo>
                    <a:pt x="58" y="130"/>
                  </a:lnTo>
                  <a:lnTo>
                    <a:pt x="67" y="115"/>
                  </a:lnTo>
                  <a:lnTo>
                    <a:pt x="78" y="101"/>
                  </a:lnTo>
                  <a:lnTo>
                    <a:pt x="88" y="88"/>
                  </a:lnTo>
                  <a:lnTo>
                    <a:pt x="101" y="77"/>
                  </a:lnTo>
                  <a:lnTo>
                    <a:pt x="115" y="67"/>
                  </a:lnTo>
                  <a:lnTo>
                    <a:pt x="131" y="58"/>
                  </a:lnTo>
                  <a:lnTo>
                    <a:pt x="146" y="50"/>
                  </a:lnTo>
                  <a:lnTo>
                    <a:pt x="163" y="44"/>
                  </a:lnTo>
                  <a:lnTo>
                    <a:pt x="180" y="40"/>
                  </a:lnTo>
                  <a:lnTo>
                    <a:pt x="197" y="36"/>
                  </a:lnTo>
                  <a:lnTo>
                    <a:pt x="216" y="36"/>
                  </a:lnTo>
                  <a:lnTo>
                    <a:pt x="219" y="35"/>
                  </a:lnTo>
                  <a:lnTo>
                    <a:pt x="223" y="34"/>
                  </a:lnTo>
                  <a:lnTo>
                    <a:pt x="226" y="33"/>
                  </a:lnTo>
                  <a:lnTo>
                    <a:pt x="229" y="31"/>
                  </a:lnTo>
                  <a:lnTo>
                    <a:pt x="231" y="28"/>
                  </a:lnTo>
                  <a:lnTo>
                    <a:pt x="232" y="24"/>
                  </a:lnTo>
                  <a:lnTo>
                    <a:pt x="233" y="21"/>
                  </a:lnTo>
                  <a:lnTo>
                    <a:pt x="234" y="18"/>
                  </a:lnTo>
                  <a:lnTo>
                    <a:pt x="233" y="15"/>
                  </a:lnTo>
                  <a:lnTo>
                    <a:pt x="232" y="10"/>
                  </a:lnTo>
                  <a:lnTo>
                    <a:pt x="231" y="8"/>
                  </a:lnTo>
                  <a:lnTo>
                    <a:pt x="229" y="5"/>
                  </a:lnTo>
                  <a:lnTo>
                    <a:pt x="226" y="3"/>
                  </a:lnTo>
                  <a:lnTo>
                    <a:pt x="223" y="2"/>
                  </a:lnTo>
                  <a:lnTo>
                    <a:pt x="219" y="1"/>
                  </a:lnTo>
                  <a:lnTo>
                    <a:pt x="2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/>
            <a:lstStyle/>
            <a:p>
              <a:pPr algn="l" defTabSz="1828800" rtl="0"/>
              <a:endParaRPr lang="en-US" kern="1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3" name="Group 478"/>
          <p:cNvGrpSpPr/>
          <p:nvPr/>
        </p:nvGrpSpPr>
        <p:grpSpPr>
          <a:xfrm>
            <a:off x="4845908" y="3779968"/>
            <a:ext cx="543996" cy="543994"/>
            <a:chOff x="4563268" y="2753915"/>
            <a:chExt cx="457200" cy="45720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34" name="Freeform 124"/>
            <p:cNvSpPr>
              <a:spLocks noEditPoints="1"/>
            </p:cNvSpPr>
            <p:nvPr/>
          </p:nvSpPr>
          <p:spPr bwMode="auto">
            <a:xfrm>
              <a:off x="4563268" y="2753915"/>
              <a:ext cx="457200" cy="457200"/>
            </a:xfrm>
            <a:custGeom>
              <a:avLst/>
              <a:gdLst>
                <a:gd name="T0" fmla="*/ 924 w 1152"/>
                <a:gd name="T1" fmla="*/ 677 h 1152"/>
                <a:gd name="T2" fmla="*/ 896 w 1152"/>
                <a:gd name="T3" fmla="*/ 742 h 1152"/>
                <a:gd name="T4" fmla="*/ 905 w 1152"/>
                <a:gd name="T5" fmla="*/ 804 h 1152"/>
                <a:gd name="T6" fmla="*/ 765 w 1152"/>
                <a:gd name="T7" fmla="*/ 893 h 1152"/>
                <a:gd name="T8" fmla="*/ 704 w 1152"/>
                <a:gd name="T9" fmla="*/ 912 h 1152"/>
                <a:gd name="T10" fmla="*/ 653 w 1152"/>
                <a:gd name="T11" fmla="*/ 952 h 1152"/>
                <a:gd name="T12" fmla="*/ 499 w 1152"/>
                <a:gd name="T13" fmla="*/ 952 h 1152"/>
                <a:gd name="T14" fmla="*/ 448 w 1152"/>
                <a:gd name="T15" fmla="*/ 912 h 1152"/>
                <a:gd name="T16" fmla="*/ 388 w 1152"/>
                <a:gd name="T17" fmla="*/ 893 h 1152"/>
                <a:gd name="T18" fmla="*/ 247 w 1152"/>
                <a:gd name="T19" fmla="*/ 804 h 1152"/>
                <a:gd name="T20" fmla="*/ 256 w 1152"/>
                <a:gd name="T21" fmla="*/ 742 h 1152"/>
                <a:gd name="T22" fmla="*/ 228 w 1152"/>
                <a:gd name="T23" fmla="*/ 677 h 1152"/>
                <a:gd name="T24" fmla="*/ 72 w 1152"/>
                <a:gd name="T25" fmla="*/ 625 h 1152"/>
                <a:gd name="T26" fmla="*/ 222 w 1152"/>
                <a:gd name="T27" fmla="*/ 482 h 1152"/>
                <a:gd name="T28" fmla="*/ 253 w 1152"/>
                <a:gd name="T29" fmla="*/ 420 h 1152"/>
                <a:gd name="T30" fmla="*/ 253 w 1152"/>
                <a:gd name="T31" fmla="*/ 356 h 1152"/>
                <a:gd name="T32" fmla="*/ 378 w 1152"/>
                <a:gd name="T33" fmla="*/ 259 h 1152"/>
                <a:gd name="T34" fmla="*/ 438 w 1152"/>
                <a:gd name="T35" fmla="*/ 244 h 1152"/>
                <a:gd name="T36" fmla="*/ 495 w 1152"/>
                <a:gd name="T37" fmla="*/ 208 h 1152"/>
                <a:gd name="T38" fmla="*/ 649 w 1152"/>
                <a:gd name="T39" fmla="*/ 192 h 1152"/>
                <a:gd name="T40" fmla="*/ 694 w 1152"/>
                <a:gd name="T41" fmla="*/ 236 h 1152"/>
                <a:gd name="T42" fmla="*/ 756 w 1152"/>
                <a:gd name="T43" fmla="*/ 259 h 1152"/>
                <a:gd name="T44" fmla="*/ 967 w 1152"/>
                <a:gd name="T45" fmla="*/ 255 h 1152"/>
                <a:gd name="T46" fmla="*/ 894 w 1152"/>
                <a:gd name="T47" fmla="*/ 401 h 1152"/>
                <a:gd name="T48" fmla="*/ 919 w 1152"/>
                <a:gd name="T49" fmla="*/ 466 h 1152"/>
                <a:gd name="T50" fmla="*/ 970 w 1152"/>
                <a:gd name="T51" fmla="*/ 505 h 1152"/>
                <a:gd name="T52" fmla="*/ 975 w 1152"/>
                <a:gd name="T53" fmla="*/ 411 h 1152"/>
                <a:gd name="T54" fmla="*/ 1037 w 1152"/>
                <a:gd name="T55" fmla="*/ 272 h 1152"/>
                <a:gd name="T56" fmla="*/ 1023 w 1152"/>
                <a:gd name="T57" fmla="*/ 208 h 1152"/>
                <a:gd name="T58" fmla="*/ 918 w 1152"/>
                <a:gd name="T59" fmla="*/ 116 h 1152"/>
                <a:gd name="T60" fmla="*/ 857 w 1152"/>
                <a:gd name="T61" fmla="*/ 125 h 1152"/>
                <a:gd name="T62" fmla="*/ 694 w 1152"/>
                <a:gd name="T63" fmla="*/ 51 h 1152"/>
                <a:gd name="T64" fmla="*/ 649 w 1152"/>
                <a:gd name="T65" fmla="*/ 4 h 1152"/>
                <a:gd name="T66" fmla="*/ 514 w 1152"/>
                <a:gd name="T67" fmla="*/ 1 h 1152"/>
                <a:gd name="T68" fmla="*/ 462 w 1152"/>
                <a:gd name="T69" fmla="*/ 40 h 1152"/>
                <a:gd name="T70" fmla="*/ 400 w 1152"/>
                <a:gd name="T71" fmla="*/ 182 h 1152"/>
                <a:gd name="T72" fmla="*/ 247 w 1152"/>
                <a:gd name="T73" fmla="*/ 113 h 1152"/>
                <a:gd name="T74" fmla="*/ 203 w 1152"/>
                <a:gd name="T75" fmla="*/ 134 h 1152"/>
                <a:gd name="T76" fmla="*/ 113 w 1152"/>
                <a:gd name="T77" fmla="*/ 247 h 1152"/>
                <a:gd name="T78" fmla="*/ 188 w 1152"/>
                <a:gd name="T79" fmla="*/ 387 h 1152"/>
                <a:gd name="T80" fmla="*/ 45 w 1152"/>
                <a:gd name="T81" fmla="*/ 460 h 1152"/>
                <a:gd name="T82" fmla="*/ 2 w 1152"/>
                <a:gd name="T83" fmla="*/ 508 h 1152"/>
                <a:gd name="T84" fmla="*/ 2 w 1152"/>
                <a:gd name="T85" fmla="*/ 643 h 1152"/>
                <a:gd name="T86" fmla="*/ 45 w 1152"/>
                <a:gd name="T87" fmla="*/ 692 h 1152"/>
                <a:gd name="T88" fmla="*/ 188 w 1152"/>
                <a:gd name="T89" fmla="*/ 764 h 1152"/>
                <a:gd name="T90" fmla="*/ 113 w 1152"/>
                <a:gd name="T91" fmla="*/ 905 h 1152"/>
                <a:gd name="T92" fmla="*/ 203 w 1152"/>
                <a:gd name="T93" fmla="*/ 1018 h 1152"/>
                <a:gd name="T94" fmla="*/ 247 w 1152"/>
                <a:gd name="T95" fmla="*/ 1039 h 1152"/>
                <a:gd name="T96" fmla="*/ 400 w 1152"/>
                <a:gd name="T97" fmla="*/ 969 h 1152"/>
                <a:gd name="T98" fmla="*/ 462 w 1152"/>
                <a:gd name="T99" fmla="*/ 1112 h 1152"/>
                <a:gd name="T100" fmla="*/ 514 w 1152"/>
                <a:gd name="T101" fmla="*/ 1151 h 1152"/>
                <a:gd name="T102" fmla="*/ 649 w 1152"/>
                <a:gd name="T103" fmla="*/ 1148 h 1152"/>
                <a:gd name="T104" fmla="*/ 694 w 1152"/>
                <a:gd name="T105" fmla="*/ 1100 h 1152"/>
                <a:gd name="T106" fmla="*/ 857 w 1152"/>
                <a:gd name="T107" fmla="*/ 1027 h 1152"/>
                <a:gd name="T108" fmla="*/ 918 w 1152"/>
                <a:gd name="T109" fmla="*/ 1036 h 1152"/>
                <a:gd name="T110" fmla="*/ 1023 w 1152"/>
                <a:gd name="T111" fmla="*/ 944 h 1152"/>
                <a:gd name="T112" fmla="*/ 1037 w 1152"/>
                <a:gd name="T113" fmla="*/ 881 h 1152"/>
                <a:gd name="T114" fmla="*/ 975 w 1152"/>
                <a:gd name="T115" fmla="*/ 742 h 1152"/>
                <a:gd name="T116" fmla="*/ 1118 w 1152"/>
                <a:gd name="T117" fmla="*/ 687 h 1152"/>
                <a:gd name="T118" fmla="*/ 1151 w 1152"/>
                <a:gd name="T119" fmla="*/ 631 h 1152"/>
                <a:gd name="T120" fmla="*/ 1143 w 1152"/>
                <a:gd name="T121" fmla="*/ 491 h 1152"/>
                <a:gd name="T122" fmla="*/ 1094 w 1152"/>
                <a:gd name="T123" fmla="*/ 456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52" h="1152">
                  <a:moveTo>
                    <a:pt x="970" y="647"/>
                  </a:moveTo>
                  <a:lnTo>
                    <a:pt x="960" y="650"/>
                  </a:lnTo>
                  <a:lnTo>
                    <a:pt x="951" y="653"/>
                  </a:lnTo>
                  <a:lnTo>
                    <a:pt x="944" y="657"/>
                  </a:lnTo>
                  <a:lnTo>
                    <a:pt x="936" y="664"/>
                  </a:lnTo>
                  <a:lnTo>
                    <a:pt x="930" y="670"/>
                  </a:lnTo>
                  <a:lnTo>
                    <a:pt x="924" y="677"/>
                  </a:lnTo>
                  <a:lnTo>
                    <a:pt x="919" y="685"/>
                  </a:lnTo>
                  <a:lnTo>
                    <a:pt x="916" y="694"/>
                  </a:lnTo>
                  <a:lnTo>
                    <a:pt x="913" y="704"/>
                  </a:lnTo>
                  <a:lnTo>
                    <a:pt x="908" y="714"/>
                  </a:lnTo>
                  <a:lnTo>
                    <a:pt x="904" y="723"/>
                  </a:lnTo>
                  <a:lnTo>
                    <a:pt x="900" y="733"/>
                  </a:lnTo>
                  <a:lnTo>
                    <a:pt x="896" y="742"/>
                  </a:lnTo>
                  <a:lnTo>
                    <a:pt x="894" y="750"/>
                  </a:lnTo>
                  <a:lnTo>
                    <a:pt x="893" y="760"/>
                  </a:lnTo>
                  <a:lnTo>
                    <a:pt x="893" y="769"/>
                  </a:lnTo>
                  <a:lnTo>
                    <a:pt x="894" y="778"/>
                  </a:lnTo>
                  <a:lnTo>
                    <a:pt x="896" y="787"/>
                  </a:lnTo>
                  <a:lnTo>
                    <a:pt x="900" y="796"/>
                  </a:lnTo>
                  <a:lnTo>
                    <a:pt x="905" y="804"/>
                  </a:lnTo>
                  <a:lnTo>
                    <a:pt x="967" y="898"/>
                  </a:lnTo>
                  <a:lnTo>
                    <a:pt x="897" y="967"/>
                  </a:lnTo>
                  <a:lnTo>
                    <a:pt x="805" y="905"/>
                  </a:lnTo>
                  <a:lnTo>
                    <a:pt x="795" y="899"/>
                  </a:lnTo>
                  <a:lnTo>
                    <a:pt x="785" y="895"/>
                  </a:lnTo>
                  <a:lnTo>
                    <a:pt x="774" y="893"/>
                  </a:lnTo>
                  <a:lnTo>
                    <a:pt x="765" y="893"/>
                  </a:lnTo>
                  <a:lnTo>
                    <a:pt x="756" y="893"/>
                  </a:lnTo>
                  <a:lnTo>
                    <a:pt x="748" y="894"/>
                  </a:lnTo>
                  <a:lnTo>
                    <a:pt x="741" y="896"/>
                  </a:lnTo>
                  <a:lnTo>
                    <a:pt x="733" y="899"/>
                  </a:lnTo>
                  <a:lnTo>
                    <a:pt x="724" y="904"/>
                  </a:lnTo>
                  <a:lnTo>
                    <a:pt x="714" y="908"/>
                  </a:lnTo>
                  <a:lnTo>
                    <a:pt x="704" y="912"/>
                  </a:lnTo>
                  <a:lnTo>
                    <a:pt x="694" y="915"/>
                  </a:lnTo>
                  <a:lnTo>
                    <a:pt x="686" y="920"/>
                  </a:lnTo>
                  <a:lnTo>
                    <a:pt x="677" y="924"/>
                  </a:lnTo>
                  <a:lnTo>
                    <a:pt x="670" y="930"/>
                  </a:lnTo>
                  <a:lnTo>
                    <a:pt x="663" y="936"/>
                  </a:lnTo>
                  <a:lnTo>
                    <a:pt x="658" y="944"/>
                  </a:lnTo>
                  <a:lnTo>
                    <a:pt x="653" y="952"/>
                  </a:lnTo>
                  <a:lnTo>
                    <a:pt x="650" y="961"/>
                  </a:lnTo>
                  <a:lnTo>
                    <a:pt x="647" y="969"/>
                  </a:lnTo>
                  <a:lnTo>
                    <a:pt x="625" y="1080"/>
                  </a:lnTo>
                  <a:lnTo>
                    <a:pt x="527" y="1080"/>
                  </a:lnTo>
                  <a:lnTo>
                    <a:pt x="505" y="969"/>
                  </a:lnTo>
                  <a:lnTo>
                    <a:pt x="502" y="961"/>
                  </a:lnTo>
                  <a:lnTo>
                    <a:pt x="499" y="952"/>
                  </a:lnTo>
                  <a:lnTo>
                    <a:pt x="495" y="944"/>
                  </a:lnTo>
                  <a:lnTo>
                    <a:pt x="489" y="936"/>
                  </a:lnTo>
                  <a:lnTo>
                    <a:pt x="483" y="930"/>
                  </a:lnTo>
                  <a:lnTo>
                    <a:pt x="475" y="924"/>
                  </a:lnTo>
                  <a:lnTo>
                    <a:pt x="466" y="920"/>
                  </a:lnTo>
                  <a:lnTo>
                    <a:pt x="458" y="915"/>
                  </a:lnTo>
                  <a:lnTo>
                    <a:pt x="448" y="912"/>
                  </a:lnTo>
                  <a:lnTo>
                    <a:pt x="438" y="908"/>
                  </a:lnTo>
                  <a:lnTo>
                    <a:pt x="429" y="904"/>
                  </a:lnTo>
                  <a:lnTo>
                    <a:pt x="419" y="899"/>
                  </a:lnTo>
                  <a:lnTo>
                    <a:pt x="411" y="896"/>
                  </a:lnTo>
                  <a:lnTo>
                    <a:pt x="404" y="894"/>
                  </a:lnTo>
                  <a:lnTo>
                    <a:pt x="396" y="893"/>
                  </a:lnTo>
                  <a:lnTo>
                    <a:pt x="388" y="893"/>
                  </a:lnTo>
                  <a:lnTo>
                    <a:pt x="378" y="893"/>
                  </a:lnTo>
                  <a:lnTo>
                    <a:pt x="367" y="895"/>
                  </a:lnTo>
                  <a:lnTo>
                    <a:pt x="357" y="899"/>
                  </a:lnTo>
                  <a:lnTo>
                    <a:pt x="348" y="905"/>
                  </a:lnTo>
                  <a:lnTo>
                    <a:pt x="255" y="967"/>
                  </a:lnTo>
                  <a:lnTo>
                    <a:pt x="185" y="898"/>
                  </a:lnTo>
                  <a:lnTo>
                    <a:pt x="247" y="804"/>
                  </a:lnTo>
                  <a:lnTo>
                    <a:pt x="253" y="796"/>
                  </a:lnTo>
                  <a:lnTo>
                    <a:pt x="256" y="787"/>
                  </a:lnTo>
                  <a:lnTo>
                    <a:pt x="258" y="778"/>
                  </a:lnTo>
                  <a:lnTo>
                    <a:pt x="259" y="769"/>
                  </a:lnTo>
                  <a:lnTo>
                    <a:pt x="259" y="760"/>
                  </a:lnTo>
                  <a:lnTo>
                    <a:pt x="258" y="750"/>
                  </a:lnTo>
                  <a:lnTo>
                    <a:pt x="256" y="742"/>
                  </a:lnTo>
                  <a:lnTo>
                    <a:pt x="253" y="733"/>
                  </a:lnTo>
                  <a:lnTo>
                    <a:pt x="248" y="723"/>
                  </a:lnTo>
                  <a:lnTo>
                    <a:pt x="244" y="714"/>
                  </a:lnTo>
                  <a:lnTo>
                    <a:pt x="240" y="704"/>
                  </a:lnTo>
                  <a:lnTo>
                    <a:pt x="236" y="694"/>
                  </a:lnTo>
                  <a:lnTo>
                    <a:pt x="232" y="685"/>
                  </a:lnTo>
                  <a:lnTo>
                    <a:pt x="228" y="677"/>
                  </a:lnTo>
                  <a:lnTo>
                    <a:pt x="222" y="670"/>
                  </a:lnTo>
                  <a:lnTo>
                    <a:pt x="216" y="664"/>
                  </a:lnTo>
                  <a:lnTo>
                    <a:pt x="208" y="657"/>
                  </a:lnTo>
                  <a:lnTo>
                    <a:pt x="200" y="653"/>
                  </a:lnTo>
                  <a:lnTo>
                    <a:pt x="191" y="650"/>
                  </a:lnTo>
                  <a:lnTo>
                    <a:pt x="182" y="647"/>
                  </a:lnTo>
                  <a:lnTo>
                    <a:pt x="72" y="625"/>
                  </a:lnTo>
                  <a:lnTo>
                    <a:pt x="72" y="527"/>
                  </a:lnTo>
                  <a:lnTo>
                    <a:pt x="182" y="505"/>
                  </a:lnTo>
                  <a:lnTo>
                    <a:pt x="191" y="503"/>
                  </a:lnTo>
                  <a:lnTo>
                    <a:pt x="200" y="499"/>
                  </a:lnTo>
                  <a:lnTo>
                    <a:pt x="208" y="494"/>
                  </a:lnTo>
                  <a:lnTo>
                    <a:pt x="216" y="489"/>
                  </a:lnTo>
                  <a:lnTo>
                    <a:pt x="222" y="482"/>
                  </a:lnTo>
                  <a:lnTo>
                    <a:pt x="228" y="475"/>
                  </a:lnTo>
                  <a:lnTo>
                    <a:pt x="232" y="466"/>
                  </a:lnTo>
                  <a:lnTo>
                    <a:pt x="236" y="458"/>
                  </a:lnTo>
                  <a:lnTo>
                    <a:pt x="240" y="448"/>
                  </a:lnTo>
                  <a:lnTo>
                    <a:pt x="244" y="438"/>
                  </a:lnTo>
                  <a:lnTo>
                    <a:pt x="248" y="428"/>
                  </a:lnTo>
                  <a:lnTo>
                    <a:pt x="253" y="420"/>
                  </a:lnTo>
                  <a:lnTo>
                    <a:pt x="256" y="410"/>
                  </a:lnTo>
                  <a:lnTo>
                    <a:pt x="258" y="401"/>
                  </a:lnTo>
                  <a:lnTo>
                    <a:pt x="259" y="392"/>
                  </a:lnTo>
                  <a:lnTo>
                    <a:pt x="259" y="383"/>
                  </a:lnTo>
                  <a:lnTo>
                    <a:pt x="258" y="373"/>
                  </a:lnTo>
                  <a:lnTo>
                    <a:pt x="256" y="365"/>
                  </a:lnTo>
                  <a:lnTo>
                    <a:pt x="253" y="356"/>
                  </a:lnTo>
                  <a:lnTo>
                    <a:pt x="247" y="347"/>
                  </a:lnTo>
                  <a:lnTo>
                    <a:pt x="185" y="255"/>
                  </a:lnTo>
                  <a:lnTo>
                    <a:pt x="255" y="185"/>
                  </a:lnTo>
                  <a:lnTo>
                    <a:pt x="348" y="247"/>
                  </a:lnTo>
                  <a:lnTo>
                    <a:pt x="357" y="252"/>
                  </a:lnTo>
                  <a:lnTo>
                    <a:pt x="367" y="257"/>
                  </a:lnTo>
                  <a:lnTo>
                    <a:pt x="378" y="259"/>
                  </a:lnTo>
                  <a:lnTo>
                    <a:pt x="388" y="260"/>
                  </a:lnTo>
                  <a:lnTo>
                    <a:pt x="396" y="259"/>
                  </a:lnTo>
                  <a:lnTo>
                    <a:pt x="404" y="258"/>
                  </a:lnTo>
                  <a:lnTo>
                    <a:pt x="411" y="256"/>
                  </a:lnTo>
                  <a:lnTo>
                    <a:pt x="419" y="252"/>
                  </a:lnTo>
                  <a:lnTo>
                    <a:pt x="429" y="248"/>
                  </a:lnTo>
                  <a:lnTo>
                    <a:pt x="438" y="244"/>
                  </a:lnTo>
                  <a:lnTo>
                    <a:pt x="448" y="239"/>
                  </a:lnTo>
                  <a:lnTo>
                    <a:pt x="458" y="236"/>
                  </a:lnTo>
                  <a:lnTo>
                    <a:pt x="466" y="233"/>
                  </a:lnTo>
                  <a:lnTo>
                    <a:pt x="475" y="228"/>
                  </a:lnTo>
                  <a:lnTo>
                    <a:pt x="482" y="222"/>
                  </a:lnTo>
                  <a:lnTo>
                    <a:pt x="489" y="216"/>
                  </a:lnTo>
                  <a:lnTo>
                    <a:pt x="495" y="208"/>
                  </a:lnTo>
                  <a:lnTo>
                    <a:pt x="499" y="201"/>
                  </a:lnTo>
                  <a:lnTo>
                    <a:pt x="502" y="192"/>
                  </a:lnTo>
                  <a:lnTo>
                    <a:pt x="505" y="182"/>
                  </a:lnTo>
                  <a:lnTo>
                    <a:pt x="527" y="72"/>
                  </a:lnTo>
                  <a:lnTo>
                    <a:pt x="625" y="72"/>
                  </a:lnTo>
                  <a:lnTo>
                    <a:pt x="647" y="182"/>
                  </a:lnTo>
                  <a:lnTo>
                    <a:pt x="649" y="192"/>
                  </a:lnTo>
                  <a:lnTo>
                    <a:pt x="653" y="201"/>
                  </a:lnTo>
                  <a:lnTo>
                    <a:pt x="658" y="208"/>
                  </a:lnTo>
                  <a:lnTo>
                    <a:pt x="663" y="216"/>
                  </a:lnTo>
                  <a:lnTo>
                    <a:pt x="670" y="222"/>
                  </a:lnTo>
                  <a:lnTo>
                    <a:pt x="677" y="228"/>
                  </a:lnTo>
                  <a:lnTo>
                    <a:pt x="686" y="233"/>
                  </a:lnTo>
                  <a:lnTo>
                    <a:pt x="694" y="236"/>
                  </a:lnTo>
                  <a:lnTo>
                    <a:pt x="704" y="239"/>
                  </a:lnTo>
                  <a:lnTo>
                    <a:pt x="714" y="244"/>
                  </a:lnTo>
                  <a:lnTo>
                    <a:pt x="724" y="248"/>
                  </a:lnTo>
                  <a:lnTo>
                    <a:pt x="732" y="252"/>
                  </a:lnTo>
                  <a:lnTo>
                    <a:pt x="741" y="256"/>
                  </a:lnTo>
                  <a:lnTo>
                    <a:pt x="748" y="258"/>
                  </a:lnTo>
                  <a:lnTo>
                    <a:pt x="756" y="259"/>
                  </a:lnTo>
                  <a:lnTo>
                    <a:pt x="765" y="260"/>
                  </a:lnTo>
                  <a:lnTo>
                    <a:pt x="774" y="259"/>
                  </a:lnTo>
                  <a:lnTo>
                    <a:pt x="785" y="257"/>
                  </a:lnTo>
                  <a:lnTo>
                    <a:pt x="795" y="252"/>
                  </a:lnTo>
                  <a:lnTo>
                    <a:pt x="805" y="247"/>
                  </a:lnTo>
                  <a:lnTo>
                    <a:pt x="897" y="185"/>
                  </a:lnTo>
                  <a:lnTo>
                    <a:pt x="967" y="255"/>
                  </a:lnTo>
                  <a:lnTo>
                    <a:pt x="905" y="347"/>
                  </a:lnTo>
                  <a:lnTo>
                    <a:pt x="900" y="356"/>
                  </a:lnTo>
                  <a:lnTo>
                    <a:pt x="896" y="365"/>
                  </a:lnTo>
                  <a:lnTo>
                    <a:pt x="894" y="373"/>
                  </a:lnTo>
                  <a:lnTo>
                    <a:pt x="893" y="383"/>
                  </a:lnTo>
                  <a:lnTo>
                    <a:pt x="893" y="392"/>
                  </a:lnTo>
                  <a:lnTo>
                    <a:pt x="894" y="401"/>
                  </a:lnTo>
                  <a:lnTo>
                    <a:pt x="896" y="410"/>
                  </a:lnTo>
                  <a:lnTo>
                    <a:pt x="900" y="419"/>
                  </a:lnTo>
                  <a:lnTo>
                    <a:pt x="904" y="428"/>
                  </a:lnTo>
                  <a:lnTo>
                    <a:pt x="908" y="438"/>
                  </a:lnTo>
                  <a:lnTo>
                    <a:pt x="913" y="448"/>
                  </a:lnTo>
                  <a:lnTo>
                    <a:pt x="916" y="458"/>
                  </a:lnTo>
                  <a:lnTo>
                    <a:pt x="919" y="466"/>
                  </a:lnTo>
                  <a:lnTo>
                    <a:pt x="924" y="475"/>
                  </a:lnTo>
                  <a:lnTo>
                    <a:pt x="930" y="482"/>
                  </a:lnTo>
                  <a:lnTo>
                    <a:pt x="936" y="489"/>
                  </a:lnTo>
                  <a:lnTo>
                    <a:pt x="944" y="494"/>
                  </a:lnTo>
                  <a:lnTo>
                    <a:pt x="951" y="499"/>
                  </a:lnTo>
                  <a:lnTo>
                    <a:pt x="960" y="503"/>
                  </a:lnTo>
                  <a:lnTo>
                    <a:pt x="970" y="505"/>
                  </a:lnTo>
                  <a:lnTo>
                    <a:pt x="1080" y="527"/>
                  </a:lnTo>
                  <a:lnTo>
                    <a:pt x="1080" y="625"/>
                  </a:lnTo>
                  <a:lnTo>
                    <a:pt x="970" y="647"/>
                  </a:lnTo>
                  <a:close/>
                  <a:moveTo>
                    <a:pt x="1094" y="456"/>
                  </a:moveTo>
                  <a:lnTo>
                    <a:pt x="984" y="434"/>
                  </a:lnTo>
                  <a:lnTo>
                    <a:pt x="979" y="422"/>
                  </a:lnTo>
                  <a:lnTo>
                    <a:pt x="975" y="411"/>
                  </a:lnTo>
                  <a:lnTo>
                    <a:pt x="970" y="399"/>
                  </a:lnTo>
                  <a:lnTo>
                    <a:pt x="964" y="387"/>
                  </a:lnTo>
                  <a:lnTo>
                    <a:pt x="1027" y="294"/>
                  </a:lnTo>
                  <a:lnTo>
                    <a:pt x="1030" y="289"/>
                  </a:lnTo>
                  <a:lnTo>
                    <a:pt x="1033" y="283"/>
                  </a:lnTo>
                  <a:lnTo>
                    <a:pt x="1036" y="277"/>
                  </a:lnTo>
                  <a:lnTo>
                    <a:pt x="1037" y="272"/>
                  </a:lnTo>
                  <a:lnTo>
                    <a:pt x="1039" y="259"/>
                  </a:lnTo>
                  <a:lnTo>
                    <a:pt x="1039" y="247"/>
                  </a:lnTo>
                  <a:lnTo>
                    <a:pt x="1037" y="235"/>
                  </a:lnTo>
                  <a:lnTo>
                    <a:pt x="1032" y="223"/>
                  </a:lnTo>
                  <a:lnTo>
                    <a:pt x="1029" y="218"/>
                  </a:lnTo>
                  <a:lnTo>
                    <a:pt x="1026" y="213"/>
                  </a:lnTo>
                  <a:lnTo>
                    <a:pt x="1023" y="208"/>
                  </a:lnTo>
                  <a:lnTo>
                    <a:pt x="1018" y="204"/>
                  </a:lnTo>
                  <a:lnTo>
                    <a:pt x="948" y="134"/>
                  </a:lnTo>
                  <a:lnTo>
                    <a:pt x="943" y="129"/>
                  </a:lnTo>
                  <a:lnTo>
                    <a:pt x="937" y="125"/>
                  </a:lnTo>
                  <a:lnTo>
                    <a:pt x="931" y="122"/>
                  </a:lnTo>
                  <a:lnTo>
                    <a:pt x="925" y="118"/>
                  </a:lnTo>
                  <a:lnTo>
                    <a:pt x="918" y="116"/>
                  </a:lnTo>
                  <a:lnTo>
                    <a:pt x="911" y="114"/>
                  </a:lnTo>
                  <a:lnTo>
                    <a:pt x="905" y="113"/>
                  </a:lnTo>
                  <a:lnTo>
                    <a:pt x="897" y="113"/>
                  </a:lnTo>
                  <a:lnTo>
                    <a:pt x="888" y="114"/>
                  </a:lnTo>
                  <a:lnTo>
                    <a:pt x="877" y="116"/>
                  </a:lnTo>
                  <a:lnTo>
                    <a:pt x="867" y="120"/>
                  </a:lnTo>
                  <a:lnTo>
                    <a:pt x="857" y="125"/>
                  </a:lnTo>
                  <a:lnTo>
                    <a:pt x="765" y="188"/>
                  </a:lnTo>
                  <a:lnTo>
                    <a:pt x="753" y="182"/>
                  </a:lnTo>
                  <a:lnTo>
                    <a:pt x="741" y="177"/>
                  </a:lnTo>
                  <a:lnTo>
                    <a:pt x="730" y="172"/>
                  </a:lnTo>
                  <a:lnTo>
                    <a:pt x="718" y="168"/>
                  </a:lnTo>
                  <a:lnTo>
                    <a:pt x="695" y="58"/>
                  </a:lnTo>
                  <a:lnTo>
                    <a:pt x="694" y="51"/>
                  </a:lnTo>
                  <a:lnTo>
                    <a:pt x="692" y="46"/>
                  </a:lnTo>
                  <a:lnTo>
                    <a:pt x="689" y="40"/>
                  </a:lnTo>
                  <a:lnTo>
                    <a:pt x="687" y="34"/>
                  </a:lnTo>
                  <a:lnTo>
                    <a:pt x="679" y="24"/>
                  </a:lnTo>
                  <a:lnTo>
                    <a:pt x="671" y="16"/>
                  </a:lnTo>
                  <a:lnTo>
                    <a:pt x="661" y="9"/>
                  </a:lnTo>
                  <a:lnTo>
                    <a:pt x="649" y="4"/>
                  </a:lnTo>
                  <a:lnTo>
                    <a:pt x="644" y="3"/>
                  </a:lnTo>
                  <a:lnTo>
                    <a:pt x="637" y="1"/>
                  </a:lnTo>
                  <a:lnTo>
                    <a:pt x="632" y="1"/>
                  </a:lnTo>
                  <a:lnTo>
                    <a:pt x="625" y="0"/>
                  </a:lnTo>
                  <a:lnTo>
                    <a:pt x="527" y="0"/>
                  </a:lnTo>
                  <a:lnTo>
                    <a:pt x="520" y="1"/>
                  </a:lnTo>
                  <a:lnTo>
                    <a:pt x="514" y="1"/>
                  </a:lnTo>
                  <a:lnTo>
                    <a:pt x="509" y="3"/>
                  </a:lnTo>
                  <a:lnTo>
                    <a:pt x="502" y="4"/>
                  </a:lnTo>
                  <a:lnTo>
                    <a:pt x="491" y="9"/>
                  </a:lnTo>
                  <a:lnTo>
                    <a:pt x="482" y="16"/>
                  </a:lnTo>
                  <a:lnTo>
                    <a:pt x="473" y="24"/>
                  </a:lnTo>
                  <a:lnTo>
                    <a:pt x="465" y="34"/>
                  </a:lnTo>
                  <a:lnTo>
                    <a:pt x="462" y="40"/>
                  </a:lnTo>
                  <a:lnTo>
                    <a:pt x="460" y="46"/>
                  </a:lnTo>
                  <a:lnTo>
                    <a:pt x="458" y="51"/>
                  </a:lnTo>
                  <a:lnTo>
                    <a:pt x="457" y="58"/>
                  </a:lnTo>
                  <a:lnTo>
                    <a:pt x="434" y="168"/>
                  </a:lnTo>
                  <a:lnTo>
                    <a:pt x="422" y="172"/>
                  </a:lnTo>
                  <a:lnTo>
                    <a:pt x="410" y="177"/>
                  </a:lnTo>
                  <a:lnTo>
                    <a:pt x="400" y="182"/>
                  </a:lnTo>
                  <a:lnTo>
                    <a:pt x="388" y="188"/>
                  </a:lnTo>
                  <a:lnTo>
                    <a:pt x="295" y="125"/>
                  </a:lnTo>
                  <a:lnTo>
                    <a:pt x="285" y="120"/>
                  </a:lnTo>
                  <a:lnTo>
                    <a:pt x="275" y="116"/>
                  </a:lnTo>
                  <a:lnTo>
                    <a:pt x="265" y="114"/>
                  </a:lnTo>
                  <a:lnTo>
                    <a:pt x="255" y="113"/>
                  </a:lnTo>
                  <a:lnTo>
                    <a:pt x="247" y="113"/>
                  </a:lnTo>
                  <a:lnTo>
                    <a:pt x="241" y="114"/>
                  </a:lnTo>
                  <a:lnTo>
                    <a:pt x="233" y="116"/>
                  </a:lnTo>
                  <a:lnTo>
                    <a:pt x="227" y="118"/>
                  </a:lnTo>
                  <a:lnTo>
                    <a:pt x="220" y="122"/>
                  </a:lnTo>
                  <a:lnTo>
                    <a:pt x="215" y="125"/>
                  </a:lnTo>
                  <a:lnTo>
                    <a:pt x="208" y="129"/>
                  </a:lnTo>
                  <a:lnTo>
                    <a:pt x="203" y="134"/>
                  </a:lnTo>
                  <a:lnTo>
                    <a:pt x="134" y="204"/>
                  </a:lnTo>
                  <a:lnTo>
                    <a:pt x="130" y="208"/>
                  </a:lnTo>
                  <a:lnTo>
                    <a:pt x="126" y="213"/>
                  </a:lnTo>
                  <a:lnTo>
                    <a:pt x="123" y="218"/>
                  </a:lnTo>
                  <a:lnTo>
                    <a:pt x="120" y="223"/>
                  </a:lnTo>
                  <a:lnTo>
                    <a:pt x="115" y="235"/>
                  </a:lnTo>
                  <a:lnTo>
                    <a:pt x="113" y="247"/>
                  </a:lnTo>
                  <a:lnTo>
                    <a:pt x="113" y="259"/>
                  </a:lnTo>
                  <a:lnTo>
                    <a:pt x="115" y="272"/>
                  </a:lnTo>
                  <a:lnTo>
                    <a:pt x="117" y="277"/>
                  </a:lnTo>
                  <a:lnTo>
                    <a:pt x="119" y="283"/>
                  </a:lnTo>
                  <a:lnTo>
                    <a:pt x="122" y="289"/>
                  </a:lnTo>
                  <a:lnTo>
                    <a:pt x="125" y="294"/>
                  </a:lnTo>
                  <a:lnTo>
                    <a:pt x="188" y="387"/>
                  </a:lnTo>
                  <a:lnTo>
                    <a:pt x="182" y="399"/>
                  </a:lnTo>
                  <a:lnTo>
                    <a:pt x="177" y="411"/>
                  </a:lnTo>
                  <a:lnTo>
                    <a:pt x="173" y="422"/>
                  </a:lnTo>
                  <a:lnTo>
                    <a:pt x="168" y="434"/>
                  </a:lnTo>
                  <a:lnTo>
                    <a:pt x="58" y="456"/>
                  </a:lnTo>
                  <a:lnTo>
                    <a:pt x="52" y="458"/>
                  </a:lnTo>
                  <a:lnTo>
                    <a:pt x="45" y="460"/>
                  </a:lnTo>
                  <a:lnTo>
                    <a:pt x="40" y="463"/>
                  </a:lnTo>
                  <a:lnTo>
                    <a:pt x="34" y="465"/>
                  </a:lnTo>
                  <a:lnTo>
                    <a:pt x="25" y="473"/>
                  </a:lnTo>
                  <a:lnTo>
                    <a:pt x="16" y="481"/>
                  </a:lnTo>
                  <a:lnTo>
                    <a:pt x="10" y="491"/>
                  </a:lnTo>
                  <a:lnTo>
                    <a:pt x="4" y="503"/>
                  </a:lnTo>
                  <a:lnTo>
                    <a:pt x="2" y="508"/>
                  </a:lnTo>
                  <a:lnTo>
                    <a:pt x="1" y="515"/>
                  </a:lnTo>
                  <a:lnTo>
                    <a:pt x="0" y="520"/>
                  </a:lnTo>
                  <a:lnTo>
                    <a:pt x="0" y="527"/>
                  </a:lnTo>
                  <a:lnTo>
                    <a:pt x="0" y="625"/>
                  </a:lnTo>
                  <a:lnTo>
                    <a:pt x="0" y="631"/>
                  </a:lnTo>
                  <a:lnTo>
                    <a:pt x="1" y="638"/>
                  </a:lnTo>
                  <a:lnTo>
                    <a:pt x="2" y="643"/>
                  </a:lnTo>
                  <a:lnTo>
                    <a:pt x="4" y="650"/>
                  </a:lnTo>
                  <a:lnTo>
                    <a:pt x="10" y="661"/>
                  </a:lnTo>
                  <a:lnTo>
                    <a:pt x="16" y="670"/>
                  </a:lnTo>
                  <a:lnTo>
                    <a:pt x="25" y="679"/>
                  </a:lnTo>
                  <a:lnTo>
                    <a:pt x="34" y="687"/>
                  </a:lnTo>
                  <a:lnTo>
                    <a:pt x="40" y="690"/>
                  </a:lnTo>
                  <a:lnTo>
                    <a:pt x="45" y="692"/>
                  </a:lnTo>
                  <a:lnTo>
                    <a:pt x="52" y="694"/>
                  </a:lnTo>
                  <a:lnTo>
                    <a:pt x="58" y="695"/>
                  </a:lnTo>
                  <a:lnTo>
                    <a:pt x="168" y="718"/>
                  </a:lnTo>
                  <a:lnTo>
                    <a:pt x="173" y="730"/>
                  </a:lnTo>
                  <a:lnTo>
                    <a:pt x="177" y="742"/>
                  </a:lnTo>
                  <a:lnTo>
                    <a:pt x="182" y="752"/>
                  </a:lnTo>
                  <a:lnTo>
                    <a:pt x="188" y="764"/>
                  </a:lnTo>
                  <a:lnTo>
                    <a:pt x="125" y="858"/>
                  </a:lnTo>
                  <a:lnTo>
                    <a:pt x="122" y="864"/>
                  </a:lnTo>
                  <a:lnTo>
                    <a:pt x="119" y="869"/>
                  </a:lnTo>
                  <a:lnTo>
                    <a:pt x="117" y="874"/>
                  </a:lnTo>
                  <a:lnTo>
                    <a:pt x="115" y="881"/>
                  </a:lnTo>
                  <a:lnTo>
                    <a:pt x="113" y="893"/>
                  </a:lnTo>
                  <a:lnTo>
                    <a:pt x="113" y="905"/>
                  </a:lnTo>
                  <a:lnTo>
                    <a:pt x="115" y="917"/>
                  </a:lnTo>
                  <a:lnTo>
                    <a:pt x="120" y="928"/>
                  </a:lnTo>
                  <a:lnTo>
                    <a:pt x="123" y="934"/>
                  </a:lnTo>
                  <a:lnTo>
                    <a:pt x="126" y="939"/>
                  </a:lnTo>
                  <a:lnTo>
                    <a:pt x="130" y="944"/>
                  </a:lnTo>
                  <a:lnTo>
                    <a:pt x="134" y="949"/>
                  </a:lnTo>
                  <a:lnTo>
                    <a:pt x="203" y="1018"/>
                  </a:lnTo>
                  <a:lnTo>
                    <a:pt x="208" y="1022"/>
                  </a:lnTo>
                  <a:lnTo>
                    <a:pt x="215" y="1027"/>
                  </a:lnTo>
                  <a:lnTo>
                    <a:pt x="220" y="1031"/>
                  </a:lnTo>
                  <a:lnTo>
                    <a:pt x="227" y="1033"/>
                  </a:lnTo>
                  <a:lnTo>
                    <a:pt x="233" y="1036"/>
                  </a:lnTo>
                  <a:lnTo>
                    <a:pt x="241" y="1038"/>
                  </a:lnTo>
                  <a:lnTo>
                    <a:pt x="247" y="1039"/>
                  </a:lnTo>
                  <a:lnTo>
                    <a:pt x="255" y="1039"/>
                  </a:lnTo>
                  <a:lnTo>
                    <a:pt x="265" y="1039"/>
                  </a:lnTo>
                  <a:lnTo>
                    <a:pt x="275" y="1036"/>
                  </a:lnTo>
                  <a:lnTo>
                    <a:pt x="285" y="1032"/>
                  </a:lnTo>
                  <a:lnTo>
                    <a:pt x="295" y="1027"/>
                  </a:lnTo>
                  <a:lnTo>
                    <a:pt x="388" y="964"/>
                  </a:lnTo>
                  <a:lnTo>
                    <a:pt x="400" y="969"/>
                  </a:lnTo>
                  <a:lnTo>
                    <a:pt x="410" y="975"/>
                  </a:lnTo>
                  <a:lnTo>
                    <a:pt x="422" y="979"/>
                  </a:lnTo>
                  <a:lnTo>
                    <a:pt x="434" y="984"/>
                  </a:lnTo>
                  <a:lnTo>
                    <a:pt x="457" y="1094"/>
                  </a:lnTo>
                  <a:lnTo>
                    <a:pt x="458" y="1100"/>
                  </a:lnTo>
                  <a:lnTo>
                    <a:pt x="460" y="1107"/>
                  </a:lnTo>
                  <a:lnTo>
                    <a:pt x="462" y="1112"/>
                  </a:lnTo>
                  <a:lnTo>
                    <a:pt x="465" y="1117"/>
                  </a:lnTo>
                  <a:lnTo>
                    <a:pt x="473" y="1127"/>
                  </a:lnTo>
                  <a:lnTo>
                    <a:pt x="482" y="1136"/>
                  </a:lnTo>
                  <a:lnTo>
                    <a:pt x="491" y="1142"/>
                  </a:lnTo>
                  <a:lnTo>
                    <a:pt x="502" y="1148"/>
                  </a:lnTo>
                  <a:lnTo>
                    <a:pt x="509" y="1150"/>
                  </a:lnTo>
                  <a:lnTo>
                    <a:pt x="514" y="1151"/>
                  </a:lnTo>
                  <a:lnTo>
                    <a:pt x="520" y="1152"/>
                  </a:lnTo>
                  <a:lnTo>
                    <a:pt x="527" y="1152"/>
                  </a:lnTo>
                  <a:lnTo>
                    <a:pt x="625" y="1152"/>
                  </a:lnTo>
                  <a:lnTo>
                    <a:pt x="632" y="1152"/>
                  </a:lnTo>
                  <a:lnTo>
                    <a:pt x="637" y="1151"/>
                  </a:lnTo>
                  <a:lnTo>
                    <a:pt x="644" y="1150"/>
                  </a:lnTo>
                  <a:lnTo>
                    <a:pt x="649" y="1148"/>
                  </a:lnTo>
                  <a:lnTo>
                    <a:pt x="661" y="1142"/>
                  </a:lnTo>
                  <a:lnTo>
                    <a:pt x="671" y="1136"/>
                  </a:lnTo>
                  <a:lnTo>
                    <a:pt x="679" y="1127"/>
                  </a:lnTo>
                  <a:lnTo>
                    <a:pt x="687" y="1117"/>
                  </a:lnTo>
                  <a:lnTo>
                    <a:pt x="689" y="1112"/>
                  </a:lnTo>
                  <a:lnTo>
                    <a:pt x="692" y="1107"/>
                  </a:lnTo>
                  <a:lnTo>
                    <a:pt x="694" y="1100"/>
                  </a:lnTo>
                  <a:lnTo>
                    <a:pt x="695" y="1094"/>
                  </a:lnTo>
                  <a:lnTo>
                    <a:pt x="718" y="984"/>
                  </a:lnTo>
                  <a:lnTo>
                    <a:pt x="730" y="979"/>
                  </a:lnTo>
                  <a:lnTo>
                    <a:pt x="741" y="975"/>
                  </a:lnTo>
                  <a:lnTo>
                    <a:pt x="753" y="969"/>
                  </a:lnTo>
                  <a:lnTo>
                    <a:pt x="765" y="964"/>
                  </a:lnTo>
                  <a:lnTo>
                    <a:pt x="857" y="1027"/>
                  </a:lnTo>
                  <a:lnTo>
                    <a:pt x="867" y="1032"/>
                  </a:lnTo>
                  <a:lnTo>
                    <a:pt x="877" y="1036"/>
                  </a:lnTo>
                  <a:lnTo>
                    <a:pt x="888" y="1039"/>
                  </a:lnTo>
                  <a:lnTo>
                    <a:pt x="897" y="1039"/>
                  </a:lnTo>
                  <a:lnTo>
                    <a:pt x="905" y="1039"/>
                  </a:lnTo>
                  <a:lnTo>
                    <a:pt x="911" y="1038"/>
                  </a:lnTo>
                  <a:lnTo>
                    <a:pt x="918" y="1036"/>
                  </a:lnTo>
                  <a:lnTo>
                    <a:pt x="925" y="1033"/>
                  </a:lnTo>
                  <a:lnTo>
                    <a:pt x="931" y="1031"/>
                  </a:lnTo>
                  <a:lnTo>
                    <a:pt x="937" y="1027"/>
                  </a:lnTo>
                  <a:lnTo>
                    <a:pt x="943" y="1022"/>
                  </a:lnTo>
                  <a:lnTo>
                    <a:pt x="948" y="1018"/>
                  </a:lnTo>
                  <a:lnTo>
                    <a:pt x="1018" y="949"/>
                  </a:lnTo>
                  <a:lnTo>
                    <a:pt x="1023" y="944"/>
                  </a:lnTo>
                  <a:lnTo>
                    <a:pt x="1026" y="939"/>
                  </a:lnTo>
                  <a:lnTo>
                    <a:pt x="1029" y="934"/>
                  </a:lnTo>
                  <a:lnTo>
                    <a:pt x="1032" y="928"/>
                  </a:lnTo>
                  <a:lnTo>
                    <a:pt x="1037" y="917"/>
                  </a:lnTo>
                  <a:lnTo>
                    <a:pt x="1039" y="905"/>
                  </a:lnTo>
                  <a:lnTo>
                    <a:pt x="1039" y="893"/>
                  </a:lnTo>
                  <a:lnTo>
                    <a:pt x="1037" y="881"/>
                  </a:lnTo>
                  <a:lnTo>
                    <a:pt x="1036" y="874"/>
                  </a:lnTo>
                  <a:lnTo>
                    <a:pt x="1033" y="869"/>
                  </a:lnTo>
                  <a:lnTo>
                    <a:pt x="1030" y="864"/>
                  </a:lnTo>
                  <a:lnTo>
                    <a:pt x="1027" y="858"/>
                  </a:lnTo>
                  <a:lnTo>
                    <a:pt x="964" y="764"/>
                  </a:lnTo>
                  <a:lnTo>
                    <a:pt x="970" y="752"/>
                  </a:lnTo>
                  <a:lnTo>
                    <a:pt x="975" y="742"/>
                  </a:lnTo>
                  <a:lnTo>
                    <a:pt x="979" y="730"/>
                  </a:lnTo>
                  <a:lnTo>
                    <a:pt x="984" y="718"/>
                  </a:lnTo>
                  <a:lnTo>
                    <a:pt x="1094" y="695"/>
                  </a:lnTo>
                  <a:lnTo>
                    <a:pt x="1100" y="694"/>
                  </a:lnTo>
                  <a:lnTo>
                    <a:pt x="1106" y="692"/>
                  </a:lnTo>
                  <a:lnTo>
                    <a:pt x="1112" y="690"/>
                  </a:lnTo>
                  <a:lnTo>
                    <a:pt x="1118" y="687"/>
                  </a:lnTo>
                  <a:lnTo>
                    <a:pt x="1127" y="679"/>
                  </a:lnTo>
                  <a:lnTo>
                    <a:pt x="1136" y="670"/>
                  </a:lnTo>
                  <a:lnTo>
                    <a:pt x="1143" y="661"/>
                  </a:lnTo>
                  <a:lnTo>
                    <a:pt x="1148" y="650"/>
                  </a:lnTo>
                  <a:lnTo>
                    <a:pt x="1149" y="643"/>
                  </a:lnTo>
                  <a:lnTo>
                    <a:pt x="1151" y="638"/>
                  </a:lnTo>
                  <a:lnTo>
                    <a:pt x="1151" y="631"/>
                  </a:lnTo>
                  <a:lnTo>
                    <a:pt x="1152" y="625"/>
                  </a:lnTo>
                  <a:lnTo>
                    <a:pt x="1152" y="527"/>
                  </a:lnTo>
                  <a:lnTo>
                    <a:pt x="1151" y="520"/>
                  </a:lnTo>
                  <a:lnTo>
                    <a:pt x="1151" y="515"/>
                  </a:lnTo>
                  <a:lnTo>
                    <a:pt x="1149" y="508"/>
                  </a:lnTo>
                  <a:lnTo>
                    <a:pt x="1148" y="503"/>
                  </a:lnTo>
                  <a:lnTo>
                    <a:pt x="1143" y="491"/>
                  </a:lnTo>
                  <a:lnTo>
                    <a:pt x="1136" y="481"/>
                  </a:lnTo>
                  <a:lnTo>
                    <a:pt x="1127" y="473"/>
                  </a:lnTo>
                  <a:lnTo>
                    <a:pt x="1118" y="465"/>
                  </a:lnTo>
                  <a:lnTo>
                    <a:pt x="1112" y="463"/>
                  </a:lnTo>
                  <a:lnTo>
                    <a:pt x="1106" y="460"/>
                  </a:lnTo>
                  <a:lnTo>
                    <a:pt x="1100" y="458"/>
                  </a:lnTo>
                  <a:lnTo>
                    <a:pt x="1094" y="4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/>
            <a:lstStyle/>
            <a:p>
              <a:pPr algn="l" defTabSz="1828800" rtl="0"/>
              <a:endParaRPr lang="en-US" kern="1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5" name="Freeform 125"/>
            <p:cNvSpPr>
              <a:spLocks noEditPoints="1"/>
            </p:cNvSpPr>
            <p:nvPr/>
          </p:nvSpPr>
          <p:spPr bwMode="auto">
            <a:xfrm>
              <a:off x="4691856" y="2882503"/>
              <a:ext cx="200025" cy="200025"/>
            </a:xfrm>
            <a:custGeom>
              <a:avLst/>
              <a:gdLst>
                <a:gd name="T0" fmla="*/ 218 w 504"/>
                <a:gd name="T1" fmla="*/ 469 h 504"/>
                <a:gd name="T2" fmla="*/ 147 w 504"/>
                <a:gd name="T3" fmla="*/ 446 h 504"/>
                <a:gd name="T4" fmla="*/ 82 w 504"/>
                <a:gd name="T5" fmla="*/ 392 h 504"/>
                <a:gd name="T6" fmla="*/ 41 w 504"/>
                <a:gd name="T7" fmla="*/ 317 h 504"/>
                <a:gd name="T8" fmla="*/ 32 w 504"/>
                <a:gd name="T9" fmla="*/ 263 h 504"/>
                <a:gd name="T10" fmla="*/ 34 w 504"/>
                <a:gd name="T11" fmla="*/ 219 h 504"/>
                <a:gd name="T12" fmla="*/ 58 w 504"/>
                <a:gd name="T13" fmla="*/ 147 h 504"/>
                <a:gd name="T14" fmla="*/ 112 w 504"/>
                <a:gd name="T15" fmla="*/ 82 h 504"/>
                <a:gd name="T16" fmla="*/ 187 w 504"/>
                <a:gd name="T17" fmla="*/ 42 h 504"/>
                <a:gd name="T18" fmla="*/ 241 w 504"/>
                <a:gd name="T19" fmla="*/ 32 h 504"/>
                <a:gd name="T20" fmla="*/ 286 w 504"/>
                <a:gd name="T21" fmla="*/ 34 h 504"/>
                <a:gd name="T22" fmla="*/ 357 w 504"/>
                <a:gd name="T23" fmla="*/ 58 h 504"/>
                <a:gd name="T24" fmla="*/ 422 w 504"/>
                <a:gd name="T25" fmla="*/ 112 h 504"/>
                <a:gd name="T26" fmla="*/ 462 w 504"/>
                <a:gd name="T27" fmla="*/ 186 h 504"/>
                <a:gd name="T28" fmla="*/ 472 w 504"/>
                <a:gd name="T29" fmla="*/ 240 h 504"/>
                <a:gd name="T30" fmla="*/ 470 w 504"/>
                <a:gd name="T31" fmla="*/ 286 h 504"/>
                <a:gd name="T32" fmla="*/ 446 w 504"/>
                <a:gd name="T33" fmla="*/ 357 h 504"/>
                <a:gd name="T34" fmla="*/ 392 w 504"/>
                <a:gd name="T35" fmla="*/ 422 h 504"/>
                <a:gd name="T36" fmla="*/ 317 w 504"/>
                <a:gd name="T37" fmla="*/ 463 h 504"/>
                <a:gd name="T38" fmla="*/ 263 w 504"/>
                <a:gd name="T39" fmla="*/ 473 h 504"/>
                <a:gd name="T40" fmla="*/ 239 w 504"/>
                <a:gd name="T41" fmla="*/ 1 h 504"/>
                <a:gd name="T42" fmla="*/ 189 w 504"/>
                <a:gd name="T43" fmla="*/ 8 h 504"/>
                <a:gd name="T44" fmla="*/ 142 w 504"/>
                <a:gd name="T45" fmla="*/ 24 h 504"/>
                <a:gd name="T46" fmla="*/ 101 w 504"/>
                <a:gd name="T47" fmla="*/ 50 h 504"/>
                <a:gd name="T48" fmla="*/ 66 w 504"/>
                <a:gd name="T49" fmla="*/ 83 h 504"/>
                <a:gd name="T50" fmla="*/ 37 w 504"/>
                <a:gd name="T51" fmla="*/ 122 h 504"/>
                <a:gd name="T52" fmla="*/ 15 w 504"/>
                <a:gd name="T53" fmla="*/ 165 h 504"/>
                <a:gd name="T54" fmla="*/ 3 w 504"/>
                <a:gd name="T55" fmla="*/ 213 h 504"/>
                <a:gd name="T56" fmla="*/ 0 w 504"/>
                <a:gd name="T57" fmla="*/ 265 h 504"/>
                <a:gd name="T58" fmla="*/ 7 w 504"/>
                <a:gd name="T59" fmla="*/ 315 h 504"/>
                <a:gd name="T60" fmla="*/ 25 w 504"/>
                <a:gd name="T61" fmla="*/ 361 h 504"/>
                <a:gd name="T62" fmla="*/ 50 w 504"/>
                <a:gd name="T63" fmla="*/ 402 h 504"/>
                <a:gd name="T64" fmla="*/ 83 w 504"/>
                <a:gd name="T65" fmla="*/ 438 h 504"/>
                <a:gd name="T66" fmla="*/ 121 w 504"/>
                <a:gd name="T67" fmla="*/ 467 h 504"/>
                <a:gd name="T68" fmla="*/ 165 w 504"/>
                <a:gd name="T69" fmla="*/ 489 h 504"/>
                <a:gd name="T70" fmla="*/ 214 w 504"/>
                <a:gd name="T71" fmla="*/ 501 h 504"/>
                <a:gd name="T72" fmla="*/ 265 w 504"/>
                <a:gd name="T73" fmla="*/ 504 h 504"/>
                <a:gd name="T74" fmla="*/ 315 w 504"/>
                <a:gd name="T75" fmla="*/ 496 h 504"/>
                <a:gd name="T76" fmla="*/ 362 w 504"/>
                <a:gd name="T77" fmla="*/ 479 h 504"/>
                <a:gd name="T78" fmla="*/ 403 w 504"/>
                <a:gd name="T79" fmla="*/ 454 h 504"/>
                <a:gd name="T80" fmla="*/ 438 w 504"/>
                <a:gd name="T81" fmla="*/ 421 h 504"/>
                <a:gd name="T82" fmla="*/ 468 w 504"/>
                <a:gd name="T83" fmla="*/ 383 h 504"/>
                <a:gd name="T84" fmla="*/ 489 w 504"/>
                <a:gd name="T85" fmla="*/ 339 h 504"/>
                <a:gd name="T86" fmla="*/ 501 w 504"/>
                <a:gd name="T87" fmla="*/ 290 h 504"/>
                <a:gd name="T88" fmla="*/ 503 w 504"/>
                <a:gd name="T89" fmla="*/ 239 h 504"/>
                <a:gd name="T90" fmla="*/ 496 w 504"/>
                <a:gd name="T91" fmla="*/ 189 h 504"/>
                <a:gd name="T92" fmla="*/ 479 w 504"/>
                <a:gd name="T93" fmla="*/ 142 h 504"/>
                <a:gd name="T94" fmla="*/ 454 w 504"/>
                <a:gd name="T95" fmla="*/ 101 h 504"/>
                <a:gd name="T96" fmla="*/ 421 w 504"/>
                <a:gd name="T97" fmla="*/ 66 h 504"/>
                <a:gd name="T98" fmla="*/ 382 w 504"/>
                <a:gd name="T99" fmla="*/ 36 h 504"/>
                <a:gd name="T100" fmla="*/ 339 w 504"/>
                <a:gd name="T101" fmla="*/ 15 h 504"/>
                <a:gd name="T102" fmla="*/ 290 w 504"/>
                <a:gd name="T103" fmla="*/ 3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04" h="504">
                  <a:moveTo>
                    <a:pt x="252" y="473"/>
                  </a:moveTo>
                  <a:lnTo>
                    <a:pt x="241" y="473"/>
                  </a:lnTo>
                  <a:lnTo>
                    <a:pt x="230" y="472"/>
                  </a:lnTo>
                  <a:lnTo>
                    <a:pt x="218" y="469"/>
                  </a:lnTo>
                  <a:lnTo>
                    <a:pt x="207" y="468"/>
                  </a:lnTo>
                  <a:lnTo>
                    <a:pt x="187" y="463"/>
                  </a:lnTo>
                  <a:lnTo>
                    <a:pt x="166" y="455"/>
                  </a:lnTo>
                  <a:lnTo>
                    <a:pt x="147" y="446"/>
                  </a:lnTo>
                  <a:lnTo>
                    <a:pt x="128" y="435"/>
                  </a:lnTo>
                  <a:lnTo>
                    <a:pt x="112" y="422"/>
                  </a:lnTo>
                  <a:lnTo>
                    <a:pt x="96" y="408"/>
                  </a:lnTo>
                  <a:lnTo>
                    <a:pt x="82" y="392"/>
                  </a:lnTo>
                  <a:lnTo>
                    <a:pt x="69" y="375"/>
                  </a:lnTo>
                  <a:lnTo>
                    <a:pt x="58" y="357"/>
                  </a:lnTo>
                  <a:lnTo>
                    <a:pt x="49" y="338"/>
                  </a:lnTo>
                  <a:lnTo>
                    <a:pt x="41" y="317"/>
                  </a:lnTo>
                  <a:lnTo>
                    <a:pt x="36" y="297"/>
                  </a:lnTo>
                  <a:lnTo>
                    <a:pt x="34" y="286"/>
                  </a:lnTo>
                  <a:lnTo>
                    <a:pt x="32" y="274"/>
                  </a:lnTo>
                  <a:lnTo>
                    <a:pt x="32" y="263"/>
                  </a:lnTo>
                  <a:lnTo>
                    <a:pt x="31" y="252"/>
                  </a:lnTo>
                  <a:lnTo>
                    <a:pt x="32" y="240"/>
                  </a:lnTo>
                  <a:lnTo>
                    <a:pt x="32" y="230"/>
                  </a:lnTo>
                  <a:lnTo>
                    <a:pt x="34" y="219"/>
                  </a:lnTo>
                  <a:lnTo>
                    <a:pt x="36" y="207"/>
                  </a:lnTo>
                  <a:lnTo>
                    <a:pt x="41" y="186"/>
                  </a:lnTo>
                  <a:lnTo>
                    <a:pt x="49" y="166"/>
                  </a:lnTo>
                  <a:lnTo>
                    <a:pt x="58" y="147"/>
                  </a:lnTo>
                  <a:lnTo>
                    <a:pt x="69" y="128"/>
                  </a:lnTo>
                  <a:lnTo>
                    <a:pt x="82" y="112"/>
                  </a:lnTo>
                  <a:lnTo>
                    <a:pt x="96" y="96"/>
                  </a:lnTo>
                  <a:lnTo>
                    <a:pt x="112" y="82"/>
                  </a:lnTo>
                  <a:lnTo>
                    <a:pt x="128" y="69"/>
                  </a:lnTo>
                  <a:lnTo>
                    <a:pt x="147" y="58"/>
                  </a:lnTo>
                  <a:lnTo>
                    <a:pt x="166" y="49"/>
                  </a:lnTo>
                  <a:lnTo>
                    <a:pt x="187" y="42"/>
                  </a:lnTo>
                  <a:lnTo>
                    <a:pt x="207" y="36"/>
                  </a:lnTo>
                  <a:lnTo>
                    <a:pt x="218" y="34"/>
                  </a:lnTo>
                  <a:lnTo>
                    <a:pt x="230" y="33"/>
                  </a:lnTo>
                  <a:lnTo>
                    <a:pt x="241" y="32"/>
                  </a:lnTo>
                  <a:lnTo>
                    <a:pt x="252" y="31"/>
                  </a:lnTo>
                  <a:lnTo>
                    <a:pt x="263" y="32"/>
                  </a:lnTo>
                  <a:lnTo>
                    <a:pt x="274" y="33"/>
                  </a:lnTo>
                  <a:lnTo>
                    <a:pt x="286" y="34"/>
                  </a:lnTo>
                  <a:lnTo>
                    <a:pt x="297" y="36"/>
                  </a:lnTo>
                  <a:lnTo>
                    <a:pt x="317" y="42"/>
                  </a:lnTo>
                  <a:lnTo>
                    <a:pt x="338" y="49"/>
                  </a:lnTo>
                  <a:lnTo>
                    <a:pt x="357" y="58"/>
                  </a:lnTo>
                  <a:lnTo>
                    <a:pt x="376" y="69"/>
                  </a:lnTo>
                  <a:lnTo>
                    <a:pt x="392" y="82"/>
                  </a:lnTo>
                  <a:lnTo>
                    <a:pt x="408" y="96"/>
                  </a:lnTo>
                  <a:lnTo>
                    <a:pt x="422" y="112"/>
                  </a:lnTo>
                  <a:lnTo>
                    <a:pt x="435" y="128"/>
                  </a:lnTo>
                  <a:lnTo>
                    <a:pt x="446" y="147"/>
                  </a:lnTo>
                  <a:lnTo>
                    <a:pt x="456" y="166"/>
                  </a:lnTo>
                  <a:lnTo>
                    <a:pt x="462" y="186"/>
                  </a:lnTo>
                  <a:lnTo>
                    <a:pt x="468" y="207"/>
                  </a:lnTo>
                  <a:lnTo>
                    <a:pt x="470" y="219"/>
                  </a:lnTo>
                  <a:lnTo>
                    <a:pt x="472" y="230"/>
                  </a:lnTo>
                  <a:lnTo>
                    <a:pt x="472" y="240"/>
                  </a:lnTo>
                  <a:lnTo>
                    <a:pt x="473" y="252"/>
                  </a:lnTo>
                  <a:lnTo>
                    <a:pt x="472" y="263"/>
                  </a:lnTo>
                  <a:lnTo>
                    <a:pt x="472" y="274"/>
                  </a:lnTo>
                  <a:lnTo>
                    <a:pt x="470" y="286"/>
                  </a:lnTo>
                  <a:lnTo>
                    <a:pt x="468" y="297"/>
                  </a:lnTo>
                  <a:lnTo>
                    <a:pt x="462" y="317"/>
                  </a:lnTo>
                  <a:lnTo>
                    <a:pt x="456" y="338"/>
                  </a:lnTo>
                  <a:lnTo>
                    <a:pt x="446" y="357"/>
                  </a:lnTo>
                  <a:lnTo>
                    <a:pt x="435" y="375"/>
                  </a:lnTo>
                  <a:lnTo>
                    <a:pt x="422" y="392"/>
                  </a:lnTo>
                  <a:lnTo>
                    <a:pt x="408" y="408"/>
                  </a:lnTo>
                  <a:lnTo>
                    <a:pt x="392" y="422"/>
                  </a:lnTo>
                  <a:lnTo>
                    <a:pt x="376" y="435"/>
                  </a:lnTo>
                  <a:lnTo>
                    <a:pt x="357" y="446"/>
                  </a:lnTo>
                  <a:lnTo>
                    <a:pt x="338" y="455"/>
                  </a:lnTo>
                  <a:lnTo>
                    <a:pt x="317" y="463"/>
                  </a:lnTo>
                  <a:lnTo>
                    <a:pt x="297" y="468"/>
                  </a:lnTo>
                  <a:lnTo>
                    <a:pt x="286" y="469"/>
                  </a:lnTo>
                  <a:lnTo>
                    <a:pt x="274" y="472"/>
                  </a:lnTo>
                  <a:lnTo>
                    <a:pt x="263" y="473"/>
                  </a:lnTo>
                  <a:lnTo>
                    <a:pt x="252" y="473"/>
                  </a:lnTo>
                  <a:lnTo>
                    <a:pt x="252" y="473"/>
                  </a:lnTo>
                  <a:close/>
                  <a:moveTo>
                    <a:pt x="252" y="0"/>
                  </a:moveTo>
                  <a:lnTo>
                    <a:pt x="239" y="1"/>
                  </a:lnTo>
                  <a:lnTo>
                    <a:pt x="227" y="1"/>
                  </a:lnTo>
                  <a:lnTo>
                    <a:pt x="214" y="3"/>
                  </a:lnTo>
                  <a:lnTo>
                    <a:pt x="201" y="5"/>
                  </a:lnTo>
                  <a:lnTo>
                    <a:pt x="189" y="8"/>
                  </a:lnTo>
                  <a:lnTo>
                    <a:pt x="177" y="12"/>
                  </a:lnTo>
                  <a:lnTo>
                    <a:pt x="165" y="15"/>
                  </a:lnTo>
                  <a:lnTo>
                    <a:pt x="154" y="20"/>
                  </a:lnTo>
                  <a:lnTo>
                    <a:pt x="142" y="24"/>
                  </a:lnTo>
                  <a:lnTo>
                    <a:pt x="132" y="30"/>
                  </a:lnTo>
                  <a:lnTo>
                    <a:pt x="121" y="36"/>
                  </a:lnTo>
                  <a:lnTo>
                    <a:pt x="111" y="43"/>
                  </a:lnTo>
                  <a:lnTo>
                    <a:pt x="101" y="50"/>
                  </a:lnTo>
                  <a:lnTo>
                    <a:pt x="92" y="58"/>
                  </a:lnTo>
                  <a:lnTo>
                    <a:pt x="83" y="66"/>
                  </a:lnTo>
                  <a:lnTo>
                    <a:pt x="73" y="74"/>
                  </a:lnTo>
                  <a:lnTo>
                    <a:pt x="66" y="83"/>
                  </a:lnTo>
                  <a:lnTo>
                    <a:pt x="57" y="91"/>
                  </a:lnTo>
                  <a:lnTo>
                    <a:pt x="50" y="101"/>
                  </a:lnTo>
                  <a:lnTo>
                    <a:pt x="43" y="111"/>
                  </a:lnTo>
                  <a:lnTo>
                    <a:pt x="37" y="122"/>
                  </a:lnTo>
                  <a:lnTo>
                    <a:pt x="30" y="131"/>
                  </a:lnTo>
                  <a:lnTo>
                    <a:pt x="25" y="142"/>
                  </a:lnTo>
                  <a:lnTo>
                    <a:pt x="19" y="154"/>
                  </a:lnTo>
                  <a:lnTo>
                    <a:pt x="15" y="165"/>
                  </a:lnTo>
                  <a:lnTo>
                    <a:pt x="12" y="177"/>
                  </a:lnTo>
                  <a:lnTo>
                    <a:pt x="7" y="189"/>
                  </a:lnTo>
                  <a:lnTo>
                    <a:pt x="5" y="202"/>
                  </a:lnTo>
                  <a:lnTo>
                    <a:pt x="3" y="213"/>
                  </a:lnTo>
                  <a:lnTo>
                    <a:pt x="1" y="226"/>
                  </a:lnTo>
                  <a:lnTo>
                    <a:pt x="0" y="239"/>
                  </a:lnTo>
                  <a:lnTo>
                    <a:pt x="0" y="252"/>
                  </a:lnTo>
                  <a:lnTo>
                    <a:pt x="0" y="265"/>
                  </a:lnTo>
                  <a:lnTo>
                    <a:pt x="1" y="277"/>
                  </a:lnTo>
                  <a:lnTo>
                    <a:pt x="3" y="290"/>
                  </a:lnTo>
                  <a:lnTo>
                    <a:pt x="5" y="303"/>
                  </a:lnTo>
                  <a:lnTo>
                    <a:pt x="7" y="315"/>
                  </a:lnTo>
                  <a:lnTo>
                    <a:pt x="12" y="327"/>
                  </a:lnTo>
                  <a:lnTo>
                    <a:pt x="15" y="339"/>
                  </a:lnTo>
                  <a:lnTo>
                    <a:pt x="19" y="350"/>
                  </a:lnTo>
                  <a:lnTo>
                    <a:pt x="25" y="361"/>
                  </a:lnTo>
                  <a:lnTo>
                    <a:pt x="30" y="372"/>
                  </a:lnTo>
                  <a:lnTo>
                    <a:pt x="37" y="383"/>
                  </a:lnTo>
                  <a:lnTo>
                    <a:pt x="43" y="393"/>
                  </a:lnTo>
                  <a:lnTo>
                    <a:pt x="50" y="402"/>
                  </a:lnTo>
                  <a:lnTo>
                    <a:pt x="57" y="412"/>
                  </a:lnTo>
                  <a:lnTo>
                    <a:pt x="66" y="421"/>
                  </a:lnTo>
                  <a:lnTo>
                    <a:pt x="73" y="431"/>
                  </a:lnTo>
                  <a:lnTo>
                    <a:pt x="83" y="438"/>
                  </a:lnTo>
                  <a:lnTo>
                    <a:pt x="92" y="447"/>
                  </a:lnTo>
                  <a:lnTo>
                    <a:pt x="101" y="454"/>
                  </a:lnTo>
                  <a:lnTo>
                    <a:pt x="111" y="461"/>
                  </a:lnTo>
                  <a:lnTo>
                    <a:pt x="121" y="467"/>
                  </a:lnTo>
                  <a:lnTo>
                    <a:pt x="132" y="474"/>
                  </a:lnTo>
                  <a:lnTo>
                    <a:pt x="142" y="479"/>
                  </a:lnTo>
                  <a:lnTo>
                    <a:pt x="154" y="485"/>
                  </a:lnTo>
                  <a:lnTo>
                    <a:pt x="165" y="489"/>
                  </a:lnTo>
                  <a:lnTo>
                    <a:pt x="177" y="492"/>
                  </a:lnTo>
                  <a:lnTo>
                    <a:pt x="189" y="496"/>
                  </a:lnTo>
                  <a:lnTo>
                    <a:pt x="201" y="499"/>
                  </a:lnTo>
                  <a:lnTo>
                    <a:pt x="214" y="501"/>
                  </a:lnTo>
                  <a:lnTo>
                    <a:pt x="227" y="503"/>
                  </a:lnTo>
                  <a:lnTo>
                    <a:pt x="239" y="504"/>
                  </a:lnTo>
                  <a:lnTo>
                    <a:pt x="252" y="504"/>
                  </a:lnTo>
                  <a:lnTo>
                    <a:pt x="265" y="504"/>
                  </a:lnTo>
                  <a:lnTo>
                    <a:pt x="277" y="503"/>
                  </a:lnTo>
                  <a:lnTo>
                    <a:pt x="290" y="501"/>
                  </a:lnTo>
                  <a:lnTo>
                    <a:pt x="302" y="499"/>
                  </a:lnTo>
                  <a:lnTo>
                    <a:pt x="315" y="496"/>
                  </a:lnTo>
                  <a:lnTo>
                    <a:pt x="327" y="492"/>
                  </a:lnTo>
                  <a:lnTo>
                    <a:pt x="339" y="489"/>
                  </a:lnTo>
                  <a:lnTo>
                    <a:pt x="350" y="485"/>
                  </a:lnTo>
                  <a:lnTo>
                    <a:pt x="362" y="479"/>
                  </a:lnTo>
                  <a:lnTo>
                    <a:pt x="373" y="474"/>
                  </a:lnTo>
                  <a:lnTo>
                    <a:pt x="382" y="467"/>
                  </a:lnTo>
                  <a:lnTo>
                    <a:pt x="393" y="461"/>
                  </a:lnTo>
                  <a:lnTo>
                    <a:pt x="403" y="454"/>
                  </a:lnTo>
                  <a:lnTo>
                    <a:pt x="412" y="447"/>
                  </a:lnTo>
                  <a:lnTo>
                    <a:pt x="421" y="438"/>
                  </a:lnTo>
                  <a:lnTo>
                    <a:pt x="430" y="431"/>
                  </a:lnTo>
                  <a:lnTo>
                    <a:pt x="438" y="421"/>
                  </a:lnTo>
                  <a:lnTo>
                    <a:pt x="446" y="412"/>
                  </a:lnTo>
                  <a:lnTo>
                    <a:pt x="454" y="402"/>
                  </a:lnTo>
                  <a:lnTo>
                    <a:pt x="461" y="393"/>
                  </a:lnTo>
                  <a:lnTo>
                    <a:pt x="468" y="383"/>
                  </a:lnTo>
                  <a:lnTo>
                    <a:pt x="474" y="372"/>
                  </a:lnTo>
                  <a:lnTo>
                    <a:pt x="479" y="361"/>
                  </a:lnTo>
                  <a:lnTo>
                    <a:pt x="484" y="350"/>
                  </a:lnTo>
                  <a:lnTo>
                    <a:pt x="489" y="339"/>
                  </a:lnTo>
                  <a:lnTo>
                    <a:pt x="492" y="327"/>
                  </a:lnTo>
                  <a:lnTo>
                    <a:pt x="496" y="315"/>
                  </a:lnTo>
                  <a:lnTo>
                    <a:pt x="499" y="303"/>
                  </a:lnTo>
                  <a:lnTo>
                    <a:pt x="501" y="290"/>
                  </a:lnTo>
                  <a:lnTo>
                    <a:pt x="503" y="277"/>
                  </a:lnTo>
                  <a:lnTo>
                    <a:pt x="503" y="265"/>
                  </a:lnTo>
                  <a:lnTo>
                    <a:pt x="504" y="252"/>
                  </a:lnTo>
                  <a:lnTo>
                    <a:pt x="503" y="239"/>
                  </a:lnTo>
                  <a:lnTo>
                    <a:pt x="503" y="226"/>
                  </a:lnTo>
                  <a:lnTo>
                    <a:pt x="501" y="213"/>
                  </a:lnTo>
                  <a:lnTo>
                    <a:pt x="499" y="202"/>
                  </a:lnTo>
                  <a:lnTo>
                    <a:pt x="496" y="189"/>
                  </a:lnTo>
                  <a:lnTo>
                    <a:pt x="492" y="177"/>
                  </a:lnTo>
                  <a:lnTo>
                    <a:pt x="489" y="165"/>
                  </a:lnTo>
                  <a:lnTo>
                    <a:pt x="484" y="154"/>
                  </a:lnTo>
                  <a:lnTo>
                    <a:pt x="479" y="142"/>
                  </a:lnTo>
                  <a:lnTo>
                    <a:pt x="474" y="131"/>
                  </a:lnTo>
                  <a:lnTo>
                    <a:pt x="468" y="122"/>
                  </a:lnTo>
                  <a:lnTo>
                    <a:pt x="461" y="111"/>
                  </a:lnTo>
                  <a:lnTo>
                    <a:pt x="454" y="101"/>
                  </a:lnTo>
                  <a:lnTo>
                    <a:pt x="446" y="91"/>
                  </a:lnTo>
                  <a:lnTo>
                    <a:pt x="438" y="83"/>
                  </a:lnTo>
                  <a:lnTo>
                    <a:pt x="430" y="74"/>
                  </a:lnTo>
                  <a:lnTo>
                    <a:pt x="421" y="66"/>
                  </a:lnTo>
                  <a:lnTo>
                    <a:pt x="412" y="58"/>
                  </a:lnTo>
                  <a:lnTo>
                    <a:pt x="403" y="50"/>
                  </a:lnTo>
                  <a:lnTo>
                    <a:pt x="393" y="43"/>
                  </a:lnTo>
                  <a:lnTo>
                    <a:pt x="382" y="36"/>
                  </a:lnTo>
                  <a:lnTo>
                    <a:pt x="373" y="30"/>
                  </a:lnTo>
                  <a:lnTo>
                    <a:pt x="362" y="24"/>
                  </a:lnTo>
                  <a:lnTo>
                    <a:pt x="350" y="20"/>
                  </a:lnTo>
                  <a:lnTo>
                    <a:pt x="339" y="15"/>
                  </a:lnTo>
                  <a:lnTo>
                    <a:pt x="327" y="12"/>
                  </a:lnTo>
                  <a:lnTo>
                    <a:pt x="315" y="8"/>
                  </a:lnTo>
                  <a:lnTo>
                    <a:pt x="302" y="5"/>
                  </a:lnTo>
                  <a:lnTo>
                    <a:pt x="290" y="3"/>
                  </a:lnTo>
                  <a:lnTo>
                    <a:pt x="277" y="1"/>
                  </a:lnTo>
                  <a:lnTo>
                    <a:pt x="265" y="1"/>
                  </a:lnTo>
                  <a:lnTo>
                    <a:pt x="2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/>
            <a:lstStyle/>
            <a:p>
              <a:pPr algn="l" defTabSz="1828800" rtl="0"/>
              <a:endParaRPr lang="en-US" kern="1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6" name="Freeform 126"/>
            <p:cNvSpPr>
              <a:spLocks noEditPoints="1"/>
            </p:cNvSpPr>
            <p:nvPr/>
          </p:nvSpPr>
          <p:spPr bwMode="auto">
            <a:xfrm>
              <a:off x="4734718" y="2925365"/>
              <a:ext cx="114300" cy="114300"/>
            </a:xfrm>
            <a:custGeom>
              <a:avLst/>
              <a:gdLst>
                <a:gd name="T0" fmla="*/ 122 w 288"/>
                <a:gd name="T1" fmla="*/ 250 h 288"/>
                <a:gd name="T2" fmla="*/ 93 w 288"/>
                <a:gd name="T3" fmla="*/ 239 h 288"/>
                <a:gd name="T4" fmla="*/ 68 w 288"/>
                <a:gd name="T5" fmla="*/ 220 h 288"/>
                <a:gd name="T6" fmla="*/ 50 w 288"/>
                <a:gd name="T7" fmla="*/ 195 h 288"/>
                <a:gd name="T8" fmla="*/ 38 w 288"/>
                <a:gd name="T9" fmla="*/ 166 h 288"/>
                <a:gd name="T10" fmla="*/ 37 w 288"/>
                <a:gd name="T11" fmla="*/ 132 h 288"/>
                <a:gd name="T12" fmla="*/ 44 w 288"/>
                <a:gd name="T13" fmla="*/ 102 h 288"/>
                <a:gd name="T14" fmla="*/ 60 w 288"/>
                <a:gd name="T15" fmla="*/ 75 h 288"/>
                <a:gd name="T16" fmla="*/ 84 w 288"/>
                <a:gd name="T17" fmla="*/ 55 h 288"/>
                <a:gd name="T18" fmla="*/ 112 w 288"/>
                <a:gd name="T19" fmla="*/ 41 h 288"/>
                <a:gd name="T20" fmla="*/ 144 w 288"/>
                <a:gd name="T21" fmla="*/ 36 h 288"/>
                <a:gd name="T22" fmla="*/ 176 w 288"/>
                <a:gd name="T23" fmla="*/ 41 h 288"/>
                <a:gd name="T24" fmla="*/ 204 w 288"/>
                <a:gd name="T25" fmla="*/ 55 h 288"/>
                <a:gd name="T26" fmla="*/ 228 w 288"/>
                <a:gd name="T27" fmla="*/ 75 h 288"/>
                <a:gd name="T28" fmla="*/ 244 w 288"/>
                <a:gd name="T29" fmla="*/ 102 h 288"/>
                <a:gd name="T30" fmla="*/ 252 w 288"/>
                <a:gd name="T31" fmla="*/ 132 h 288"/>
                <a:gd name="T32" fmla="*/ 249 w 288"/>
                <a:gd name="T33" fmla="*/ 166 h 288"/>
                <a:gd name="T34" fmla="*/ 239 w 288"/>
                <a:gd name="T35" fmla="*/ 195 h 288"/>
                <a:gd name="T36" fmla="*/ 220 w 288"/>
                <a:gd name="T37" fmla="*/ 220 h 288"/>
                <a:gd name="T38" fmla="*/ 195 w 288"/>
                <a:gd name="T39" fmla="*/ 239 h 288"/>
                <a:gd name="T40" fmla="*/ 166 w 288"/>
                <a:gd name="T41" fmla="*/ 250 h 288"/>
                <a:gd name="T42" fmla="*/ 144 w 288"/>
                <a:gd name="T43" fmla="*/ 252 h 288"/>
                <a:gd name="T44" fmla="*/ 115 w 288"/>
                <a:gd name="T45" fmla="*/ 3 h 288"/>
                <a:gd name="T46" fmla="*/ 76 w 288"/>
                <a:gd name="T47" fmla="*/ 17 h 288"/>
                <a:gd name="T48" fmla="*/ 42 w 288"/>
                <a:gd name="T49" fmla="*/ 42 h 288"/>
                <a:gd name="T50" fmla="*/ 17 w 288"/>
                <a:gd name="T51" fmla="*/ 75 h 288"/>
                <a:gd name="T52" fmla="*/ 3 w 288"/>
                <a:gd name="T53" fmla="*/ 115 h 288"/>
                <a:gd name="T54" fmla="*/ 1 w 288"/>
                <a:gd name="T55" fmla="*/ 158 h 288"/>
                <a:gd name="T56" fmla="*/ 12 w 288"/>
                <a:gd name="T57" fmla="*/ 201 h 288"/>
                <a:gd name="T58" fmla="*/ 33 w 288"/>
                <a:gd name="T59" fmla="*/ 235 h 288"/>
                <a:gd name="T60" fmla="*/ 64 w 288"/>
                <a:gd name="T61" fmla="*/ 263 h 288"/>
                <a:gd name="T62" fmla="*/ 101 w 288"/>
                <a:gd name="T63" fmla="*/ 282 h 288"/>
                <a:gd name="T64" fmla="*/ 144 w 288"/>
                <a:gd name="T65" fmla="*/ 288 h 288"/>
                <a:gd name="T66" fmla="*/ 187 w 288"/>
                <a:gd name="T67" fmla="*/ 282 h 288"/>
                <a:gd name="T68" fmla="*/ 225 w 288"/>
                <a:gd name="T69" fmla="*/ 263 h 288"/>
                <a:gd name="T70" fmla="*/ 255 w 288"/>
                <a:gd name="T71" fmla="*/ 235 h 288"/>
                <a:gd name="T72" fmla="*/ 276 w 288"/>
                <a:gd name="T73" fmla="*/ 201 h 288"/>
                <a:gd name="T74" fmla="*/ 287 w 288"/>
                <a:gd name="T75" fmla="*/ 158 h 288"/>
                <a:gd name="T76" fmla="*/ 285 w 288"/>
                <a:gd name="T77" fmla="*/ 115 h 288"/>
                <a:gd name="T78" fmla="*/ 271 w 288"/>
                <a:gd name="T79" fmla="*/ 75 h 288"/>
                <a:gd name="T80" fmla="*/ 246 w 288"/>
                <a:gd name="T81" fmla="*/ 42 h 288"/>
                <a:gd name="T82" fmla="*/ 213 w 288"/>
                <a:gd name="T83" fmla="*/ 17 h 288"/>
                <a:gd name="T84" fmla="*/ 173 w 288"/>
                <a:gd name="T85" fmla="*/ 3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88" h="288">
                  <a:moveTo>
                    <a:pt x="144" y="252"/>
                  </a:moveTo>
                  <a:lnTo>
                    <a:pt x="133" y="251"/>
                  </a:lnTo>
                  <a:lnTo>
                    <a:pt x="122" y="250"/>
                  </a:lnTo>
                  <a:lnTo>
                    <a:pt x="112" y="247"/>
                  </a:lnTo>
                  <a:lnTo>
                    <a:pt x="103" y="244"/>
                  </a:lnTo>
                  <a:lnTo>
                    <a:pt x="93" y="239"/>
                  </a:lnTo>
                  <a:lnTo>
                    <a:pt x="84" y="234"/>
                  </a:lnTo>
                  <a:lnTo>
                    <a:pt x="76" y="228"/>
                  </a:lnTo>
                  <a:lnTo>
                    <a:pt x="68" y="220"/>
                  </a:lnTo>
                  <a:lnTo>
                    <a:pt x="60" y="212"/>
                  </a:lnTo>
                  <a:lnTo>
                    <a:pt x="55" y="205"/>
                  </a:lnTo>
                  <a:lnTo>
                    <a:pt x="50" y="195"/>
                  </a:lnTo>
                  <a:lnTo>
                    <a:pt x="44" y="186"/>
                  </a:lnTo>
                  <a:lnTo>
                    <a:pt x="41" y="176"/>
                  </a:lnTo>
                  <a:lnTo>
                    <a:pt x="38" y="166"/>
                  </a:lnTo>
                  <a:lnTo>
                    <a:pt x="37" y="155"/>
                  </a:lnTo>
                  <a:lnTo>
                    <a:pt x="36" y="144"/>
                  </a:lnTo>
                  <a:lnTo>
                    <a:pt x="37" y="132"/>
                  </a:lnTo>
                  <a:lnTo>
                    <a:pt x="38" y="122"/>
                  </a:lnTo>
                  <a:lnTo>
                    <a:pt x="41" y="112"/>
                  </a:lnTo>
                  <a:lnTo>
                    <a:pt x="44" y="102"/>
                  </a:lnTo>
                  <a:lnTo>
                    <a:pt x="50" y="93"/>
                  </a:lnTo>
                  <a:lnTo>
                    <a:pt x="55" y="84"/>
                  </a:lnTo>
                  <a:lnTo>
                    <a:pt x="60" y="75"/>
                  </a:lnTo>
                  <a:lnTo>
                    <a:pt x="68" y="68"/>
                  </a:lnTo>
                  <a:lnTo>
                    <a:pt x="76" y="60"/>
                  </a:lnTo>
                  <a:lnTo>
                    <a:pt x="84" y="55"/>
                  </a:lnTo>
                  <a:lnTo>
                    <a:pt x="93" y="49"/>
                  </a:lnTo>
                  <a:lnTo>
                    <a:pt x="103" y="44"/>
                  </a:lnTo>
                  <a:lnTo>
                    <a:pt x="112" y="41"/>
                  </a:lnTo>
                  <a:lnTo>
                    <a:pt x="122" y="39"/>
                  </a:lnTo>
                  <a:lnTo>
                    <a:pt x="133" y="36"/>
                  </a:lnTo>
                  <a:lnTo>
                    <a:pt x="144" y="36"/>
                  </a:lnTo>
                  <a:lnTo>
                    <a:pt x="155" y="36"/>
                  </a:lnTo>
                  <a:lnTo>
                    <a:pt x="166" y="39"/>
                  </a:lnTo>
                  <a:lnTo>
                    <a:pt x="176" y="41"/>
                  </a:lnTo>
                  <a:lnTo>
                    <a:pt x="186" y="44"/>
                  </a:lnTo>
                  <a:lnTo>
                    <a:pt x="195" y="49"/>
                  </a:lnTo>
                  <a:lnTo>
                    <a:pt x="204" y="55"/>
                  </a:lnTo>
                  <a:lnTo>
                    <a:pt x="213" y="60"/>
                  </a:lnTo>
                  <a:lnTo>
                    <a:pt x="220" y="68"/>
                  </a:lnTo>
                  <a:lnTo>
                    <a:pt x="228" y="75"/>
                  </a:lnTo>
                  <a:lnTo>
                    <a:pt x="233" y="84"/>
                  </a:lnTo>
                  <a:lnTo>
                    <a:pt x="239" y="93"/>
                  </a:lnTo>
                  <a:lnTo>
                    <a:pt x="244" y="102"/>
                  </a:lnTo>
                  <a:lnTo>
                    <a:pt x="247" y="112"/>
                  </a:lnTo>
                  <a:lnTo>
                    <a:pt x="249" y="122"/>
                  </a:lnTo>
                  <a:lnTo>
                    <a:pt x="252" y="132"/>
                  </a:lnTo>
                  <a:lnTo>
                    <a:pt x="252" y="144"/>
                  </a:lnTo>
                  <a:lnTo>
                    <a:pt x="252" y="155"/>
                  </a:lnTo>
                  <a:lnTo>
                    <a:pt x="249" y="166"/>
                  </a:lnTo>
                  <a:lnTo>
                    <a:pt x="247" y="176"/>
                  </a:lnTo>
                  <a:lnTo>
                    <a:pt x="244" y="186"/>
                  </a:lnTo>
                  <a:lnTo>
                    <a:pt x="239" y="195"/>
                  </a:lnTo>
                  <a:lnTo>
                    <a:pt x="233" y="205"/>
                  </a:lnTo>
                  <a:lnTo>
                    <a:pt x="228" y="212"/>
                  </a:lnTo>
                  <a:lnTo>
                    <a:pt x="220" y="220"/>
                  </a:lnTo>
                  <a:lnTo>
                    <a:pt x="213" y="228"/>
                  </a:lnTo>
                  <a:lnTo>
                    <a:pt x="204" y="234"/>
                  </a:lnTo>
                  <a:lnTo>
                    <a:pt x="195" y="239"/>
                  </a:lnTo>
                  <a:lnTo>
                    <a:pt x="186" y="244"/>
                  </a:lnTo>
                  <a:lnTo>
                    <a:pt x="176" y="247"/>
                  </a:lnTo>
                  <a:lnTo>
                    <a:pt x="166" y="250"/>
                  </a:lnTo>
                  <a:lnTo>
                    <a:pt x="155" y="251"/>
                  </a:lnTo>
                  <a:lnTo>
                    <a:pt x="144" y="252"/>
                  </a:lnTo>
                  <a:lnTo>
                    <a:pt x="144" y="252"/>
                  </a:lnTo>
                  <a:close/>
                  <a:moveTo>
                    <a:pt x="144" y="0"/>
                  </a:moveTo>
                  <a:lnTo>
                    <a:pt x="130" y="1"/>
                  </a:lnTo>
                  <a:lnTo>
                    <a:pt x="115" y="3"/>
                  </a:lnTo>
                  <a:lnTo>
                    <a:pt x="101" y="6"/>
                  </a:lnTo>
                  <a:lnTo>
                    <a:pt x="88" y="12"/>
                  </a:lnTo>
                  <a:lnTo>
                    <a:pt x="76" y="17"/>
                  </a:lnTo>
                  <a:lnTo>
                    <a:pt x="64" y="24"/>
                  </a:lnTo>
                  <a:lnTo>
                    <a:pt x="53" y="33"/>
                  </a:lnTo>
                  <a:lnTo>
                    <a:pt x="42" y="42"/>
                  </a:lnTo>
                  <a:lnTo>
                    <a:pt x="33" y="53"/>
                  </a:lnTo>
                  <a:lnTo>
                    <a:pt x="25" y="63"/>
                  </a:lnTo>
                  <a:lnTo>
                    <a:pt x="17" y="75"/>
                  </a:lnTo>
                  <a:lnTo>
                    <a:pt x="12" y="88"/>
                  </a:lnTo>
                  <a:lnTo>
                    <a:pt x="6" y="101"/>
                  </a:lnTo>
                  <a:lnTo>
                    <a:pt x="3" y="115"/>
                  </a:lnTo>
                  <a:lnTo>
                    <a:pt x="1" y="129"/>
                  </a:lnTo>
                  <a:lnTo>
                    <a:pt x="0" y="144"/>
                  </a:lnTo>
                  <a:lnTo>
                    <a:pt x="1" y="158"/>
                  </a:lnTo>
                  <a:lnTo>
                    <a:pt x="3" y="174"/>
                  </a:lnTo>
                  <a:lnTo>
                    <a:pt x="6" y="186"/>
                  </a:lnTo>
                  <a:lnTo>
                    <a:pt x="12" y="201"/>
                  </a:lnTo>
                  <a:lnTo>
                    <a:pt x="17" y="212"/>
                  </a:lnTo>
                  <a:lnTo>
                    <a:pt x="25" y="224"/>
                  </a:lnTo>
                  <a:lnTo>
                    <a:pt x="33" y="235"/>
                  </a:lnTo>
                  <a:lnTo>
                    <a:pt x="42" y="246"/>
                  </a:lnTo>
                  <a:lnTo>
                    <a:pt x="53" y="256"/>
                  </a:lnTo>
                  <a:lnTo>
                    <a:pt x="64" y="263"/>
                  </a:lnTo>
                  <a:lnTo>
                    <a:pt x="76" y="271"/>
                  </a:lnTo>
                  <a:lnTo>
                    <a:pt x="88" y="276"/>
                  </a:lnTo>
                  <a:lnTo>
                    <a:pt x="101" y="282"/>
                  </a:lnTo>
                  <a:lnTo>
                    <a:pt x="115" y="285"/>
                  </a:lnTo>
                  <a:lnTo>
                    <a:pt x="130" y="287"/>
                  </a:lnTo>
                  <a:lnTo>
                    <a:pt x="144" y="288"/>
                  </a:lnTo>
                  <a:lnTo>
                    <a:pt x="159" y="287"/>
                  </a:lnTo>
                  <a:lnTo>
                    <a:pt x="173" y="285"/>
                  </a:lnTo>
                  <a:lnTo>
                    <a:pt x="187" y="282"/>
                  </a:lnTo>
                  <a:lnTo>
                    <a:pt x="200" y="276"/>
                  </a:lnTo>
                  <a:lnTo>
                    <a:pt x="213" y="271"/>
                  </a:lnTo>
                  <a:lnTo>
                    <a:pt x="225" y="263"/>
                  </a:lnTo>
                  <a:lnTo>
                    <a:pt x="235" y="256"/>
                  </a:lnTo>
                  <a:lnTo>
                    <a:pt x="246" y="246"/>
                  </a:lnTo>
                  <a:lnTo>
                    <a:pt x="255" y="235"/>
                  </a:lnTo>
                  <a:lnTo>
                    <a:pt x="263" y="224"/>
                  </a:lnTo>
                  <a:lnTo>
                    <a:pt x="271" y="212"/>
                  </a:lnTo>
                  <a:lnTo>
                    <a:pt x="276" y="201"/>
                  </a:lnTo>
                  <a:lnTo>
                    <a:pt x="282" y="186"/>
                  </a:lnTo>
                  <a:lnTo>
                    <a:pt x="285" y="174"/>
                  </a:lnTo>
                  <a:lnTo>
                    <a:pt x="287" y="158"/>
                  </a:lnTo>
                  <a:lnTo>
                    <a:pt x="288" y="144"/>
                  </a:lnTo>
                  <a:lnTo>
                    <a:pt x="287" y="129"/>
                  </a:lnTo>
                  <a:lnTo>
                    <a:pt x="285" y="115"/>
                  </a:lnTo>
                  <a:lnTo>
                    <a:pt x="282" y="101"/>
                  </a:lnTo>
                  <a:lnTo>
                    <a:pt x="276" y="88"/>
                  </a:lnTo>
                  <a:lnTo>
                    <a:pt x="271" y="75"/>
                  </a:lnTo>
                  <a:lnTo>
                    <a:pt x="263" y="63"/>
                  </a:lnTo>
                  <a:lnTo>
                    <a:pt x="255" y="53"/>
                  </a:lnTo>
                  <a:lnTo>
                    <a:pt x="246" y="42"/>
                  </a:lnTo>
                  <a:lnTo>
                    <a:pt x="235" y="33"/>
                  </a:lnTo>
                  <a:lnTo>
                    <a:pt x="225" y="24"/>
                  </a:lnTo>
                  <a:lnTo>
                    <a:pt x="213" y="17"/>
                  </a:lnTo>
                  <a:lnTo>
                    <a:pt x="200" y="12"/>
                  </a:lnTo>
                  <a:lnTo>
                    <a:pt x="187" y="6"/>
                  </a:lnTo>
                  <a:lnTo>
                    <a:pt x="173" y="3"/>
                  </a:lnTo>
                  <a:lnTo>
                    <a:pt x="159" y="1"/>
                  </a:lnTo>
                  <a:lnTo>
                    <a:pt x="14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/>
            <a:lstStyle/>
            <a:p>
              <a:pPr algn="l" defTabSz="1828800" rtl="0"/>
              <a:endParaRPr lang="en-US" kern="1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38" name="íşḻîďe"/>
          <p:cNvSpPr txBox="1"/>
          <p:nvPr/>
        </p:nvSpPr>
        <p:spPr>
          <a:xfrm>
            <a:off x="2935377" y="5372826"/>
            <a:ext cx="6689424" cy="91785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请将您的内容打在这里，或者通过复制您的文本后，在此框中选择粘贴，并选择只保留文字，且尽可能精简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3" grpId="0"/>
      <p:bldP spid="24" grpId="0"/>
      <p:bldP spid="25" grpId="0"/>
      <p:bldP spid="26" grpId="0"/>
      <p:bldP spid="3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菱形 24"/>
          <p:cNvSpPr/>
          <p:nvPr/>
        </p:nvSpPr>
        <p:spPr>
          <a:xfrm rot="548357">
            <a:off x="-1101781" y="4571470"/>
            <a:ext cx="3238439" cy="3238439"/>
          </a:xfrm>
          <a:prstGeom prst="diamond">
            <a:avLst/>
          </a:prstGeom>
          <a:gradFill>
            <a:gsLst>
              <a:gs pos="100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菱形 20"/>
          <p:cNvSpPr/>
          <p:nvPr/>
        </p:nvSpPr>
        <p:spPr>
          <a:xfrm rot="548357">
            <a:off x="-1112290" y="-2249990"/>
            <a:ext cx="9978166" cy="9978166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菱形 21"/>
          <p:cNvSpPr/>
          <p:nvPr/>
        </p:nvSpPr>
        <p:spPr>
          <a:xfrm rot="548357">
            <a:off x="7045690" y="-2163787"/>
            <a:ext cx="7133388" cy="7133390"/>
          </a:xfrm>
          <a:prstGeom prst="diamond">
            <a:avLst/>
          </a:prstGeom>
          <a:gradFill>
            <a:gsLst>
              <a:gs pos="49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菱形 22"/>
          <p:cNvSpPr/>
          <p:nvPr/>
        </p:nvSpPr>
        <p:spPr>
          <a:xfrm rot="548357">
            <a:off x="4967204" y="3597366"/>
            <a:ext cx="6845645" cy="6845645"/>
          </a:xfrm>
          <a:prstGeom prst="diamond">
            <a:avLst/>
          </a:prstGeom>
          <a:gradFill>
            <a:gsLst>
              <a:gs pos="49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菱形 25"/>
          <p:cNvSpPr/>
          <p:nvPr/>
        </p:nvSpPr>
        <p:spPr>
          <a:xfrm rot="548357">
            <a:off x="10146160" y="3787495"/>
            <a:ext cx="3012565" cy="3012565"/>
          </a:xfrm>
          <a:prstGeom prst="diamond">
            <a:avLst/>
          </a:prstGeom>
          <a:gradFill>
            <a:gsLst>
              <a:gs pos="49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838262" y="1476345"/>
            <a:ext cx="3471387" cy="3905310"/>
          </a:xfrm>
          <a:prstGeom prst="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PA-文本框 6"/>
          <p:cNvSpPr txBox="1"/>
          <p:nvPr>
            <p:custDataLst>
              <p:tags r:id="rId1"/>
            </p:custDataLst>
          </p:nvPr>
        </p:nvSpPr>
        <p:spPr>
          <a:xfrm>
            <a:off x="2449079" y="2097030"/>
            <a:ext cx="22497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输入您的标题</a:t>
            </a:r>
            <a:endParaRPr lang="en-US" sz="2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OUR COMPANY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Content Placeholder 2"/>
          <p:cNvSpPr txBox="1"/>
          <p:nvPr/>
        </p:nvSpPr>
        <p:spPr>
          <a:xfrm>
            <a:off x="2140902" y="3039384"/>
            <a:ext cx="2866106" cy="1681229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This is a sample letter that has been placed to demonstrate the typing format on the letterhead design. When positioned the letterhead design. When positioned properly. </a:t>
            </a:r>
            <a:endParaRPr kumimoji="0" lang="en-US" altLang="zh-CN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780339" y="1476345"/>
            <a:ext cx="2120350" cy="3905310"/>
          </a:xfrm>
          <a:prstGeom prst="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8321779" y="1476345"/>
            <a:ext cx="2120350" cy="3905310"/>
          </a:xfrm>
          <a:prstGeom prst="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íşḻîďe"/>
          <p:cNvSpPr txBox="1"/>
          <p:nvPr/>
        </p:nvSpPr>
        <p:spPr>
          <a:xfrm>
            <a:off x="6054407" y="2958622"/>
            <a:ext cx="1707211" cy="91785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请将您的内容打在这里，或者通过复制您的文本后，在此框中选择粘贴，并选择只保留文字，且尽可能精简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íşḻîďe"/>
          <p:cNvSpPr txBox="1"/>
          <p:nvPr/>
        </p:nvSpPr>
        <p:spPr>
          <a:xfrm>
            <a:off x="8548502" y="2958622"/>
            <a:ext cx="1707211" cy="91785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请将您的内容打在这里，或者通过复制您的文本后，在此框中选择粘贴，并选择只保留文字，且尽可能精简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35" name="Group 99"/>
          <p:cNvGrpSpPr/>
          <p:nvPr/>
        </p:nvGrpSpPr>
        <p:grpSpPr>
          <a:xfrm>
            <a:off x="6520481" y="2067789"/>
            <a:ext cx="640066" cy="640066"/>
            <a:chOff x="6257131" y="1818084"/>
            <a:chExt cx="457200" cy="457200"/>
          </a:xfrm>
          <a:solidFill>
            <a:schemeClr val="tx1">
              <a:lumMod val="95000"/>
              <a:lumOff val="5000"/>
            </a:schemeClr>
          </a:solidFill>
        </p:grpSpPr>
        <p:sp>
          <p:nvSpPr>
            <p:cNvPr id="36" name="Freeform 85"/>
            <p:cNvSpPr>
              <a:spLocks noEditPoints="1"/>
            </p:cNvSpPr>
            <p:nvPr/>
          </p:nvSpPr>
          <p:spPr bwMode="auto">
            <a:xfrm>
              <a:off x="6257131" y="1818084"/>
              <a:ext cx="457200" cy="457200"/>
            </a:xfrm>
            <a:custGeom>
              <a:avLst/>
              <a:gdLst>
                <a:gd name="T0" fmla="*/ 1079 w 1152"/>
                <a:gd name="T1" fmla="*/ 1022 h 1152"/>
                <a:gd name="T2" fmla="*/ 1071 w 1152"/>
                <a:gd name="T3" fmla="*/ 1042 h 1152"/>
                <a:gd name="T4" fmla="*/ 1058 w 1152"/>
                <a:gd name="T5" fmla="*/ 1059 h 1152"/>
                <a:gd name="T6" fmla="*/ 1042 w 1152"/>
                <a:gd name="T7" fmla="*/ 1071 h 1152"/>
                <a:gd name="T8" fmla="*/ 1023 w 1152"/>
                <a:gd name="T9" fmla="*/ 1079 h 1152"/>
                <a:gd name="T10" fmla="*/ 144 w 1152"/>
                <a:gd name="T11" fmla="*/ 1080 h 1152"/>
                <a:gd name="T12" fmla="*/ 123 w 1152"/>
                <a:gd name="T13" fmla="*/ 1076 h 1152"/>
                <a:gd name="T14" fmla="*/ 104 w 1152"/>
                <a:gd name="T15" fmla="*/ 1068 h 1152"/>
                <a:gd name="T16" fmla="*/ 89 w 1152"/>
                <a:gd name="T17" fmla="*/ 1054 h 1152"/>
                <a:gd name="T18" fmla="*/ 78 w 1152"/>
                <a:gd name="T19" fmla="*/ 1035 h 1152"/>
                <a:gd name="T20" fmla="*/ 72 w 1152"/>
                <a:gd name="T21" fmla="*/ 1015 h 1152"/>
                <a:gd name="T22" fmla="*/ 72 w 1152"/>
                <a:gd name="T23" fmla="*/ 280 h 1152"/>
                <a:gd name="T24" fmla="*/ 82 w 1152"/>
                <a:gd name="T25" fmla="*/ 262 h 1152"/>
                <a:gd name="T26" fmla="*/ 100 w 1152"/>
                <a:gd name="T27" fmla="*/ 252 h 1152"/>
                <a:gd name="T28" fmla="*/ 144 w 1152"/>
                <a:gd name="T29" fmla="*/ 972 h 1152"/>
                <a:gd name="T30" fmla="*/ 150 w 1152"/>
                <a:gd name="T31" fmla="*/ 992 h 1152"/>
                <a:gd name="T32" fmla="*/ 166 w 1152"/>
                <a:gd name="T33" fmla="*/ 1005 h 1152"/>
                <a:gd name="T34" fmla="*/ 187 w 1152"/>
                <a:gd name="T35" fmla="*/ 1007 h 1152"/>
                <a:gd name="T36" fmla="*/ 205 w 1152"/>
                <a:gd name="T37" fmla="*/ 998 h 1152"/>
                <a:gd name="T38" fmla="*/ 215 w 1152"/>
                <a:gd name="T39" fmla="*/ 979 h 1152"/>
                <a:gd name="T40" fmla="*/ 217 w 1152"/>
                <a:gd name="T41" fmla="*/ 100 h 1152"/>
                <a:gd name="T42" fmla="*/ 227 w 1152"/>
                <a:gd name="T43" fmla="*/ 83 h 1152"/>
                <a:gd name="T44" fmla="*/ 245 w 1152"/>
                <a:gd name="T45" fmla="*/ 73 h 1152"/>
                <a:gd name="T46" fmla="*/ 1051 w 1152"/>
                <a:gd name="T47" fmla="*/ 73 h 1152"/>
                <a:gd name="T48" fmla="*/ 1069 w 1152"/>
                <a:gd name="T49" fmla="*/ 83 h 1152"/>
                <a:gd name="T50" fmla="*/ 1079 w 1152"/>
                <a:gd name="T51" fmla="*/ 100 h 1152"/>
                <a:gd name="T52" fmla="*/ 1044 w 1152"/>
                <a:gd name="T53" fmla="*/ 0 h 1152"/>
                <a:gd name="T54" fmla="*/ 230 w 1152"/>
                <a:gd name="T55" fmla="*/ 2 h 1152"/>
                <a:gd name="T56" fmla="*/ 201 w 1152"/>
                <a:gd name="T57" fmla="*/ 13 h 1152"/>
                <a:gd name="T58" fmla="*/ 176 w 1152"/>
                <a:gd name="T59" fmla="*/ 31 h 1152"/>
                <a:gd name="T60" fmla="*/ 157 w 1152"/>
                <a:gd name="T61" fmla="*/ 56 h 1152"/>
                <a:gd name="T62" fmla="*/ 146 w 1152"/>
                <a:gd name="T63" fmla="*/ 86 h 1152"/>
                <a:gd name="T64" fmla="*/ 144 w 1152"/>
                <a:gd name="T65" fmla="*/ 180 h 1152"/>
                <a:gd name="T66" fmla="*/ 86 w 1152"/>
                <a:gd name="T67" fmla="*/ 182 h 1152"/>
                <a:gd name="T68" fmla="*/ 56 w 1152"/>
                <a:gd name="T69" fmla="*/ 193 h 1152"/>
                <a:gd name="T70" fmla="*/ 31 w 1152"/>
                <a:gd name="T71" fmla="*/ 211 h 1152"/>
                <a:gd name="T72" fmla="*/ 13 w 1152"/>
                <a:gd name="T73" fmla="*/ 236 h 1152"/>
                <a:gd name="T74" fmla="*/ 2 w 1152"/>
                <a:gd name="T75" fmla="*/ 266 h 1152"/>
                <a:gd name="T76" fmla="*/ 0 w 1152"/>
                <a:gd name="T77" fmla="*/ 1007 h 1152"/>
                <a:gd name="T78" fmla="*/ 6 w 1152"/>
                <a:gd name="T79" fmla="*/ 1050 h 1152"/>
                <a:gd name="T80" fmla="*/ 25 w 1152"/>
                <a:gd name="T81" fmla="*/ 1088 h 1152"/>
                <a:gd name="T82" fmla="*/ 53 w 1152"/>
                <a:gd name="T83" fmla="*/ 1119 h 1152"/>
                <a:gd name="T84" fmla="*/ 87 w 1152"/>
                <a:gd name="T85" fmla="*/ 1140 h 1152"/>
                <a:gd name="T86" fmla="*/ 130 w 1152"/>
                <a:gd name="T87" fmla="*/ 1151 h 1152"/>
                <a:gd name="T88" fmla="*/ 1023 w 1152"/>
                <a:gd name="T89" fmla="*/ 1151 h 1152"/>
                <a:gd name="T90" fmla="*/ 1064 w 1152"/>
                <a:gd name="T91" fmla="*/ 1140 h 1152"/>
                <a:gd name="T92" fmla="*/ 1099 w 1152"/>
                <a:gd name="T93" fmla="*/ 1119 h 1152"/>
                <a:gd name="T94" fmla="*/ 1128 w 1152"/>
                <a:gd name="T95" fmla="*/ 1088 h 1152"/>
                <a:gd name="T96" fmla="*/ 1146 w 1152"/>
                <a:gd name="T97" fmla="*/ 1050 h 1152"/>
                <a:gd name="T98" fmla="*/ 1152 w 1152"/>
                <a:gd name="T99" fmla="*/ 1007 h 1152"/>
                <a:gd name="T100" fmla="*/ 1150 w 1152"/>
                <a:gd name="T101" fmla="*/ 86 h 1152"/>
                <a:gd name="T102" fmla="*/ 1139 w 1152"/>
                <a:gd name="T103" fmla="*/ 56 h 1152"/>
                <a:gd name="T104" fmla="*/ 1120 w 1152"/>
                <a:gd name="T105" fmla="*/ 31 h 1152"/>
                <a:gd name="T106" fmla="*/ 1095 w 1152"/>
                <a:gd name="T107" fmla="*/ 13 h 1152"/>
                <a:gd name="T108" fmla="*/ 1066 w 1152"/>
                <a:gd name="T109" fmla="*/ 2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52" h="1152">
                  <a:moveTo>
                    <a:pt x="1080" y="1007"/>
                  </a:moveTo>
                  <a:lnTo>
                    <a:pt x="1080" y="1015"/>
                  </a:lnTo>
                  <a:lnTo>
                    <a:pt x="1079" y="1022"/>
                  </a:lnTo>
                  <a:lnTo>
                    <a:pt x="1077" y="1029"/>
                  </a:lnTo>
                  <a:lnTo>
                    <a:pt x="1075" y="1035"/>
                  </a:lnTo>
                  <a:lnTo>
                    <a:pt x="1071" y="1042"/>
                  </a:lnTo>
                  <a:lnTo>
                    <a:pt x="1068" y="1048"/>
                  </a:lnTo>
                  <a:lnTo>
                    <a:pt x="1064" y="1054"/>
                  </a:lnTo>
                  <a:lnTo>
                    <a:pt x="1058" y="1059"/>
                  </a:lnTo>
                  <a:lnTo>
                    <a:pt x="1054" y="1063"/>
                  </a:lnTo>
                  <a:lnTo>
                    <a:pt x="1049" y="1068"/>
                  </a:lnTo>
                  <a:lnTo>
                    <a:pt x="1042" y="1071"/>
                  </a:lnTo>
                  <a:lnTo>
                    <a:pt x="1036" y="1074"/>
                  </a:lnTo>
                  <a:lnTo>
                    <a:pt x="1029" y="1076"/>
                  </a:lnTo>
                  <a:lnTo>
                    <a:pt x="1023" y="1079"/>
                  </a:lnTo>
                  <a:lnTo>
                    <a:pt x="1015" y="1080"/>
                  </a:lnTo>
                  <a:lnTo>
                    <a:pt x="1008" y="1080"/>
                  </a:lnTo>
                  <a:lnTo>
                    <a:pt x="144" y="1080"/>
                  </a:lnTo>
                  <a:lnTo>
                    <a:pt x="137" y="1080"/>
                  </a:lnTo>
                  <a:lnTo>
                    <a:pt x="130" y="1079"/>
                  </a:lnTo>
                  <a:lnTo>
                    <a:pt x="123" y="1076"/>
                  </a:lnTo>
                  <a:lnTo>
                    <a:pt x="116" y="1074"/>
                  </a:lnTo>
                  <a:lnTo>
                    <a:pt x="110" y="1071"/>
                  </a:lnTo>
                  <a:lnTo>
                    <a:pt x="104" y="1068"/>
                  </a:lnTo>
                  <a:lnTo>
                    <a:pt x="98" y="1063"/>
                  </a:lnTo>
                  <a:lnTo>
                    <a:pt x="93" y="1059"/>
                  </a:lnTo>
                  <a:lnTo>
                    <a:pt x="89" y="1054"/>
                  </a:lnTo>
                  <a:lnTo>
                    <a:pt x="84" y="1048"/>
                  </a:lnTo>
                  <a:lnTo>
                    <a:pt x="81" y="1042"/>
                  </a:lnTo>
                  <a:lnTo>
                    <a:pt x="78" y="1035"/>
                  </a:lnTo>
                  <a:lnTo>
                    <a:pt x="76" y="1029"/>
                  </a:lnTo>
                  <a:lnTo>
                    <a:pt x="73" y="1022"/>
                  </a:lnTo>
                  <a:lnTo>
                    <a:pt x="72" y="1015"/>
                  </a:lnTo>
                  <a:lnTo>
                    <a:pt x="72" y="1007"/>
                  </a:lnTo>
                  <a:lnTo>
                    <a:pt x="72" y="288"/>
                  </a:lnTo>
                  <a:lnTo>
                    <a:pt x="72" y="280"/>
                  </a:lnTo>
                  <a:lnTo>
                    <a:pt x="75" y="274"/>
                  </a:lnTo>
                  <a:lnTo>
                    <a:pt x="78" y="267"/>
                  </a:lnTo>
                  <a:lnTo>
                    <a:pt x="82" y="262"/>
                  </a:lnTo>
                  <a:lnTo>
                    <a:pt x="87" y="258"/>
                  </a:lnTo>
                  <a:lnTo>
                    <a:pt x="94" y="255"/>
                  </a:lnTo>
                  <a:lnTo>
                    <a:pt x="100" y="252"/>
                  </a:lnTo>
                  <a:lnTo>
                    <a:pt x="108" y="252"/>
                  </a:lnTo>
                  <a:lnTo>
                    <a:pt x="144" y="252"/>
                  </a:lnTo>
                  <a:lnTo>
                    <a:pt x="144" y="972"/>
                  </a:lnTo>
                  <a:lnTo>
                    <a:pt x="145" y="979"/>
                  </a:lnTo>
                  <a:lnTo>
                    <a:pt x="147" y="986"/>
                  </a:lnTo>
                  <a:lnTo>
                    <a:pt x="150" y="992"/>
                  </a:lnTo>
                  <a:lnTo>
                    <a:pt x="154" y="998"/>
                  </a:lnTo>
                  <a:lnTo>
                    <a:pt x="160" y="1002"/>
                  </a:lnTo>
                  <a:lnTo>
                    <a:pt x="166" y="1005"/>
                  </a:lnTo>
                  <a:lnTo>
                    <a:pt x="173" y="1007"/>
                  </a:lnTo>
                  <a:lnTo>
                    <a:pt x="180" y="1007"/>
                  </a:lnTo>
                  <a:lnTo>
                    <a:pt x="187" y="1007"/>
                  </a:lnTo>
                  <a:lnTo>
                    <a:pt x="194" y="1005"/>
                  </a:lnTo>
                  <a:lnTo>
                    <a:pt x="200" y="1002"/>
                  </a:lnTo>
                  <a:lnTo>
                    <a:pt x="205" y="998"/>
                  </a:lnTo>
                  <a:lnTo>
                    <a:pt x="210" y="992"/>
                  </a:lnTo>
                  <a:lnTo>
                    <a:pt x="213" y="986"/>
                  </a:lnTo>
                  <a:lnTo>
                    <a:pt x="215" y="979"/>
                  </a:lnTo>
                  <a:lnTo>
                    <a:pt x="216" y="972"/>
                  </a:lnTo>
                  <a:lnTo>
                    <a:pt x="216" y="108"/>
                  </a:lnTo>
                  <a:lnTo>
                    <a:pt x="217" y="100"/>
                  </a:lnTo>
                  <a:lnTo>
                    <a:pt x="219" y="94"/>
                  </a:lnTo>
                  <a:lnTo>
                    <a:pt x="222" y="88"/>
                  </a:lnTo>
                  <a:lnTo>
                    <a:pt x="227" y="83"/>
                  </a:lnTo>
                  <a:lnTo>
                    <a:pt x="232" y="78"/>
                  </a:lnTo>
                  <a:lnTo>
                    <a:pt x="238" y="74"/>
                  </a:lnTo>
                  <a:lnTo>
                    <a:pt x="245" y="73"/>
                  </a:lnTo>
                  <a:lnTo>
                    <a:pt x="252" y="72"/>
                  </a:lnTo>
                  <a:lnTo>
                    <a:pt x="1044" y="72"/>
                  </a:lnTo>
                  <a:lnTo>
                    <a:pt x="1051" y="73"/>
                  </a:lnTo>
                  <a:lnTo>
                    <a:pt x="1058" y="74"/>
                  </a:lnTo>
                  <a:lnTo>
                    <a:pt x="1064" y="78"/>
                  </a:lnTo>
                  <a:lnTo>
                    <a:pt x="1069" y="83"/>
                  </a:lnTo>
                  <a:lnTo>
                    <a:pt x="1074" y="88"/>
                  </a:lnTo>
                  <a:lnTo>
                    <a:pt x="1077" y="94"/>
                  </a:lnTo>
                  <a:lnTo>
                    <a:pt x="1079" y="100"/>
                  </a:lnTo>
                  <a:lnTo>
                    <a:pt x="1080" y="108"/>
                  </a:lnTo>
                  <a:lnTo>
                    <a:pt x="1080" y="1007"/>
                  </a:lnTo>
                  <a:close/>
                  <a:moveTo>
                    <a:pt x="1044" y="0"/>
                  </a:moveTo>
                  <a:lnTo>
                    <a:pt x="252" y="0"/>
                  </a:lnTo>
                  <a:lnTo>
                    <a:pt x="241" y="1"/>
                  </a:lnTo>
                  <a:lnTo>
                    <a:pt x="230" y="2"/>
                  </a:lnTo>
                  <a:lnTo>
                    <a:pt x="220" y="5"/>
                  </a:lnTo>
                  <a:lnTo>
                    <a:pt x="210" y="8"/>
                  </a:lnTo>
                  <a:lnTo>
                    <a:pt x="201" y="13"/>
                  </a:lnTo>
                  <a:lnTo>
                    <a:pt x="191" y="18"/>
                  </a:lnTo>
                  <a:lnTo>
                    <a:pt x="184" y="24"/>
                  </a:lnTo>
                  <a:lnTo>
                    <a:pt x="176" y="31"/>
                  </a:lnTo>
                  <a:lnTo>
                    <a:pt x="168" y="40"/>
                  </a:lnTo>
                  <a:lnTo>
                    <a:pt x="162" y="47"/>
                  </a:lnTo>
                  <a:lnTo>
                    <a:pt x="157" y="56"/>
                  </a:lnTo>
                  <a:lnTo>
                    <a:pt x="152" y="66"/>
                  </a:lnTo>
                  <a:lnTo>
                    <a:pt x="149" y="75"/>
                  </a:lnTo>
                  <a:lnTo>
                    <a:pt x="146" y="86"/>
                  </a:lnTo>
                  <a:lnTo>
                    <a:pt x="145" y="97"/>
                  </a:lnTo>
                  <a:lnTo>
                    <a:pt x="144" y="108"/>
                  </a:lnTo>
                  <a:lnTo>
                    <a:pt x="144" y="180"/>
                  </a:lnTo>
                  <a:lnTo>
                    <a:pt x="108" y="180"/>
                  </a:lnTo>
                  <a:lnTo>
                    <a:pt x="97" y="180"/>
                  </a:lnTo>
                  <a:lnTo>
                    <a:pt x="86" y="182"/>
                  </a:lnTo>
                  <a:lnTo>
                    <a:pt x="76" y="184"/>
                  </a:lnTo>
                  <a:lnTo>
                    <a:pt x="66" y="189"/>
                  </a:lnTo>
                  <a:lnTo>
                    <a:pt x="56" y="193"/>
                  </a:lnTo>
                  <a:lnTo>
                    <a:pt x="48" y="198"/>
                  </a:lnTo>
                  <a:lnTo>
                    <a:pt x="39" y="205"/>
                  </a:lnTo>
                  <a:lnTo>
                    <a:pt x="31" y="211"/>
                  </a:lnTo>
                  <a:lnTo>
                    <a:pt x="25" y="219"/>
                  </a:lnTo>
                  <a:lnTo>
                    <a:pt x="18" y="228"/>
                  </a:lnTo>
                  <a:lnTo>
                    <a:pt x="13" y="236"/>
                  </a:lnTo>
                  <a:lnTo>
                    <a:pt x="9" y="246"/>
                  </a:lnTo>
                  <a:lnTo>
                    <a:pt x="4" y="256"/>
                  </a:lnTo>
                  <a:lnTo>
                    <a:pt x="2" y="266"/>
                  </a:lnTo>
                  <a:lnTo>
                    <a:pt x="1" y="277"/>
                  </a:lnTo>
                  <a:lnTo>
                    <a:pt x="0" y="288"/>
                  </a:lnTo>
                  <a:lnTo>
                    <a:pt x="0" y="1007"/>
                  </a:lnTo>
                  <a:lnTo>
                    <a:pt x="1" y="1022"/>
                  </a:lnTo>
                  <a:lnTo>
                    <a:pt x="3" y="1036"/>
                  </a:lnTo>
                  <a:lnTo>
                    <a:pt x="6" y="1050"/>
                  </a:lnTo>
                  <a:lnTo>
                    <a:pt x="11" y="1063"/>
                  </a:lnTo>
                  <a:lnTo>
                    <a:pt x="17" y="1076"/>
                  </a:lnTo>
                  <a:lnTo>
                    <a:pt x="25" y="1088"/>
                  </a:lnTo>
                  <a:lnTo>
                    <a:pt x="32" y="1099"/>
                  </a:lnTo>
                  <a:lnTo>
                    <a:pt x="42" y="1110"/>
                  </a:lnTo>
                  <a:lnTo>
                    <a:pt x="53" y="1119"/>
                  </a:lnTo>
                  <a:lnTo>
                    <a:pt x="64" y="1127"/>
                  </a:lnTo>
                  <a:lnTo>
                    <a:pt x="76" y="1135"/>
                  </a:lnTo>
                  <a:lnTo>
                    <a:pt x="87" y="1140"/>
                  </a:lnTo>
                  <a:lnTo>
                    <a:pt x="102" y="1146"/>
                  </a:lnTo>
                  <a:lnTo>
                    <a:pt x="114" y="1149"/>
                  </a:lnTo>
                  <a:lnTo>
                    <a:pt x="130" y="1151"/>
                  </a:lnTo>
                  <a:lnTo>
                    <a:pt x="144" y="1152"/>
                  </a:lnTo>
                  <a:lnTo>
                    <a:pt x="1008" y="1152"/>
                  </a:lnTo>
                  <a:lnTo>
                    <a:pt x="1023" y="1151"/>
                  </a:lnTo>
                  <a:lnTo>
                    <a:pt x="1037" y="1149"/>
                  </a:lnTo>
                  <a:lnTo>
                    <a:pt x="1051" y="1146"/>
                  </a:lnTo>
                  <a:lnTo>
                    <a:pt x="1064" y="1140"/>
                  </a:lnTo>
                  <a:lnTo>
                    <a:pt x="1077" y="1135"/>
                  </a:lnTo>
                  <a:lnTo>
                    <a:pt x="1089" y="1127"/>
                  </a:lnTo>
                  <a:lnTo>
                    <a:pt x="1099" y="1119"/>
                  </a:lnTo>
                  <a:lnTo>
                    <a:pt x="1110" y="1110"/>
                  </a:lnTo>
                  <a:lnTo>
                    <a:pt x="1119" y="1099"/>
                  </a:lnTo>
                  <a:lnTo>
                    <a:pt x="1128" y="1088"/>
                  </a:lnTo>
                  <a:lnTo>
                    <a:pt x="1135" y="1076"/>
                  </a:lnTo>
                  <a:lnTo>
                    <a:pt x="1141" y="1063"/>
                  </a:lnTo>
                  <a:lnTo>
                    <a:pt x="1146" y="1050"/>
                  </a:lnTo>
                  <a:lnTo>
                    <a:pt x="1149" y="1036"/>
                  </a:lnTo>
                  <a:lnTo>
                    <a:pt x="1151" y="1022"/>
                  </a:lnTo>
                  <a:lnTo>
                    <a:pt x="1152" y="1007"/>
                  </a:lnTo>
                  <a:lnTo>
                    <a:pt x="1152" y="108"/>
                  </a:lnTo>
                  <a:lnTo>
                    <a:pt x="1151" y="97"/>
                  </a:lnTo>
                  <a:lnTo>
                    <a:pt x="1150" y="86"/>
                  </a:lnTo>
                  <a:lnTo>
                    <a:pt x="1147" y="75"/>
                  </a:lnTo>
                  <a:lnTo>
                    <a:pt x="1144" y="66"/>
                  </a:lnTo>
                  <a:lnTo>
                    <a:pt x="1139" y="56"/>
                  </a:lnTo>
                  <a:lnTo>
                    <a:pt x="1134" y="47"/>
                  </a:lnTo>
                  <a:lnTo>
                    <a:pt x="1128" y="40"/>
                  </a:lnTo>
                  <a:lnTo>
                    <a:pt x="1120" y="31"/>
                  </a:lnTo>
                  <a:lnTo>
                    <a:pt x="1112" y="24"/>
                  </a:lnTo>
                  <a:lnTo>
                    <a:pt x="1105" y="18"/>
                  </a:lnTo>
                  <a:lnTo>
                    <a:pt x="1095" y="13"/>
                  </a:lnTo>
                  <a:lnTo>
                    <a:pt x="1087" y="8"/>
                  </a:lnTo>
                  <a:lnTo>
                    <a:pt x="1076" y="5"/>
                  </a:lnTo>
                  <a:lnTo>
                    <a:pt x="1066" y="2"/>
                  </a:lnTo>
                  <a:lnTo>
                    <a:pt x="1055" y="1"/>
                  </a:lnTo>
                  <a:lnTo>
                    <a:pt x="10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80" tIns="91440" rIns="182880" bIns="91440" numCol="1" anchor="t" anchorCtr="0" compatLnSpc="1"/>
            <a:lstStyle/>
            <a:p>
              <a:pPr algn="l" defTabSz="1828800" rtl="0"/>
              <a:endParaRPr lang="en-US" sz="3600" kern="1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7" name="Freeform 86"/>
            <p:cNvSpPr/>
            <p:nvPr/>
          </p:nvSpPr>
          <p:spPr bwMode="auto">
            <a:xfrm>
              <a:off x="6528594" y="1989534"/>
              <a:ext cx="128588" cy="14288"/>
            </a:xfrm>
            <a:custGeom>
              <a:avLst/>
              <a:gdLst>
                <a:gd name="T0" fmla="*/ 18 w 324"/>
                <a:gd name="T1" fmla="*/ 36 h 36"/>
                <a:gd name="T2" fmla="*/ 306 w 324"/>
                <a:gd name="T3" fmla="*/ 36 h 36"/>
                <a:gd name="T4" fmla="*/ 310 w 324"/>
                <a:gd name="T5" fmla="*/ 35 h 36"/>
                <a:gd name="T6" fmla="*/ 313 w 324"/>
                <a:gd name="T7" fmla="*/ 34 h 36"/>
                <a:gd name="T8" fmla="*/ 316 w 324"/>
                <a:gd name="T9" fmla="*/ 33 h 36"/>
                <a:gd name="T10" fmla="*/ 318 w 324"/>
                <a:gd name="T11" fmla="*/ 31 h 36"/>
                <a:gd name="T12" fmla="*/ 320 w 324"/>
                <a:gd name="T13" fmla="*/ 28 h 36"/>
                <a:gd name="T14" fmla="*/ 323 w 324"/>
                <a:gd name="T15" fmla="*/ 26 h 36"/>
                <a:gd name="T16" fmla="*/ 324 w 324"/>
                <a:gd name="T17" fmla="*/ 21 h 36"/>
                <a:gd name="T18" fmla="*/ 324 w 324"/>
                <a:gd name="T19" fmla="*/ 18 h 36"/>
                <a:gd name="T20" fmla="*/ 324 w 324"/>
                <a:gd name="T21" fmla="*/ 15 h 36"/>
                <a:gd name="T22" fmla="*/ 323 w 324"/>
                <a:gd name="T23" fmla="*/ 12 h 36"/>
                <a:gd name="T24" fmla="*/ 320 w 324"/>
                <a:gd name="T25" fmla="*/ 8 h 36"/>
                <a:gd name="T26" fmla="*/ 318 w 324"/>
                <a:gd name="T27" fmla="*/ 5 h 36"/>
                <a:gd name="T28" fmla="*/ 316 w 324"/>
                <a:gd name="T29" fmla="*/ 3 h 36"/>
                <a:gd name="T30" fmla="*/ 313 w 324"/>
                <a:gd name="T31" fmla="*/ 2 h 36"/>
                <a:gd name="T32" fmla="*/ 310 w 324"/>
                <a:gd name="T33" fmla="*/ 1 h 36"/>
                <a:gd name="T34" fmla="*/ 306 w 324"/>
                <a:gd name="T35" fmla="*/ 0 h 36"/>
                <a:gd name="T36" fmla="*/ 18 w 324"/>
                <a:gd name="T37" fmla="*/ 0 h 36"/>
                <a:gd name="T38" fmla="*/ 15 w 324"/>
                <a:gd name="T39" fmla="*/ 1 h 36"/>
                <a:gd name="T40" fmla="*/ 10 w 324"/>
                <a:gd name="T41" fmla="*/ 2 h 36"/>
                <a:gd name="T42" fmla="*/ 8 w 324"/>
                <a:gd name="T43" fmla="*/ 3 h 36"/>
                <a:gd name="T44" fmla="*/ 5 w 324"/>
                <a:gd name="T45" fmla="*/ 5 h 36"/>
                <a:gd name="T46" fmla="*/ 3 w 324"/>
                <a:gd name="T47" fmla="*/ 8 h 36"/>
                <a:gd name="T48" fmla="*/ 2 w 324"/>
                <a:gd name="T49" fmla="*/ 12 h 36"/>
                <a:gd name="T50" fmla="*/ 1 w 324"/>
                <a:gd name="T51" fmla="*/ 15 h 36"/>
                <a:gd name="T52" fmla="*/ 0 w 324"/>
                <a:gd name="T53" fmla="*/ 18 h 36"/>
                <a:gd name="T54" fmla="*/ 1 w 324"/>
                <a:gd name="T55" fmla="*/ 21 h 36"/>
                <a:gd name="T56" fmla="*/ 2 w 324"/>
                <a:gd name="T57" fmla="*/ 26 h 36"/>
                <a:gd name="T58" fmla="*/ 3 w 324"/>
                <a:gd name="T59" fmla="*/ 28 h 36"/>
                <a:gd name="T60" fmla="*/ 5 w 324"/>
                <a:gd name="T61" fmla="*/ 31 h 36"/>
                <a:gd name="T62" fmla="*/ 8 w 324"/>
                <a:gd name="T63" fmla="*/ 33 h 36"/>
                <a:gd name="T64" fmla="*/ 10 w 324"/>
                <a:gd name="T65" fmla="*/ 34 h 36"/>
                <a:gd name="T66" fmla="*/ 15 w 324"/>
                <a:gd name="T67" fmla="*/ 35 h 36"/>
                <a:gd name="T68" fmla="*/ 18 w 324"/>
                <a:gd name="T6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24" h="36">
                  <a:moveTo>
                    <a:pt x="18" y="36"/>
                  </a:moveTo>
                  <a:lnTo>
                    <a:pt x="306" y="36"/>
                  </a:lnTo>
                  <a:lnTo>
                    <a:pt x="310" y="35"/>
                  </a:lnTo>
                  <a:lnTo>
                    <a:pt x="313" y="34"/>
                  </a:lnTo>
                  <a:lnTo>
                    <a:pt x="316" y="33"/>
                  </a:lnTo>
                  <a:lnTo>
                    <a:pt x="318" y="31"/>
                  </a:lnTo>
                  <a:lnTo>
                    <a:pt x="320" y="28"/>
                  </a:lnTo>
                  <a:lnTo>
                    <a:pt x="323" y="26"/>
                  </a:lnTo>
                  <a:lnTo>
                    <a:pt x="324" y="21"/>
                  </a:lnTo>
                  <a:lnTo>
                    <a:pt x="324" y="18"/>
                  </a:lnTo>
                  <a:lnTo>
                    <a:pt x="324" y="15"/>
                  </a:lnTo>
                  <a:lnTo>
                    <a:pt x="323" y="12"/>
                  </a:lnTo>
                  <a:lnTo>
                    <a:pt x="320" y="8"/>
                  </a:lnTo>
                  <a:lnTo>
                    <a:pt x="318" y="5"/>
                  </a:lnTo>
                  <a:lnTo>
                    <a:pt x="316" y="3"/>
                  </a:lnTo>
                  <a:lnTo>
                    <a:pt x="313" y="2"/>
                  </a:lnTo>
                  <a:lnTo>
                    <a:pt x="310" y="1"/>
                  </a:lnTo>
                  <a:lnTo>
                    <a:pt x="306" y="0"/>
                  </a:lnTo>
                  <a:lnTo>
                    <a:pt x="18" y="0"/>
                  </a:lnTo>
                  <a:lnTo>
                    <a:pt x="15" y="1"/>
                  </a:lnTo>
                  <a:lnTo>
                    <a:pt x="10" y="2"/>
                  </a:lnTo>
                  <a:lnTo>
                    <a:pt x="8" y="3"/>
                  </a:lnTo>
                  <a:lnTo>
                    <a:pt x="5" y="5"/>
                  </a:lnTo>
                  <a:lnTo>
                    <a:pt x="3" y="8"/>
                  </a:lnTo>
                  <a:lnTo>
                    <a:pt x="2" y="12"/>
                  </a:lnTo>
                  <a:lnTo>
                    <a:pt x="1" y="15"/>
                  </a:lnTo>
                  <a:lnTo>
                    <a:pt x="0" y="18"/>
                  </a:lnTo>
                  <a:lnTo>
                    <a:pt x="1" y="21"/>
                  </a:lnTo>
                  <a:lnTo>
                    <a:pt x="2" y="26"/>
                  </a:lnTo>
                  <a:lnTo>
                    <a:pt x="3" y="28"/>
                  </a:lnTo>
                  <a:lnTo>
                    <a:pt x="5" y="31"/>
                  </a:lnTo>
                  <a:lnTo>
                    <a:pt x="8" y="33"/>
                  </a:lnTo>
                  <a:lnTo>
                    <a:pt x="10" y="34"/>
                  </a:lnTo>
                  <a:lnTo>
                    <a:pt x="15" y="35"/>
                  </a:lnTo>
                  <a:lnTo>
                    <a:pt x="18" y="3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80" tIns="91440" rIns="182880" bIns="91440" numCol="1" anchor="t" anchorCtr="0" compatLnSpc="1"/>
            <a:lstStyle/>
            <a:p>
              <a:pPr algn="l" defTabSz="1828800" rtl="0"/>
              <a:endParaRPr lang="en-US" sz="3600" kern="1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8" name="Freeform 87"/>
            <p:cNvSpPr/>
            <p:nvPr/>
          </p:nvSpPr>
          <p:spPr bwMode="auto">
            <a:xfrm>
              <a:off x="6528594" y="1946672"/>
              <a:ext cx="128588" cy="14288"/>
            </a:xfrm>
            <a:custGeom>
              <a:avLst/>
              <a:gdLst>
                <a:gd name="T0" fmla="*/ 18 w 324"/>
                <a:gd name="T1" fmla="*/ 36 h 36"/>
                <a:gd name="T2" fmla="*/ 306 w 324"/>
                <a:gd name="T3" fmla="*/ 36 h 36"/>
                <a:gd name="T4" fmla="*/ 310 w 324"/>
                <a:gd name="T5" fmla="*/ 35 h 36"/>
                <a:gd name="T6" fmla="*/ 313 w 324"/>
                <a:gd name="T7" fmla="*/ 34 h 36"/>
                <a:gd name="T8" fmla="*/ 316 w 324"/>
                <a:gd name="T9" fmla="*/ 33 h 36"/>
                <a:gd name="T10" fmla="*/ 318 w 324"/>
                <a:gd name="T11" fmla="*/ 31 h 36"/>
                <a:gd name="T12" fmla="*/ 320 w 324"/>
                <a:gd name="T13" fmla="*/ 28 h 36"/>
                <a:gd name="T14" fmla="*/ 323 w 324"/>
                <a:gd name="T15" fmla="*/ 26 h 36"/>
                <a:gd name="T16" fmla="*/ 324 w 324"/>
                <a:gd name="T17" fmla="*/ 21 h 36"/>
                <a:gd name="T18" fmla="*/ 324 w 324"/>
                <a:gd name="T19" fmla="*/ 18 h 36"/>
                <a:gd name="T20" fmla="*/ 324 w 324"/>
                <a:gd name="T21" fmla="*/ 15 h 36"/>
                <a:gd name="T22" fmla="*/ 323 w 324"/>
                <a:gd name="T23" fmla="*/ 12 h 36"/>
                <a:gd name="T24" fmla="*/ 320 w 324"/>
                <a:gd name="T25" fmla="*/ 8 h 36"/>
                <a:gd name="T26" fmla="*/ 318 w 324"/>
                <a:gd name="T27" fmla="*/ 5 h 36"/>
                <a:gd name="T28" fmla="*/ 316 w 324"/>
                <a:gd name="T29" fmla="*/ 3 h 36"/>
                <a:gd name="T30" fmla="*/ 313 w 324"/>
                <a:gd name="T31" fmla="*/ 2 h 36"/>
                <a:gd name="T32" fmla="*/ 310 w 324"/>
                <a:gd name="T33" fmla="*/ 1 h 36"/>
                <a:gd name="T34" fmla="*/ 306 w 324"/>
                <a:gd name="T35" fmla="*/ 0 h 36"/>
                <a:gd name="T36" fmla="*/ 18 w 324"/>
                <a:gd name="T37" fmla="*/ 0 h 36"/>
                <a:gd name="T38" fmla="*/ 15 w 324"/>
                <a:gd name="T39" fmla="*/ 1 h 36"/>
                <a:gd name="T40" fmla="*/ 10 w 324"/>
                <a:gd name="T41" fmla="*/ 2 h 36"/>
                <a:gd name="T42" fmla="*/ 8 w 324"/>
                <a:gd name="T43" fmla="*/ 3 h 36"/>
                <a:gd name="T44" fmla="*/ 5 w 324"/>
                <a:gd name="T45" fmla="*/ 5 h 36"/>
                <a:gd name="T46" fmla="*/ 3 w 324"/>
                <a:gd name="T47" fmla="*/ 8 h 36"/>
                <a:gd name="T48" fmla="*/ 2 w 324"/>
                <a:gd name="T49" fmla="*/ 12 h 36"/>
                <a:gd name="T50" fmla="*/ 1 w 324"/>
                <a:gd name="T51" fmla="*/ 15 h 36"/>
                <a:gd name="T52" fmla="*/ 0 w 324"/>
                <a:gd name="T53" fmla="*/ 18 h 36"/>
                <a:gd name="T54" fmla="*/ 1 w 324"/>
                <a:gd name="T55" fmla="*/ 21 h 36"/>
                <a:gd name="T56" fmla="*/ 2 w 324"/>
                <a:gd name="T57" fmla="*/ 26 h 36"/>
                <a:gd name="T58" fmla="*/ 3 w 324"/>
                <a:gd name="T59" fmla="*/ 28 h 36"/>
                <a:gd name="T60" fmla="*/ 5 w 324"/>
                <a:gd name="T61" fmla="*/ 31 h 36"/>
                <a:gd name="T62" fmla="*/ 8 w 324"/>
                <a:gd name="T63" fmla="*/ 33 h 36"/>
                <a:gd name="T64" fmla="*/ 10 w 324"/>
                <a:gd name="T65" fmla="*/ 34 h 36"/>
                <a:gd name="T66" fmla="*/ 15 w 324"/>
                <a:gd name="T67" fmla="*/ 35 h 36"/>
                <a:gd name="T68" fmla="*/ 18 w 324"/>
                <a:gd name="T6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24" h="36">
                  <a:moveTo>
                    <a:pt x="18" y="36"/>
                  </a:moveTo>
                  <a:lnTo>
                    <a:pt x="306" y="36"/>
                  </a:lnTo>
                  <a:lnTo>
                    <a:pt x="310" y="35"/>
                  </a:lnTo>
                  <a:lnTo>
                    <a:pt x="313" y="34"/>
                  </a:lnTo>
                  <a:lnTo>
                    <a:pt x="316" y="33"/>
                  </a:lnTo>
                  <a:lnTo>
                    <a:pt x="318" y="31"/>
                  </a:lnTo>
                  <a:lnTo>
                    <a:pt x="320" y="28"/>
                  </a:lnTo>
                  <a:lnTo>
                    <a:pt x="323" y="26"/>
                  </a:lnTo>
                  <a:lnTo>
                    <a:pt x="324" y="21"/>
                  </a:lnTo>
                  <a:lnTo>
                    <a:pt x="324" y="18"/>
                  </a:lnTo>
                  <a:lnTo>
                    <a:pt x="324" y="15"/>
                  </a:lnTo>
                  <a:lnTo>
                    <a:pt x="323" y="12"/>
                  </a:lnTo>
                  <a:lnTo>
                    <a:pt x="320" y="8"/>
                  </a:lnTo>
                  <a:lnTo>
                    <a:pt x="318" y="5"/>
                  </a:lnTo>
                  <a:lnTo>
                    <a:pt x="316" y="3"/>
                  </a:lnTo>
                  <a:lnTo>
                    <a:pt x="313" y="2"/>
                  </a:lnTo>
                  <a:lnTo>
                    <a:pt x="310" y="1"/>
                  </a:lnTo>
                  <a:lnTo>
                    <a:pt x="306" y="0"/>
                  </a:lnTo>
                  <a:lnTo>
                    <a:pt x="18" y="0"/>
                  </a:lnTo>
                  <a:lnTo>
                    <a:pt x="15" y="1"/>
                  </a:lnTo>
                  <a:lnTo>
                    <a:pt x="10" y="2"/>
                  </a:lnTo>
                  <a:lnTo>
                    <a:pt x="8" y="3"/>
                  </a:lnTo>
                  <a:lnTo>
                    <a:pt x="5" y="5"/>
                  </a:lnTo>
                  <a:lnTo>
                    <a:pt x="3" y="8"/>
                  </a:lnTo>
                  <a:lnTo>
                    <a:pt x="2" y="12"/>
                  </a:lnTo>
                  <a:lnTo>
                    <a:pt x="1" y="15"/>
                  </a:lnTo>
                  <a:lnTo>
                    <a:pt x="0" y="18"/>
                  </a:lnTo>
                  <a:lnTo>
                    <a:pt x="1" y="21"/>
                  </a:lnTo>
                  <a:lnTo>
                    <a:pt x="2" y="26"/>
                  </a:lnTo>
                  <a:lnTo>
                    <a:pt x="3" y="28"/>
                  </a:lnTo>
                  <a:lnTo>
                    <a:pt x="5" y="31"/>
                  </a:lnTo>
                  <a:lnTo>
                    <a:pt x="8" y="33"/>
                  </a:lnTo>
                  <a:lnTo>
                    <a:pt x="10" y="34"/>
                  </a:lnTo>
                  <a:lnTo>
                    <a:pt x="15" y="35"/>
                  </a:lnTo>
                  <a:lnTo>
                    <a:pt x="18" y="3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80" tIns="91440" rIns="182880" bIns="91440" numCol="1" anchor="t" anchorCtr="0" compatLnSpc="1"/>
            <a:lstStyle/>
            <a:p>
              <a:pPr algn="l" defTabSz="1828800" rtl="0"/>
              <a:endParaRPr lang="en-US" sz="3600" kern="1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9" name="Freeform 88"/>
            <p:cNvSpPr/>
            <p:nvPr/>
          </p:nvSpPr>
          <p:spPr bwMode="auto">
            <a:xfrm>
              <a:off x="6528594" y="1903809"/>
              <a:ext cx="128588" cy="14288"/>
            </a:xfrm>
            <a:custGeom>
              <a:avLst/>
              <a:gdLst>
                <a:gd name="T0" fmla="*/ 18 w 324"/>
                <a:gd name="T1" fmla="*/ 36 h 36"/>
                <a:gd name="T2" fmla="*/ 306 w 324"/>
                <a:gd name="T3" fmla="*/ 36 h 36"/>
                <a:gd name="T4" fmla="*/ 310 w 324"/>
                <a:gd name="T5" fmla="*/ 35 h 36"/>
                <a:gd name="T6" fmla="*/ 313 w 324"/>
                <a:gd name="T7" fmla="*/ 34 h 36"/>
                <a:gd name="T8" fmla="*/ 316 w 324"/>
                <a:gd name="T9" fmla="*/ 33 h 36"/>
                <a:gd name="T10" fmla="*/ 318 w 324"/>
                <a:gd name="T11" fmla="*/ 31 h 36"/>
                <a:gd name="T12" fmla="*/ 320 w 324"/>
                <a:gd name="T13" fmla="*/ 28 h 36"/>
                <a:gd name="T14" fmla="*/ 323 w 324"/>
                <a:gd name="T15" fmla="*/ 26 h 36"/>
                <a:gd name="T16" fmla="*/ 324 w 324"/>
                <a:gd name="T17" fmla="*/ 21 h 36"/>
                <a:gd name="T18" fmla="*/ 324 w 324"/>
                <a:gd name="T19" fmla="*/ 18 h 36"/>
                <a:gd name="T20" fmla="*/ 324 w 324"/>
                <a:gd name="T21" fmla="*/ 15 h 36"/>
                <a:gd name="T22" fmla="*/ 323 w 324"/>
                <a:gd name="T23" fmla="*/ 12 h 36"/>
                <a:gd name="T24" fmla="*/ 320 w 324"/>
                <a:gd name="T25" fmla="*/ 8 h 36"/>
                <a:gd name="T26" fmla="*/ 318 w 324"/>
                <a:gd name="T27" fmla="*/ 5 h 36"/>
                <a:gd name="T28" fmla="*/ 316 w 324"/>
                <a:gd name="T29" fmla="*/ 3 h 36"/>
                <a:gd name="T30" fmla="*/ 313 w 324"/>
                <a:gd name="T31" fmla="*/ 2 h 36"/>
                <a:gd name="T32" fmla="*/ 310 w 324"/>
                <a:gd name="T33" fmla="*/ 1 h 36"/>
                <a:gd name="T34" fmla="*/ 306 w 324"/>
                <a:gd name="T35" fmla="*/ 0 h 36"/>
                <a:gd name="T36" fmla="*/ 18 w 324"/>
                <a:gd name="T37" fmla="*/ 0 h 36"/>
                <a:gd name="T38" fmla="*/ 15 w 324"/>
                <a:gd name="T39" fmla="*/ 1 h 36"/>
                <a:gd name="T40" fmla="*/ 10 w 324"/>
                <a:gd name="T41" fmla="*/ 2 h 36"/>
                <a:gd name="T42" fmla="*/ 8 w 324"/>
                <a:gd name="T43" fmla="*/ 3 h 36"/>
                <a:gd name="T44" fmla="*/ 5 w 324"/>
                <a:gd name="T45" fmla="*/ 5 h 36"/>
                <a:gd name="T46" fmla="*/ 3 w 324"/>
                <a:gd name="T47" fmla="*/ 8 h 36"/>
                <a:gd name="T48" fmla="*/ 2 w 324"/>
                <a:gd name="T49" fmla="*/ 12 h 36"/>
                <a:gd name="T50" fmla="*/ 1 w 324"/>
                <a:gd name="T51" fmla="*/ 15 h 36"/>
                <a:gd name="T52" fmla="*/ 0 w 324"/>
                <a:gd name="T53" fmla="*/ 18 h 36"/>
                <a:gd name="T54" fmla="*/ 1 w 324"/>
                <a:gd name="T55" fmla="*/ 21 h 36"/>
                <a:gd name="T56" fmla="*/ 2 w 324"/>
                <a:gd name="T57" fmla="*/ 26 h 36"/>
                <a:gd name="T58" fmla="*/ 3 w 324"/>
                <a:gd name="T59" fmla="*/ 28 h 36"/>
                <a:gd name="T60" fmla="*/ 5 w 324"/>
                <a:gd name="T61" fmla="*/ 31 h 36"/>
                <a:gd name="T62" fmla="*/ 8 w 324"/>
                <a:gd name="T63" fmla="*/ 33 h 36"/>
                <a:gd name="T64" fmla="*/ 10 w 324"/>
                <a:gd name="T65" fmla="*/ 34 h 36"/>
                <a:gd name="T66" fmla="*/ 15 w 324"/>
                <a:gd name="T67" fmla="*/ 35 h 36"/>
                <a:gd name="T68" fmla="*/ 18 w 324"/>
                <a:gd name="T6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24" h="36">
                  <a:moveTo>
                    <a:pt x="18" y="36"/>
                  </a:moveTo>
                  <a:lnTo>
                    <a:pt x="306" y="36"/>
                  </a:lnTo>
                  <a:lnTo>
                    <a:pt x="310" y="35"/>
                  </a:lnTo>
                  <a:lnTo>
                    <a:pt x="313" y="34"/>
                  </a:lnTo>
                  <a:lnTo>
                    <a:pt x="316" y="33"/>
                  </a:lnTo>
                  <a:lnTo>
                    <a:pt x="318" y="31"/>
                  </a:lnTo>
                  <a:lnTo>
                    <a:pt x="320" y="28"/>
                  </a:lnTo>
                  <a:lnTo>
                    <a:pt x="323" y="26"/>
                  </a:lnTo>
                  <a:lnTo>
                    <a:pt x="324" y="21"/>
                  </a:lnTo>
                  <a:lnTo>
                    <a:pt x="324" y="18"/>
                  </a:lnTo>
                  <a:lnTo>
                    <a:pt x="324" y="15"/>
                  </a:lnTo>
                  <a:lnTo>
                    <a:pt x="323" y="12"/>
                  </a:lnTo>
                  <a:lnTo>
                    <a:pt x="320" y="8"/>
                  </a:lnTo>
                  <a:lnTo>
                    <a:pt x="318" y="5"/>
                  </a:lnTo>
                  <a:lnTo>
                    <a:pt x="316" y="3"/>
                  </a:lnTo>
                  <a:lnTo>
                    <a:pt x="313" y="2"/>
                  </a:lnTo>
                  <a:lnTo>
                    <a:pt x="310" y="1"/>
                  </a:lnTo>
                  <a:lnTo>
                    <a:pt x="306" y="0"/>
                  </a:lnTo>
                  <a:lnTo>
                    <a:pt x="18" y="0"/>
                  </a:lnTo>
                  <a:lnTo>
                    <a:pt x="15" y="1"/>
                  </a:lnTo>
                  <a:lnTo>
                    <a:pt x="10" y="2"/>
                  </a:lnTo>
                  <a:lnTo>
                    <a:pt x="8" y="3"/>
                  </a:lnTo>
                  <a:lnTo>
                    <a:pt x="5" y="5"/>
                  </a:lnTo>
                  <a:lnTo>
                    <a:pt x="3" y="8"/>
                  </a:lnTo>
                  <a:lnTo>
                    <a:pt x="2" y="12"/>
                  </a:lnTo>
                  <a:lnTo>
                    <a:pt x="1" y="15"/>
                  </a:lnTo>
                  <a:lnTo>
                    <a:pt x="0" y="18"/>
                  </a:lnTo>
                  <a:lnTo>
                    <a:pt x="1" y="21"/>
                  </a:lnTo>
                  <a:lnTo>
                    <a:pt x="2" y="26"/>
                  </a:lnTo>
                  <a:lnTo>
                    <a:pt x="3" y="28"/>
                  </a:lnTo>
                  <a:lnTo>
                    <a:pt x="5" y="31"/>
                  </a:lnTo>
                  <a:lnTo>
                    <a:pt x="8" y="33"/>
                  </a:lnTo>
                  <a:lnTo>
                    <a:pt x="10" y="34"/>
                  </a:lnTo>
                  <a:lnTo>
                    <a:pt x="15" y="35"/>
                  </a:lnTo>
                  <a:lnTo>
                    <a:pt x="18" y="3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80" tIns="91440" rIns="182880" bIns="91440" numCol="1" anchor="t" anchorCtr="0" compatLnSpc="1"/>
            <a:lstStyle/>
            <a:p>
              <a:pPr algn="l" defTabSz="1828800" rtl="0"/>
              <a:endParaRPr lang="en-US" sz="3600" kern="1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0" name="Freeform 89"/>
            <p:cNvSpPr/>
            <p:nvPr/>
          </p:nvSpPr>
          <p:spPr bwMode="auto">
            <a:xfrm>
              <a:off x="6371431" y="2203847"/>
              <a:ext cx="128588" cy="14288"/>
            </a:xfrm>
            <a:custGeom>
              <a:avLst/>
              <a:gdLst>
                <a:gd name="T0" fmla="*/ 306 w 324"/>
                <a:gd name="T1" fmla="*/ 0 h 36"/>
                <a:gd name="T2" fmla="*/ 18 w 324"/>
                <a:gd name="T3" fmla="*/ 0 h 36"/>
                <a:gd name="T4" fmla="*/ 14 w 324"/>
                <a:gd name="T5" fmla="*/ 1 h 36"/>
                <a:gd name="T6" fmla="*/ 11 w 324"/>
                <a:gd name="T7" fmla="*/ 2 h 36"/>
                <a:gd name="T8" fmla="*/ 8 w 324"/>
                <a:gd name="T9" fmla="*/ 3 h 36"/>
                <a:gd name="T10" fmla="*/ 6 w 324"/>
                <a:gd name="T11" fmla="*/ 5 h 36"/>
                <a:gd name="T12" fmla="*/ 4 w 324"/>
                <a:gd name="T13" fmla="*/ 8 h 36"/>
                <a:gd name="T14" fmla="*/ 1 w 324"/>
                <a:gd name="T15" fmla="*/ 10 h 36"/>
                <a:gd name="T16" fmla="*/ 0 w 324"/>
                <a:gd name="T17" fmla="*/ 15 h 36"/>
                <a:gd name="T18" fmla="*/ 0 w 324"/>
                <a:gd name="T19" fmla="*/ 18 h 36"/>
                <a:gd name="T20" fmla="*/ 0 w 324"/>
                <a:gd name="T21" fmla="*/ 21 h 36"/>
                <a:gd name="T22" fmla="*/ 1 w 324"/>
                <a:gd name="T23" fmla="*/ 24 h 36"/>
                <a:gd name="T24" fmla="*/ 4 w 324"/>
                <a:gd name="T25" fmla="*/ 28 h 36"/>
                <a:gd name="T26" fmla="*/ 6 w 324"/>
                <a:gd name="T27" fmla="*/ 31 h 36"/>
                <a:gd name="T28" fmla="*/ 8 w 324"/>
                <a:gd name="T29" fmla="*/ 33 h 36"/>
                <a:gd name="T30" fmla="*/ 11 w 324"/>
                <a:gd name="T31" fmla="*/ 34 h 36"/>
                <a:gd name="T32" fmla="*/ 14 w 324"/>
                <a:gd name="T33" fmla="*/ 35 h 36"/>
                <a:gd name="T34" fmla="*/ 18 w 324"/>
                <a:gd name="T35" fmla="*/ 36 h 36"/>
                <a:gd name="T36" fmla="*/ 306 w 324"/>
                <a:gd name="T37" fmla="*/ 36 h 36"/>
                <a:gd name="T38" fmla="*/ 309 w 324"/>
                <a:gd name="T39" fmla="*/ 35 h 36"/>
                <a:gd name="T40" fmla="*/ 312 w 324"/>
                <a:gd name="T41" fmla="*/ 34 h 36"/>
                <a:gd name="T42" fmla="*/ 316 w 324"/>
                <a:gd name="T43" fmla="*/ 33 h 36"/>
                <a:gd name="T44" fmla="*/ 319 w 324"/>
                <a:gd name="T45" fmla="*/ 31 h 36"/>
                <a:gd name="T46" fmla="*/ 321 w 324"/>
                <a:gd name="T47" fmla="*/ 28 h 36"/>
                <a:gd name="T48" fmla="*/ 322 w 324"/>
                <a:gd name="T49" fmla="*/ 24 h 36"/>
                <a:gd name="T50" fmla="*/ 323 w 324"/>
                <a:gd name="T51" fmla="*/ 21 h 36"/>
                <a:gd name="T52" fmla="*/ 324 w 324"/>
                <a:gd name="T53" fmla="*/ 18 h 36"/>
                <a:gd name="T54" fmla="*/ 323 w 324"/>
                <a:gd name="T55" fmla="*/ 15 h 36"/>
                <a:gd name="T56" fmla="*/ 322 w 324"/>
                <a:gd name="T57" fmla="*/ 10 h 36"/>
                <a:gd name="T58" fmla="*/ 321 w 324"/>
                <a:gd name="T59" fmla="*/ 8 h 36"/>
                <a:gd name="T60" fmla="*/ 319 w 324"/>
                <a:gd name="T61" fmla="*/ 5 h 36"/>
                <a:gd name="T62" fmla="*/ 316 w 324"/>
                <a:gd name="T63" fmla="*/ 3 h 36"/>
                <a:gd name="T64" fmla="*/ 312 w 324"/>
                <a:gd name="T65" fmla="*/ 2 h 36"/>
                <a:gd name="T66" fmla="*/ 309 w 324"/>
                <a:gd name="T67" fmla="*/ 1 h 36"/>
                <a:gd name="T68" fmla="*/ 306 w 324"/>
                <a:gd name="T6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24" h="36">
                  <a:moveTo>
                    <a:pt x="306" y="0"/>
                  </a:moveTo>
                  <a:lnTo>
                    <a:pt x="18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3"/>
                  </a:lnTo>
                  <a:lnTo>
                    <a:pt x="6" y="5"/>
                  </a:lnTo>
                  <a:lnTo>
                    <a:pt x="4" y="8"/>
                  </a:lnTo>
                  <a:lnTo>
                    <a:pt x="1" y="10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0" y="21"/>
                  </a:lnTo>
                  <a:lnTo>
                    <a:pt x="1" y="24"/>
                  </a:lnTo>
                  <a:lnTo>
                    <a:pt x="4" y="28"/>
                  </a:lnTo>
                  <a:lnTo>
                    <a:pt x="6" y="31"/>
                  </a:lnTo>
                  <a:lnTo>
                    <a:pt x="8" y="33"/>
                  </a:lnTo>
                  <a:lnTo>
                    <a:pt x="11" y="34"/>
                  </a:lnTo>
                  <a:lnTo>
                    <a:pt x="14" y="35"/>
                  </a:lnTo>
                  <a:lnTo>
                    <a:pt x="18" y="36"/>
                  </a:lnTo>
                  <a:lnTo>
                    <a:pt x="306" y="36"/>
                  </a:lnTo>
                  <a:lnTo>
                    <a:pt x="309" y="35"/>
                  </a:lnTo>
                  <a:lnTo>
                    <a:pt x="312" y="34"/>
                  </a:lnTo>
                  <a:lnTo>
                    <a:pt x="316" y="33"/>
                  </a:lnTo>
                  <a:lnTo>
                    <a:pt x="319" y="31"/>
                  </a:lnTo>
                  <a:lnTo>
                    <a:pt x="321" y="28"/>
                  </a:lnTo>
                  <a:lnTo>
                    <a:pt x="322" y="24"/>
                  </a:lnTo>
                  <a:lnTo>
                    <a:pt x="323" y="21"/>
                  </a:lnTo>
                  <a:lnTo>
                    <a:pt x="324" y="18"/>
                  </a:lnTo>
                  <a:lnTo>
                    <a:pt x="323" y="15"/>
                  </a:lnTo>
                  <a:lnTo>
                    <a:pt x="322" y="10"/>
                  </a:lnTo>
                  <a:lnTo>
                    <a:pt x="321" y="8"/>
                  </a:lnTo>
                  <a:lnTo>
                    <a:pt x="319" y="5"/>
                  </a:lnTo>
                  <a:lnTo>
                    <a:pt x="316" y="3"/>
                  </a:lnTo>
                  <a:lnTo>
                    <a:pt x="312" y="2"/>
                  </a:lnTo>
                  <a:lnTo>
                    <a:pt x="309" y="1"/>
                  </a:lnTo>
                  <a:lnTo>
                    <a:pt x="30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80" tIns="91440" rIns="182880" bIns="91440" numCol="1" anchor="t" anchorCtr="0" compatLnSpc="1"/>
            <a:lstStyle/>
            <a:p>
              <a:pPr algn="l" defTabSz="1828800" rtl="0"/>
              <a:endParaRPr lang="en-US" sz="3600" kern="1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1" name="Freeform 90"/>
            <p:cNvSpPr/>
            <p:nvPr/>
          </p:nvSpPr>
          <p:spPr bwMode="auto">
            <a:xfrm>
              <a:off x="6371431" y="2160984"/>
              <a:ext cx="128588" cy="14288"/>
            </a:xfrm>
            <a:custGeom>
              <a:avLst/>
              <a:gdLst>
                <a:gd name="T0" fmla="*/ 306 w 324"/>
                <a:gd name="T1" fmla="*/ 0 h 36"/>
                <a:gd name="T2" fmla="*/ 18 w 324"/>
                <a:gd name="T3" fmla="*/ 0 h 36"/>
                <a:gd name="T4" fmla="*/ 14 w 324"/>
                <a:gd name="T5" fmla="*/ 1 h 36"/>
                <a:gd name="T6" fmla="*/ 11 w 324"/>
                <a:gd name="T7" fmla="*/ 2 h 36"/>
                <a:gd name="T8" fmla="*/ 8 w 324"/>
                <a:gd name="T9" fmla="*/ 3 h 36"/>
                <a:gd name="T10" fmla="*/ 6 w 324"/>
                <a:gd name="T11" fmla="*/ 5 h 36"/>
                <a:gd name="T12" fmla="*/ 4 w 324"/>
                <a:gd name="T13" fmla="*/ 8 h 36"/>
                <a:gd name="T14" fmla="*/ 1 w 324"/>
                <a:gd name="T15" fmla="*/ 10 h 36"/>
                <a:gd name="T16" fmla="*/ 0 w 324"/>
                <a:gd name="T17" fmla="*/ 15 h 36"/>
                <a:gd name="T18" fmla="*/ 0 w 324"/>
                <a:gd name="T19" fmla="*/ 18 h 36"/>
                <a:gd name="T20" fmla="*/ 0 w 324"/>
                <a:gd name="T21" fmla="*/ 21 h 36"/>
                <a:gd name="T22" fmla="*/ 1 w 324"/>
                <a:gd name="T23" fmla="*/ 24 h 36"/>
                <a:gd name="T24" fmla="*/ 4 w 324"/>
                <a:gd name="T25" fmla="*/ 28 h 36"/>
                <a:gd name="T26" fmla="*/ 6 w 324"/>
                <a:gd name="T27" fmla="*/ 31 h 36"/>
                <a:gd name="T28" fmla="*/ 8 w 324"/>
                <a:gd name="T29" fmla="*/ 33 h 36"/>
                <a:gd name="T30" fmla="*/ 11 w 324"/>
                <a:gd name="T31" fmla="*/ 34 h 36"/>
                <a:gd name="T32" fmla="*/ 14 w 324"/>
                <a:gd name="T33" fmla="*/ 35 h 36"/>
                <a:gd name="T34" fmla="*/ 18 w 324"/>
                <a:gd name="T35" fmla="*/ 36 h 36"/>
                <a:gd name="T36" fmla="*/ 306 w 324"/>
                <a:gd name="T37" fmla="*/ 36 h 36"/>
                <a:gd name="T38" fmla="*/ 309 w 324"/>
                <a:gd name="T39" fmla="*/ 35 h 36"/>
                <a:gd name="T40" fmla="*/ 312 w 324"/>
                <a:gd name="T41" fmla="*/ 34 h 36"/>
                <a:gd name="T42" fmla="*/ 316 w 324"/>
                <a:gd name="T43" fmla="*/ 33 h 36"/>
                <a:gd name="T44" fmla="*/ 319 w 324"/>
                <a:gd name="T45" fmla="*/ 31 h 36"/>
                <a:gd name="T46" fmla="*/ 321 w 324"/>
                <a:gd name="T47" fmla="*/ 28 h 36"/>
                <a:gd name="T48" fmla="*/ 322 w 324"/>
                <a:gd name="T49" fmla="*/ 24 h 36"/>
                <a:gd name="T50" fmla="*/ 323 w 324"/>
                <a:gd name="T51" fmla="*/ 21 h 36"/>
                <a:gd name="T52" fmla="*/ 324 w 324"/>
                <a:gd name="T53" fmla="*/ 18 h 36"/>
                <a:gd name="T54" fmla="*/ 323 w 324"/>
                <a:gd name="T55" fmla="*/ 15 h 36"/>
                <a:gd name="T56" fmla="*/ 322 w 324"/>
                <a:gd name="T57" fmla="*/ 10 h 36"/>
                <a:gd name="T58" fmla="*/ 321 w 324"/>
                <a:gd name="T59" fmla="*/ 8 h 36"/>
                <a:gd name="T60" fmla="*/ 319 w 324"/>
                <a:gd name="T61" fmla="*/ 5 h 36"/>
                <a:gd name="T62" fmla="*/ 316 w 324"/>
                <a:gd name="T63" fmla="*/ 3 h 36"/>
                <a:gd name="T64" fmla="*/ 312 w 324"/>
                <a:gd name="T65" fmla="*/ 2 h 36"/>
                <a:gd name="T66" fmla="*/ 309 w 324"/>
                <a:gd name="T67" fmla="*/ 1 h 36"/>
                <a:gd name="T68" fmla="*/ 306 w 324"/>
                <a:gd name="T6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24" h="36">
                  <a:moveTo>
                    <a:pt x="306" y="0"/>
                  </a:moveTo>
                  <a:lnTo>
                    <a:pt x="18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3"/>
                  </a:lnTo>
                  <a:lnTo>
                    <a:pt x="6" y="5"/>
                  </a:lnTo>
                  <a:lnTo>
                    <a:pt x="4" y="8"/>
                  </a:lnTo>
                  <a:lnTo>
                    <a:pt x="1" y="10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0" y="21"/>
                  </a:lnTo>
                  <a:lnTo>
                    <a:pt x="1" y="24"/>
                  </a:lnTo>
                  <a:lnTo>
                    <a:pt x="4" y="28"/>
                  </a:lnTo>
                  <a:lnTo>
                    <a:pt x="6" y="31"/>
                  </a:lnTo>
                  <a:lnTo>
                    <a:pt x="8" y="33"/>
                  </a:lnTo>
                  <a:lnTo>
                    <a:pt x="11" y="34"/>
                  </a:lnTo>
                  <a:lnTo>
                    <a:pt x="14" y="35"/>
                  </a:lnTo>
                  <a:lnTo>
                    <a:pt x="18" y="36"/>
                  </a:lnTo>
                  <a:lnTo>
                    <a:pt x="306" y="36"/>
                  </a:lnTo>
                  <a:lnTo>
                    <a:pt x="309" y="35"/>
                  </a:lnTo>
                  <a:lnTo>
                    <a:pt x="312" y="34"/>
                  </a:lnTo>
                  <a:lnTo>
                    <a:pt x="316" y="33"/>
                  </a:lnTo>
                  <a:lnTo>
                    <a:pt x="319" y="31"/>
                  </a:lnTo>
                  <a:lnTo>
                    <a:pt x="321" y="28"/>
                  </a:lnTo>
                  <a:lnTo>
                    <a:pt x="322" y="24"/>
                  </a:lnTo>
                  <a:lnTo>
                    <a:pt x="323" y="21"/>
                  </a:lnTo>
                  <a:lnTo>
                    <a:pt x="324" y="18"/>
                  </a:lnTo>
                  <a:lnTo>
                    <a:pt x="323" y="15"/>
                  </a:lnTo>
                  <a:lnTo>
                    <a:pt x="322" y="10"/>
                  </a:lnTo>
                  <a:lnTo>
                    <a:pt x="321" y="8"/>
                  </a:lnTo>
                  <a:lnTo>
                    <a:pt x="319" y="5"/>
                  </a:lnTo>
                  <a:lnTo>
                    <a:pt x="316" y="3"/>
                  </a:lnTo>
                  <a:lnTo>
                    <a:pt x="312" y="2"/>
                  </a:lnTo>
                  <a:lnTo>
                    <a:pt x="309" y="1"/>
                  </a:lnTo>
                  <a:lnTo>
                    <a:pt x="30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80" tIns="91440" rIns="182880" bIns="91440" numCol="1" anchor="t" anchorCtr="0" compatLnSpc="1"/>
            <a:lstStyle/>
            <a:p>
              <a:pPr algn="l" defTabSz="1828800" rtl="0"/>
              <a:endParaRPr lang="en-US" sz="3600" kern="1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2" name="Freeform 91"/>
            <p:cNvSpPr/>
            <p:nvPr/>
          </p:nvSpPr>
          <p:spPr bwMode="auto">
            <a:xfrm>
              <a:off x="6371431" y="2118122"/>
              <a:ext cx="128588" cy="14288"/>
            </a:xfrm>
            <a:custGeom>
              <a:avLst/>
              <a:gdLst>
                <a:gd name="T0" fmla="*/ 306 w 324"/>
                <a:gd name="T1" fmla="*/ 0 h 36"/>
                <a:gd name="T2" fmla="*/ 18 w 324"/>
                <a:gd name="T3" fmla="*/ 0 h 36"/>
                <a:gd name="T4" fmla="*/ 14 w 324"/>
                <a:gd name="T5" fmla="*/ 1 h 36"/>
                <a:gd name="T6" fmla="*/ 11 w 324"/>
                <a:gd name="T7" fmla="*/ 2 h 36"/>
                <a:gd name="T8" fmla="*/ 8 w 324"/>
                <a:gd name="T9" fmla="*/ 3 h 36"/>
                <a:gd name="T10" fmla="*/ 6 w 324"/>
                <a:gd name="T11" fmla="*/ 5 h 36"/>
                <a:gd name="T12" fmla="*/ 4 w 324"/>
                <a:gd name="T13" fmla="*/ 8 h 36"/>
                <a:gd name="T14" fmla="*/ 1 w 324"/>
                <a:gd name="T15" fmla="*/ 12 h 36"/>
                <a:gd name="T16" fmla="*/ 0 w 324"/>
                <a:gd name="T17" fmla="*/ 15 h 36"/>
                <a:gd name="T18" fmla="*/ 0 w 324"/>
                <a:gd name="T19" fmla="*/ 18 h 36"/>
                <a:gd name="T20" fmla="*/ 0 w 324"/>
                <a:gd name="T21" fmla="*/ 21 h 36"/>
                <a:gd name="T22" fmla="*/ 1 w 324"/>
                <a:gd name="T23" fmla="*/ 24 h 36"/>
                <a:gd name="T24" fmla="*/ 4 w 324"/>
                <a:gd name="T25" fmla="*/ 28 h 36"/>
                <a:gd name="T26" fmla="*/ 6 w 324"/>
                <a:gd name="T27" fmla="*/ 31 h 36"/>
                <a:gd name="T28" fmla="*/ 8 w 324"/>
                <a:gd name="T29" fmla="*/ 33 h 36"/>
                <a:gd name="T30" fmla="*/ 11 w 324"/>
                <a:gd name="T31" fmla="*/ 34 h 36"/>
                <a:gd name="T32" fmla="*/ 14 w 324"/>
                <a:gd name="T33" fmla="*/ 35 h 36"/>
                <a:gd name="T34" fmla="*/ 18 w 324"/>
                <a:gd name="T35" fmla="*/ 36 h 36"/>
                <a:gd name="T36" fmla="*/ 306 w 324"/>
                <a:gd name="T37" fmla="*/ 36 h 36"/>
                <a:gd name="T38" fmla="*/ 309 w 324"/>
                <a:gd name="T39" fmla="*/ 35 h 36"/>
                <a:gd name="T40" fmla="*/ 312 w 324"/>
                <a:gd name="T41" fmla="*/ 34 h 36"/>
                <a:gd name="T42" fmla="*/ 316 w 324"/>
                <a:gd name="T43" fmla="*/ 33 h 36"/>
                <a:gd name="T44" fmla="*/ 319 w 324"/>
                <a:gd name="T45" fmla="*/ 31 h 36"/>
                <a:gd name="T46" fmla="*/ 321 w 324"/>
                <a:gd name="T47" fmla="*/ 28 h 36"/>
                <a:gd name="T48" fmla="*/ 322 w 324"/>
                <a:gd name="T49" fmla="*/ 24 h 36"/>
                <a:gd name="T50" fmla="*/ 323 w 324"/>
                <a:gd name="T51" fmla="*/ 21 h 36"/>
                <a:gd name="T52" fmla="*/ 324 w 324"/>
                <a:gd name="T53" fmla="*/ 18 h 36"/>
                <a:gd name="T54" fmla="*/ 323 w 324"/>
                <a:gd name="T55" fmla="*/ 15 h 36"/>
                <a:gd name="T56" fmla="*/ 322 w 324"/>
                <a:gd name="T57" fmla="*/ 12 h 36"/>
                <a:gd name="T58" fmla="*/ 321 w 324"/>
                <a:gd name="T59" fmla="*/ 8 h 36"/>
                <a:gd name="T60" fmla="*/ 319 w 324"/>
                <a:gd name="T61" fmla="*/ 5 h 36"/>
                <a:gd name="T62" fmla="*/ 316 w 324"/>
                <a:gd name="T63" fmla="*/ 3 h 36"/>
                <a:gd name="T64" fmla="*/ 312 w 324"/>
                <a:gd name="T65" fmla="*/ 2 h 36"/>
                <a:gd name="T66" fmla="*/ 309 w 324"/>
                <a:gd name="T67" fmla="*/ 1 h 36"/>
                <a:gd name="T68" fmla="*/ 306 w 324"/>
                <a:gd name="T6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24" h="36">
                  <a:moveTo>
                    <a:pt x="306" y="0"/>
                  </a:moveTo>
                  <a:lnTo>
                    <a:pt x="18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3"/>
                  </a:lnTo>
                  <a:lnTo>
                    <a:pt x="6" y="5"/>
                  </a:lnTo>
                  <a:lnTo>
                    <a:pt x="4" y="8"/>
                  </a:lnTo>
                  <a:lnTo>
                    <a:pt x="1" y="12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0" y="21"/>
                  </a:lnTo>
                  <a:lnTo>
                    <a:pt x="1" y="24"/>
                  </a:lnTo>
                  <a:lnTo>
                    <a:pt x="4" y="28"/>
                  </a:lnTo>
                  <a:lnTo>
                    <a:pt x="6" y="31"/>
                  </a:lnTo>
                  <a:lnTo>
                    <a:pt x="8" y="33"/>
                  </a:lnTo>
                  <a:lnTo>
                    <a:pt x="11" y="34"/>
                  </a:lnTo>
                  <a:lnTo>
                    <a:pt x="14" y="35"/>
                  </a:lnTo>
                  <a:lnTo>
                    <a:pt x="18" y="36"/>
                  </a:lnTo>
                  <a:lnTo>
                    <a:pt x="306" y="36"/>
                  </a:lnTo>
                  <a:lnTo>
                    <a:pt x="309" y="35"/>
                  </a:lnTo>
                  <a:lnTo>
                    <a:pt x="312" y="34"/>
                  </a:lnTo>
                  <a:lnTo>
                    <a:pt x="316" y="33"/>
                  </a:lnTo>
                  <a:lnTo>
                    <a:pt x="319" y="31"/>
                  </a:lnTo>
                  <a:lnTo>
                    <a:pt x="321" y="28"/>
                  </a:lnTo>
                  <a:lnTo>
                    <a:pt x="322" y="24"/>
                  </a:lnTo>
                  <a:lnTo>
                    <a:pt x="323" y="21"/>
                  </a:lnTo>
                  <a:lnTo>
                    <a:pt x="324" y="18"/>
                  </a:lnTo>
                  <a:lnTo>
                    <a:pt x="323" y="15"/>
                  </a:lnTo>
                  <a:lnTo>
                    <a:pt x="322" y="12"/>
                  </a:lnTo>
                  <a:lnTo>
                    <a:pt x="321" y="8"/>
                  </a:lnTo>
                  <a:lnTo>
                    <a:pt x="319" y="5"/>
                  </a:lnTo>
                  <a:lnTo>
                    <a:pt x="316" y="3"/>
                  </a:lnTo>
                  <a:lnTo>
                    <a:pt x="312" y="2"/>
                  </a:lnTo>
                  <a:lnTo>
                    <a:pt x="309" y="1"/>
                  </a:lnTo>
                  <a:lnTo>
                    <a:pt x="30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80" tIns="91440" rIns="182880" bIns="91440" numCol="1" anchor="t" anchorCtr="0" compatLnSpc="1"/>
            <a:lstStyle/>
            <a:p>
              <a:pPr algn="l" defTabSz="1828800" rtl="0"/>
              <a:endParaRPr lang="en-US" sz="3600" kern="1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3" name="Freeform 92"/>
            <p:cNvSpPr/>
            <p:nvPr/>
          </p:nvSpPr>
          <p:spPr bwMode="auto">
            <a:xfrm>
              <a:off x="6528594" y="2203847"/>
              <a:ext cx="128588" cy="14288"/>
            </a:xfrm>
            <a:custGeom>
              <a:avLst/>
              <a:gdLst>
                <a:gd name="T0" fmla="*/ 306 w 324"/>
                <a:gd name="T1" fmla="*/ 0 h 36"/>
                <a:gd name="T2" fmla="*/ 18 w 324"/>
                <a:gd name="T3" fmla="*/ 0 h 36"/>
                <a:gd name="T4" fmla="*/ 15 w 324"/>
                <a:gd name="T5" fmla="*/ 1 h 36"/>
                <a:gd name="T6" fmla="*/ 10 w 324"/>
                <a:gd name="T7" fmla="*/ 2 h 36"/>
                <a:gd name="T8" fmla="*/ 8 w 324"/>
                <a:gd name="T9" fmla="*/ 3 h 36"/>
                <a:gd name="T10" fmla="*/ 5 w 324"/>
                <a:gd name="T11" fmla="*/ 5 h 36"/>
                <a:gd name="T12" fmla="*/ 3 w 324"/>
                <a:gd name="T13" fmla="*/ 8 h 36"/>
                <a:gd name="T14" fmla="*/ 2 w 324"/>
                <a:gd name="T15" fmla="*/ 10 h 36"/>
                <a:gd name="T16" fmla="*/ 1 w 324"/>
                <a:gd name="T17" fmla="*/ 15 h 36"/>
                <a:gd name="T18" fmla="*/ 0 w 324"/>
                <a:gd name="T19" fmla="*/ 18 h 36"/>
                <a:gd name="T20" fmla="*/ 1 w 324"/>
                <a:gd name="T21" fmla="*/ 21 h 36"/>
                <a:gd name="T22" fmla="*/ 2 w 324"/>
                <a:gd name="T23" fmla="*/ 24 h 36"/>
                <a:gd name="T24" fmla="*/ 3 w 324"/>
                <a:gd name="T25" fmla="*/ 28 h 36"/>
                <a:gd name="T26" fmla="*/ 5 w 324"/>
                <a:gd name="T27" fmla="*/ 31 h 36"/>
                <a:gd name="T28" fmla="*/ 8 w 324"/>
                <a:gd name="T29" fmla="*/ 33 h 36"/>
                <a:gd name="T30" fmla="*/ 10 w 324"/>
                <a:gd name="T31" fmla="*/ 34 h 36"/>
                <a:gd name="T32" fmla="*/ 15 w 324"/>
                <a:gd name="T33" fmla="*/ 35 h 36"/>
                <a:gd name="T34" fmla="*/ 18 w 324"/>
                <a:gd name="T35" fmla="*/ 36 h 36"/>
                <a:gd name="T36" fmla="*/ 306 w 324"/>
                <a:gd name="T37" fmla="*/ 36 h 36"/>
                <a:gd name="T38" fmla="*/ 310 w 324"/>
                <a:gd name="T39" fmla="*/ 35 h 36"/>
                <a:gd name="T40" fmla="*/ 313 w 324"/>
                <a:gd name="T41" fmla="*/ 34 h 36"/>
                <a:gd name="T42" fmla="*/ 316 w 324"/>
                <a:gd name="T43" fmla="*/ 33 h 36"/>
                <a:gd name="T44" fmla="*/ 318 w 324"/>
                <a:gd name="T45" fmla="*/ 31 h 36"/>
                <a:gd name="T46" fmla="*/ 320 w 324"/>
                <a:gd name="T47" fmla="*/ 28 h 36"/>
                <a:gd name="T48" fmla="*/ 323 w 324"/>
                <a:gd name="T49" fmla="*/ 24 h 36"/>
                <a:gd name="T50" fmla="*/ 324 w 324"/>
                <a:gd name="T51" fmla="*/ 21 h 36"/>
                <a:gd name="T52" fmla="*/ 324 w 324"/>
                <a:gd name="T53" fmla="*/ 18 h 36"/>
                <a:gd name="T54" fmla="*/ 324 w 324"/>
                <a:gd name="T55" fmla="*/ 15 h 36"/>
                <a:gd name="T56" fmla="*/ 323 w 324"/>
                <a:gd name="T57" fmla="*/ 10 h 36"/>
                <a:gd name="T58" fmla="*/ 320 w 324"/>
                <a:gd name="T59" fmla="*/ 8 h 36"/>
                <a:gd name="T60" fmla="*/ 318 w 324"/>
                <a:gd name="T61" fmla="*/ 5 h 36"/>
                <a:gd name="T62" fmla="*/ 316 w 324"/>
                <a:gd name="T63" fmla="*/ 3 h 36"/>
                <a:gd name="T64" fmla="*/ 313 w 324"/>
                <a:gd name="T65" fmla="*/ 2 h 36"/>
                <a:gd name="T66" fmla="*/ 310 w 324"/>
                <a:gd name="T67" fmla="*/ 1 h 36"/>
                <a:gd name="T68" fmla="*/ 306 w 324"/>
                <a:gd name="T6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24" h="36">
                  <a:moveTo>
                    <a:pt x="306" y="0"/>
                  </a:moveTo>
                  <a:lnTo>
                    <a:pt x="18" y="0"/>
                  </a:lnTo>
                  <a:lnTo>
                    <a:pt x="15" y="1"/>
                  </a:lnTo>
                  <a:lnTo>
                    <a:pt x="10" y="2"/>
                  </a:lnTo>
                  <a:lnTo>
                    <a:pt x="8" y="3"/>
                  </a:lnTo>
                  <a:lnTo>
                    <a:pt x="5" y="5"/>
                  </a:lnTo>
                  <a:lnTo>
                    <a:pt x="3" y="8"/>
                  </a:lnTo>
                  <a:lnTo>
                    <a:pt x="2" y="10"/>
                  </a:lnTo>
                  <a:lnTo>
                    <a:pt x="1" y="15"/>
                  </a:lnTo>
                  <a:lnTo>
                    <a:pt x="0" y="18"/>
                  </a:lnTo>
                  <a:lnTo>
                    <a:pt x="1" y="21"/>
                  </a:lnTo>
                  <a:lnTo>
                    <a:pt x="2" y="24"/>
                  </a:lnTo>
                  <a:lnTo>
                    <a:pt x="3" y="28"/>
                  </a:lnTo>
                  <a:lnTo>
                    <a:pt x="5" y="31"/>
                  </a:lnTo>
                  <a:lnTo>
                    <a:pt x="8" y="33"/>
                  </a:lnTo>
                  <a:lnTo>
                    <a:pt x="10" y="34"/>
                  </a:lnTo>
                  <a:lnTo>
                    <a:pt x="15" y="35"/>
                  </a:lnTo>
                  <a:lnTo>
                    <a:pt x="18" y="36"/>
                  </a:lnTo>
                  <a:lnTo>
                    <a:pt x="306" y="36"/>
                  </a:lnTo>
                  <a:lnTo>
                    <a:pt x="310" y="35"/>
                  </a:lnTo>
                  <a:lnTo>
                    <a:pt x="313" y="34"/>
                  </a:lnTo>
                  <a:lnTo>
                    <a:pt x="316" y="33"/>
                  </a:lnTo>
                  <a:lnTo>
                    <a:pt x="318" y="31"/>
                  </a:lnTo>
                  <a:lnTo>
                    <a:pt x="320" y="28"/>
                  </a:lnTo>
                  <a:lnTo>
                    <a:pt x="323" y="24"/>
                  </a:lnTo>
                  <a:lnTo>
                    <a:pt x="324" y="21"/>
                  </a:lnTo>
                  <a:lnTo>
                    <a:pt x="324" y="18"/>
                  </a:lnTo>
                  <a:lnTo>
                    <a:pt x="324" y="15"/>
                  </a:lnTo>
                  <a:lnTo>
                    <a:pt x="323" y="10"/>
                  </a:lnTo>
                  <a:lnTo>
                    <a:pt x="320" y="8"/>
                  </a:lnTo>
                  <a:lnTo>
                    <a:pt x="318" y="5"/>
                  </a:lnTo>
                  <a:lnTo>
                    <a:pt x="316" y="3"/>
                  </a:lnTo>
                  <a:lnTo>
                    <a:pt x="313" y="2"/>
                  </a:lnTo>
                  <a:lnTo>
                    <a:pt x="310" y="1"/>
                  </a:lnTo>
                  <a:lnTo>
                    <a:pt x="30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80" tIns="91440" rIns="182880" bIns="91440" numCol="1" anchor="t" anchorCtr="0" compatLnSpc="1"/>
            <a:lstStyle/>
            <a:p>
              <a:pPr algn="l" defTabSz="1828800" rtl="0"/>
              <a:endParaRPr lang="en-US" sz="3600" kern="1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4" name="Freeform 93"/>
            <p:cNvSpPr/>
            <p:nvPr/>
          </p:nvSpPr>
          <p:spPr bwMode="auto">
            <a:xfrm>
              <a:off x="6528594" y="2160984"/>
              <a:ext cx="128588" cy="14288"/>
            </a:xfrm>
            <a:custGeom>
              <a:avLst/>
              <a:gdLst>
                <a:gd name="T0" fmla="*/ 306 w 324"/>
                <a:gd name="T1" fmla="*/ 0 h 36"/>
                <a:gd name="T2" fmla="*/ 18 w 324"/>
                <a:gd name="T3" fmla="*/ 0 h 36"/>
                <a:gd name="T4" fmla="*/ 15 w 324"/>
                <a:gd name="T5" fmla="*/ 1 h 36"/>
                <a:gd name="T6" fmla="*/ 10 w 324"/>
                <a:gd name="T7" fmla="*/ 2 h 36"/>
                <a:gd name="T8" fmla="*/ 8 w 324"/>
                <a:gd name="T9" fmla="*/ 3 h 36"/>
                <a:gd name="T10" fmla="*/ 5 w 324"/>
                <a:gd name="T11" fmla="*/ 5 h 36"/>
                <a:gd name="T12" fmla="*/ 3 w 324"/>
                <a:gd name="T13" fmla="*/ 8 h 36"/>
                <a:gd name="T14" fmla="*/ 2 w 324"/>
                <a:gd name="T15" fmla="*/ 10 h 36"/>
                <a:gd name="T16" fmla="*/ 1 w 324"/>
                <a:gd name="T17" fmla="*/ 15 h 36"/>
                <a:gd name="T18" fmla="*/ 0 w 324"/>
                <a:gd name="T19" fmla="*/ 18 h 36"/>
                <a:gd name="T20" fmla="*/ 1 w 324"/>
                <a:gd name="T21" fmla="*/ 21 h 36"/>
                <a:gd name="T22" fmla="*/ 2 w 324"/>
                <a:gd name="T23" fmla="*/ 24 h 36"/>
                <a:gd name="T24" fmla="*/ 3 w 324"/>
                <a:gd name="T25" fmla="*/ 28 h 36"/>
                <a:gd name="T26" fmla="*/ 5 w 324"/>
                <a:gd name="T27" fmla="*/ 31 h 36"/>
                <a:gd name="T28" fmla="*/ 8 w 324"/>
                <a:gd name="T29" fmla="*/ 33 h 36"/>
                <a:gd name="T30" fmla="*/ 10 w 324"/>
                <a:gd name="T31" fmla="*/ 34 h 36"/>
                <a:gd name="T32" fmla="*/ 15 w 324"/>
                <a:gd name="T33" fmla="*/ 35 h 36"/>
                <a:gd name="T34" fmla="*/ 18 w 324"/>
                <a:gd name="T35" fmla="*/ 36 h 36"/>
                <a:gd name="T36" fmla="*/ 306 w 324"/>
                <a:gd name="T37" fmla="*/ 36 h 36"/>
                <a:gd name="T38" fmla="*/ 310 w 324"/>
                <a:gd name="T39" fmla="*/ 35 h 36"/>
                <a:gd name="T40" fmla="*/ 313 w 324"/>
                <a:gd name="T41" fmla="*/ 34 h 36"/>
                <a:gd name="T42" fmla="*/ 316 w 324"/>
                <a:gd name="T43" fmla="*/ 33 h 36"/>
                <a:gd name="T44" fmla="*/ 318 w 324"/>
                <a:gd name="T45" fmla="*/ 31 h 36"/>
                <a:gd name="T46" fmla="*/ 320 w 324"/>
                <a:gd name="T47" fmla="*/ 28 h 36"/>
                <a:gd name="T48" fmla="*/ 323 w 324"/>
                <a:gd name="T49" fmla="*/ 24 h 36"/>
                <a:gd name="T50" fmla="*/ 324 w 324"/>
                <a:gd name="T51" fmla="*/ 21 h 36"/>
                <a:gd name="T52" fmla="*/ 324 w 324"/>
                <a:gd name="T53" fmla="*/ 18 h 36"/>
                <a:gd name="T54" fmla="*/ 324 w 324"/>
                <a:gd name="T55" fmla="*/ 15 h 36"/>
                <a:gd name="T56" fmla="*/ 323 w 324"/>
                <a:gd name="T57" fmla="*/ 10 h 36"/>
                <a:gd name="T58" fmla="*/ 320 w 324"/>
                <a:gd name="T59" fmla="*/ 8 h 36"/>
                <a:gd name="T60" fmla="*/ 318 w 324"/>
                <a:gd name="T61" fmla="*/ 5 h 36"/>
                <a:gd name="T62" fmla="*/ 316 w 324"/>
                <a:gd name="T63" fmla="*/ 3 h 36"/>
                <a:gd name="T64" fmla="*/ 313 w 324"/>
                <a:gd name="T65" fmla="*/ 2 h 36"/>
                <a:gd name="T66" fmla="*/ 310 w 324"/>
                <a:gd name="T67" fmla="*/ 1 h 36"/>
                <a:gd name="T68" fmla="*/ 306 w 324"/>
                <a:gd name="T6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24" h="36">
                  <a:moveTo>
                    <a:pt x="306" y="0"/>
                  </a:moveTo>
                  <a:lnTo>
                    <a:pt x="18" y="0"/>
                  </a:lnTo>
                  <a:lnTo>
                    <a:pt x="15" y="1"/>
                  </a:lnTo>
                  <a:lnTo>
                    <a:pt x="10" y="2"/>
                  </a:lnTo>
                  <a:lnTo>
                    <a:pt x="8" y="3"/>
                  </a:lnTo>
                  <a:lnTo>
                    <a:pt x="5" y="5"/>
                  </a:lnTo>
                  <a:lnTo>
                    <a:pt x="3" y="8"/>
                  </a:lnTo>
                  <a:lnTo>
                    <a:pt x="2" y="10"/>
                  </a:lnTo>
                  <a:lnTo>
                    <a:pt x="1" y="15"/>
                  </a:lnTo>
                  <a:lnTo>
                    <a:pt x="0" y="18"/>
                  </a:lnTo>
                  <a:lnTo>
                    <a:pt x="1" y="21"/>
                  </a:lnTo>
                  <a:lnTo>
                    <a:pt x="2" y="24"/>
                  </a:lnTo>
                  <a:lnTo>
                    <a:pt x="3" y="28"/>
                  </a:lnTo>
                  <a:lnTo>
                    <a:pt x="5" y="31"/>
                  </a:lnTo>
                  <a:lnTo>
                    <a:pt x="8" y="33"/>
                  </a:lnTo>
                  <a:lnTo>
                    <a:pt x="10" y="34"/>
                  </a:lnTo>
                  <a:lnTo>
                    <a:pt x="15" y="35"/>
                  </a:lnTo>
                  <a:lnTo>
                    <a:pt x="18" y="36"/>
                  </a:lnTo>
                  <a:lnTo>
                    <a:pt x="306" y="36"/>
                  </a:lnTo>
                  <a:lnTo>
                    <a:pt x="310" y="35"/>
                  </a:lnTo>
                  <a:lnTo>
                    <a:pt x="313" y="34"/>
                  </a:lnTo>
                  <a:lnTo>
                    <a:pt x="316" y="33"/>
                  </a:lnTo>
                  <a:lnTo>
                    <a:pt x="318" y="31"/>
                  </a:lnTo>
                  <a:lnTo>
                    <a:pt x="320" y="28"/>
                  </a:lnTo>
                  <a:lnTo>
                    <a:pt x="323" y="24"/>
                  </a:lnTo>
                  <a:lnTo>
                    <a:pt x="324" y="21"/>
                  </a:lnTo>
                  <a:lnTo>
                    <a:pt x="324" y="18"/>
                  </a:lnTo>
                  <a:lnTo>
                    <a:pt x="324" y="15"/>
                  </a:lnTo>
                  <a:lnTo>
                    <a:pt x="323" y="10"/>
                  </a:lnTo>
                  <a:lnTo>
                    <a:pt x="320" y="8"/>
                  </a:lnTo>
                  <a:lnTo>
                    <a:pt x="318" y="5"/>
                  </a:lnTo>
                  <a:lnTo>
                    <a:pt x="316" y="3"/>
                  </a:lnTo>
                  <a:lnTo>
                    <a:pt x="313" y="2"/>
                  </a:lnTo>
                  <a:lnTo>
                    <a:pt x="310" y="1"/>
                  </a:lnTo>
                  <a:lnTo>
                    <a:pt x="30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80" tIns="91440" rIns="182880" bIns="91440" numCol="1" anchor="t" anchorCtr="0" compatLnSpc="1"/>
            <a:lstStyle/>
            <a:p>
              <a:pPr algn="l" defTabSz="1828800" rtl="0"/>
              <a:endParaRPr lang="en-US" sz="3600" kern="1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5" name="Freeform 94"/>
            <p:cNvSpPr/>
            <p:nvPr/>
          </p:nvSpPr>
          <p:spPr bwMode="auto">
            <a:xfrm>
              <a:off x="6528594" y="2118122"/>
              <a:ext cx="128588" cy="14288"/>
            </a:xfrm>
            <a:custGeom>
              <a:avLst/>
              <a:gdLst>
                <a:gd name="T0" fmla="*/ 306 w 324"/>
                <a:gd name="T1" fmla="*/ 0 h 36"/>
                <a:gd name="T2" fmla="*/ 18 w 324"/>
                <a:gd name="T3" fmla="*/ 0 h 36"/>
                <a:gd name="T4" fmla="*/ 15 w 324"/>
                <a:gd name="T5" fmla="*/ 1 h 36"/>
                <a:gd name="T6" fmla="*/ 10 w 324"/>
                <a:gd name="T7" fmla="*/ 2 h 36"/>
                <a:gd name="T8" fmla="*/ 8 w 324"/>
                <a:gd name="T9" fmla="*/ 3 h 36"/>
                <a:gd name="T10" fmla="*/ 5 w 324"/>
                <a:gd name="T11" fmla="*/ 5 h 36"/>
                <a:gd name="T12" fmla="*/ 3 w 324"/>
                <a:gd name="T13" fmla="*/ 8 h 36"/>
                <a:gd name="T14" fmla="*/ 2 w 324"/>
                <a:gd name="T15" fmla="*/ 12 h 36"/>
                <a:gd name="T16" fmla="*/ 1 w 324"/>
                <a:gd name="T17" fmla="*/ 15 h 36"/>
                <a:gd name="T18" fmla="*/ 0 w 324"/>
                <a:gd name="T19" fmla="*/ 18 h 36"/>
                <a:gd name="T20" fmla="*/ 1 w 324"/>
                <a:gd name="T21" fmla="*/ 21 h 36"/>
                <a:gd name="T22" fmla="*/ 2 w 324"/>
                <a:gd name="T23" fmla="*/ 24 h 36"/>
                <a:gd name="T24" fmla="*/ 3 w 324"/>
                <a:gd name="T25" fmla="*/ 28 h 36"/>
                <a:gd name="T26" fmla="*/ 5 w 324"/>
                <a:gd name="T27" fmla="*/ 31 h 36"/>
                <a:gd name="T28" fmla="*/ 8 w 324"/>
                <a:gd name="T29" fmla="*/ 33 h 36"/>
                <a:gd name="T30" fmla="*/ 10 w 324"/>
                <a:gd name="T31" fmla="*/ 34 h 36"/>
                <a:gd name="T32" fmla="*/ 15 w 324"/>
                <a:gd name="T33" fmla="*/ 35 h 36"/>
                <a:gd name="T34" fmla="*/ 18 w 324"/>
                <a:gd name="T35" fmla="*/ 36 h 36"/>
                <a:gd name="T36" fmla="*/ 306 w 324"/>
                <a:gd name="T37" fmla="*/ 36 h 36"/>
                <a:gd name="T38" fmla="*/ 310 w 324"/>
                <a:gd name="T39" fmla="*/ 35 h 36"/>
                <a:gd name="T40" fmla="*/ 313 w 324"/>
                <a:gd name="T41" fmla="*/ 34 h 36"/>
                <a:gd name="T42" fmla="*/ 316 w 324"/>
                <a:gd name="T43" fmla="*/ 33 h 36"/>
                <a:gd name="T44" fmla="*/ 318 w 324"/>
                <a:gd name="T45" fmla="*/ 31 h 36"/>
                <a:gd name="T46" fmla="*/ 320 w 324"/>
                <a:gd name="T47" fmla="*/ 28 h 36"/>
                <a:gd name="T48" fmla="*/ 323 w 324"/>
                <a:gd name="T49" fmla="*/ 24 h 36"/>
                <a:gd name="T50" fmla="*/ 324 w 324"/>
                <a:gd name="T51" fmla="*/ 21 h 36"/>
                <a:gd name="T52" fmla="*/ 324 w 324"/>
                <a:gd name="T53" fmla="*/ 18 h 36"/>
                <a:gd name="T54" fmla="*/ 324 w 324"/>
                <a:gd name="T55" fmla="*/ 15 h 36"/>
                <a:gd name="T56" fmla="*/ 323 w 324"/>
                <a:gd name="T57" fmla="*/ 12 h 36"/>
                <a:gd name="T58" fmla="*/ 320 w 324"/>
                <a:gd name="T59" fmla="*/ 8 h 36"/>
                <a:gd name="T60" fmla="*/ 318 w 324"/>
                <a:gd name="T61" fmla="*/ 5 h 36"/>
                <a:gd name="T62" fmla="*/ 316 w 324"/>
                <a:gd name="T63" fmla="*/ 3 h 36"/>
                <a:gd name="T64" fmla="*/ 313 w 324"/>
                <a:gd name="T65" fmla="*/ 2 h 36"/>
                <a:gd name="T66" fmla="*/ 310 w 324"/>
                <a:gd name="T67" fmla="*/ 1 h 36"/>
                <a:gd name="T68" fmla="*/ 306 w 324"/>
                <a:gd name="T6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24" h="36">
                  <a:moveTo>
                    <a:pt x="306" y="0"/>
                  </a:moveTo>
                  <a:lnTo>
                    <a:pt x="18" y="0"/>
                  </a:lnTo>
                  <a:lnTo>
                    <a:pt x="15" y="1"/>
                  </a:lnTo>
                  <a:lnTo>
                    <a:pt x="10" y="2"/>
                  </a:lnTo>
                  <a:lnTo>
                    <a:pt x="8" y="3"/>
                  </a:lnTo>
                  <a:lnTo>
                    <a:pt x="5" y="5"/>
                  </a:lnTo>
                  <a:lnTo>
                    <a:pt x="3" y="8"/>
                  </a:lnTo>
                  <a:lnTo>
                    <a:pt x="2" y="12"/>
                  </a:lnTo>
                  <a:lnTo>
                    <a:pt x="1" y="15"/>
                  </a:lnTo>
                  <a:lnTo>
                    <a:pt x="0" y="18"/>
                  </a:lnTo>
                  <a:lnTo>
                    <a:pt x="1" y="21"/>
                  </a:lnTo>
                  <a:lnTo>
                    <a:pt x="2" y="24"/>
                  </a:lnTo>
                  <a:lnTo>
                    <a:pt x="3" y="28"/>
                  </a:lnTo>
                  <a:lnTo>
                    <a:pt x="5" y="31"/>
                  </a:lnTo>
                  <a:lnTo>
                    <a:pt x="8" y="33"/>
                  </a:lnTo>
                  <a:lnTo>
                    <a:pt x="10" y="34"/>
                  </a:lnTo>
                  <a:lnTo>
                    <a:pt x="15" y="35"/>
                  </a:lnTo>
                  <a:lnTo>
                    <a:pt x="18" y="36"/>
                  </a:lnTo>
                  <a:lnTo>
                    <a:pt x="306" y="36"/>
                  </a:lnTo>
                  <a:lnTo>
                    <a:pt x="310" y="35"/>
                  </a:lnTo>
                  <a:lnTo>
                    <a:pt x="313" y="34"/>
                  </a:lnTo>
                  <a:lnTo>
                    <a:pt x="316" y="33"/>
                  </a:lnTo>
                  <a:lnTo>
                    <a:pt x="318" y="31"/>
                  </a:lnTo>
                  <a:lnTo>
                    <a:pt x="320" y="28"/>
                  </a:lnTo>
                  <a:lnTo>
                    <a:pt x="323" y="24"/>
                  </a:lnTo>
                  <a:lnTo>
                    <a:pt x="324" y="21"/>
                  </a:lnTo>
                  <a:lnTo>
                    <a:pt x="324" y="18"/>
                  </a:lnTo>
                  <a:lnTo>
                    <a:pt x="324" y="15"/>
                  </a:lnTo>
                  <a:lnTo>
                    <a:pt x="323" y="12"/>
                  </a:lnTo>
                  <a:lnTo>
                    <a:pt x="320" y="8"/>
                  </a:lnTo>
                  <a:lnTo>
                    <a:pt x="318" y="5"/>
                  </a:lnTo>
                  <a:lnTo>
                    <a:pt x="316" y="3"/>
                  </a:lnTo>
                  <a:lnTo>
                    <a:pt x="313" y="2"/>
                  </a:lnTo>
                  <a:lnTo>
                    <a:pt x="310" y="1"/>
                  </a:lnTo>
                  <a:lnTo>
                    <a:pt x="30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80" tIns="91440" rIns="182880" bIns="91440" numCol="1" anchor="t" anchorCtr="0" compatLnSpc="1"/>
            <a:lstStyle/>
            <a:p>
              <a:pPr algn="l" defTabSz="1828800" rtl="0"/>
              <a:endParaRPr lang="en-US" sz="3600" kern="1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6" name="Freeform 95"/>
            <p:cNvSpPr/>
            <p:nvPr/>
          </p:nvSpPr>
          <p:spPr bwMode="auto">
            <a:xfrm>
              <a:off x="6371431" y="2032397"/>
              <a:ext cx="285750" cy="14288"/>
            </a:xfrm>
            <a:custGeom>
              <a:avLst/>
              <a:gdLst>
                <a:gd name="T0" fmla="*/ 702 w 720"/>
                <a:gd name="T1" fmla="*/ 0 h 36"/>
                <a:gd name="T2" fmla="*/ 18 w 720"/>
                <a:gd name="T3" fmla="*/ 0 h 36"/>
                <a:gd name="T4" fmla="*/ 14 w 720"/>
                <a:gd name="T5" fmla="*/ 1 h 36"/>
                <a:gd name="T6" fmla="*/ 11 w 720"/>
                <a:gd name="T7" fmla="*/ 2 h 36"/>
                <a:gd name="T8" fmla="*/ 8 w 720"/>
                <a:gd name="T9" fmla="*/ 3 h 36"/>
                <a:gd name="T10" fmla="*/ 6 w 720"/>
                <a:gd name="T11" fmla="*/ 5 h 36"/>
                <a:gd name="T12" fmla="*/ 4 w 720"/>
                <a:gd name="T13" fmla="*/ 8 h 36"/>
                <a:gd name="T14" fmla="*/ 1 w 720"/>
                <a:gd name="T15" fmla="*/ 10 h 36"/>
                <a:gd name="T16" fmla="*/ 0 w 720"/>
                <a:gd name="T17" fmla="*/ 15 h 36"/>
                <a:gd name="T18" fmla="*/ 0 w 720"/>
                <a:gd name="T19" fmla="*/ 18 h 36"/>
                <a:gd name="T20" fmla="*/ 0 w 720"/>
                <a:gd name="T21" fmla="*/ 21 h 36"/>
                <a:gd name="T22" fmla="*/ 1 w 720"/>
                <a:gd name="T23" fmla="*/ 24 h 36"/>
                <a:gd name="T24" fmla="*/ 4 w 720"/>
                <a:gd name="T25" fmla="*/ 28 h 36"/>
                <a:gd name="T26" fmla="*/ 6 w 720"/>
                <a:gd name="T27" fmla="*/ 31 h 36"/>
                <a:gd name="T28" fmla="*/ 8 w 720"/>
                <a:gd name="T29" fmla="*/ 33 h 36"/>
                <a:gd name="T30" fmla="*/ 11 w 720"/>
                <a:gd name="T31" fmla="*/ 34 h 36"/>
                <a:gd name="T32" fmla="*/ 14 w 720"/>
                <a:gd name="T33" fmla="*/ 35 h 36"/>
                <a:gd name="T34" fmla="*/ 18 w 720"/>
                <a:gd name="T35" fmla="*/ 36 h 36"/>
                <a:gd name="T36" fmla="*/ 702 w 720"/>
                <a:gd name="T37" fmla="*/ 36 h 36"/>
                <a:gd name="T38" fmla="*/ 706 w 720"/>
                <a:gd name="T39" fmla="*/ 35 h 36"/>
                <a:gd name="T40" fmla="*/ 709 w 720"/>
                <a:gd name="T41" fmla="*/ 34 h 36"/>
                <a:gd name="T42" fmla="*/ 712 w 720"/>
                <a:gd name="T43" fmla="*/ 33 h 36"/>
                <a:gd name="T44" fmla="*/ 714 w 720"/>
                <a:gd name="T45" fmla="*/ 31 h 36"/>
                <a:gd name="T46" fmla="*/ 716 w 720"/>
                <a:gd name="T47" fmla="*/ 28 h 36"/>
                <a:gd name="T48" fmla="*/ 719 w 720"/>
                <a:gd name="T49" fmla="*/ 24 h 36"/>
                <a:gd name="T50" fmla="*/ 720 w 720"/>
                <a:gd name="T51" fmla="*/ 21 h 36"/>
                <a:gd name="T52" fmla="*/ 720 w 720"/>
                <a:gd name="T53" fmla="*/ 18 h 36"/>
                <a:gd name="T54" fmla="*/ 720 w 720"/>
                <a:gd name="T55" fmla="*/ 15 h 36"/>
                <a:gd name="T56" fmla="*/ 719 w 720"/>
                <a:gd name="T57" fmla="*/ 10 h 36"/>
                <a:gd name="T58" fmla="*/ 716 w 720"/>
                <a:gd name="T59" fmla="*/ 8 h 36"/>
                <a:gd name="T60" fmla="*/ 714 w 720"/>
                <a:gd name="T61" fmla="*/ 5 h 36"/>
                <a:gd name="T62" fmla="*/ 712 w 720"/>
                <a:gd name="T63" fmla="*/ 3 h 36"/>
                <a:gd name="T64" fmla="*/ 709 w 720"/>
                <a:gd name="T65" fmla="*/ 2 h 36"/>
                <a:gd name="T66" fmla="*/ 706 w 720"/>
                <a:gd name="T67" fmla="*/ 1 h 36"/>
                <a:gd name="T68" fmla="*/ 702 w 720"/>
                <a:gd name="T6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20" h="36">
                  <a:moveTo>
                    <a:pt x="702" y="0"/>
                  </a:moveTo>
                  <a:lnTo>
                    <a:pt x="18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3"/>
                  </a:lnTo>
                  <a:lnTo>
                    <a:pt x="6" y="5"/>
                  </a:lnTo>
                  <a:lnTo>
                    <a:pt x="4" y="8"/>
                  </a:lnTo>
                  <a:lnTo>
                    <a:pt x="1" y="10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0" y="21"/>
                  </a:lnTo>
                  <a:lnTo>
                    <a:pt x="1" y="24"/>
                  </a:lnTo>
                  <a:lnTo>
                    <a:pt x="4" y="28"/>
                  </a:lnTo>
                  <a:lnTo>
                    <a:pt x="6" y="31"/>
                  </a:lnTo>
                  <a:lnTo>
                    <a:pt x="8" y="33"/>
                  </a:lnTo>
                  <a:lnTo>
                    <a:pt x="11" y="34"/>
                  </a:lnTo>
                  <a:lnTo>
                    <a:pt x="14" y="35"/>
                  </a:lnTo>
                  <a:lnTo>
                    <a:pt x="18" y="36"/>
                  </a:lnTo>
                  <a:lnTo>
                    <a:pt x="702" y="36"/>
                  </a:lnTo>
                  <a:lnTo>
                    <a:pt x="706" y="35"/>
                  </a:lnTo>
                  <a:lnTo>
                    <a:pt x="709" y="34"/>
                  </a:lnTo>
                  <a:lnTo>
                    <a:pt x="712" y="33"/>
                  </a:lnTo>
                  <a:lnTo>
                    <a:pt x="714" y="31"/>
                  </a:lnTo>
                  <a:lnTo>
                    <a:pt x="716" y="28"/>
                  </a:lnTo>
                  <a:lnTo>
                    <a:pt x="719" y="24"/>
                  </a:lnTo>
                  <a:lnTo>
                    <a:pt x="720" y="21"/>
                  </a:lnTo>
                  <a:lnTo>
                    <a:pt x="720" y="18"/>
                  </a:lnTo>
                  <a:lnTo>
                    <a:pt x="720" y="15"/>
                  </a:lnTo>
                  <a:lnTo>
                    <a:pt x="719" y="10"/>
                  </a:lnTo>
                  <a:lnTo>
                    <a:pt x="716" y="8"/>
                  </a:lnTo>
                  <a:lnTo>
                    <a:pt x="714" y="5"/>
                  </a:lnTo>
                  <a:lnTo>
                    <a:pt x="712" y="3"/>
                  </a:lnTo>
                  <a:lnTo>
                    <a:pt x="709" y="2"/>
                  </a:lnTo>
                  <a:lnTo>
                    <a:pt x="706" y="1"/>
                  </a:lnTo>
                  <a:lnTo>
                    <a:pt x="70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80" tIns="91440" rIns="182880" bIns="91440" numCol="1" anchor="t" anchorCtr="0" compatLnSpc="1"/>
            <a:lstStyle/>
            <a:p>
              <a:pPr algn="l" defTabSz="1828800" rtl="0"/>
              <a:endParaRPr lang="en-US" sz="3600" kern="1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7" name="Freeform 96"/>
            <p:cNvSpPr/>
            <p:nvPr/>
          </p:nvSpPr>
          <p:spPr bwMode="auto">
            <a:xfrm>
              <a:off x="6371431" y="2075259"/>
              <a:ext cx="285750" cy="14288"/>
            </a:xfrm>
            <a:custGeom>
              <a:avLst/>
              <a:gdLst>
                <a:gd name="T0" fmla="*/ 702 w 720"/>
                <a:gd name="T1" fmla="*/ 0 h 36"/>
                <a:gd name="T2" fmla="*/ 18 w 720"/>
                <a:gd name="T3" fmla="*/ 0 h 36"/>
                <a:gd name="T4" fmla="*/ 14 w 720"/>
                <a:gd name="T5" fmla="*/ 1 h 36"/>
                <a:gd name="T6" fmla="*/ 11 w 720"/>
                <a:gd name="T7" fmla="*/ 2 h 36"/>
                <a:gd name="T8" fmla="*/ 8 w 720"/>
                <a:gd name="T9" fmla="*/ 3 h 36"/>
                <a:gd name="T10" fmla="*/ 6 w 720"/>
                <a:gd name="T11" fmla="*/ 5 h 36"/>
                <a:gd name="T12" fmla="*/ 4 w 720"/>
                <a:gd name="T13" fmla="*/ 8 h 36"/>
                <a:gd name="T14" fmla="*/ 1 w 720"/>
                <a:gd name="T15" fmla="*/ 10 h 36"/>
                <a:gd name="T16" fmla="*/ 0 w 720"/>
                <a:gd name="T17" fmla="*/ 15 h 36"/>
                <a:gd name="T18" fmla="*/ 0 w 720"/>
                <a:gd name="T19" fmla="*/ 18 h 36"/>
                <a:gd name="T20" fmla="*/ 0 w 720"/>
                <a:gd name="T21" fmla="*/ 21 h 36"/>
                <a:gd name="T22" fmla="*/ 1 w 720"/>
                <a:gd name="T23" fmla="*/ 24 h 36"/>
                <a:gd name="T24" fmla="*/ 4 w 720"/>
                <a:gd name="T25" fmla="*/ 28 h 36"/>
                <a:gd name="T26" fmla="*/ 6 w 720"/>
                <a:gd name="T27" fmla="*/ 31 h 36"/>
                <a:gd name="T28" fmla="*/ 8 w 720"/>
                <a:gd name="T29" fmla="*/ 33 h 36"/>
                <a:gd name="T30" fmla="*/ 11 w 720"/>
                <a:gd name="T31" fmla="*/ 34 h 36"/>
                <a:gd name="T32" fmla="*/ 14 w 720"/>
                <a:gd name="T33" fmla="*/ 35 h 36"/>
                <a:gd name="T34" fmla="*/ 18 w 720"/>
                <a:gd name="T35" fmla="*/ 36 h 36"/>
                <a:gd name="T36" fmla="*/ 702 w 720"/>
                <a:gd name="T37" fmla="*/ 36 h 36"/>
                <a:gd name="T38" fmla="*/ 706 w 720"/>
                <a:gd name="T39" fmla="*/ 35 h 36"/>
                <a:gd name="T40" fmla="*/ 709 w 720"/>
                <a:gd name="T41" fmla="*/ 34 h 36"/>
                <a:gd name="T42" fmla="*/ 712 w 720"/>
                <a:gd name="T43" fmla="*/ 33 h 36"/>
                <a:gd name="T44" fmla="*/ 714 w 720"/>
                <a:gd name="T45" fmla="*/ 31 h 36"/>
                <a:gd name="T46" fmla="*/ 716 w 720"/>
                <a:gd name="T47" fmla="*/ 28 h 36"/>
                <a:gd name="T48" fmla="*/ 719 w 720"/>
                <a:gd name="T49" fmla="*/ 24 h 36"/>
                <a:gd name="T50" fmla="*/ 720 w 720"/>
                <a:gd name="T51" fmla="*/ 21 h 36"/>
                <a:gd name="T52" fmla="*/ 720 w 720"/>
                <a:gd name="T53" fmla="*/ 18 h 36"/>
                <a:gd name="T54" fmla="*/ 720 w 720"/>
                <a:gd name="T55" fmla="*/ 15 h 36"/>
                <a:gd name="T56" fmla="*/ 719 w 720"/>
                <a:gd name="T57" fmla="*/ 10 h 36"/>
                <a:gd name="T58" fmla="*/ 716 w 720"/>
                <a:gd name="T59" fmla="*/ 8 h 36"/>
                <a:gd name="T60" fmla="*/ 714 w 720"/>
                <a:gd name="T61" fmla="*/ 5 h 36"/>
                <a:gd name="T62" fmla="*/ 712 w 720"/>
                <a:gd name="T63" fmla="*/ 3 h 36"/>
                <a:gd name="T64" fmla="*/ 709 w 720"/>
                <a:gd name="T65" fmla="*/ 2 h 36"/>
                <a:gd name="T66" fmla="*/ 706 w 720"/>
                <a:gd name="T67" fmla="*/ 1 h 36"/>
                <a:gd name="T68" fmla="*/ 702 w 720"/>
                <a:gd name="T6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20" h="36">
                  <a:moveTo>
                    <a:pt x="702" y="0"/>
                  </a:moveTo>
                  <a:lnTo>
                    <a:pt x="18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3"/>
                  </a:lnTo>
                  <a:lnTo>
                    <a:pt x="6" y="5"/>
                  </a:lnTo>
                  <a:lnTo>
                    <a:pt x="4" y="8"/>
                  </a:lnTo>
                  <a:lnTo>
                    <a:pt x="1" y="10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0" y="21"/>
                  </a:lnTo>
                  <a:lnTo>
                    <a:pt x="1" y="24"/>
                  </a:lnTo>
                  <a:lnTo>
                    <a:pt x="4" y="28"/>
                  </a:lnTo>
                  <a:lnTo>
                    <a:pt x="6" y="31"/>
                  </a:lnTo>
                  <a:lnTo>
                    <a:pt x="8" y="33"/>
                  </a:lnTo>
                  <a:lnTo>
                    <a:pt x="11" y="34"/>
                  </a:lnTo>
                  <a:lnTo>
                    <a:pt x="14" y="35"/>
                  </a:lnTo>
                  <a:lnTo>
                    <a:pt x="18" y="36"/>
                  </a:lnTo>
                  <a:lnTo>
                    <a:pt x="702" y="36"/>
                  </a:lnTo>
                  <a:lnTo>
                    <a:pt x="706" y="35"/>
                  </a:lnTo>
                  <a:lnTo>
                    <a:pt x="709" y="34"/>
                  </a:lnTo>
                  <a:lnTo>
                    <a:pt x="712" y="33"/>
                  </a:lnTo>
                  <a:lnTo>
                    <a:pt x="714" y="31"/>
                  </a:lnTo>
                  <a:lnTo>
                    <a:pt x="716" y="28"/>
                  </a:lnTo>
                  <a:lnTo>
                    <a:pt x="719" y="24"/>
                  </a:lnTo>
                  <a:lnTo>
                    <a:pt x="720" y="21"/>
                  </a:lnTo>
                  <a:lnTo>
                    <a:pt x="720" y="18"/>
                  </a:lnTo>
                  <a:lnTo>
                    <a:pt x="720" y="15"/>
                  </a:lnTo>
                  <a:lnTo>
                    <a:pt x="719" y="10"/>
                  </a:lnTo>
                  <a:lnTo>
                    <a:pt x="716" y="8"/>
                  </a:lnTo>
                  <a:lnTo>
                    <a:pt x="714" y="5"/>
                  </a:lnTo>
                  <a:lnTo>
                    <a:pt x="712" y="3"/>
                  </a:lnTo>
                  <a:lnTo>
                    <a:pt x="709" y="2"/>
                  </a:lnTo>
                  <a:lnTo>
                    <a:pt x="706" y="1"/>
                  </a:lnTo>
                  <a:lnTo>
                    <a:pt x="70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80" tIns="91440" rIns="182880" bIns="91440" numCol="1" anchor="t" anchorCtr="0" compatLnSpc="1"/>
            <a:lstStyle/>
            <a:p>
              <a:pPr algn="l" defTabSz="1828800" rtl="0"/>
              <a:endParaRPr lang="en-US" sz="3600" kern="1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8" name="Freeform 97"/>
            <p:cNvSpPr>
              <a:spLocks noEditPoints="1"/>
            </p:cNvSpPr>
            <p:nvPr/>
          </p:nvSpPr>
          <p:spPr bwMode="auto">
            <a:xfrm>
              <a:off x="6371431" y="1875234"/>
              <a:ext cx="128588" cy="128588"/>
            </a:xfrm>
            <a:custGeom>
              <a:avLst/>
              <a:gdLst>
                <a:gd name="T0" fmla="*/ 72 w 324"/>
                <a:gd name="T1" fmla="*/ 72 h 324"/>
                <a:gd name="T2" fmla="*/ 252 w 324"/>
                <a:gd name="T3" fmla="*/ 72 h 324"/>
                <a:gd name="T4" fmla="*/ 252 w 324"/>
                <a:gd name="T5" fmla="*/ 252 h 324"/>
                <a:gd name="T6" fmla="*/ 72 w 324"/>
                <a:gd name="T7" fmla="*/ 252 h 324"/>
                <a:gd name="T8" fmla="*/ 72 w 324"/>
                <a:gd name="T9" fmla="*/ 72 h 324"/>
                <a:gd name="T10" fmla="*/ 36 w 324"/>
                <a:gd name="T11" fmla="*/ 324 h 324"/>
                <a:gd name="T12" fmla="*/ 288 w 324"/>
                <a:gd name="T13" fmla="*/ 324 h 324"/>
                <a:gd name="T14" fmla="*/ 295 w 324"/>
                <a:gd name="T15" fmla="*/ 323 h 324"/>
                <a:gd name="T16" fmla="*/ 302 w 324"/>
                <a:gd name="T17" fmla="*/ 321 h 324"/>
                <a:gd name="T18" fmla="*/ 308 w 324"/>
                <a:gd name="T19" fmla="*/ 318 h 324"/>
                <a:gd name="T20" fmla="*/ 314 w 324"/>
                <a:gd name="T21" fmla="*/ 314 h 324"/>
                <a:gd name="T22" fmla="*/ 318 w 324"/>
                <a:gd name="T23" fmla="*/ 308 h 324"/>
                <a:gd name="T24" fmla="*/ 321 w 324"/>
                <a:gd name="T25" fmla="*/ 302 h 324"/>
                <a:gd name="T26" fmla="*/ 323 w 324"/>
                <a:gd name="T27" fmla="*/ 295 h 324"/>
                <a:gd name="T28" fmla="*/ 324 w 324"/>
                <a:gd name="T29" fmla="*/ 288 h 324"/>
                <a:gd name="T30" fmla="*/ 324 w 324"/>
                <a:gd name="T31" fmla="*/ 36 h 324"/>
                <a:gd name="T32" fmla="*/ 323 w 324"/>
                <a:gd name="T33" fmla="*/ 28 h 324"/>
                <a:gd name="T34" fmla="*/ 321 w 324"/>
                <a:gd name="T35" fmla="*/ 22 h 324"/>
                <a:gd name="T36" fmla="*/ 318 w 324"/>
                <a:gd name="T37" fmla="*/ 15 h 324"/>
                <a:gd name="T38" fmla="*/ 314 w 324"/>
                <a:gd name="T39" fmla="*/ 10 h 324"/>
                <a:gd name="T40" fmla="*/ 308 w 324"/>
                <a:gd name="T41" fmla="*/ 6 h 324"/>
                <a:gd name="T42" fmla="*/ 302 w 324"/>
                <a:gd name="T43" fmla="*/ 3 h 324"/>
                <a:gd name="T44" fmla="*/ 295 w 324"/>
                <a:gd name="T45" fmla="*/ 0 h 324"/>
                <a:gd name="T46" fmla="*/ 288 w 324"/>
                <a:gd name="T47" fmla="*/ 0 h 324"/>
                <a:gd name="T48" fmla="*/ 36 w 324"/>
                <a:gd name="T49" fmla="*/ 0 h 324"/>
                <a:gd name="T50" fmla="*/ 28 w 324"/>
                <a:gd name="T51" fmla="*/ 0 h 324"/>
                <a:gd name="T52" fmla="*/ 22 w 324"/>
                <a:gd name="T53" fmla="*/ 3 h 324"/>
                <a:gd name="T54" fmla="*/ 15 w 324"/>
                <a:gd name="T55" fmla="*/ 6 h 324"/>
                <a:gd name="T56" fmla="*/ 10 w 324"/>
                <a:gd name="T57" fmla="*/ 10 h 324"/>
                <a:gd name="T58" fmla="*/ 6 w 324"/>
                <a:gd name="T59" fmla="*/ 15 h 324"/>
                <a:gd name="T60" fmla="*/ 3 w 324"/>
                <a:gd name="T61" fmla="*/ 22 h 324"/>
                <a:gd name="T62" fmla="*/ 0 w 324"/>
                <a:gd name="T63" fmla="*/ 28 h 324"/>
                <a:gd name="T64" fmla="*/ 0 w 324"/>
                <a:gd name="T65" fmla="*/ 36 h 324"/>
                <a:gd name="T66" fmla="*/ 0 w 324"/>
                <a:gd name="T67" fmla="*/ 288 h 324"/>
                <a:gd name="T68" fmla="*/ 0 w 324"/>
                <a:gd name="T69" fmla="*/ 295 h 324"/>
                <a:gd name="T70" fmla="*/ 3 w 324"/>
                <a:gd name="T71" fmla="*/ 302 h 324"/>
                <a:gd name="T72" fmla="*/ 6 w 324"/>
                <a:gd name="T73" fmla="*/ 308 h 324"/>
                <a:gd name="T74" fmla="*/ 10 w 324"/>
                <a:gd name="T75" fmla="*/ 314 h 324"/>
                <a:gd name="T76" fmla="*/ 15 w 324"/>
                <a:gd name="T77" fmla="*/ 318 h 324"/>
                <a:gd name="T78" fmla="*/ 22 w 324"/>
                <a:gd name="T79" fmla="*/ 321 h 324"/>
                <a:gd name="T80" fmla="*/ 28 w 324"/>
                <a:gd name="T81" fmla="*/ 323 h 324"/>
                <a:gd name="T82" fmla="*/ 36 w 324"/>
                <a:gd name="T83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24" h="324">
                  <a:moveTo>
                    <a:pt x="72" y="72"/>
                  </a:moveTo>
                  <a:lnTo>
                    <a:pt x="252" y="72"/>
                  </a:lnTo>
                  <a:lnTo>
                    <a:pt x="252" y="252"/>
                  </a:lnTo>
                  <a:lnTo>
                    <a:pt x="72" y="252"/>
                  </a:lnTo>
                  <a:lnTo>
                    <a:pt x="72" y="72"/>
                  </a:lnTo>
                  <a:close/>
                  <a:moveTo>
                    <a:pt x="36" y="324"/>
                  </a:moveTo>
                  <a:lnTo>
                    <a:pt x="288" y="324"/>
                  </a:lnTo>
                  <a:lnTo>
                    <a:pt x="295" y="323"/>
                  </a:lnTo>
                  <a:lnTo>
                    <a:pt x="302" y="321"/>
                  </a:lnTo>
                  <a:lnTo>
                    <a:pt x="308" y="318"/>
                  </a:lnTo>
                  <a:lnTo>
                    <a:pt x="314" y="314"/>
                  </a:lnTo>
                  <a:lnTo>
                    <a:pt x="318" y="308"/>
                  </a:lnTo>
                  <a:lnTo>
                    <a:pt x="321" y="302"/>
                  </a:lnTo>
                  <a:lnTo>
                    <a:pt x="323" y="295"/>
                  </a:lnTo>
                  <a:lnTo>
                    <a:pt x="324" y="288"/>
                  </a:lnTo>
                  <a:lnTo>
                    <a:pt x="324" y="36"/>
                  </a:lnTo>
                  <a:lnTo>
                    <a:pt x="323" y="28"/>
                  </a:lnTo>
                  <a:lnTo>
                    <a:pt x="321" y="22"/>
                  </a:lnTo>
                  <a:lnTo>
                    <a:pt x="318" y="15"/>
                  </a:lnTo>
                  <a:lnTo>
                    <a:pt x="314" y="10"/>
                  </a:lnTo>
                  <a:lnTo>
                    <a:pt x="308" y="6"/>
                  </a:lnTo>
                  <a:lnTo>
                    <a:pt x="302" y="3"/>
                  </a:lnTo>
                  <a:lnTo>
                    <a:pt x="295" y="0"/>
                  </a:lnTo>
                  <a:lnTo>
                    <a:pt x="288" y="0"/>
                  </a:lnTo>
                  <a:lnTo>
                    <a:pt x="36" y="0"/>
                  </a:lnTo>
                  <a:lnTo>
                    <a:pt x="28" y="0"/>
                  </a:lnTo>
                  <a:lnTo>
                    <a:pt x="22" y="3"/>
                  </a:lnTo>
                  <a:lnTo>
                    <a:pt x="15" y="6"/>
                  </a:lnTo>
                  <a:lnTo>
                    <a:pt x="10" y="10"/>
                  </a:lnTo>
                  <a:lnTo>
                    <a:pt x="6" y="15"/>
                  </a:lnTo>
                  <a:lnTo>
                    <a:pt x="3" y="22"/>
                  </a:lnTo>
                  <a:lnTo>
                    <a:pt x="0" y="28"/>
                  </a:lnTo>
                  <a:lnTo>
                    <a:pt x="0" y="36"/>
                  </a:lnTo>
                  <a:lnTo>
                    <a:pt x="0" y="288"/>
                  </a:lnTo>
                  <a:lnTo>
                    <a:pt x="0" y="295"/>
                  </a:lnTo>
                  <a:lnTo>
                    <a:pt x="3" y="302"/>
                  </a:lnTo>
                  <a:lnTo>
                    <a:pt x="6" y="308"/>
                  </a:lnTo>
                  <a:lnTo>
                    <a:pt x="10" y="314"/>
                  </a:lnTo>
                  <a:lnTo>
                    <a:pt x="15" y="318"/>
                  </a:lnTo>
                  <a:lnTo>
                    <a:pt x="22" y="321"/>
                  </a:lnTo>
                  <a:lnTo>
                    <a:pt x="28" y="323"/>
                  </a:lnTo>
                  <a:lnTo>
                    <a:pt x="36" y="3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80" tIns="91440" rIns="182880" bIns="91440" numCol="1" anchor="t" anchorCtr="0" compatLnSpc="1"/>
            <a:lstStyle/>
            <a:p>
              <a:pPr algn="l" defTabSz="1828800" rtl="0"/>
              <a:endParaRPr lang="en-US" sz="3600" kern="1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9" name="Group 99"/>
          <p:cNvGrpSpPr/>
          <p:nvPr/>
        </p:nvGrpSpPr>
        <p:grpSpPr>
          <a:xfrm>
            <a:off x="9017924" y="2081414"/>
            <a:ext cx="640066" cy="640066"/>
            <a:chOff x="6257131" y="1818084"/>
            <a:chExt cx="457200" cy="457200"/>
          </a:xfrm>
          <a:solidFill>
            <a:schemeClr val="tx1">
              <a:lumMod val="95000"/>
              <a:lumOff val="5000"/>
            </a:schemeClr>
          </a:solidFill>
        </p:grpSpPr>
        <p:sp>
          <p:nvSpPr>
            <p:cNvPr id="50" name="Freeform 85"/>
            <p:cNvSpPr>
              <a:spLocks noEditPoints="1"/>
            </p:cNvSpPr>
            <p:nvPr/>
          </p:nvSpPr>
          <p:spPr bwMode="auto">
            <a:xfrm>
              <a:off x="6257131" y="1818084"/>
              <a:ext cx="457200" cy="457200"/>
            </a:xfrm>
            <a:custGeom>
              <a:avLst/>
              <a:gdLst>
                <a:gd name="T0" fmla="*/ 1079 w 1152"/>
                <a:gd name="T1" fmla="*/ 1022 h 1152"/>
                <a:gd name="T2" fmla="*/ 1071 w 1152"/>
                <a:gd name="T3" fmla="*/ 1042 h 1152"/>
                <a:gd name="T4" fmla="*/ 1058 w 1152"/>
                <a:gd name="T5" fmla="*/ 1059 h 1152"/>
                <a:gd name="T6" fmla="*/ 1042 w 1152"/>
                <a:gd name="T7" fmla="*/ 1071 h 1152"/>
                <a:gd name="T8" fmla="*/ 1023 w 1152"/>
                <a:gd name="T9" fmla="*/ 1079 h 1152"/>
                <a:gd name="T10" fmla="*/ 144 w 1152"/>
                <a:gd name="T11" fmla="*/ 1080 h 1152"/>
                <a:gd name="T12" fmla="*/ 123 w 1152"/>
                <a:gd name="T13" fmla="*/ 1076 h 1152"/>
                <a:gd name="T14" fmla="*/ 104 w 1152"/>
                <a:gd name="T15" fmla="*/ 1068 h 1152"/>
                <a:gd name="T16" fmla="*/ 89 w 1152"/>
                <a:gd name="T17" fmla="*/ 1054 h 1152"/>
                <a:gd name="T18" fmla="*/ 78 w 1152"/>
                <a:gd name="T19" fmla="*/ 1035 h 1152"/>
                <a:gd name="T20" fmla="*/ 72 w 1152"/>
                <a:gd name="T21" fmla="*/ 1015 h 1152"/>
                <a:gd name="T22" fmla="*/ 72 w 1152"/>
                <a:gd name="T23" fmla="*/ 280 h 1152"/>
                <a:gd name="T24" fmla="*/ 82 w 1152"/>
                <a:gd name="T25" fmla="*/ 262 h 1152"/>
                <a:gd name="T26" fmla="*/ 100 w 1152"/>
                <a:gd name="T27" fmla="*/ 252 h 1152"/>
                <a:gd name="T28" fmla="*/ 144 w 1152"/>
                <a:gd name="T29" fmla="*/ 972 h 1152"/>
                <a:gd name="T30" fmla="*/ 150 w 1152"/>
                <a:gd name="T31" fmla="*/ 992 h 1152"/>
                <a:gd name="T32" fmla="*/ 166 w 1152"/>
                <a:gd name="T33" fmla="*/ 1005 h 1152"/>
                <a:gd name="T34" fmla="*/ 187 w 1152"/>
                <a:gd name="T35" fmla="*/ 1007 h 1152"/>
                <a:gd name="T36" fmla="*/ 205 w 1152"/>
                <a:gd name="T37" fmla="*/ 998 h 1152"/>
                <a:gd name="T38" fmla="*/ 215 w 1152"/>
                <a:gd name="T39" fmla="*/ 979 h 1152"/>
                <a:gd name="T40" fmla="*/ 217 w 1152"/>
                <a:gd name="T41" fmla="*/ 100 h 1152"/>
                <a:gd name="T42" fmla="*/ 227 w 1152"/>
                <a:gd name="T43" fmla="*/ 83 h 1152"/>
                <a:gd name="T44" fmla="*/ 245 w 1152"/>
                <a:gd name="T45" fmla="*/ 73 h 1152"/>
                <a:gd name="T46" fmla="*/ 1051 w 1152"/>
                <a:gd name="T47" fmla="*/ 73 h 1152"/>
                <a:gd name="T48" fmla="*/ 1069 w 1152"/>
                <a:gd name="T49" fmla="*/ 83 h 1152"/>
                <a:gd name="T50" fmla="*/ 1079 w 1152"/>
                <a:gd name="T51" fmla="*/ 100 h 1152"/>
                <a:gd name="T52" fmla="*/ 1044 w 1152"/>
                <a:gd name="T53" fmla="*/ 0 h 1152"/>
                <a:gd name="T54" fmla="*/ 230 w 1152"/>
                <a:gd name="T55" fmla="*/ 2 h 1152"/>
                <a:gd name="T56" fmla="*/ 201 w 1152"/>
                <a:gd name="T57" fmla="*/ 13 h 1152"/>
                <a:gd name="T58" fmla="*/ 176 w 1152"/>
                <a:gd name="T59" fmla="*/ 31 h 1152"/>
                <a:gd name="T60" fmla="*/ 157 w 1152"/>
                <a:gd name="T61" fmla="*/ 56 h 1152"/>
                <a:gd name="T62" fmla="*/ 146 w 1152"/>
                <a:gd name="T63" fmla="*/ 86 h 1152"/>
                <a:gd name="T64" fmla="*/ 144 w 1152"/>
                <a:gd name="T65" fmla="*/ 180 h 1152"/>
                <a:gd name="T66" fmla="*/ 86 w 1152"/>
                <a:gd name="T67" fmla="*/ 182 h 1152"/>
                <a:gd name="T68" fmla="*/ 56 w 1152"/>
                <a:gd name="T69" fmla="*/ 193 h 1152"/>
                <a:gd name="T70" fmla="*/ 31 w 1152"/>
                <a:gd name="T71" fmla="*/ 211 h 1152"/>
                <a:gd name="T72" fmla="*/ 13 w 1152"/>
                <a:gd name="T73" fmla="*/ 236 h 1152"/>
                <a:gd name="T74" fmla="*/ 2 w 1152"/>
                <a:gd name="T75" fmla="*/ 266 h 1152"/>
                <a:gd name="T76" fmla="*/ 0 w 1152"/>
                <a:gd name="T77" fmla="*/ 1007 h 1152"/>
                <a:gd name="T78" fmla="*/ 6 w 1152"/>
                <a:gd name="T79" fmla="*/ 1050 h 1152"/>
                <a:gd name="T80" fmla="*/ 25 w 1152"/>
                <a:gd name="T81" fmla="*/ 1088 h 1152"/>
                <a:gd name="T82" fmla="*/ 53 w 1152"/>
                <a:gd name="T83" fmla="*/ 1119 h 1152"/>
                <a:gd name="T84" fmla="*/ 87 w 1152"/>
                <a:gd name="T85" fmla="*/ 1140 h 1152"/>
                <a:gd name="T86" fmla="*/ 130 w 1152"/>
                <a:gd name="T87" fmla="*/ 1151 h 1152"/>
                <a:gd name="T88" fmla="*/ 1023 w 1152"/>
                <a:gd name="T89" fmla="*/ 1151 h 1152"/>
                <a:gd name="T90" fmla="*/ 1064 w 1152"/>
                <a:gd name="T91" fmla="*/ 1140 h 1152"/>
                <a:gd name="T92" fmla="*/ 1099 w 1152"/>
                <a:gd name="T93" fmla="*/ 1119 h 1152"/>
                <a:gd name="T94" fmla="*/ 1128 w 1152"/>
                <a:gd name="T95" fmla="*/ 1088 h 1152"/>
                <a:gd name="T96" fmla="*/ 1146 w 1152"/>
                <a:gd name="T97" fmla="*/ 1050 h 1152"/>
                <a:gd name="T98" fmla="*/ 1152 w 1152"/>
                <a:gd name="T99" fmla="*/ 1007 h 1152"/>
                <a:gd name="T100" fmla="*/ 1150 w 1152"/>
                <a:gd name="T101" fmla="*/ 86 h 1152"/>
                <a:gd name="T102" fmla="*/ 1139 w 1152"/>
                <a:gd name="T103" fmla="*/ 56 h 1152"/>
                <a:gd name="T104" fmla="*/ 1120 w 1152"/>
                <a:gd name="T105" fmla="*/ 31 h 1152"/>
                <a:gd name="T106" fmla="*/ 1095 w 1152"/>
                <a:gd name="T107" fmla="*/ 13 h 1152"/>
                <a:gd name="T108" fmla="*/ 1066 w 1152"/>
                <a:gd name="T109" fmla="*/ 2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52" h="1152">
                  <a:moveTo>
                    <a:pt x="1080" y="1007"/>
                  </a:moveTo>
                  <a:lnTo>
                    <a:pt x="1080" y="1015"/>
                  </a:lnTo>
                  <a:lnTo>
                    <a:pt x="1079" y="1022"/>
                  </a:lnTo>
                  <a:lnTo>
                    <a:pt x="1077" y="1029"/>
                  </a:lnTo>
                  <a:lnTo>
                    <a:pt x="1075" y="1035"/>
                  </a:lnTo>
                  <a:lnTo>
                    <a:pt x="1071" y="1042"/>
                  </a:lnTo>
                  <a:lnTo>
                    <a:pt x="1068" y="1048"/>
                  </a:lnTo>
                  <a:lnTo>
                    <a:pt x="1064" y="1054"/>
                  </a:lnTo>
                  <a:lnTo>
                    <a:pt x="1058" y="1059"/>
                  </a:lnTo>
                  <a:lnTo>
                    <a:pt x="1054" y="1063"/>
                  </a:lnTo>
                  <a:lnTo>
                    <a:pt x="1049" y="1068"/>
                  </a:lnTo>
                  <a:lnTo>
                    <a:pt x="1042" y="1071"/>
                  </a:lnTo>
                  <a:lnTo>
                    <a:pt x="1036" y="1074"/>
                  </a:lnTo>
                  <a:lnTo>
                    <a:pt x="1029" y="1076"/>
                  </a:lnTo>
                  <a:lnTo>
                    <a:pt x="1023" y="1079"/>
                  </a:lnTo>
                  <a:lnTo>
                    <a:pt x="1015" y="1080"/>
                  </a:lnTo>
                  <a:lnTo>
                    <a:pt x="1008" y="1080"/>
                  </a:lnTo>
                  <a:lnTo>
                    <a:pt x="144" y="1080"/>
                  </a:lnTo>
                  <a:lnTo>
                    <a:pt x="137" y="1080"/>
                  </a:lnTo>
                  <a:lnTo>
                    <a:pt x="130" y="1079"/>
                  </a:lnTo>
                  <a:lnTo>
                    <a:pt x="123" y="1076"/>
                  </a:lnTo>
                  <a:lnTo>
                    <a:pt x="116" y="1074"/>
                  </a:lnTo>
                  <a:lnTo>
                    <a:pt x="110" y="1071"/>
                  </a:lnTo>
                  <a:lnTo>
                    <a:pt x="104" y="1068"/>
                  </a:lnTo>
                  <a:lnTo>
                    <a:pt x="98" y="1063"/>
                  </a:lnTo>
                  <a:lnTo>
                    <a:pt x="93" y="1059"/>
                  </a:lnTo>
                  <a:lnTo>
                    <a:pt x="89" y="1054"/>
                  </a:lnTo>
                  <a:lnTo>
                    <a:pt x="84" y="1048"/>
                  </a:lnTo>
                  <a:lnTo>
                    <a:pt x="81" y="1042"/>
                  </a:lnTo>
                  <a:lnTo>
                    <a:pt x="78" y="1035"/>
                  </a:lnTo>
                  <a:lnTo>
                    <a:pt x="76" y="1029"/>
                  </a:lnTo>
                  <a:lnTo>
                    <a:pt x="73" y="1022"/>
                  </a:lnTo>
                  <a:lnTo>
                    <a:pt x="72" y="1015"/>
                  </a:lnTo>
                  <a:lnTo>
                    <a:pt x="72" y="1007"/>
                  </a:lnTo>
                  <a:lnTo>
                    <a:pt x="72" y="288"/>
                  </a:lnTo>
                  <a:lnTo>
                    <a:pt x="72" y="280"/>
                  </a:lnTo>
                  <a:lnTo>
                    <a:pt x="75" y="274"/>
                  </a:lnTo>
                  <a:lnTo>
                    <a:pt x="78" y="267"/>
                  </a:lnTo>
                  <a:lnTo>
                    <a:pt x="82" y="262"/>
                  </a:lnTo>
                  <a:lnTo>
                    <a:pt x="87" y="258"/>
                  </a:lnTo>
                  <a:lnTo>
                    <a:pt x="94" y="255"/>
                  </a:lnTo>
                  <a:lnTo>
                    <a:pt x="100" y="252"/>
                  </a:lnTo>
                  <a:lnTo>
                    <a:pt x="108" y="252"/>
                  </a:lnTo>
                  <a:lnTo>
                    <a:pt x="144" y="252"/>
                  </a:lnTo>
                  <a:lnTo>
                    <a:pt x="144" y="972"/>
                  </a:lnTo>
                  <a:lnTo>
                    <a:pt x="145" y="979"/>
                  </a:lnTo>
                  <a:lnTo>
                    <a:pt x="147" y="986"/>
                  </a:lnTo>
                  <a:lnTo>
                    <a:pt x="150" y="992"/>
                  </a:lnTo>
                  <a:lnTo>
                    <a:pt x="154" y="998"/>
                  </a:lnTo>
                  <a:lnTo>
                    <a:pt x="160" y="1002"/>
                  </a:lnTo>
                  <a:lnTo>
                    <a:pt x="166" y="1005"/>
                  </a:lnTo>
                  <a:lnTo>
                    <a:pt x="173" y="1007"/>
                  </a:lnTo>
                  <a:lnTo>
                    <a:pt x="180" y="1007"/>
                  </a:lnTo>
                  <a:lnTo>
                    <a:pt x="187" y="1007"/>
                  </a:lnTo>
                  <a:lnTo>
                    <a:pt x="194" y="1005"/>
                  </a:lnTo>
                  <a:lnTo>
                    <a:pt x="200" y="1002"/>
                  </a:lnTo>
                  <a:lnTo>
                    <a:pt x="205" y="998"/>
                  </a:lnTo>
                  <a:lnTo>
                    <a:pt x="210" y="992"/>
                  </a:lnTo>
                  <a:lnTo>
                    <a:pt x="213" y="986"/>
                  </a:lnTo>
                  <a:lnTo>
                    <a:pt x="215" y="979"/>
                  </a:lnTo>
                  <a:lnTo>
                    <a:pt x="216" y="972"/>
                  </a:lnTo>
                  <a:lnTo>
                    <a:pt x="216" y="108"/>
                  </a:lnTo>
                  <a:lnTo>
                    <a:pt x="217" y="100"/>
                  </a:lnTo>
                  <a:lnTo>
                    <a:pt x="219" y="94"/>
                  </a:lnTo>
                  <a:lnTo>
                    <a:pt x="222" y="88"/>
                  </a:lnTo>
                  <a:lnTo>
                    <a:pt x="227" y="83"/>
                  </a:lnTo>
                  <a:lnTo>
                    <a:pt x="232" y="78"/>
                  </a:lnTo>
                  <a:lnTo>
                    <a:pt x="238" y="74"/>
                  </a:lnTo>
                  <a:lnTo>
                    <a:pt x="245" y="73"/>
                  </a:lnTo>
                  <a:lnTo>
                    <a:pt x="252" y="72"/>
                  </a:lnTo>
                  <a:lnTo>
                    <a:pt x="1044" y="72"/>
                  </a:lnTo>
                  <a:lnTo>
                    <a:pt x="1051" y="73"/>
                  </a:lnTo>
                  <a:lnTo>
                    <a:pt x="1058" y="74"/>
                  </a:lnTo>
                  <a:lnTo>
                    <a:pt x="1064" y="78"/>
                  </a:lnTo>
                  <a:lnTo>
                    <a:pt x="1069" y="83"/>
                  </a:lnTo>
                  <a:lnTo>
                    <a:pt x="1074" y="88"/>
                  </a:lnTo>
                  <a:lnTo>
                    <a:pt x="1077" y="94"/>
                  </a:lnTo>
                  <a:lnTo>
                    <a:pt x="1079" y="100"/>
                  </a:lnTo>
                  <a:lnTo>
                    <a:pt x="1080" y="108"/>
                  </a:lnTo>
                  <a:lnTo>
                    <a:pt x="1080" y="1007"/>
                  </a:lnTo>
                  <a:close/>
                  <a:moveTo>
                    <a:pt x="1044" y="0"/>
                  </a:moveTo>
                  <a:lnTo>
                    <a:pt x="252" y="0"/>
                  </a:lnTo>
                  <a:lnTo>
                    <a:pt x="241" y="1"/>
                  </a:lnTo>
                  <a:lnTo>
                    <a:pt x="230" y="2"/>
                  </a:lnTo>
                  <a:lnTo>
                    <a:pt x="220" y="5"/>
                  </a:lnTo>
                  <a:lnTo>
                    <a:pt x="210" y="8"/>
                  </a:lnTo>
                  <a:lnTo>
                    <a:pt x="201" y="13"/>
                  </a:lnTo>
                  <a:lnTo>
                    <a:pt x="191" y="18"/>
                  </a:lnTo>
                  <a:lnTo>
                    <a:pt x="184" y="24"/>
                  </a:lnTo>
                  <a:lnTo>
                    <a:pt x="176" y="31"/>
                  </a:lnTo>
                  <a:lnTo>
                    <a:pt x="168" y="40"/>
                  </a:lnTo>
                  <a:lnTo>
                    <a:pt x="162" y="47"/>
                  </a:lnTo>
                  <a:lnTo>
                    <a:pt x="157" y="56"/>
                  </a:lnTo>
                  <a:lnTo>
                    <a:pt x="152" y="66"/>
                  </a:lnTo>
                  <a:lnTo>
                    <a:pt x="149" y="75"/>
                  </a:lnTo>
                  <a:lnTo>
                    <a:pt x="146" y="86"/>
                  </a:lnTo>
                  <a:lnTo>
                    <a:pt x="145" y="97"/>
                  </a:lnTo>
                  <a:lnTo>
                    <a:pt x="144" y="108"/>
                  </a:lnTo>
                  <a:lnTo>
                    <a:pt x="144" y="180"/>
                  </a:lnTo>
                  <a:lnTo>
                    <a:pt x="108" y="180"/>
                  </a:lnTo>
                  <a:lnTo>
                    <a:pt x="97" y="180"/>
                  </a:lnTo>
                  <a:lnTo>
                    <a:pt x="86" y="182"/>
                  </a:lnTo>
                  <a:lnTo>
                    <a:pt x="76" y="184"/>
                  </a:lnTo>
                  <a:lnTo>
                    <a:pt x="66" y="189"/>
                  </a:lnTo>
                  <a:lnTo>
                    <a:pt x="56" y="193"/>
                  </a:lnTo>
                  <a:lnTo>
                    <a:pt x="48" y="198"/>
                  </a:lnTo>
                  <a:lnTo>
                    <a:pt x="39" y="205"/>
                  </a:lnTo>
                  <a:lnTo>
                    <a:pt x="31" y="211"/>
                  </a:lnTo>
                  <a:lnTo>
                    <a:pt x="25" y="219"/>
                  </a:lnTo>
                  <a:lnTo>
                    <a:pt x="18" y="228"/>
                  </a:lnTo>
                  <a:lnTo>
                    <a:pt x="13" y="236"/>
                  </a:lnTo>
                  <a:lnTo>
                    <a:pt x="9" y="246"/>
                  </a:lnTo>
                  <a:lnTo>
                    <a:pt x="4" y="256"/>
                  </a:lnTo>
                  <a:lnTo>
                    <a:pt x="2" y="266"/>
                  </a:lnTo>
                  <a:lnTo>
                    <a:pt x="1" y="277"/>
                  </a:lnTo>
                  <a:lnTo>
                    <a:pt x="0" y="288"/>
                  </a:lnTo>
                  <a:lnTo>
                    <a:pt x="0" y="1007"/>
                  </a:lnTo>
                  <a:lnTo>
                    <a:pt x="1" y="1022"/>
                  </a:lnTo>
                  <a:lnTo>
                    <a:pt x="3" y="1036"/>
                  </a:lnTo>
                  <a:lnTo>
                    <a:pt x="6" y="1050"/>
                  </a:lnTo>
                  <a:lnTo>
                    <a:pt x="11" y="1063"/>
                  </a:lnTo>
                  <a:lnTo>
                    <a:pt x="17" y="1076"/>
                  </a:lnTo>
                  <a:lnTo>
                    <a:pt x="25" y="1088"/>
                  </a:lnTo>
                  <a:lnTo>
                    <a:pt x="32" y="1099"/>
                  </a:lnTo>
                  <a:lnTo>
                    <a:pt x="42" y="1110"/>
                  </a:lnTo>
                  <a:lnTo>
                    <a:pt x="53" y="1119"/>
                  </a:lnTo>
                  <a:lnTo>
                    <a:pt x="64" y="1127"/>
                  </a:lnTo>
                  <a:lnTo>
                    <a:pt x="76" y="1135"/>
                  </a:lnTo>
                  <a:lnTo>
                    <a:pt x="87" y="1140"/>
                  </a:lnTo>
                  <a:lnTo>
                    <a:pt x="102" y="1146"/>
                  </a:lnTo>
                  <a:lnTo>
                    <a:pt x="114" y="1149"/>
                  </a:lnTo>
                  <a:lnTo>
                    <a:pt x="130" y="1151"/>
                  </a:lnTo>
                  <a:lnTo>
                    <a:pt x="144" y="1152"/>
                  </a:lnTo>
                  <a:lnTo>
                    <a:pt x="1008" y="1152"/>
                  </a:lnTo>
                  <a:lnTo>
                    <a:pt x="1023" y="1151"/>
                  </a:lnTo>
                  <a:lnTo>
                    <a:pt x="1037" y="1149"/>
                  </a:lnTo>
                  <a:lnTo>
                    <a:pt x="1051" y="1146"/>
                  </a:lnTo>
                  <a:lnTo>
                    <a:pt x="1064" y="1140"/>
                  </a:lnTo>
                  <a:lnTo>
                    <a:pt x="1077" y="1135"/>
                  </a:lnTo>
                  <a:lnTo>
                    <a:pt x="1089" y="1127"/>
                  </a:lnTo>
                  <a:lnTo>
                    <a:pt x="1099" y="1119"/>
                  </a:lnTo>
                  <a:lnTo>
                    <a:pt x="1110" y="1110"/>
                  </a:lnTo>
                  <a:lnTo>
                    <a:pt x="1119" y="1099"/>
                  </a:lnTo>
                  <a:lnTo>
                    <a:pt x="1128" y="1088"/>
                  </a:lnTo>
                  <a:lnTo>
                    <a:pt x="1135" y="1076"/>
                  </a:lnTo>
                  <a:lnTo>
                    <a:pt x="1141" y="1063"/>
                  </a:lnTo>
                  <a:lnTo>
                    <a:pt x="1146" y="1050"/>
                  </a:lnTo>
                  <a:lnTo>
                    <a:pt x="1149" y="1036"/>
                  </a:lnTo>
                  <a:lnTo>
                    <a:pt x="1151" y="1022"/>
                  </a:lnTo>
                  <a:lnTo>
                    <a:pt x="1152" y="1007"/>
                  </a:lnTo>
                  <a:lnTo>
                    <a:pt x="1152" y="108"/>
                  </a:lnTo>
                  <a:lnTo>
                    <a:pt x="1151" y="97"/>
                  </a:lnTo>
                  <a:lnTo>
                    <a:pt x="1150" y="86"/>
                  </a:lnTo>
                  <a:lnTo>
                    <a:pt x="1147" y="75"/>
                  </a:lnTo>
                  <a:lnTo>
                    <a:pt x="1144" y="66"/>
                  </a:lnTo>
                  <a:lnTo>
                    <a:pt x="1139" y="56"/>
                  </a:lnTo>
                  <a:lnTo>
                    <a:pt x="1134" y="47"/>
                  </a:lnTo>
                  <a:lnTo>
                    <a:pt x="1128" y="40"/>
                  </a:lnTo>
                  <a:lnTo>
                    <a:pt x="1120" y="31"/>
                  </a:lnTo>
                  <a:lnTo>
                    <a:pt x="1112" y="24"/>
                  </a:lnTo>
                  <a:lnTo>
                    <a:pt x="1105" y="18"/>
                  </a:lnTo>
                  <a:lnTo>
                    <a:pt x="1095" y="13"/>
                  </a:lnTo>
                  <a:lnTo>
                    <a:pt x="1087" y="8"/>
                  </a:lnTo>
                  <a:lnTo>
                    <a:pt x="1076" y="5"/>
                  </a:lnTo>
                  <a:lnTo>
                    <a:pt x="1066" y="2"/>
                  </a:lnTo>
                  <a:lnTo>
                    <a:pt x="1055" y="1"/>
                  </a:lnTo>
                  <a:lnTo>
                    <a:pt x="10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80" tIns="91440" rIns="182880" bIns="91440" numCol="1" anchor="t" anchorCtr="0" compatLnSpc="1"/>
            <a:lstStyle/>
            <a:p>
              <a:pPr algn="l" defTabSz="1828800" rtl="0"/>
              <a:endParaRPr lang="en-US" sz="3600" kern="1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1" name="Freeform 86"/>
            <p:cNvSpPr/>
            <p:nvPr/>
          </p:nvSpPr>
          <p:spPr bwMode="auto">
            <a:xfrm>
              <a:off x="6528594" y="1989534"/>
              <a:ext cx="128588" cy="14288"/>
            </a:xfrm>
            <a:custGeom>
              <a:avLst/>
              <a:gdLst>
                <a:gd name="T0" fmla="*/ 18 w 324"/>
                <a:gd name="T1" fmla="*/ 36 h 36"/>
                <a:gd name="T2" fmla="*/ 306 w 324"/>
                <a:gd name="T3" fmla="*/ 36 h 36"/>
                <a:gd name="T4" fmla="*/ 310 w 324"/>
                <a:gd name="T5" fmla="*/ 35 h 36"/>
                <a:gd name="T6" fmla="*/ 313 w 324"/>
                <a:gd name="T7" fmla="*/ 34 h 36"/>
                <a:gd name="T8" fmla="*/ 316 w 324"/>
                <a:gd name="T9" fmla="*/ 33 h 36"/>
                <a:gd name="T10" fmla="*/ 318 w 324"/>
                <a:gd name="T11" fmla="*/ 31 h 36"/>
                <a:gd name="T12" fmla="*/ 320 w 324"/>
                <a:gd name="T13" fmla="*/ 28 h 36"/>
                <a:gd name="T14" fmla="*/ 323 w 324"/>
                <a:gd name="T15" fmla="*/ 26 h 36"/>
                <a:gd name="T16" fmla="*/ 324 w 324"/>
                <a:gd name="T17" fmla="*/ 21 h 36"/>
                <a:gd name="T18" fmla="*/ 324 w 324"/>
                <a:gd name="T19" fmla="*/ 18 h 36"/>
                <a:gd name="T20" fmla="*/ 324 w 324"/>
                <a:gd name="T21" fmla="*/ 15 h 36"/>
                <a:gd name="T22" fmla="*/ 323 w 324"/>
                <a:gd name="T23" fmla="*/ 12 h 36"/>
                <a:gd name="T24" fmla="*/ 320 w 324"/>
                <a:gd name="T25" fmla="*/ 8 h 36"/>
                <a:gd name="T26" fmla="*/ 318 w 324"/>
                <a:gd name="T27" fmla="*/ 5 h 36"/>
                <a:gd name="T28" fmla="*/ 316 w 324"/>
                <a:gd name="T29" fmla="*/ 3 h 36"/>
                <a:gd name="T30" fmla="*/ 313 w 324"/>
                <a:gd name="T31" fmla="*/ 2 h 36"/>
                <a:gd name="T32" fmla="*/ 310 w 324"/>
                <a:gd name="T33" fmla="*/ 1 h 36"/>
                <a:gd name="T34" fmla="*/ 306 w 324"/>
                <a:gd name="T35" fmla="*/ 0 h 36"/>
                <a:gd name="T36" fmla="*/ 18 w 324"/>
                <a:gd name="T37" fmla="*/ 0 h 36"/>
                <a:gd name="T38" fmla="*/ 15 w 324"/>
                <a:gd name="T39" fmla="*/ 1 h 36"/>
                <a:gd name="T40" fmla="*/ 10 w 324"/>
                <a:gd name="T41" fmla="*/ 2 h 36"/>
                <a:gd name="T42" fmla="*/ 8 w 324"/>
                <a:gd name="T43" fmla="*/ 3 h 36"/>
                <a:gd name="T44" fmla="*/ 5 w 324"/>
                <a:gd name="T45" fmla="*/ 5 h 36"/>
                <a:gd name="T46" fmla="*/ 3 w 324"/>
                <a:gd name="T47" fmla="*/ 8 h 36"/>
                <a:gd name="T48" fmla="*/ 2 w 324"/>
                <a:gd name="T49" fmla="*/ 12 h 36"/>
                <a:gd name="T50" fmla="*/ 1 w 324"/>
                <a:gd name="T51" fmla="*/ 15 h 36"/>
                <a:gd name="T52" fmla="*/ 0 w 324"/>
                <a:gd name="T53" fmla="*/ 18 h 36"/>
                <a:gd name="T54" fmla="*/ 1 w 324"/>
                <a:gd name="T55" fmla="*/ 21 h 36"/>
                <a:gd name="T56" fmla="*/ 2 w 324"/>
                <a:gd name="T57" fmla="*/ 26 h 36"/>
                <a:gd name="T58" fmla="*/ 3 w 324"/>
                <a:gd name="T59" fmla="*/ 28 h 36"/>
                <a:gd name="T60" fmla="*/ 5 w 324"/>
                <a:gd name="T61" fmla="*/ 31 h 36"/>
                <a:gd name="T62" fmla="*/ 8 w 324"/>
                <a:gd name="T63" fmla="*/ 33 h 36"/>
                <a:gd name="T64" fmla="*/ 10 w 324"/>
                <a:gd name="T65" fmla="*/ 34 h 36"/>
                <a:gd name="T66" fmla="*/ 15 w 324"/>
                <a:gd name="T67" fmla="*/ 35 h 36"/>
                <a:gd name="T68" fmla="*/ 18 w 324"/>
                <a:gd name="T6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24" h="36">
                  <a:moveTo>
                    <a:pt x="18" y="36"/>
                  </a:moveTo>
                  <a:lnTo>
                    <a:pt x="306" y="36"/>
                  </a:lnTo>
                  <a:lnTo>
                    <a:pt x="310" y="35"/>
                  </a:lnTo>
                  <a:lnTo>
                    <a:pt x="313" y="34"/>
                  </a:lnTo>
                  <a:lnTo>
                    <a:pt x="316" y="33"/>
                  </a:lnTo>
                  <a:lnTo>
                    <a:pt x="318" y="31"/>
                  </a:lnTo>
                  <a:lnTo>
                    <a:pt x="320" y="28"/>
                  </a:lnTo>
                  <a:lnTo>
                    <a:pt x="323" y="26"/>
                  </a:lnTo>
                  <a:lnTo>
                    <a:pt x="324" y="21"/>
                  </a:lnTo>
                  <a:lnTo>
                    <a:pt x="324" y="18"/>
                  </a:lnTo>
                  <a:lnTo>
                    <a:pt x="324" y="15"/>
                  </a:lnTo>
                  <a:lnTo>
                    <a:pt x="323" y="12"/>
                  </a:lnTo>
                  <a:lnTo>
                    <a:pt x="320" y="8"/>
                  </a:lnTo>
                  <a:lnTo>
                    <a:pt x="318" y="5"/>
                  </a:lnTo>
                  <a:lnTo>
                    <a:pt x="316" y="3"/>
                  </a:lnTo>
                  <a:lnTo>
                    <a:pt x="313" y="2"/>
                  </a:lnTo>
                  <a:lnTo>
                    <a:pt x="310" y="1"/>
                  </a:lnTo>
                  <a:lnTo>
                    <a:pt x="306" y="0"/>
                  </a:lnTo>
                  <a:lnTo>
                    <a:pt x="18" y="0"/>
                  </a:lnTo>
                  <a:lnTo>
                    <a:pt x="15" y="1"/>
                  </a:lnTo>
                  <a:lnTo>
                    <a:pt x="10" y="2"/>
                  </a:lnTo>
                  <a:lnTo>
                    <a:pt x="8" y="3"/>
                  </a:lnTo>
                  <a:lnTo>
                    <a:pt x="5" y="5"/>
                  </a:lnTo>
                  <a:lnTo>
                    <a:pt x="3" y="8"/>
                  </a:lnTo>
                  <a:lnTo>
                    <a:pt x="2" y="12"/>
                  </a:lnTo>
                  <a:lnTo>
                    <a:pt x="1" y="15"/>
                  </a:lnTo>
                  <a:lnTo>
                    <a:pt x="0" y="18"/>
                  </a:lnTo>
                  <a:lnTo>
                    <a:pt x="1" y="21"/>
                  </a:lnTo>
                  <a:lnTo>
                    <a:pt x="2" y="26"/>
                  </a:lnTo>
                  <a:lnTo>
                    <a:pt x="3" y="28"/>
                  </a:lnTo>
                  <a:lnTo>
                    <a:pt x="5" y="31"/>
                  </a:lnTo>
                  <a:lnTo>
                    <a:pt x="8" y="33"/>
                  </a:lnTo>
                  <a:lnTo>
                    <a:pt x="10" y="34"/>
                  </a:lnTo>
                  <a:lnTo>
                    <a:pt x="15" y="35"/>
                  </a:lnTo>
                  <a:lnTo>
                    <a:pt x="18" y="3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80" tIns="91440" rIns="182880" bIns="91440" numCol="1" anchor="t" anchorCtr="0" compatLnSpc="1"/>
            <a:lstStyle/>
            <a:p>
              <a:pPr algn="l" defTabSz="1828800" rtl="0"/>
              <a:endParaRPr lang="en-US" sz="3600" kern="1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2" name="Freeform 87"/>
            <p:cNvSpPr/>
            <p:nvPr/>
          </p:nvSpPr>
          <p:spPr bwMode="auto">
            <a:xfrm>
              <a:off x="6528594" y="1946672"/>
              <a:ext cx="128588" cy="14288"/>
            </a:xfrm>
            <a:custGeom>
              <a:avLst/>
              <a:gdLst>
                <a:gd name="T0" fmla="*/ 18 w 324"/>
                <a:gd name="T1" fmla="*/ 36 h 36"/>
                <a:gd name="T2" fmla="*/ 306 w 324"/>
                <a:gd name="T3" fmla="*/ 36 h 36"/>
                <a:gd name="T4" fmla="*/ 310 w 324"/>
                <a:gd name="T5" fmla="*/ 35 h 36"/>
                <a:gd name="T6" fmla="*/ 313 w 324"/>
                <a:gd name="T7" fmla="*/ 34 h 36"/>
                <a:gd name="T8" fmla="*/ 316 w 324"/>
                <a:gd name="T9" fmla="*/ 33 h 36"/>
                <a:gd name="T10" fmla="*/ 318 w 324"/>
                <a:gd name="T11" fmla="*/ 31 h 36"/>
                <a:gd name="T12" fmla="*/ 320 w 324"/>
                <a:gd name="T13" fmla="*/ 28 h 36"/>
                <a:gd name="T14" fmla="*/ 323 w 324"/>
                <a:gd name="T15" fmla="*/ 26 h 36"/>
                <a:gd name="T16" fmla="*/ 324 w 324"/>
                <a:gd name="T17" fmla="*/ 21 h 36"/>
                <a:gd name="T18" fmla="*/ 324 w 324"/>
                <a:gd name="T19" fmla="*/ 18 h 36"/>
                <a:gd name="T20" fmla="*/ 324 w 324"/>
                <a:gd name="T21" fmla="*/ 15 h 36"/>
                <a:gd name="T22" fmla="*/ 323 w 324"/>
                <a:gd name="T23" fmla="*/ 12 h 36"/>
                <a:gd name="T24" fmla="*/ 320 w 324"/>
                <a:gd name="T25" fmla="*/ 8 h 36"/>
                <a:gd name="T26" fmla="*/ 318 w 324"/>
                <a:gd name="T27" fmla="*/ 5 h 36"/>
                <a:gd name="T28" fmla="*/ 316 w 324"/>
                <a:gd name="T29" fmla="*/ 3 h 36"/>
                <a:gd name="T30" fmla="*/ 313 w 324"/>
                <a:gd name="T31" fmla="*/ 2 h 36"/>
                <a:gd name="T32" fmla="*/ 310 w 324"/>
                <a:gd name="T33" fmla="*/ 1 h 36"/>
                <a:gd name="T34" fmla="*/ 306 w 324"/>
                <a:gd name="T35" fmla="*/ 0 h 36"/>
                <a:gd name="T36" fmla="*/ 18 w 324"/>
                <a:gd name="T37" fmla="*/ 0 h 36"/>
                <a:gd name="T38" fmla="*/ 15 w 324"/>
                <a:gd name="T39" fmla="*/ 1 h 36"/>
                <a:gd name="T40" fmla="*/ 10 w 324"/>
                <a:gd name="T41" fmla="*/ 2 h 36"/>
                <a:gd name="T42" fmla="*/ 8 w 324"/>
                <a:gd name="T43" fmla="*/ 3 h 36"/>
                <a:gd name="T44" fmla="*/ 5 w 324"/>
                <a:gd name="T45" fmla="*/ 5 h 36"/>
                <a:gd name="T46" fmla="*/ 3 w 324"/>
                <a:gd name="T47" fmla="*/ 8 h 36"/>
                <a:gd name="T48" fmla="*/ 2 w 324"/>
                <a:gd name="T49" fmla="*/ 12 h 36"/>
                <a:gd name="T50" fmla="*/ 1 w 324"/>
                <a:gd name="T51" fmla="*/ 15 h 36"/>
                <a:gd name="T52" fmla="*/ 0 w 324"/>
                <a:gd name="T53" fmla="*/ 18 h 36"/>
                <a:gd name="T54" fmla="*/ 1 w 324"/>
                <a:gd name="T55" fmla="*/ 21 h 36"/>
                <a:gd name="T56" fmla="*/ 2 w 324"/>
                <a:gd name="T57" fmla="*/ 26 h 36"/>
                <a:gd name="T58" fmla="*/ 3 w 324"/>
                <a:gd name="T59" fmla="*/ 28 h 36"/>
                <a:gd name="T60" fmla="*/ 5 w 324"/>
                <a:gd name="T61" fmla="*/ 31 h 36"/>
                <a:gd name="T62" fmla="*/ 8 w 324"/>
                <a:gd name="T63" fmla="*/ 33 h 36"/>
                <a:gd name="T64" fmla="*/ 10 w 324"/>
                <a:gd name="T65" fmla="*/ 34 h 36"/>
                <a:gd name="T66" fmla="*/ 15 w 324"/>
                <a:gd name="T67" fmla="*/ 35 h 36"/>
                <a:gd name="T68" fmla="*/ 18 w 324"/>
                <a:gd name="T6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24" h="36">
                  <a:moveTo>
                    <a:pt x="18" y="36"/>
                  </a:moveTo>
                  <a:lnTo>
                    <a:pt x="306" y="36"/>
                  </a:lnTo>
                  <a:lnTo>
                    <a:pt x="310" y="35"/>
                  </a:lnTo>
                  <a:lnTo>
                    <a:pt x="313" y="34"/>
                  </a:lnTo>
                  <a:lnTo>
                    <a:pt x="316" y="33"/>
                  </a:lnTo>
                  <a:lnTo>
                    <a:pt x="318" y="31"/>
                  </a:lnTo>
                  <a:lnTo>
                    <a:pt x="320" y="28"/>
                  </a:lnTo>
                  <a:lnTo>
                    <a:pt x="323" y="26"/>
                  </a:lnTo>
                  <a:lnTo>
                    <a:pt x="324" y="21"/>
                  </a:lnTo>
                  <a:lnTo>
                    <a:pt x="324" y="18"/>
                  </a:lnTo>
                  <a:lnTo>
                    <a:pt x="324" y="15"/>
                  </a:lnTo>
                  <a:lnTo>
                    <a:pt x="323" y="12"/>
                  </a:lnTo>
                  <a:lnTo>
                    <a:pt x="320" y="8"/>
                  </a:lnTo>
                  <a:lnTo>
                    <a:pt x="318" y="5"/>
                  </a:lnTo>
                  <a:lnTo>
                    <a:pt x="316" y="3"/>
                  </a:lnTo>
                  <a:lnTo>
                    <a:pt x="313" y="2"/>
                  </a:lnTo>
                  <a:lnTo>
                    <a:pt x="310" y="1"/>
                  </a:lnTo>
                  <a:lnTo>
                    <a:pt x="306" y="0"/>
                  </a:lnTo>
                  <a:lnTo>
                    <a:pt x="18" y="0"/>
                  </a:lnTo>
                  <a:lnTo>
                    <a:pt x="15" y="1"/>
                  </a:lnTo>
                  <a:lnTo>
                    <a:pt x="10" y="2"/>
                  </a:lnTo>
                  <a:lnTo>
                    <a:pt x="8" y="3"/>
                  </a:lnTo>
                  <a:lnTo>
                    <a:pt x="5" y="5"/>
                  </a:lnTo>
                  <a:lnTo>
                    <a:pt x="3" y="8"/>
                  </a:lnTo>
                  <a:lnTo>
                    <a:pt x="2" y="12"/>
                  </a:lnTo>
                  <a:lnTo>
                    <a:pt x="1" y="15"/>
                  </a:lnTo>
                  <a:lnTo>
                    <a:pt x="0" y="18"/>
                  </a:lnTo>
                  <a:lnTo>
                    <a:pt x="1" y="21"/>
                  </a:lnTo>
                  <a:lnTo>
                    <a:pt x="2" y="26"/>
                  </a:lnTo>
                  <a:lnTo>
                    <a:pt x="3" y="28"/>
                  </a:lnTo>
                  <a:lnTo>
                    <a:pt x="5" y="31"/>
                  </a:lnTo>
                  <a:lnTo>
                    <a:pt x="8" y="33"/>
                  </a:lnTo>
                  <a:lnTo>
                    <a:pt x="10" y="34"/>
                  </a:lnTo>
                  <a:lnTo>
                    <a:pt x="15" y="35"/>
                  </a:lnTo>
                  <a:lnTo>
                    <a:pt x="18" y="3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80" tIns="91440" rIns="182880" bIns="91440" numCol="1" anchor="t" anchorCtr="0" compatLnSpc="1"/>
            <a:lstStyle/>
            <a:p>
              <a:pPr algn="l" defTabSz="1828800" rtl="0"/>
              <a:endParaRPr lang="en-US" sz="3600" kern="1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3" name="Freeform 88"/>
            <p:cNvSpPr/>
            <p:nvPr/>
          </p:nvSpPr>
          <p:spPr bwMode="auto">
            <a:xfrm>
              <a:off x="6528594" y="1903809"/>
              <a:ext cx="128588" cy="14288"/>
            </a:xfrm>
            <a:custGeom>
              <a:avLst/>
              <a:gdLst>
                <a:gd name="T0" fmla="*/ 18 w 324"/>
                <a:gd name="T1" fmla="*/ 36 h 36"/>
                <a:gd name="T2" fmla="*/ 306 w 324"/>
                <a:gd name="T3" fmla="*/ 36 h 36"/>
                <a:gd name="T4" fmla="*/ 310 w 324"/>
                <a:gd name="T5" fmla="*/ 35 h 36"/>
                <a:gd name="T6" fmla="*/ 313 w 324"/>
                <a:gd name="T7" fmla="*/ 34 h 36"/>
                <a:gd name="T8" fmla="*/ 316 w 324"/>
                <a:gd name="T9" fmla="*/ 33 h 36"/>
                <a:gd name="T10" fmla="*/ 318 w 324"/>
                <a:gd name="T11" fmla="*/ 31 h 36"/>
                <a:gd name="T12" fmla="*/ 320 w 324"/>
                <a:gd name="T13" fmla="*/ 28 h 36"/>
                <a:gd name="T14" fmla="*/ 323 w 324"/>
                <a:gd name="T15" fmla="*/ 26 h 36"/>
                <a:gd name="T16" fmla="*/ 324 w 324"/>
                <a:gd name="T17" fmla="*/ 21 h 36"/>
                <a:gd name="T18" fmla="*/ 324 w 324"/>
                <a:gd name="T19" fmla="*/ 18 h 36"/>
                <a:gd name="T20" fmla="*/ 324 w 324"/>
                <a:gd name="T21" fmla="*/ 15 h 36"/>
                <a:gd name="T22" fmla="*/ 323 w 324"/>
                <a:gd name="T23" fmla="*/ 12 h 36"/>
                <a:gd name="T24" fmla="*/ 320 w 324"/>
                <a:gd name="T25" fmla="*/ 8 h 36"/>
                <a:gd name="T26" fmla="*/ 318 w 324"/>
                <a:gd name="T27" fmla="*/ 5 h 36"/>
                <a:gd name="T28" fmla="*/ 316 w 324"/>
                <a:gd name="T29" fmla="*/ 3 h 36"/>
                <a:gd name="T30" fmla="*/ 313 w 324"/>
                <a:gd name="T31" fmla="*/ 2 h 36"/>
                <a:gd name="T32" fmla="*/ 310 w 324"/>
                <a:gd name="T33" fmla="*/ 1 h 36"/>
                <a:gd name="T34" fmla="*/ 306 w 324"/>
                <a:gd name="T35" fmla="*/ 0 h 36"/>
                <a:gd name="T36" fmla="*/ 18 w 324"/>
                <a:gd name="T37" fmla="*/ 0 h 36"/>
                <a:gd name="T38" fmla="*/ 15 w 324"/>
                <a:gd name="T39" fmla="*/ 1 h 36"/>
                <a:gd name="T40" fmla="*/ 10 w 324"/>
                <a:gd name="T41" fmla="*/ 2 h 36"/>
                <a:gd name="T42" fmla="*/ 8 w 324"/>
                <a:gd name="T43" fmla="*/ 3 h 36"/>
                <a:gd name="T44" fmla="*/ 5 w 324"/>
                <a:gd name="T45" fmla="*/ 5 h 36"/>
                <a:gd name="T46" fmla="*/ 3 w 324"/>
                <a:gd name="T47" fmla="*/ 8 h 36"/>
                <a:gd name="T48" fmla="*/ 2 w 324"/>
                <a:gd name="T49" fmla="*/ 12 h 36"/>
                <a:gd name="T50" fmla="*/ 1 w 324"/>
                <a:gd name="T51" fmla="*/ 15 h 36"/>
                <a:gd name="T52" fmla="*/ 0 w 324"/>
                <a:gd name="T53" fmla="*/ 18 h 36"/>
                <a:gd name="T54" fmla="*/ 1 w 324"/>
                <a:gd name="T55" fmla="*/ 21 h 36"/>
                <a:gd name="T56" fmla="*/ 2 w 324"/>
                <a:gd name="T57" fmla="*/ 26 h 36"/>
                <a:gd name="T58" fmla="*/ 3 w 324"/>
                <a:gd name="T59" fmla="*/ 28 h 36"/>
                <a:gd name="T60" fmla="*/ 5 w 324"/>
                <a:gd name="T61" fmla="*/ 31 h 36"/>
                <a:gd name="T62" fmla="*/ 8 w 324"/>
                <a:gd name="T63" fmla="*/ 33 h 36"/>
                <a:gd name="T64" fmla="*/ 10 w 324"/>
                <a:gd name="T65" fmla="*/ 34 h 36"/>
                <a:gd name="T66" fmla="*/ 15 w 324"/>
                <a:gd name="T67" fmla="*/ 35 h 36"/>
                <a:gd name="T68" fmla="*/ 18 w 324"/>
                <a:gd name="T6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24" h="36">
                  <a:moveTo>
                    <a:pt x="18" y="36"/>
                  </a:moveTo>
                  <a:lnTo>
                    <a:pt x="306" y="36"/>
                  </a:lnTo>
                  <a:lnTo>
                    <a:pt x="310" y="35"/>
                  </a:lnTo>
                  <a:lnTo>
                    <a:pt x="313" y="34"/>
                  </a:lnTo>
                  <a:lnTo>
                    <a:pt x="316" y="33"/>
                  </a:lnTo>
                  <a:lnTo>
                    <a:pt x="318" y="31"/>
                  </a:lnTo>
                  <a:lnTo>
                    <a:pt x="320" y="28"/>
                  </a:lnTo>
                  <a:lnTo>
                    <a:pt x="323" y="26"/>
                  </a:lnTo>
                  <a:lnTo>
                    <a:pt x="324" y="21"/>
                  </a:lnTo>
                  <a:lnTo>
                    <a:pt x="324" y="18"/>
                  </a:lnTo>
                  <a:lnTo>
                    <a:pt x="324" y="15"/>
                  </a:lnTo>
                  <a:lnTo>
                    <a:pt x="323" y="12"/>
                  </a:lnTo>
                  <a:lnTo>
                    <a:pt x="320" y="8"/>
                  </a:lnTo>
                  <a:lnTo>
                    <a:pt x="318" y="5"/>
                  </a:lnTo>
                  <a:lnTo>
                    <a:pt x="316" y="3"/>
                  </a:lnTo>
                  <a:lnTo>
                    <a:pt x="313" y="2"/>
                  </a:lnTo>
                  <a:lnTo>
                    <a:pt x="310" y="1"/>
                  </a:lnTo>
                  <a:lnTo>
                    <a:pt x="306" y="0"/>
                  </a:lnTo>
                  <a:lnTo>
                    <a:pt x="18" y="0"/>
                  </a:lnTo>
                  <a:lnTo>
                    <a:pt x="15" y="1"/>
                  </a:lnTo>
                  <a:lnTo>
                    <a:pt x="10" y="2"/>
                  </a:lnTo>
                  <a:lnTo>
                    <a:pt x="8" y="3"/>
                  </a:lnTo>
                  <a:lnTo>
                    <a:pt x="5" y="5"/>
                  </a:lnTo>
                  <a:lnTo>
                    <a:pt x="3" y="8"/>
                  </a:lnTo>
                  <a:lnTo>
                    <a:pt x="2" y="12"/>
                  </a:lnTo>
                  <a:lnTo>
                    <a:pt x="1" y="15"/>
                  </a:lnTo>
                  <a:lnTo>
                    <a:pt x="0" y="18"/>
                  </a:lnTo>
                  <a:lnTo>
                    <a:pt x="1" y="21"/>
                  </a:lnTo>
                  <a:lnTo>
                    <a:pt x="2" y="26"/>
                  </a:lnTo>
                  <a:lnTo>
                    <a:pt x="3" y="28"/>
                  </a:lnTo>
                  <a:lnTo>
                    <a:pt x="5" y="31"/>
                  </a:lnTo>
                  <a:lnTo>
                    <a:pt x="8" y="33"/>
                  </a:lnTo>
                  <a:lnTo>
                    <a:pt x="10" y="34"/>
                  </a:lnTo>
                  <a:lnTo>
                    <a:pt x="15" y="35"/>
                  </a:lnTo>
                  <a:lnTo>
                    <a:pt x="18" y="3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80" tIns="91440" rIns="182880" bIns="91440" numCol="1" anchor="t" anchorCtr="0" compatLnSpc="1"/>
            <a:lstStyle/>
            <a:p>
              <a:pPr algn="l" defTabSz="1828800" rtl="0"/>
              <a:endParaRPr lang="en-US" sz="3600" kern="1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4" name="Freeform 89"/>
            <p:cNvSpPr/>
            <p:nvPr/>
          </p:nvSpPr>
          <p:spPr bwMode="auto">
            <a:xfrm>
              <a:off x="6371431" y="2203847"/>
              <a:ext cx="128588" cy="14288"/>
            </a:xfrm>
            <a:custGeom>
              <a:avLst/>
              <a:gdLst>
                <a:gd name="T0" fmla="*/ 306 w 324"/>
                <a:gd name="T1" fmla="*/ 0 h 36"/>
                <a:gd name="T2" fmla="*/ 18 w 324"/>
                <a:gd name="T3" fmla="*/ 0 h 36"/>
                <a:gd name="T4" fmla="*/ 14 w 324"/>
                <a:gd name="T5" fmla="*/ 1 h 36"/>
                <a:gd name="T6" fmla="*/ 11 w 324"/>
                <a:gd name="T7" fmla="*/ 2 h 36"/>
                <a:gd name="T8" fmla="*/ 8 w 324"/>
                <a:gd name="T9" fmla="*/ 3 h 36"/>
                <a:gd name="T10" fmla="*/ 6 w 324"/>
                <a:gd name="T11" fmla="*/ 5 h 36"/>
                <a:gd name="T12" fmla="*/ 4 w 324"/>
                <a:gd name="T13" fmla="*/ 8 h 36"/>
                <a:gd name="T14" fmla="*/ 1 w 324"/>
                <a:gd name="T15" fmla="*/ 10 h 36"/>
                <a:gd name="T16" fmla="*/ 0 w 324"/>
                <a:gd name="T17" fmla="*/ 15 h 36"/>
                <a:gd name="T18" fmla="*/ 0 w 324"/>
                <a:gd name="T19" fmla="*/ 18 h 36"/>
                <a:gd name="T20" fmla="*/ 0 w 324"/>
                <a:gd name="T21" fmla="*/ 21 h 36"/>
                <a:gd name="T22" fmla="*/ 1 w 324"/>
                <a:gd name="T23" fmla="*/ 24 h 36"/>
                <a:gd name="T24" fmla="*/ 4 w 324"/>
                <a:gd name="T25" fmla="*/ 28 h 36"/>
                <a:gd name="T26" fmla="*/ 6 w 324"/>
                <a:gd name="T27" fmla="*/ 31 h 36"/>
                <a:gd name="T28" fmla="*/ 8 w 324"/>
                <a:gd name="T29" fmla="*/ 33 h 36"/>
                <a:gd name="T30" fmla="*/ 11 w 324"/>
                <a:gd name="T31" fmla="*/ 34 h 36"/>
                <a:gd name="T32" fmla="*/ 14 w 324"/>
                <a:gd name="T33" fmla="*/ 35 h 36"/>
                <a:gd name="T34" fmla="*/ 18 w 324"/>
                <a:gd name="T35" fmla="*/ 36 h 36"/>
                <a:gd name="T36" fmla="*/ 306 w 324"/>
                <a:gd name="T37" fmla="*/ 36 h 36"/>
                <a:gd name="T38" fmla="*/ 309 w 324"/>
                <a:gd name="T39" fmla="*/ 35 h 36"/>
                <a:gd name="T40" fmla="*/ 312 w 324"/>
                <a:gd name="T41" fmla="*/ 34 h 36"/>
                <a:gd name="T42" fmla="*/ 316 w 324"/>
                <a:gd name="T43" fmla="*/ 33 h 36"/>
                <a:gd name="T44" fmla="*/ 319 w 324"/>
                <a:gd name="T45" fmla="*/ 31 h 36"/>
                <a:gd name="T46" fmla="*/ 321 w 324"/>
                <a:gd name="T47" fmla="*/ 28 h 36"/>
                <a:gd name="T48" fmla="*/ 322 w 324"/>
                <a:gd name="T49" fmla="*/ 24 h 36"/>
                <a:gd name="T50" fmla="*/ 323 w 324"/>
                <a:gd name="T51" fmla="*/ 21 h 36"/>
                <a:gd name="T52" fmla="*/ 324 w 324"/>
                <a:gd name="T53" fmla="*/ 18 h 36"/>
                <a:gd name="T54" fmla="*/ 323 w 324"/>
                <a:gd name="T55" fmla="*/ 15 h 36"/>
                <a:gd name="T56" fmla="*/ 322 w 324"/>
                <a:gd name="T57" fmla="*/ 10 h 36"/>
                <a:gd name="T58" fmla="*/ 321 w 324"/>
                <a:gd name="T59" fmla="*/ 8 h 36"/>
                <a:gd name="T60" fmla="*/ 319 w 324"/>
                <a:gd name="T61" fmla="*/ 5 h 36"/>
                <a:gd name="T62" fmla="*/ 316 w 324"/>
                <a:gd name="T63" fmla="*/ 3 h 36"/>
                <a:gd name="T64" fmla="*/ 312 w 324"/>
                <a:gd name="T65" fmla="*/ 2 h 36"/>
                <a:gd name="T66" fmla="*/ 309 w 324"/>
                <a:gd name="T67" fmla="*/ 1 h 36"/>
                <a:gd name="T68" fmla="*/ 306 w 324"/>
                <a:gd name="T6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24" h="36">
                  <a:moveTo>
                    <a:pt x="306" y="0"/>
                  </a:moveTo>
                  <a:lnTo>
                    <a:pt x="18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3"/>
                  </a:lnTo>
                  <a:lnTo>
                    <a:pt x="6" y="5"/>
                  </a:lnTo>
                  <a:lnTo>
                    <a:pt x="4" y="8"/>
                  </a:lnTo>
                  <a:lnTo>
                    <a:pt x="1" y="10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0" y="21"/>
                  </a:lnTo>
                  <a:lnTo>
                    <a:pt x="1" y="24"/>
                  </a:lnTo>
                  <a:lnTo>
                    <a:pt x="4" y="28"/>
                  </a:lnTo>
                  <a:lnTo>
                    <a:pt x="6" y="31"/>
                  </a:lnTo>
                  <a:lnTo>
                    <a:pt x="8" y="33"/>
                  </a:lnTo>
                  <a:lnTo>
                    <a:pt x="11" y="34"/>
                  </a:lnTo>
                  <a:lnTo>
                    <a:pt x="14" y="35"/>
                  </a:lnTo>
                  <a:lnTo>
                    <a:pt x="18" y="36"/>
                  </a:lnTo>
                  <a:lnTo>
                    <a:pt x="306" y="36"/>
                  </a:lnTo>
                  <a:lnTo>
                    <a:pt x="309" y="35"/>
                  </a:lnTo>
                  <a:lnTo>
                    <a:pt x="312" y="34"/>
                  </a:lnTo>
                  <a:lnTo>
                    <a:pt x="316" y="33"/>
                  </a:lnTo>
                  <a:lnTo>
                    <a:pt x="319" y="31"/>
                  </a:lnTo>
                  <a:lnTo>
                    <a:pt x="321" y="28"/>
                  </a:lnTo>
                  <a:lnTo>
                    <a:pt x="322" y="24"/>
                  </a:lnTo>
                  <a:lnTo>
                    <a:pt x="323" y="21"/>
                  </a:lnTo>
                  <a:lnTo>
                    <a:pt x="324" y="18"/>
                  </a:lnTo>
                  <a:lnTo>
                    <a:pt x="323" y="15"/>
                  </a:lnTo>
                  <a:lnTo>
                    <a:pt x="322" y="10"/>
                  </a:lnTo>
                  <a:lnTo>
                    <a:pt x="321" y="8"/>
                  </a:lnTo>
                  <a:lnTo>
                    <a:pt x="319" y="5"/>
                  </a:lnTo>
                  <a:lnTo>
                    <a:pt x="316" y="3"/>
                  </a:lnTo>
                  <a:lnTo>
                    <a:pt x="312" y="2"/>
                  </a:lnTo>
                  <a:lnTo>
                    <a:pt x="309" y="1"/>
                  </a:lnTo>
                  <a:lnTo>
                    <a:pt x="30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80" tIns="91440" rIns="182880" bIns="91440" numCol="1" anchor="t" anchorCtr="0" compatLnSpc="1"/>
            <a:lstStyle/>
            <a:p>
              <a:pPr algn="l" defTabSz="1828800" rtl="0"/>
              <a:endParaRPr lang="en-US" sz="3600" kern="1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5" name="Freeform 90"/>
            <p:cNvSpPr/>
            <p:nvPr/>
          </p:nvSpPr>
          <p:spPr bwMode="auto">
            <a:xfrm>
              <a:off x="6371431" y="2160984"/>
              <a:ext cx="128588" cy="14288"/>
            </a:xfrm>
            <a:custGeom>
              <a:avLst/>
              <a:gdLst>
                <a:gd name="T0" fmla="*/ 306 w 324"/>
                <a:gd name="T1" fmla="*/ 0 h 36"/>
                <a:gd name="T2" fmla="*/ 18 w 324"/>
                <a:gd name="T3" fmla="*/ 0 h 36"/>
                <a:gd name="T4" fmla="*/ 14 w 324"/>
                <a:gd name="T5" fmla="*/ 1 h 36"/>
                <a:gd name="T6" fmla="*/ 11 w 324"/>
                <a:gd name="T7" fmla="*/ 2 h 36"/>
                <a:gd name="T8" fmla="*/ 8 w 324"/>
                <a:gd name="T9" fmla="*/ 3 h 36"/>
                <a:gd name="T10" fmla="*/ 6 w 324"/>
                <a:gd name="T11" fmla="*/ 5 h 36"/>
                <a:gd name="T12" fmla="*/ 4 w 324"/>
                <a:gd name="T13" fmla="*/ 8 h 36"/>
                <a:gd name="T14" fmla="*/ 1 w 324"/>
                <a:gd name="T15" fmla="*/ 10 h 36"/>
                <a:gd name="T16" fmla="*/ 0 w 324"/>
                <a:gd name="T17" fmla="*/ 15 h 36"/>
                <a:gd name="T18" fmla="*/ 0 w 324"/>
                <a:gd name="T19" fmla="*/ 18 h 36"/>
                <a:gd name="T20" fmla="*/ 0 w 324"/>
                <a:gd name="T21" fmla="*/ 21 h 36"/>
                <a:gd name="T22" fmla="*/ 1 w 324"/>
                <a:gd name="T23" fmla="*/ 24 h 36"/>
                <a:gd name="T24" fmla="*/ 4 w 324"/>
                <a:gd name="T25" fmla="*/ 28 h 36"/>
                <a:gd name="T26" fmla="*/ 6 w 324"/>
                <a:gd name="T27" fmla="*/ 31 h 36"/>
                <a:gd name="T28" fmla="*/ 8 w 324"/>
                <a:gd name="T29" fmla="*/ 33 h 36"/>
                <a:gd name="T30" fmla="*/ 11 w 324"/>
                <a:gd name="T31" fmla="*/ 34 h 36"/>
                <a:gd name="T32" fmla="*/ 14 w 324"/>
                <a:gd name="T33" fmla="*/ 35 h 36"/>
                <a:gd name="T34" fmla="*/ 18 w 324"/>
                <a:gd name="T35" fmla="*/ 36 h 36"/>
                <a:gd name="T36" fmla="*/ 306 w 324"/>
                <a:gd name="T37" fmla="*/ 36 h 36"/>
                <a:gd name="T38" fmla="*/ 309 w 324"/>
                <a:gd name="T39" fmla="*/ 35 h 36"/>
                <a:gd name="T40" fmla="*/ 312 w 324"/>
                <a:gd name="T41" fmla="*/ 34 h 36"/>
                <a:gd name="T42" fmla="*/ 316 w 324"/>
                <a:gd name="T43" fmla="*/ 33 h 36"/>
                <a:gd name="T44" fmla="*/ 319 w 324"/>
                <a:gd name="T45" fmla="*/ 31 h 36"/>
                <a:gd name="T46" fmla="*/ 321 w 324"/>
                <a:gd name="T47" fmla="*/ 28 h 36"/>
                <a:gd name="T48" fmla="*/ 322 w 324"/>
                <a:gd name="T49" fmla="*/ 24 h 36"/>
                <a:gd name="T50" fmla="*/ 323 w 324"/>
                <a:gd name="T51" fmla="*/ 21 h 36"/>
                <a:gd name="T52" fmla="*/ 324 w 324"/>
                <a:gd name="T53" fmla="*/ 18 h 36"/>
                <a:gd name="T54" fmla="*/ 323 w 324"/>
                <a:gd name="T55" fmla="*/ 15 h 36"/>
                <a:gd name="T56" fmla="*/ 322 w 324"/>
                <a:gd name="T57" fmla="*/ 10 h 36"/>
                <a:gd name="T58" fmla="*/ 321 w 324"/>
                <a:gd name="T59" fmla="*/ 8 h 36"/>
                <a:gd name="T60" fmla="*/ 319 w 324"/>
                <a:gd name="T61" fmla="*/ 5 h 36"/>
                <a:gd name="T62" fmla="*/ 316 w 324"/>
                <a:gd name="T63" fmla="*/ 3 h 36"/>
                <a:gd name="T64" fmla="*/ 312 w 324"/>
                <a:gd name="T65" fmla="*/ 2 h 36"/>
                <a:gd name="T66" fmla="*/ 309 w 324"/>
                <a:gd name="T67" fmla="*/ 1 h 36"/>
                <a:gd name="T68" fmla="*/ 306 w 324"/>
                <a:gd name="T6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24" h="36">
                  <a:moveTo>
                    <a:pt x="306" y="0"/>
                  </a:moveTo>
                  <a:lnTo>
                    <a:pt x="18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3"/>
                  </a:lnTo>
                  <a:lnTo>
                    <a:pt x="6" y="5"/>
                  </a:lnTo>
                  <a:lnTo>
                    <a:pt x="4" y="8"/>
                  </a:lnTo>
                  <a:lnTo>
                    <a:pt x="1" y="10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0" y="21"/>
                  </a:lnTo>
                  <a:lnTo>
                    <a:pt x="1" y="24"/>
                  </a:lnTo>
                  <a:lnTo>
                    <a:pt x="4" y="28"/>
                  </a:lnTo>
                  <a:lnTo>
                    <a:pt x="6" y="31"/>
                  </a:lnTo>
                  <a:lnTo>
                    <a:pt x="8" y="33"/>
                  </a:lnTo>
                  <a:lnTo>
                    <a:pt x="11" y="34"/>
                  </a:lnTo>
                  <a:lnTo>
                    <a:pt x="14" y="35"/>
                  </a:lnTo>
                  <a:lnTo>
                    <a:pt x="18" y="36"/>
                  </a:lnTo>
                  <a:lnTo>
                    <a:pt x="306" y="36"/>
                  </a:lnTo>
                  <a:lnTo>
                    <a:pt x="309" y="35"/>
                  </a:lnTo>
                  <a:lnTo>
                    <a:pt x="312" y="34"/>
                  </a:lnTo>
                  <a:lnTo>
                    <a:pt x="316" y="33"/>
                  </a:lnTo>
                  <a:lnTo>
                    <a:pt x="319" y="31"/>
                  </a:lnTo>
                  <a:lnTo>
                    <a:pt x="321" y="28"/>
                  </a:lnTo>
                  <a:lnTo>
                    <a:pt x="322" y="24"/>
                  </a:lnTo>
                  <a:lnTo>
                    <a:pt x="323" y="21"/>
                  </a:lnTo>
                  <a:lnTo>
                    <a:pt x="324" y="18"/>
                  </a:lnTo>
                  <a:lnTo>
                    <a:pt x="323" y="15"/>
                  </a:lnTo>
                  <a:lnTo>
                    <a:pt x="322" y="10"/>
                  </a:lnTo>
                  <a:lnTo>
                    <a:pt x="321" y="8"/>
                  </a:lnTo>
                  <a:lnTo>
                    <a:pt x="319" y="5"/>
                  </a:lnTo>
                  <a:lnTo>
                    <a:pt x="316" y="3"/>
                  </a:lnTo>
                  <a:lnTo>
                    <a:pt x="312" y="2"/>
                  </a:lnTo>
                  <a:lnTo>
                    <a:pt x="309" y="1"/>
                  </a:lnTo>
                  <a:lnTo>
                    <a:pt x="30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80" tIns="91440" rIns="182880" bIns="91440" numCol="1" anchor="t" anchorCtr="0" compatLnSpc="1"/>
            <a:lstStyle/>
            <a:p>
              <a:pPr algn="l" defTabSz="1828800" rtl="0"/>
              <a:endParaRPr lang="en-US" sz="3600" kern="1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6" name="Freeform 91"/>
            <p:cNvSpPr/>
            <p:nvPr/>
          </p:nvSpPr>
          <p:spPr bwMode="auto">
            <a:xfrm>
              <a:off x="6371431" y="2118122"/>
              <a:ext cx="128588" cy="14288"/>
            </a:xfrm>
            <a:custGeom>
              <a:avLst/>
              <a:gdLst>
                <a:gd name="T0" fmla="*/ 306 w 324"/>
                <a:gd name="T1" fmla="*/ 0 h 36"/>
                <a:gd name="T2" fmla="*/ 18 w 324"/>
                <a:gd name="T3" fmla="*/ 0 h 36"/>
                <a:gd name="T4" fmla="*/ 14 w 324"/>
                <a:gd name="T5" fmla="*/ 1 h 36"/>
                <a:gd name="T6" fmla="*/ 11 w 324"/>
                <a:gd name="T7" fmla="*/ 2 h 36"/>
                <a:gd name="T8" fmla="*/ 8 w 324"/>
                <a:gd name="T9" fmla="*/ 3 h 36"/>
                <a:gd name="T10" fmla="*/ 6 w 324"/>
                <a:gd name="T11" fmla="*/ 5 h 36"/>
                <a:gd name="T12" fmla="*/ 4 w 324"/>
                <a:gd name="T13" fmla="*/ 8 h 36"/>
                <a:gd name="T14" fmla="*/ 1 w 324"/>
                <a:gd name="T15" fmla="*/ 12 h 36"/>
                <a:gd name="T16" fmla="*/ 0 w 324"/>
                <a:gd name="T17" fmla="*/ 15 h 36"/>
                <a:gd name="T18" fmla="*/ 0 w 324"/>
                <a:gd name="T19" fmla="*/ 18 h 36"/>
                <a:gd name="T20" fmla="*/ 0 w 324"/>
                <a:gd name="T21" fmla="*/ 21 h 36"/>
                <a:gd name="T22" fmla="*/ 1 w 324"/>
                <a:gd name="T23" fmla="*/ 24 h 36"/>
                <a:gd name="T24" fmla="*/ 4 w 324"/>
                <a:gd name="T25" fmla="*/ 28 h 36"/>
                <a:gd name="T26" fmla="*/ 6 w 324"/>
                <a:gd name="T27" fmla="*/ 31 h 36"/>
                <a:gd name="T28" fmla="*/ 8 w 324"/>
                <a:gd name="T29" fmla="*/ 33 h 36"/>
                <a:gd name="T30" fmla="*/ 11 w 324"/>
                <a:gd name="T31" fmla="*/ 34 h 36"/>
                <a:gd name="T32" fmla="*/ 14 w 324"/>
                <a:gd name="T33" fmla="*/ 35 h 36"/>
                <a:gd name="T34" fmla="*/ 18 w 324"/>
                <a:gd name="T35" fmla="*/ 36 h 36"/>
                <a:gd name="T36" fmla="*/ 306 w 324"/>
                <a:gd name="T37" fmla="*/ 36 h 36"/>
                <a:gd name="T38" fmla="*/ 309 w 324"/>
                <a:gd name="T39" fmla="*/ 35 h 36"/>
                <a:gd name="T40" fmla="*/ 312 w 324"/>
                <a:gd name="T41" fmla="*/ 34 h 36"/>
                <a:gd name="T42" fmla="*/ 316 w 324"/>
                <a:gd name="T43" fmla="*/ 33 h 36"/>
                <a:gd name="T44" fmla="*/ 319 w 324"/>
                <a:gd name="T45" fmla="*/ 31 h 36"/>
                <a:gd name="T46" fmla="*/ 321 w 324"/>
                <a:gd name="T47" fmla="*/ 28 h 36"/>
                <a:gd name="T48" fmla="*/ 322 w 324"/>
                <a:gd name="T49" fmla="*/ 24 h 36"/>
                <a:gd name="T50" fmla="*/ 323 w 324"/>
                <a:gd name="T51" fmla="*/ 21 h 36"/>
                <a:gd name="T52" fmla="*/ 324 w 324"/>
                <a:gd name="T53" fmla="*/ 18 h 36"/>
                <a:gd name="T54" fmla="*/ 323 w 324"/>
                <a:gd name="T55" fmla="*/ 15 h 36"/>
                <a:gd name="T56" fmla="*/ 322 w 324"/>
                <a:gd name="T57" fmla="*/ 12 h 36"/>
                <a:gd name="T58" fmla="*/ 321 w 324"/>
                <a:gd name="T59" fmla="*/ 8 h 36"/>
                <a:gd name="T60" fmla="*/ 319 w 324"/>
                <a:gd name="T61" fmla="*/ 5 h 36"/>
                <a:gd name="T62" fmla="*/ 316 w 324"/>
                <a:gd name="T63" fmla="*/ 3 h 36"/>
                <a:gd name="T64" fmla="*/ 312 w 324"/>
                <a:gd name="T65" fmla="*/ 2 h 36"/>
                <a:gd name="T66" fmla="*/ 309 w 324"/>
                <a:gd name="T67" fmla="*/ 1 h 36"/>
                <a:gd name="T68" fmla="*/ 306 w 324"/>
                <a:gd name="T6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24" h="36">
                  <a:moveTo>
                    <a:pt x="306" y="0"/>
                  </a:moveTo>
                  <a:lnTo>
                    <a:pt x="18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3"/>
                  </a:lnTo>
                  <a:lnTo>
                    <a:pt x="6" y="5"/>
                  </a:lnTo>
                  <a:lnTo>
                    <a:pt x="4" y="8"/>
                  </a:lnTo>
                  <a:lnTo>
                    <a:pt x="1" y="12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0" y="21"/>
                  </a:lnTo>
                  <a:lnTo>
                    <a:pt x="1" y="24"/>
                  </a:lnTo>
                  <a:lnTo>
                    <a:pt x="4" y="28"/>
                  </a:lnTo>
                  <a:lnTo>
                    <a:pt x="6" y="31"/>
                  </a:lnTo>
                  <a:lnTo>
                    <a:pt x="8" y="33"/>
                  </a:lnTo>
                  <a:lnTo>
                    <a:pt x="11" y="34"/>
                  </a:lnTo>
                  <a:lnTo>
                    <a:pt x="14" y="35"/>
                  </a:lnTo>
                  <a:lnTo>
                    <a:pt x="18" y="36"/>
                  </a:lnTo>
                  <a:lnTo>
                    <a:pt x="306" y="36"/>
                  </a:lnTo>
                  <a:lnTo>
                    <a:pt x="309" y="35"/>
                  </a:lnTo>
                  <a:lnTo>
                    <a:pt x="312" y="34"/>
                  </a:lnTo>
                  <a:lnTo>
                    <a:pt x="316" y="33"/>
                  </a:lnTo>
                  <a:lnTo>
                    <a:pt x="319" y="31"/>
                  </a:lnTo>
                  <a:lnTo>
                    <a:pt x="321" y="28"/>
                  </a:lnTo>
                  <a:lnTo>
                    <a:pt x="322" y="24"/>
                  </a:lnTo>
                  <a:lnTo>
                    <a:pt x="323" y="21"/>
                  </a:lnTo>
                  <a:lnTo>
                    <a:pt x="324" y="18"/>
                  </a:lnTo>
                  <a:lnTo>
                    <a:pt x="323" y="15"/>
                  </a:lnTo>
                  <a:lnTo>
                    <a:pt x="322" y="12"/>
                  </a:lnTo>
                  <a:lnTo>
                    <a:pt x="321" y="8"/>
                  </a:lnTo>
                  <a:lnTo>
                    <a:pt x="319" y="5"/>
                  </a:lnTo>
                  <a:lnTo>
                    <a:pt x="316" y="3"/>
                  </a:lnTo>
                  <a:lnTo>
                    <a:pt x="312" y="2"/>
                  </a:lnTo>
                  <a:lnTo>
                    <a:pt x="309" y="1"/>
                  </a:lnTo>
                  <a:lnTo>
                    <a:pt x="30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80" tIns="91440" rIns="182880" bIns="91440" numCol="1" anchor="t" anchorCtr="0" compatLnSpc="1"/>
            <a:lstStyle/>
            <a:p>
              <a:pPr algn="l" defTabSz="1828800" rtl="0"/>
              <a:endParaRPr lang="en-US" sz="3600" kern="1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7" name="Freeform 92"/>
            <p:cNvSpPr/>
            <p:nvPr/>
          </p:nvSpPr>
          <p:spPr bwMode="auto">
            <a:xfrm>
              <a:off x="6528594" y="2203847"/>
              <a:ext cx="128588" cy="14288"/>
            </a:xfrm>
            <a:custGeom>
              <a:avLst/>
              <a:gdLst>
                <a:gd name="T0" fmla="*/ 306 w 324"/>
                <a:gd name="T1" fmla="*/ 0 h 36"/>
                <a:gd name="T2" fmla="*/ 18 w 324"/>
                <a:gd name="T3" fmla="*/ 0 h 36"/>
                <a:gd name="T4" fmla="*/ 15 w 324"/>
                <a:gd name="T5" fmla="*/ 1 h 36"/>
                <a:gd name="T6" fmla="*/ 10 w 324"/>
                <a:gd name="T7" fmla="*/ 2 h 36"/>
                <a:gd name="T8" fmla="*/ 8 w 324"/>
                <a:gd name="T9" fmla="*/ 3 h 36"/>
                <a:gd name="T10" fmla="*/ 5 w 324"/>
                <a:gd name="T11" fmla="*/ 5 h 36"/>
                <a:gd name="T12" fmla="*/ 3 w 324"/>
                <a:gd name="T13" fmla="*/ 8 h 36"/>
                <a:gd name="T14" fmla="*/ 2 w 324"/>
                <a:gd name="T15" fmla="*/ 10 h 36"/>
                <a:gd name="T16" fmla="*/ 1 w 324"/>
                <a:gd name="T17" fmla="*/ 15 h 36"/>
                <a:gd name="T18" fmla="*/ 0 w 324"/>
                <a:gd name="T19" fmla="*/ 18 h 36"/>
                <a:gd name="T20" fmla="*/ 1 w 324"/>
                <a:gd name="T21" fmla="*/ 21 h 36"/>
                <a:gd name="T22" fmla="*/ 2 w 324"/>
                <a:gd name="T23" fmla="*/ 24 h 36"/>
                <a:gd name="T24" fmla="*/ 3 w 324"/>
                <a:gd name="T25" fmla="*/ 28 h 36"/>
                <a:gd name="T26" fmla="*/ 5 w 324"/>
                <a:gd name="T27" fmla="*/ 31 h 36"/>
                <a:gd name="T28" fmla="*/ 8 w 324"/>
                <a:gd name="T29" fmla="*/ 33 h 36"/>
                <a:gd name="T30" fmla="*/ 10 w 324"/>
                <a:gd name="T31" fmla="*/ 34 h 36"/>
                <a:gd name="T32" fmla="*/ 15 w 324"/>
                <a:gd name="T33" fmla="*/ 35 h 36"/>
                <a:gd name="T34" fmla="*/ 18 w 324"/>
                <a:gd name="T35" fmla="*/ 36 h 36"/>
                <a:gd name="T36" fmla="*/ 306 w 324"/>
                <a:gd name="T37" fmla="*/ 36 h 36"/>
                <a:gd name="T38" fmla="*/ 310 w 324"/>
                <a:gd name="T39" fmla="*/ 35 h 36"/>
                <a:gd name="T40" fmla="*/ 313 w 324"/>
                <a:gd name="T41" fmla="*/ 34 h 36"/>
                <a:gd name="T42" fmla="*/ 316 w 324"/>
                <a:gd name="T43" fmla="*/ 33 h 36"/>
                <a:gd name="T44" fmla="*/ 318 w 324"/>
                <a:gd name="T45" fmla="*/ 31 h 36"/>
                <a:gd name="T46" fmla="*/ 320 w 324"/>
                <a:gd name="T47" fmla="*/ 28 h 36"/>
                <a:gd name="T48" fmla="*/ 323 w 324"/>
                <a:gd name="T49" fmla="*/ 24 h 36"/>
                <a:gd name="T50" fmla="*/ 324 w 324"/>
                <a:gd name="T51" fmla="*/ 21 h 36"/>
                <a:gd name="T52" fmla="*/ 324 w 324"/>
                <a:gd name="T53" fmla="*/ 18 h 36"/>
                <a:gd name="T54" fmla="*/ 324 w 324"/>
                <a:gd name="T55" fmla="*/ 15 h 36"/>
                <a:gd name="T56" fmla="*/ 323 w 324"/>
                <a:gd name="T57" fmla="*/ 10 h 36"/>
                <a:gd name="T58" fmla="*/ 320 w 324"/>
                <a:gd name="T59" fmla="*/ 8 h 36"/>
                <a:gd name="T60" fmla="*/ 318 w 324"/>
                <a:gd name="T61" fmla="*/ 5 h 36"/>
                <a:gd name="T62" fmla="*/ 316 w 324"/>
                <a:gd name="T63" fmla="*/ 3 h 36"/>
                <a:gd name="T64" fmla="*/ 313 w 324"/>
                <a:gd name="T65" fmla="*/ 2 h 36"/>
                <a:gd name="T66" fmla="*/ 310 w 324"/>
                <a:gd name="T67" fmla="*/ 1 h 36"/>
                <a:gd name="T68" fmla="*/ 306 w 324"/>
                <a:gd name="T6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24" h="36">
                  <a:moveTo>
                    <a:pt x="306" y="0"/>
                  </a:moveTo>
                  <a:lnTo>
                    <a:pt x="18" y="0"/>
                  </a:lnTo>
                  <a:lnTo>
                    <a:pt x="15" y="1"/>
                  </a:lnTo>
                  <a:lnTo>
                    <a:pt x="10" y="2"/>
                  </a:lnTo>
                  <a:lnTo>
                    <a:pt x="8" y="3"/>
                  </a:lnTo>
                  <a:lnTo>
                    <a:pt x="5" y="5"/>
                  </a:lnTo>
                  <a:lnTo>
                    <a:pt x="3" y="8"/>
                  </a:lnTo>
                  <a:lnTo>
                    <a:pt x="2" y="10"/>
                  </a:lnTo>
                  <a:lnTo>
                    <a:pt x="1" y="15"/>
                  </a:lnTo>
                  <a:lnTo>
                    <a:pt x="0" y="18"/>
                  </a:lnTo>
                  <a:lnTo>
                    <a:pt x="1" y="21"/>
                  </a:lnTo>
                  <a:lnTo>
                    <a:pt x="2" y="24"/>
                  </a:lnTo>
                  <a:lnTo>
                    <a:pt x="3" y="28"/>
                  </a:lnTo>
                  <a:lnTo>
                    <a:pt x="5" y="31"/>
                  </a:lnTo>
                  <a:lnTo>
                    <a:pt x="8" y="33"/>
                  </a:lnTo>
                  <a:lnTo>
                    <a:pt x="10" y="34"/>
                  </a:lnTo>
                  <a:lnTo>
                    <a:pt x="15" y="35"/>
                  </a:lnTo>
                  <a:lnTo>
                    <a:pt x="18" y="36"/>
                  </a:lnTo>
                  <a:lnTo>
                    <a:pt x="306" y="36"/>
                  </a:lnTo>
                  <a:lnTo>
                    <a:pt x="310" y="35"/>
                  </a:lnTo>
                  <a:lnTo>
                    <a:pt x="313" y="34"/>
                  </a:lnTo>
                  <a:lnTo>
                    <a:pt x="316" y="33"/>
                  </a:lnTo>
                  <a:lnTo>
                    <a:pt x="318" y="31"/>
                  </a:lnTo>
                  <a:lnTo>
                    <a:pt x="320" y="28"/>
                  </a:lnTo>
                  <a:lnTo>
                    <a:pt x="323" y="24"/>
                  </a:lnTo>
                  <a:lnTo>
                    <a:pt x="324" y="21"/>
                  </a:lnTo>
                  <a:lnTo>
                    <a:pt x="324" y="18"/>
                  </a:lnTo>
                  <a:lnTo>
                    <a:pt x="324" y="15"/>
                  </a:lnTo>
                  <a:lnTo>
                    <a:pt x="323" y="10"/>
                  </a:lnTo>
                  <a:lnTo>
                    <a:pt x="320" y="8"/>
                  </a:lnTo>
                  <a:lnTo>
                    <a:pt x="318" y="5"/>
                  </a:lnTo>
                  <a:lnTo>
                    <a:pt x="316" y="3"/>
                  </a:lnTo>
                  <a:lnTo>
                    <a:pt x="313" y="2"/>
                  </a:lnTo>
                  <a:lnTo>
                    <a:pt x="310" y="1"/>
                  </a:lnTo>
                  <a:lnTo>
                    <a:pt x="30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80" tIns="91440" rIns="182880" bIns="91440" numCol="1" anchor="t" anchorCtr="0" compatLnSpc="1"/>
            <a:lstStyle/>
            <a:p>
              <a:pPr algn="l" defTabSz="1828800" rtl="0"/>
              <a:endParaRPr lang="en-US" sz="3600" kern="1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8" name="Freeform 93"/>
            <p:cNvSpPr/>
            <p:nvPr/>
          </p:nvSpPr>
          <p:spPr bwMode="auto">
            <a:xfrm>
              <a:off x="6528594" y="2160984"/>
              <a:ext cx="128588" cy="14288"/>
            </a:xfrm>
            <a:custGeom>
              <a:avLst/>
              <a:gdLst>
                <a:gd name="T0" fmla="*/ 306 w 324"/>
                <a:gd name="T1" fmla="*/ 0 h 36"/>
                <a:gd name="T2" fmla="*/ 18 w 324"/>
                <a:gd name="T3" fmla="*/ 0 h 36"/>
                <a:gd name="T4" fmla="*/ 15 w 324"/>
                <a:gd name="T5" fmla="*/ 1 h 36"/>
                <a:gd name="T6" fmla="*/ 10 w 324"/>
                <a:gd name="T7" fmla="*/ 2 h 36"/>
                <a:gd name="T8" fmla="*/ 8 w 324"/>
                <a:gd name="T9" fmla="*/ 3 h 36"/>
                <a:gd name="T10" fmla="*/ 5 w 324"/>
                <a:gd name="T11" fmla="*/ 5 h 36"/>
                <a:gd name="T12" fmla="*/ 3 w 324"/>
                <a:gd name="T13" fmla="*/ 8 h 36"/>
                <a:gd name="T14" fmla="*/ 2 w 324"/>
                <a:gd name="T15" fmla="*/ 10 h 36"/>
                <a:gd name="T16" fmla="*/ 1 w 324"/>
                <a:gd name="T17" fmla="*/ 15 h 36"/>
                <a:gd name="T18" fmla="*/ 0 w 324"/>
                <a:gd name="T19" fmla="*/ 18 h 36"/>
                <a:gd name="T20" fmla="*/ 1 w 324"/>
                <a:gd name="T21" fmla="*/ 21 h 36"/>
                <a:gd name="T22" fmla="*/ 2 w 324"/>
                <a:gd name="T23" fmla="*/ 24 h 36"/>
                <a:gd name="T24" fmla="*/ 3 w 324"/>
                <a:gd name="T25" fmla="*/ 28 h 36"/>
                <a:gd name="T26" fmla="*/ 5 w 324"/>
                <a:gd name="T27" fmla="*/ 31 h 36"/>
                <a:gd name="T28" fmla="*/ 8 w 324"/>
                <a:gd name="T29" fmla="*/ 33 h 36"/>
                <a:gd name="T30" fmla="*/ 10 w 324"/>
                <a:gd name="T31" fmla="*/ 34 h 36"/>
                <a:gd name="T32" fmla="*/ 15 w 324"/>
                <a:gd name="T33" fmla="*/ 35 h 36"/>
                <a:gd name="T34" fmla="*/ 18 w 324"/>
                <a:gd name="T35" fmla="*/ 36 h 36"/>
                <a:gd name="T36" fmla="*/ 306 w 324"/>
                <a:gd name="T37" fmla="*/ 36 h 36"/>
                <a:gd name="T38" fmla="*/ 310 w 324"/>
                <a:gd name="T39" fmla="*/ 35 h 36"/>
                <a:gd name="T40" fmla="*/ 313 w 324"/>
                <a:gd name="T41" fmla="*/ 34 h 36"/>
                <a:gd name="T42" fmla="*/ 316 w 324"/>
                <a:gd name="T43" fmla="*/ 33 h 36"/>
                <a:gd name="T44" fmla="*/ 318 w 324"/>
                <a:gd name="T45" fmla="*/ 31 h 36"/>
                <a:gd name="T46" fmla="*/ 320 w 324"/>
                <a:gd name="T47" fmla="*/ 28 h 36"/>
                <a:gd name="T48" fmla="*/ 323 w 324"/>
                <a:gd name="T49" fmla="*/ 24 h 36"/>
                <a:gd name="T50" fmla="*/ 324 w 324"/>
                <a:gd name="T51" fmla="*/ 21 h 36"/>
                <a:gd name="T52" fmla="*/ 324 w 324"/>
                <a:gd name="T53" fmla="*/ 18 h 36"/>
                <a:gd name="T54" fmla="*/ 324 w 324"/>
                <a:gd name="T55" fmla="*/ 15 h 36"/>
                <a:gd name="T56" fmla="*/ 323 w 324"/>
                <a:gd name="T57" fmla="*/ 10 h 36"/>
                <a:gd name="T58" fmla="*/ 320 w 324"/>
                <a:gd name="T59" fmla="*/ 8 h 36"/>
                <a:gd name="T60" fmla="*/ 318 w 324"/>
                <a:gd name="T61" fmla="*/ 5 h 36"/>
                <a:gd name="T62" fmla="*/ 316 w 324"/>
                <a:gd name="T63" fmla="*/ 3 h 36"/>
                <a:gd name="T64" fmla="*/ 313 w 324"/>
                <a:gd name="T65" fmla="*/ 2 h 36"/>
                <a:gd name="T66" fmla="*/ 310 w 324"/>
                <a:gd name="T67" fmla="*/ 1 h 36"/>
                <a:gd name="T68" fmla="*/ 306 w 324"/>
                <a:gd name="T6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24" h="36">
                  <a:moveTo>
                    <a:pt x="306" y="0"/>
                  </a:moveTo>
                  <a:lnTo>
                    <a:pt x="18" y="0"/>
                  </a:lnTo>
                  <a:lnTo>
                    <a:pt x="15" y="1"/>
                  </a:lnTo>
                  <a:lnTo>
                    <a:pt x="10" y="2"/>
                  </a:lnTo>
                  <a:lnTo>
                    <a:pt x="8" y="3"/>
                  </a:lnTo>
                  <a:lnTo>
                    <a:pt x="5" y="5"/>
                  </a:lnTo>
                  <a:lnTo>
                    <a:pt x="3" y="8"/>
                  </a:lnTo>
                  <a:lnTo>
                    <a:pt x="2" y="10"/>
                  </a:lnTo>
                  <a:lnTo>
                    <a:pt x="1" y="15"/>
                  </a:lnTo>
                  <a:lnTo>
                    <a:pt x="0" y="18"/>
                  </a:lnTo>
                  <a:lnTo>
                    <a:pt x="1" y="21"/>
                  </a:lnTo>
                  <a:lnTo>
                    <a:pt x="2" y="24"/>
                  </a:lnTo>
                  <a:lnTo>
                    <a:pt x="3" y="28"/>
                  </a:lnTo>
                  <a:lnTo>
                    <a:pt x="5" y="31"/>
                  </a:lnTo>
                  <a:lnTo>
                    <a:pt x="8" y="33"/>
                  </a:lnTo>
                  <a:lnTo>
                    <a:pt x="10" y="34"/>
                  </a:lnTo>
                  <a:lnTo>
                    <a:pt x="15" y="35"/>
                  </a:lnTo>
                  <a:lnTo>
                    <a:pt x="18" y="36"/>
                  </a:lnTo>
                  <a:lnTo>
                    <a:pt x="306" y="36"/>
                  </a:lnTo>
                  <a:lnTo>
                    <a:pt x="310" y="35"/>
                  </a:lnTo>
                  <a:lnTo>
                    <a:pt x="313" y="34"/>
                  </a:lnTo>
                  <a:lnTo>
                    <a:pt x="316" y="33"/>
                  </a:lnTo>
                  <a:lnTo>
                    <a:pt x="318" y="31"/>
                  </a:lnTo>
                  <a:lnTo>
                    <a:pt x="320" y="28"/>
                  </a:lnTo>
                  <a:lnTo>
                    <a:pt x="323" y="24"/>
                  </a:lnTo>
                  <a:lnTo>
                    <a:pt x="324" y="21"/>
                  </a:lnTo>
                  <a:lnTo>
                    <a:pt x="324" y="18"/>
                  </a:lnTo>
                  <a:lnTo>
                    <a:pt x="324" y="15"/>
                  </a:lnTo>
                  <a:lnTo>
                    <a:pt x="323" y="10"/>
                  </a:lnTo>
                  <a:lnTo>
                    <a:pt x="320" y="8"/>
                  </a:lnTo>
                  <a:lnTo>
                    <a:pt x="318" y="5"/>
                  </a:lnTo>
                  <a:lnTo>
                    <a:pt x="316" y="3"/>
                  </a:lnTo>
                  <a:lnTo>
                    <a:pt x="313" y="2"/>
                  </a:lnTo>
                  <a:lnTo>
                    <a:pt x="310" y="1"/>
                  </a:lnTo>
                  <a:lnTo>
                    <a:pt x="30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80" tIns="91440" rIns="182880" bIns="91440" numCol="1" anchor="t" anchorCtr="0" compatLnSpc="1"/>
            <a:lstStyle/>
            <a:p>
              <a:pPr algn="l" defTabSz="1828800" rtl="0"/>
              <a:endParaRPr lang="en-US" sz="3600" kern="1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9" name="Freeform 94"/>
            <p:cNvSpPr/>
            <p:nvPr/>
          </p:nvSpPr>
          <p:spPr bwMode="auto">
            <a:xfrm>
              <a:off x="6528594" y="2118122"/>
              <a:ext cx="128588" cy="14288"/>
            </a:xfrm>
            <a:custGeom>
              <a:avLst/>
              <a:gdLst>
                <a:gd name="T0" fmla="*/ 306 w 324"/>
                <a:gd name="T1" fmla="*/ 0 h 36"/>
                <a:gd name="T2" fmla="*/ 18 w 324"/>
                <a:gd name="T3" fmla="*/ 0 h 36"/>
                <a:gd name="T4" fmla="*/ 15 w 324"/>
                <a:gd name="T5" fmla="*/ 1 h 36"/>
                <a:gd name="T6" fmla="*/ 10 w 324"/>
                <a:gd name="T7" fmla="*/ 2 h 36"/>
                <a:gd name="T8" fmla="*/ 8 w 324"/>
                <a:gd name="T9" fmla="*/ 3 h 36"/>
                <a:gd name="T10" fmla="*/ 5 w 324"/>
                <a:gd name="T11" fmla="*/ 5 h 36"/>
                <a:gd name="T12" fmla="*/ 3 w 324"/>
                <a:gd name="T13" fmla="*/ 8 h 36"/>
                <a:gd name="T14" fmla="*/ 2 w 324"/>
                <a:gd name="T15" fmla="*/ 12 h 36"/>
                <a:gd name="T16" fmla="*/ 1 w 324"/>
                <a:gd name="T17" fmla="*/ 15 h 36"/>
                <a:gd name="T18" fmla="*/ 0 w 324"/>
                <a:gd name="T19" fmla="*/ 18 h 36"/>
                <a:gd name="T20" fmla="*/ 1 w 324"/>
                <a:gd name="T21" fmla="*/ 21 h 36"/>
                <a:gd name="T22" fmla="*/ 2 w 324"/>
                <a:gd name="T23" fmla="*/ 24 h 36"/>
                <a:gd name="T24" fmla="*/ 3 w 324"/>
                <a:gd name="T25" fmla="*/ 28 h 36"/>
                <a:gd name="T26" fmla="*/ 5 w 324"/>
                <a:gd name="T27" fmla="*/ 31 h 36"/>
                <a:gd name="T28" fmla="*/ 8 w 324"/>
                <a:gd name="T29" fmla="*/ 33 h 36"/>
                <a:gd name="T30" fmla="*/ 10 w 324"/>
                <a:gd name="T31" fmla="*/ 34 h 36"/>
                <a:gd name="T32" fmla="*/ 15 w 324"/>
                <a:gd name="T33" fmla="*/ 35 h 36"/>
                <a:gd name="T34" fmla="*/ 18 w 324"/>
                <a:gd name="T35" fmla="*/ 36 h 36"/>
                <a:gd name="T36" fmla="*/ 306 w 324"/>
                <a:gd name="T37" fmla="*/ 36 h 36"/>
                <a:gd name="T38" fmla="*/ 310 w 324"/>
                <a:gd name="T39" fmla="*/ 35 h 36"/>
                <a:gd name="T40" fmla="*/ 313 w 324"/>
                <a:gd name="T41" fmla="*/ 34 h 36"/>
                <a:gd name="T42" fmla="*/ 316 w 324"/>
                <a:gd name="T43" fmla="*/ 33 h 36"/>
                <a:gd name="T44" fmla="*/ 318 w 324"/>
                <a:gd name="T45" fmla="*/ 31 h 36"/>
                <a:gd name="T46" fmla="*/ 320 w 324"/>
                <a:gd name="T47" fmla="*/ 28 h 36"/>
                <a:gd name="T48" fmla="*/ 323 w 324"/>
                <a:gd name="T49" fmla="*/ 24 h 36"/>
                <a:gd name="T50" fmla="*/ 324 w 324"/>
                <a:gd name="T51" fmla="*/ 21 h 36"/>
                <a:gd name="T52" fmla="*/ 324 w 324"/>
                <a:gd name="T53" fmla="*/ 18 h 36"/>
                <a:gd name="T54" fmla="*/ 324 w 324"/>
                <a:gd name="T55" fmla="*/ 15 h 36"/>
                <a:gd name="T56" fmla="*/ 323 w 324"/>
                <a:gd name="T57" fmla="*/ 12 h 36"/>
                <a:gd name="T58" fmla="*/ 320 w 324"/>
                <a:gd name="T59" fmla="*/ 8 h 36"/>
                <a:gd name="T60" fmla="*/ 318 w 324"/>
                <a:gd name="T61" fmla="*/ 5 h 36"/>
                <a:gd name="T62" fmla="*/ 316 w 324"/>
                <a:gd name="T63" fmla="*/ 3 h 36"/>
                <a:gd name="T64" fmla="*/ 313 w 324"/>
                <a:gd name="T65" fmla="*/ 2 h 36"/>
                <a:gd name="T66" fmla="*/ 310 w 324"/>
                <a:gd name="T67" fmla="*/ 1 h 36"/>
                <a:gd name="T68" fmla="*/ 306 w 324"/>
                <a:gd name="T6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24" h="36">
                  <a:moveTo>
                    <a:pt x="306" y="0"/>
                  </a:moveTo>
                  <a:lnTo>
                    <a:pt x="18" y="0"/>
                  </a:lnTo>
                  <a:lnTo>
                    <a:pt x="15" y="1"/>
                  </a:lnTo>
                  <a:lnTo>
                    <a:pt x="10" y="2"/>
                  </a:lnTo>
                  <a:lnTo>
                    <a:pt x="8" y="3"/>
                  </a:lnTo>
                  <a:lnTo>
                    <a:pt x="5" y="5"/>
                  </a:lnTo>
                  <a:lnTo>
                    <a:pt x="3" y="8"/>
                  </a:lnTo>
                  <a:lnTo>
                    <a:pt x="2" y="12"/>
                  </a:lnTo>
                  <a:lnTo>
                    <a:pt x="1" y="15"/>
                  </a:lnTo>
                  <a:lnTo>
                    <a:pt x="0" y="18"/>
                  </a:lnTo>
                  <a:lnTo>
                    <a:pt x="1" y="21"/>
                  </a:lnTo>
                  <a:lnTo>
                    <a:pt x="2" y="24"/>
                  </a:lnTo>
                  <a:lnTo>
                    <a:pt x="3" y="28"/>
                  </a:lnTo>
                  <a:lnTo>
                    <a:pt x="5" y="31"/>
                  </a:lnTo>
                  <a:lnTo>
                    <a:pt x="8" y="33"/>
                  </a:lnTo>
                  <a:lnTo>
                    <a:pt x="10" y="34"/>
                  </a:lnTo>
                  <a:lnTo>
                    <a:pt x="15" y="35"/>
                  </a:lnTo>
                  <a:lnTo>
                    <a:pt x="18" y="36"/>
                  </a:lnTo>
                  <a:lnTo>
                    <a:pt x="306" y="36"/>
                  </a:lnTo>
                  <a:lnTo>
                    <a:pt x="310" y="35"/>
                  </a:lnTo>
                  <a:lnTo>
                    <a:pt x="313" y="34"/>
                  </a:lnTo>
                  <a:lnTo>
                    <a:pt x="316" y="33"/>
                  </a:lnTo>
                  <a:lnTo>
                    <a:pt x="318" y="31"/>
                  </a:lnTo>
                  <a:lnTo>
                    <a:pt x="320" y="28"/>
                  </a:lnTo>
                  <a:lnTo>
                    <a:pt x="323" y="24"/>
                  </a:lnTo>
                  <a:lnTo>
                    <a:pt x="324" y="21"/>
                  </a:lnTo>
                  <a:lnTo>
                    <a:pt x="324" y="18"/>
                  </a:lnTo>
                  <a:lnTo>
                    <a:pt x="324" y="15"/>
                  </a:lnTo>
                  <a:lnTo>
                    <a:pt x="323" y="12"/>
                  </a:lnTo>
                  <a:lnTo>
                    <a:pt x="320" y="8"/>
                  </a:lnTo>
                  <a:lnTo>
                    <a:pt x="318" y="5"/>
                  </a:lnTo>
                  <a:lnTo>
                    <a:pt x="316" y="3"/>
                  </a:lnTo>
                  <a:lnTo>
                    <a:pt x="313" y="2"/>
                  </a:lnTo>
                  <a:lnTo>
                    <a:pt x="310" y="1"/>
                  </a:lnTo>
                  <a:lnTo>
                    <a:pt x="30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80" tIns="91440" rIns="182880" bIns="91440" numCol="1" anchor="t" anchorCtr="0" compatLnSpc="1"/>
            <a:lstStyle/>
            <a:p>
              <a:pPr algn="l" defTabSz="1828800" rtl="0"/>
              <a:endParaRPr lang="en-US" sz="3600" kern="1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0" name="Freeform 95"/>
            <p:cNvSpPr/>
            <p:nvPr/>
          </p:nvSpPr>
          <p:spPr bwMode="auto">
            <a:xfrm>
              <a:off x="6371431" y="2032397"/>
              <a:ext cx="285750" cy="14288"/>
            </a:xfrm>
            <a:custGeom>
              <a:avLst/>
              <a:gdLst>
                <a:gd name="T0" fmla="*/ 702 w 720"/>
                <a:gd name="T1" fmla="*/ 0 h 36"/>
                <a:gd name="T2" fmla="*/ 18 w 720"/>
                <a:gd name="T3" fmla="*/ 0 h 36"/>
                <a:gd name="T4" fmla="*/ 14 w 720"/>
                <a:gd name="T5" fmla="*/ 1 h 36"/>
                <a:gd name="T6" fmla="*/ 11 w 720"/>
                <a:gd name="T7" fmla="*/ 2 h 36"/>
                <a:gd name="T8" fmla="*/ 8 w 720"/>
                <a:gd name="T9" fmla="*/ 3 h 36"/>
                <a:gd name="T10" fmla="*/ 6 w 720"/>
                <a:gd name="T11" fmla="*/ 5 h 36"/>
                <a:gd name="T12" fmla="*/ 4 w 720"/>
                <a:gd name="T13" fmla="*/ 8 h 36"/>
                <a:gd name="T14" fmla="*/ 1 w 720"/>
                <a:gd name="T15" fmla="*/ 10 h 36"/>
                <a:gd name="T16" fmla="*/ 0 w 720"/>
                <a:gd name="T17" fmla="*/ 15 h 36"/>
                <a:gd name="T18" fmla="*/ 0 w 720"/>
                <a:gd name="T19" fmla="*/ 18 h 36"/>
                <a:gd name="T20" fmla="*/ 0 w 720"/>
                <a:gd name="T21" fmla="*/ 21 h 36"/>
                <a:gd name="T22" fmla="*/ 1 w 720"/>
                <a:gd name="T23" fmla="*/ 24 h 36"/>
                <a:gd name="T24" fmla="*/ 4 w 720"/>
                <a:gd name="T25" fmla="*/ 28 h 36"/>
                <a:gd name="T26" fmla="*/ 6 w 720"/>
                <a:gd name="T27" fmla="*/ 31 h 36"/>
                <a:gd name="T28" fmla="*/ 8 w 720"/>
                <a:gd name="T29" fmla="*/ 33 h 36"/>
                <a:gd name="T30" fmla="*/ 11 w 720"/>
                <a:gd name="T31" fmla="*/ 34 h 36"/>
                <a:gd name="T32" fmla="*/ 14 w 720"/>
                <a:gd name="T33" fmla="*/ 35 h 36"/>
                <a:gd name="T34" fmla="*/ 18 w 720"/>
                <a:gd name="T35" fmla="*/ 36 h 36"/>
                <a:gd name="T36" fmla="*/ 702 w 720"/>
                <a:gd name="T37" fmla="*/ 36 h 36"/>
                <a:gd name="T38" fmla="*/ 706 w 720"/>
                <a:gd name="T39" fmla="*/ 35 h 36"/>
                <a:gd name="T40" fmla="*/ 709 w 720"/>
                <a:gd name="T41" fmla="*/ 34 h 36"/>
                <a:gd name="T42" fmla="*/ 712 w 720"/>
                <a:gd name="T43" fmla="*/ 33 h 36"/>
                <a:gd name="T44" fmla="*/ 714 w 720"/>
                <a:gd name="T45" fmla="*/ 31 h 36"/>
                <a:gd name="T46" fmla="*/ 716 w 720"/>
                <a:gd name="T47" fmla="*/ 28 h 36"/>
                <a:gd name="T48" fmla="*/ 719 w 720"/>
                <a:gd name="T49" fmla="*/ 24 h 36"/>
                <a:gd name="T50" fmla="*/ 720 w 720"/>
                <a:gd name="T51" fmla="*/ 21 h 36"/>
                <a:gd name="T52" fmla="*/ 720 w 720"/>
                <a:gd name="T53" fmla="*/ 18 h 36"/>
                <a:gd name="T54" fmla="*/ 720 w 720"/>
                <a:gd name="T55" fmla="*/ 15 h 36"/>
                <a:gd name="T56" fmla="*/ 719 w 720"/>
                <a:gd name="T57" fmla="*/ 10 h 36"/>
                <a:gd name="T58" fmla="*/ 716 w 720"/>
                <a:gd name="T59" fmla="*/ 8 h 36"/>
                <a:gd name="T60" fmla="*/ 714 w 720"/>
                <a:gd name="T61" fmla="*/ 5 h 36"/>
                <a:gd name="T62" fmla="*/ 712 w 720"/>
                <a:gd name="T63" fmla="*/ 3 h 36"/>
                <a:gd name="T64" fmla="*/ 709 w 720"/>
                <a:gd name="T65" fmla="*/ 2 h 36"/>
                <a:gd name="T66" fmla="*/ 706 w 720"/>
                <a:gd name="T67" fmla="*/ 1 h 36"/>
                <a:gd name="T68" fmla="*/ 702 w 720"/>
                <a:gd name="T6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20" h="36">
                  <a:moveTo>
                    <a:pt x="702" y="0"/>
                  </a:moveTo>
                  <a:lnTo>
                    <a:pt x="18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3"/>
                  </a:lnTo>
                  <a:lnTo>
                    <a:pt x="6" y="5"/>
                  </a:lnTo>
                  <a:lnTo>
                    <a:pt x="4" y="8"/>
                  </a:lnTo>
                  <a:lnTo>
                    <a:pt x="1" y="10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0" y="21"/>
                  </a:lnTo>
                  <a:lnTo>
                    <a:pt x="1" y="24"/>
                  </a:lnTo>
                  <a:lnTo>
                    <a:pt x="4" y="28"/>
                  </a:lnTo>
                  <a:lnTo>
                    <a:pt x="6" y="31"/>
                  </a:lnTo>
                  <a:lnTo>
                    <a:pt x="8" y="33"/>
                  </a:lnTo>
                  <a:lnTo>
                    <a:pt x="11" y="34"/>
                  </a:lnTo>
                  <a:lnTo>
                    <a:pt x="14" y="35"/>
                  </a:lnTo>
                  <a:lnTo>
                    <a:pt x="18" y="36"/>
                  </a:lnTo>
                  <a:lnTo>
                    <a:pt x="702" y="36"/>
                  </a:lnTo>
                  <a:lnTo>
                    <a:pt x="706" y="35"/>
                  </a:lnTo>
                  <a:lnTo>
                    <a:pt x="709" y="34"/>
                  </a:lnTo>
                  <a:lnTo>
                    <a:pt x="712" y="33"/>
                  </a:lnTo>
                  <a:lnTo>
                    <a:pt x="714" y="31"/>
                  </a:lnTo>
                  <a:lnTo>
                    <a:pt x="716" y="28"/>
                  </a:lnTo>
                  <a:lnTo>
                    <a:pt x="719" y="24"/>
                  </a:lnTo>
                  <a:lnTo>
                    <a:pt x="720" y="21"/>
                  </a:lnTo>
                  <a:lnTo>
                    <a:pt x="720" y="18"/>
                  </a:lnTo>
                  <a:lnTo>
                    <a:pt x="720" y="15"/>
                  </a:lnTo>
                  <a:lnTo>
                    <a:pt x="719" y="10"/>
                  </a:lnTo>
                  <a:lnTo>
                    <a:pt x="716" y="8"/>
                  </a:lnTo>
                  <a:lnTo>
                    <a:pt x="714" y="5"/>
                  </a:lnTo>
                  <a:lnTo>
                    <a:pt x="712" y="3"/>
                  </a:lnTo>
                  <a:lnTo>
                    <a:pt x="709" y="2"/>
                  </a:lnTo>
                  <a:lnTo>
                    <a:pt x="706" y="1"/>
                  </a:lnTo>
                  <a:lnTo>
                    <a:pt x="70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80" tIns="91440" rIns="182880" bIns="91440" numCol="1" anchor="t" anchorCtr="0" compatLnSpc="1"/>
            <a:lstStyle/>
            <a:p>
              <a:pPr algn="l" defTabSz="1828800" rtl="0"/>
              <a:endParaRPr lang="en-US" sz="3600" kern="1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1" name="Freeform 96"/>
            <p:cNvSpPr/>
            <p:nvPr/>
          </p:nvSpPr>
          <p:spPr bwMode="auto">
            <a:xfrm>
              <a:off x="6371431" y="2075259"/>
              <a:ext cx="285750" cy="14288"/>
            </a:xfrm>
            <a:custGeom>
              <a:avLst/>
              <a:gdLst>
                <a:gd name="T0" fmla="*/ 702 w 720"/>
                <a:gd name="T1" fmla="*/ 0 h 36"/>
                <a:gd name="T2" fmla="*/ 18 w 720"/>
                <a:gd name="T3" fmla="*/ 0 h 36"/>
                <a:gd name="T4" fmla="*/ 14 w 720"/>
                <a:gd name="T5" fmla="*/ 1 h 36"/>
                <a:gd name="T6" fmla="*/ 11 w 720"/>
                <a:gd name="T7" fmla="*/ 2 h 36"/>
                <a:gd name="T8" fmla="*/ 8 w 720"/>
                <a:gd name="T9" fmla="*/ 3 h 36"/>
                <a:gd name="T10" fmla="*/ 6 w 720"/>
                <a:gd name="T11" fmla="*/ 5 h 36"/>
                <a:gd name="T12" fmla="*/ 4 w 720"/>
                <a:gd name="T13" fmla="*/ 8 h 36"/>
                <a:gd name="T14" fmla="*/ 1 w 720"/>
                <a:gd name="T15" fmla="*/ 10 h 36"/>
                <a:gd name="T16" fmla="*/ 0 w 720"/>
                <a:gd name="T17" fmla="*/ 15 h 36"/>
                <a:gd name="T18" fmla="*/ 0 w 720"/>
                <a:gd name="T19" fmla="*/ 18 h 36"/>
                <a:gd name="T20" fmla="*/ 0 w 720"/>
                <a:gd name="T21" fmla="*/ 21 h 36"/>
                <a:gd name="T22" fmla="*/ 1 w 720"/>
                <a:gd name="T23" fmla="*/ 24 h 36"/>
                <a:gd name="T24" fmla="*/ 4 w 720"/>
                <a:gd name="T25" fmla="*/ 28 h 36"/>
                <a:gd name="T26" fmla="*/ 6 w 720"/>
                <a:gd name="T27" fmla="*/ 31 h 36"/>
                <a:gd name="T28" fmla="*/ 8 w 720"/>
                <a:gd name="T29" fmla="*/ 33 h 36"/>
                <a:gd name="T30" fmla="*/ 11 w 720"/>
                <a:gd name="T31" fmla="*/ 34 h 36"/>
                <a:gd name="T32" fmla="*/ 14 w 720"/>
                <a:gd name="T33" fmla="*/ 35 h 36"/>
                <a:gd name="T34" fmla="*/ 18 w 720"/>
                <a:gd name="T35" fmla="*/ 36 h 36"/>
                <a:gd name="T36" fmla="*/ 702 w 720"/>
                <a:gd name="T37" fmla="*/ 36 h 36"/>
                <a:gd name="T38" fmla="*/ 706 w 720"/>
                <a:gd name="T39" fmla="*/ 35 h 36"/>
                <a:gd name="T40" fmla="*/ 709 w 720"/>
                <a:gd name="T41" fmla="*/ 34 h 36"/>
                <a:gd name="T42" fmla="*/ 712 w 720"/>
                <a:gd name="T43" fmla="*/ 33 h 36"/>
                <a:gd name="T44" fmla="*/ 714 w 720"/>
                <a:gd name="T45" fmla="*/ 31 h 36"/>
                <a:gd name="T46" fmla="*/ 716 w 720"/>
                <a:gd name="T47" fmla="*/ 28 h 36"/>
                <a:gd name="T48" fmla="*/ 719 w 720"/>
                <a:gd name="T49" fmla="*/ 24 h 36"/>
                <a:gd name="T50" fmla="*/ 720 w 720"/>
                <a:gd name="T51" fmla="*/ 21 h 36"/>
                <a:gd name="T52" fmla="*/ 720 w 720"/>
                <a:gd name="T53" fmla="*/ 18 h 36"/>
                <a:gd name="T54" fmla="*/ 720 w 720"/>
                <a:gd name="T55" fmla="*/ 15 h 36"/>
                <a:gd name="T56" fmla="*/ 719 w 720"/>
                <a:gd name="T57" fmla="*/ 10 h 36"/>
                <a:gd name="T58" fmla="*/ 716 w 720"/>
                <a:gd name="T59" fmla="*/ 8 h 36"/>
                <a:gd name="T60" fmla="*/ 714 w 720"/>
                <a:gd name="T61" fmla="*/ 5 h 36"/>
                <a:gd name="T62" fmla="*/ 712 w 720"/>
                <a:gd name="T63" fmla="*/ 3 h 36"/>
                <a:gd name="T64" fmla="*/ 709 w 720"/>
                <a:gd name="T65" fmla="*/ 2 h 36"/>
                <a:gd name="T66" fmla="*/ 706 w 720"/>
                <a:gd name="T67" fmla="*/ 1 h 36"/>
                <a:gd name="T68" fmla="*/ 702 w 720"/>
                <a:gd name="T6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20" h="36">
                  <a:moveTo>
                    <a:pt x="702" y="0"/>
                  </a:moveTo>
                  <a:lnTo>
                    <a:pt x="18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3"/>
                  </a:lnTo>
                  <a:lnTo>
                    <a:pt x="6" y="5"/>
                  </a:lnTo>
                  <a:lnTo>
                    <a:pt x="4" y="8"/>
                  </a:lnTo>
                  <a:lnTo>
                    <a:pt x="1" y="10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0" y="21"/>
                  </a:lnTo>
                  <a:lnTo>
                    <a:pt x="1" y="24"/>
                  </a:lnTo>
                  <a:lnTo>
                    <a:pt x="4" y="28"/>
                  </a:lnTo>
                  <a:lnTo>
                    <a:pt x="6" y="31"/>
                  </a:lnTo>
                  <a:lnTo>
                    <a:pt x="8" y="33"/>
                  </a:lnTo>
                  <a:lnTo>
                    <a:pt x="11" y="34"/>
                  </a:lnTo>
                  <a:lnTo>
                    <a:pt x="14" y="35"/>
                  </a:lnTo>
                  <a:lnTo>
                    <a:pt x="18" y="36"/>
                  </a:lnTo>
                  <a:lnTo>
                    <a:pt x="702" y="36"/>
                  </a:lnTo>
                  <a:lnTo>
                    <a:pt x="706" y="35"/>
                  </a:lnTo>
                  <a:lnTo>
                    <a:pt x="709" y="34"/>
                  </a:lnTo>
                  <a:lnTo>
                    <a:pt x="712" y="33"/>
                  </a:lnTo>
                  <a:lnTo>
                    <a:pt x="714" y="31"/>
                  </a:lnTo>
                  <a:lnTo>
                    <a:pt x="716" y="28"/>
                  </a:lnTo>
                  <a:lnTo>
                    <a:pt x="719" y="24"/>
                  </a:lnTo>
                  <a:lnTo>
                    <a:pt x="720" y="21"/>
                  </a:lnTo>
                  <a:lnTo>
                    <a:pt x="720" y="18"/>
                  </a:lnTo>
                  <a:lnTo>
                    <a:pt x="720" y="15"/>
                  </a:lnTo>
                  <a:lnTo>
                    <a:pt x="719" y="10"/>
                  </a:lnTo>
                  <a:lnTo>
                    <a:pt x="716" y="8"/>
                  </a:lnTo>
                  <a:lnTo>
                    <a:pt x="714" y="5"/>
                  </a:lnTo>
                  <a:lnTo>
                    <a:pt x="712" y="3"/>
                  </a:lnTo>
                  <a:lnTo>
                    <a:pt x="709" y="2"/>
                  </a:lnTo>
                  <a:lnTo>
                    <a:pt x="706" y="1"/>
                  </a:lnTo>
                  <a:lnTo>
                    <a:pt x="70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80" tIns="91440" rIns="182880" bIns="91440" numCol="1" anchor="t" anchorCtr="0" compatLnSpc="1"/>
            <a:lstStyle/>
            <a:p>
              <a:pPr algn="l" defTabSz="1828800" rtl="0"/>
              <a:endParaRPr lang="en-US" sz="3600" kern="1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2" name="Freeform 97"/>
            <p:cNvSpPr>
              <a:spLocks noEditPoints="1"/>
            </p:cNvSpPr>
            <p:nvPr/>
          </p:nvSpPr>
          <p:spPr bwMode="auto">
            <a:xfrm>
              <a:off x="6371431" y="1875234"/>
              <a:ext cx="128588" cy="128588"/>
            </a:xfrm>
            <a:custGeom>
              <a:avLst/>
              <a:gdLst>
                <a:gd name="T0" fmla="*/ 72 w 324"/>
                <a:gd name="T1" fmla="*/ 72 h 324"/>
                <a:gd name="T2" fmla="*/ 252 w 324"/>
                <a:gd name="T3" fmla="*/ 72 h 324"/>
                <a:gd name="T4" fmla="*/ 252 w 324"/>
                <a:gd name="T5" fmla="*/ 252 h 324"/>
                <a:gd name="T6" fmla="*/ 72 w 324"/>
                <a:gd name="T7" fmla="*/ 252 h 324"/>
                <a:gd name="T8" fmla="*/ 72 w 324"/>
                <a:gd name="T9" fmla="*/ 72 h 324"/>
                <a:gd name="T10" fmla="*/ 36 w 324"/>
                <a:gd name="T11" fmla="*/ 324 h 324"/>
                <a:gd name="T12" fmla="*/ 288 w 324"/>
                <a:gd name="T13" fmla="*/ 324 h 324"/>
                <a:gd name="T14" fmla="*/ 295 w 324"/>
                <a:gd name="T15" fmla="*/ 323 h 324"/>
                <a:gd name="T16" fmla="*/ 302 w 324"/>
                <a:gd name="T17" fmla="*/ 321 h 324"/>
                <a:gd name="T18" fmla="*/ 308 w 324"/>
                <a:gd name="T19" fmla="*/ 318 h 324"/>
                <a:gd name="T20" fmla="*/ 314 w 324"/>
                <a:gd name="T21" fmla="*/ 314 h 324"/>
                <a:gd name="T22" fmla="*/ 318 w 324"/>
                <a:gd name="T23" fmla="*/ 308 h 324"/>
                <a:gd name="T24" fmla="*/ 321 w 324"/>
                <a:gd name="T25" fmla="*/ 302 h 324"/>
                <a:gd name="T26" fmla="*/ 323 w 324"/>
                <a:gd name="T27" fmla="*/ 295 h 324"/>
                <a:gd name="T28" fmla="*/ 324 w 324"/>
                <a:gd name="T29" fmla="*/ 288 h 324"/>
                <a:gd name="T30" fmla="*/ 324 w 324"/>
                <a:gd name="T31" fmla="*/ 36 h 324"/>
                <a:gd name="T32" fmla="*/ 323 w 324"/>
                <a:gd name="T33" fmla="*/ 28 h 324"/>
                <a:gd name="T34" fmla="*/ 321 w 324"/>
                <a:gd name="T35" fmla="*/ 22 h 324"/>
                <a:gd name="T36" fmla="*/ 318 w 324"/>
                <a:gd name="T37" fmla="*/ 15 h 324"/>
                <a:gd name="T38" fmla="*/ 314 w 324"/>
                <a:gd name="T39" fmla="*/ 10 h 324"/>
                <a:gd name="T40" fmla="*/ 308 w 324"/>
                <a:gd name="T41" fmla="*/ 6 h 324"/>
                <a:gd name="T42" fmla="*/ 302 w 324"/>
                <a:gd name="T43" fmla="*/ 3 h 324"/>
                <a:gd name="T44" fmla="*/ 295 w 324"/>
                <a:gd name="T45" fmla="*/ 0 h 324"/>
                <a:gd name="T46" fmla="*/ 288 w 324"/>
                <a:gd name="T47" fmla="*/ 0 h 324"/>
                <a:gd name="T48" fmla="*/ 36 w 324"/>
                <a:gd name="T49" fmla="*/ 0 h 324"/>
                <a:gd name="T50" fmla="*/ 28 w 324"/>
                <a:gd name="T51" fmla="*/ 0 h 324"/>
                <a:gd name="T52" fmla="*/ 22 w 324"/>
                <a:gd name="T53" fmla="*/ 3 h 324"/>
                <a:gd name="T54" fmla="*/ 15 w 324"/>
                <a:gd name="T55" fmla="*/ 6 h 324"/>
                <a:gd name="T56" fmla="*/ 10 w 324"/>
                <a:gd name="T57" fmla="*/ 10 h 324"/>
                <a:gd name="T58" fmla="*/ 6 w 324"/>
                <a:gd name="T59" fmla="*/ 15 h 324"/>
                <a:gd name="T60" fmla="*/ 3 w 324"/>
                <a:gd name="T61" fmla="*/ 22 h 324"/>
                <a:gd name="T62" fmla="*/ 0 w 324"/>
                <a:gd name="T63" fmla="*/ 28 h 324"/>
                <a:gd name="T64" fmla="*/ 0 w 324"/>
                <a:gd name="T65" fmla="*/ 36 h 324"/>
                <a:gd name="T66" fmla="*/ 0 w 324"/>
                <a:gd name="T67" fmla="*/ 288 h 324"/>
                <a:gd name="T68" fmla="*/ 0 w 324"/>
                <a:gd name="T69" fmla="*/ 295 h 324"/>
                <a:gd name="T70" fmla="*/ 3 w 324"/>
                <a:gd name="T71" fmla="*/ 302 h 324"/>
                <a:gd name="T72" fmla="*/ 6 w 324"/>
                <a:gd name="T73" fmla="*/ 308 h 324"/>
                <a:gd name="T74" fmla="*/ 10 w 324"/>
                <a:gd name="T75" fmla="*/ 314 h 324"/>
                <a:gd name="T76" fmla="*/ 15 w 324"/>
                <a:gd name="T77" fmla="*/ 318 h 324"/>
                <a:gd name="T78" fmla="*/ 22 w 324"/>
                <a:gd name="T79" fmla="*/ 321 h 324"/>
                <a:gd name="T80" fmla="*/ 28 w 324"/>
                <a:gd name="T81" fmla="*/ 323 h 324"/>
                <a:gd name="T82" fmla="*/ 36 w 324"/>
                <a:gd name="T83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24" h="324">
                  <a:moveTo>
                    <a:pt x="72" y="72"/>
                  </a:moveTo>
                  <a:lnTo>
                    <a:pt x="252" y="72"/>
                  </a:lnTo>
                  <a:lnTo>
                    <a:pt x="252" y="252"/>
                  </a:lnTo>
                  <a:lnTo>
                    <a:pt x="72" y="252"/>
                  </a:lnTo>
                  <a:lnTo>
                    <a:pt x="72" y="72"/>
                  </a:lnTo>
                  <a:close/>
                  <a:moveTo>
                    <a:pt x="36" y="324"/>
                  </a:moveTo>
                  <a:lnTo>
                    <a:pt x="288" y="324"/>
                  </a:lnTo>
                  <a:lnTo>
                    <a:pt x="295" y="323"/>
                  </a:lnTo>
                  <a:lnTo>
                    <a:pt x="302" y="321"/>
                  </a:lnTo>
                  <a:lnTo>
                    <a:pt x="308" y="318"/>
                  </a:lnTo>
                  <a:lnTo>
                    <a:pt x="314" y="314"/>
                  </a:lnTo>
                  <a:lnTo>
                    <a:pt x="318" y="308"/>
                  </a:lnTo>
                  <a:lnTo>
                    <a:pt x="321" y="302"/>
                  </a:lnTo>
                  <a:lnTo>
                    <a:pt x="323" y="295"/>
                  </a:lnTo>
                  <a:lnTo>
                    <a:pt x="324" y="288"/>
                  </a:lnTo>
                  <a:lnTo>
                    <a:pt x="324" y="36"/>
                  </a:lnTo>
                  <a:lnTo>
                    <a:pt x="323" y="28"/>
                  </a:lnTo>
                  <a:lnTo>
                    <a:pt x="321" y="22"/>
                  </a:lnTo>
                  <a:lnTo>
                    <a:pt x="318" y="15"/>
                  </a:lnTo>
                  <a:lnTo>
                    <a:pt x="314" y="10"/>
                  </a:lnTo>
                  <a:lnTo>
                    <a:pt x="308" y="6"/>
                  </a:lnTo>
                  <a:lnTo>
                    <a:pt x="302" y="3"/>
                  </a:lnTo>
                  <a:lnTo>
                    <a:pt x="295" y="0"/>
                  </a:lnTo>
                  <a:lnTo>
                    <a:pt x="288" y="0"/>
                  </a:lnTo>
                  <a:lnTo>
                    <a:pt x="36" y="0"/>
                  </a:lnTo>
                  <a:lnTo>
                    <a:pt x="28" y="0"/>
                  </a:lnTo>
                  <a:lnTo>
                    <a:pt x="22" y="3"/>
                  </a:lnTo>
                  <a:lnTo>
                    <a:pt x="15" y="6"/>
                  </a:lnTo>
                  <a:lnTo>
                    <a:pt x="10" y="10"/>
                  </a:lnTo>
                  <a:lnTo>
                    <a:pt x="6" y="15"/>
                  </a:lnTo>
                  <a:lnTo>
                    <a:pt x="3" y="22"/>
                  </a:lnTo>
                  <a:lnTo>
                    <a:pt x="0" y="28"/>
                  </a:lnTo>
                  <a:lnTo>
                    <a:pt x="0" y="36"/>
                  </a:lnTo>
                  <a:lnTo>
                    <a:pt x="0" y="288"/>
                  </a:lnTo>
                  <a:lnTo>
                    <a:pt x="0" y="295"/>
                  </a:lnTo>
                  <a:lnTo>
                    <a:pt x="3" y="302"/>
                  </a:lnTo>
                  <a:lnTo>
                    <a:pt x="6" y="308"/>
                  </a:lnTo>
                  <a:lnTo>
                    <a:pt x="10" y="314"/>
                  </a:lnTo>
                  <a:lnTo>
                    <a:pt x="15" y="318"/>
                  </a:lnTo>
                  <a:lnTo>
                    <a:pt x="22" y="321"/>
                  </a:lnTo>
                  <a:lnTo>
                    <a:pt x="28" y="323"/>
                  </a:lnTo>
                  <a:lnTo>
                    <a:pt x="36" y="3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80" tIns="91440" rIns="182880" bIns="91440" numCol="1" anchor="t" anchorCtr="0" compatLnSpc="1"/>
            <a:lstStyle/>
            <a:p>
              <a:pPr algn="l" defTabSz="1828800" rtl="0"/>
              <a:endParaRPr lang="en-US" sz="3600" kern="1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0">
        <p14:ripple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3" grpId="0"/>
      <p:bldP spid="3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菱形 19"/>
          <p:cNvSpPr/>
          <p:nvPr/>
        </p:nvSpPr>
        <p:spPr>
          <a:xfrm rot="548357">
            <a:off x="7790624" y="2574674"/>
            <a:ext cx="3542168" cy="3542168"/>
          </a:xfrm>
          <a:prstGeom prst="diamond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菱形 20"/>
          <p:cNvSpPr/>
          <p:nvPr/>
        </p:nvSpPr>
        <p:spPr>
          <a:xfrm rot="548357">
            <a:off x="6733995" y="51127"/>
            <a:ext cx="3542168" cy="3542168"/>
          </a:xfrm>
          <a:prstGeom prst="diamond">
            <a:avLst/>
          </a:prstGeom>
          <a:gradFill>
            <a:gsLst>
              <a:gs pos="49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菱形 21"/>
          <p:cNvSpPr/>
          <p:nvPr/>
        </p:nvSpPr>
        <p:spPr>
          <a:xfrm rot="548357">
            <a:off x="5562823" y="-1200045"/>
            <a:ext cx="2651282" cy="2651282"/>
          </a:xfrm>
          <a:prstGeom prst="diamond">
            <a:avLst/>
          </a:prstGeom>
          <a:gradFill>
            <a:gsLst>
              <a:gs pos="0">
                <a:schemeClr val="bg1"/>
              </a:gs>
              <a:gs pos="10000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菱形 22"/>
          <p:cNvSpPr/>
          <p:nvPr/>
        </p:nvSpPr>
        <p:spPr>
          <a:xfrm rot="548357">
            <a:off x="8838823" y="4345315"/>
            <a:ext cx="2813640" cy="2813640"/>
          </a:xfrm>
          <a:prstGeom prst="diamond">
            <a:avLst/>
          </a:prstGeom>
          <a:gradFill>
            <a:gsLst>
              <a:gs pos="100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菱形 23"/>
          <p:cNvSpPr/>
          <p:nvPr/>
        </p:nvSpPr>
        <p:spPr>
          <a:xfrm rot="548357">
            <a:off x="9701170" y="1540800"/>
            <a:ext cx="2626264" cy="2626264"/>
          </a:xfrm>
          <a:prstGeom prst="diamond">
            <a:avLst/>
          </a:prstGeom>
          <a:gradFill>
            <a:gsLst>
              <a:gs pos="100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菱形 24"/>
          <p:cNvSpPr/>
          <p:nvPr/>
        </p:nvSpPr>
        <p:spPr>
          <a:xfrm rot="548357">
            <a:off x="10716183" y="2928535"/>
            <a:ext cx="3483554" cy="3483554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菱形 25"/>
          <p:cNvSpPr/>
          <p:nvPr/>
        </p:nvSpPr>
        <p:spPr>
          <a:xfrm rot="548357">
            <a:off x="8851565" y="-1418843"/>
            <a:ext cx="3483554" cy="3483554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菱形 27"/>
          <p:cNvSpPr/>
          <p:nvPr/>
        </p:nvSpPr>
        <p:spPr>
          <a:xfrm rot="548357">
            <a:off x="7321749" y="2225085"/>
            <a:ext cx="3238439" cy="3238439"/>
          </a:xfrm>
          <a:prstGeom prst="diamond">
            <a:avLst/>
          </a:prstGeom>
          <a:gradFill>
            <a:gsLst>
              <a:gs pos="100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菱形 33"/>
          <p:cNvSpPr/>
          <p:nvPr/>
        </p:nvSpPr>
        <p:spPr>
          <a:xfrm rot="548357">
            <a:off x="10487234" y="5242915"/>
            <a:ext cx="2265510" cy="2265510"/>
          </a:xfrm>
          <a:prstGeom prst="diamond">
            <a:avLst/>
          </a:prstGeom>
          <a:gradFill>
            <a:gsLst>
              <a:gs pos="100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989630" y="3429000"/>
            <a:ext cx="527612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6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请输入标题</a:t>
            </a:r>
            <a:endParaRPr lang="zh-CN" altLang="en-US" sz="66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046538" y="4607651"/>
            <a:ext cx="590557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 Life isn't about waiting for the storm to pass. it's about learning to dance Life isn't it's about learning to dance in the rain.</a:t>
            </a:r>
            <a:endParaRPr lang="zh-CN" altLang="en-US" sz="1600" dirty="0">
              <a:solidFill>
                <a:schemeClr val="bg2">
                  <a:lumMod val="1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046538" y="2392267"/>
            <a:ext cx="29030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5400" b="1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Part 02</a:t>
            </a:r>
            <a:endParaRPr lang="en-US" altLang="zh-CN" sz="5400" b="1" dirty="0">
              <a:solidFill>
                <a:schemeClr val="bg2">
                  <a:lumMod val="1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" name="菱形 36"/>
          <p:cNvSpPr/>
          <p:nvPr/>
        </p:nvSpPr>
        <p:spPr>
          <a:xfrm rot="548357">
            <a:off x="5095697" y="339617"/>
            <a:ext cx="2651282" cy="2651282"/>
          </a:xfrm>
          <a:prstGeom prst="diamond">
            <a:avLst/>
          </a:prstGeom>
          <a:gradFill>
            <a:gsLst>
              <a:gs pos="0">
                <a:schemeClr val="bg1"/>
              </a:gs>
              <a:gs pos="10000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菱形 37"/>
          <p:cNvSpPr/>
          <p:nvPr/>
        </p:nvSpPr>
        <p:spPr>
          <a:xfrm rot="548357">
            <a:off x="6930717" y="4622251"/>
            <a:ext cx="2987348" cy="2987348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菱形 38"/>
          <p:cNvSpPr/>
          <p:nvPr/>
        </p:nvSpPr>
        <p:spPr>
          <a:xfrm rot="548357">
            <a:off x="11458063" y="720157"/>
            <a:ext cx="2122546" cy="2122546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 advTm="0">
        <p14:glitter pattern="hexagon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5" grpId="0"/>
      <p:bldP spid="3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菱形 12"/>
          <p:cNvSpPr/>
          <p:nvPr/>
        </p:nvSpPr>
        <p:spPr>
          <a:xfrm rot="548357">
            <a:off x="10031672" y="1338787"/>
            <a:ext cx="2626264" cy="2626264"/>
          </a:xfrm>
          <a:prstGeom prst="diamond">
            <a:avLst/>
          </a:prstGeom>
          <a:gradFill>
            <a:gsLst>
              <a:gs pos="100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94365" y="390914"/>
            <a:ext cx="25310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请输入标题</a:t>
            </a:r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90193" y="559188"/>
            <a:ext cx="275892" cy="307217"/>
            <a:chOff x="719691" y="1637069"/>
            <a:chExt cx="275892" cy="307217"/>
          </a:xfrm>
        </p:grpSpPr>
        <p:sp>
          <p:nvSpPr>
            <p:cNvPr id="4" name="矩形 3"/>
            <p:cNvSpPr/>
            <p:nvPr/>
          </p:nvSpPr>
          <p:spPr>
            <a:xfrm>
              <a:off x="884907" y="1637069"/>
              <a:ext cx="110676" cy="307217"/>
            </a:xfrm>
            <a:prstGeom prst="rect">
              <a:avLst/>
            </a:prstGeom>
            <a:noFill/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719691" y="1637069"/>
              <a:ext cx="110677" cy="307217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7" name="菱形 6"/>
          <p:cNvSpPr/>
          <p:nvPr/>
        </p:nvSpPr>
        <p:spPr>
          <a:xfrm rot="548357">
            <a:off x="7066437" y="2128653"/>
            <a:ext cx="3542168" cy="3542168"/>
          </a:xfrm>
          <a:prstGeom prst="diamond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菱形 7"/>
          <p:cNvSpPr/>
          <p:nvPr/>
        </p:nvSpPr>
        <p:spPr>
          <a:xfrm rot="548357">
            <a:off x="8114636" y="3899294"/>
            <a:ext cx="2813640" cy="2813640"/>
          </a:xfrm>
          <a:prstGeom prst="diamond">
            <a:avLst/>
          </a:prstGeom>
          <a:gradFill>
            <a:gsLst>
              <a:gs pos="100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菱形 8"/>
          <p:cNvSpPr/>
          <p:nvPr/>
        </p:nvSpPr>
        <p:spPr>
          <a:xfrm rot="548357">
            <a:off x="8976983" y="1094779"/>
            <a:ext cx="2626264" cy="2626264"/>
          </a:xfrm>
          <a:prstGeom prst="diamond">
            <a:avLst/>
          </a:prstGeom>
          <a:gradFill>
            <a:gsLst>
              <a:gs pos="100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菱形 9"/>
          <p:cNvSpPr/>
          <p:nvPr/>
        </p:nvSpPr>
        <p:spPr>
          <a:xfrm rot="548357">
            <a:off x="9763047" y="4796894"/>
            <a:ext cx="2265510" cy="2265510"/>
          </a:xfrm>
          <a:prstGeom prst="diamond">
            <a:avLst/>
          </a:prstGeom>
          <a:gradFill>
            <a:gsLst>
              <a:gs pos="100000">
                <a:schemeClr val="bg1"/>
              </a:gs>
              <a:gs pos="0">
                <a:srgbClr val="F2F2F2"/>
              </a:gs>
            </a:gsLst>
            <a:lin ang="2700000" scaled="0"/>
          </a:gra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菱形 10"/>
          <p:cNvSpPr/>
          <p:nvPr/>
        </p:nvSpPr>
        <p:spPr>
          <a:xfrm rot="548357">
            <a:off x="10774361" y="333128"/>
            <a:ext cx="2122546" cy="2122546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菱形 11"/>
          <p:cNvSpPr/>
          <p:nvPr/>
        </p:nvSpPr>
        <p:spPr>
          <a:xfrm rot="548357">
            <a:off x="9939378" y="3028474"/>
            <a:ext cx="2122546" cy="2122546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菱形 13"/>
          <p:cNvSpPr/>
          <p:nvPr/>
        </p:nvSpPr>
        <p:spPr>
          <a:xfrm rot="548357">
            <a:off x="6386618" y="3770873"/>
            <a:ext cx="1056132" cy="1056132"/>
          </a:xfrm>
          <a:prstGeom prst="diamond">
            <a:avLst/>
          </a:prstGeom>
          <a:solidFill>
            <a:schemeClr val="bg1"/>
          </a:solidFill>
          <a:ln>
            <a:noFill/>
          </a:ln>
          <a:effectLst>
            <a:outerShdw blurRad="762000" dist="63500" dir="2700000" sx="101000" sy="101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Google Shape;86;p19"/>
          <p:cNvSpPr txBox="1"/>
          <p:nvPr/>
        </p:nvSpPr>
        <p:spPr>
          <a:xfrm>
            <a:off x="939300" y="1814909"/>
            <a:ext cx="2279660" cy="434269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 dirty="0">
                <a:solidFill>
                  <a:schemeClr val="bg1"/>
                </a:solidFill>
                <a:cs typeface="+mn-ea"/>
                <a:sym typeface="+mn-lt"/>
              </a:rPr>
              <a:t>YOUR TITLE HERE</a:t>
            </a:r>
            <a:endParaRPr sz="2400" b="0" i="0" u="none" strike="noStrike" cap="none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855409" y="2401171"/>
            <a:ext cx="7927574" cy="1200312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marL="0" marR="0" lvl="0" indent="0" algn="l" defTabSz="121793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请在此处添加具体内容，文字尽量言简意赅，简单说明即可，不必过于繁琐，注意板面美观度。请在此处添加具体内容，文字尽量言简意赅，简单说明即可，不必过于繁琐，注意板面美观度。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Google Shape;86;p19"/>
          <p:cNvSpPr txBox="1"/>
          <p:nvPr/>
        </p:nvSpPr>
        <p:spPr>
          <a:xfrm>
            <a:off x="1221345" y="4408890"/>
            <a:ext cx="2508826" cy="434269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YOUR TITLE HERE</a:t>
            </a:r>
            <a:endParaRPr sz="2400" b="0" i="0" u="none" strike="noStrike" cap="none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Google Shape;86;p19"/>
          <p:cNvSpPr txBox="1"/>
          <p:nvPr/>
        </p:nvSpPr>
        <p:spPr>
          <a:xfrm>
            <a:off x="5127684" y="4408889"/>
            <a:ext cx="2758438" cy="434269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YOUR TITLE HERE</a:t>
            </a:r>
            <a:endParaRPr sz="2400" b="0" i="0" u="none" strike="noStrike" cap="none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íşḻîďe"/>
          <p:cNvSpPr txBox="1"/>
          <p:nvPr/>
        </p:nvSpPr>
        <p:spPr>
          <a:xfrm>
            <a:off x="745530" y="4970084"/>
            <a:ext cx="3221785" cy="91785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请将您的内容打在这里，或者通过复制您的文本后，在此框中选择粘贴，并选择只保留文字，且尽可能精简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íşḻîďe"/>
          <p:cNvSpPr txBox="1"/>
          <p:nvPr/>
        </p:nvSpPr>
        <p:spPr>
          <a:xfrm>
            <a:off x="4669342" y="4988173"/>
            <a:ext cx="3221785" cy="91785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请将您的内容打在这里，或者通过复制您的文本后，在此框中选择粘贴，并选择只保留文字，且尽可能精简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0">
        <p14:ripple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7" grpId="0"/>
      <p:bldP spid="20" grpId="0"/>
      <p:bldP spid="21" grpId="0"/>
    </p:bldLst>
  </p:timing>
</p:sld>
</file>

<file path=ppt/tags/tag1.xml><?xml version="1.0" encoding="utf-8"?>
<p:tagLst xmlns:p="http://schemas.openxmlformats.org/presentationml/2006/main">
  <p:tag name="PA" val="v5.1.0"/>
</p:tagLst>
</file>

<file path=ppt/tags/tag2.xml><?xml version="1.0" encoding="utf-8"?>
<p:tagLst xmlns:p="http://schemas.openxmlformats.org/presentationml/2006/main">
  <p:tag name="PA" val="v5.1.0"/>
</p:tagLst>
</file>

<file path=ppt/tags/tag3.xml><?xml version="1.0" encoding="utf-8"?>
<p:tagLst xmlns:p="http://schemas.openxmlformats.org/presentationml/2006/main">
  <p:tag name="PA" val="v5.1.0"/>
</p:tagLst>
</file>

<file path=ppt/tags/tag4.xml><?xml version="1.0" encoding="utf-8"?>
<p:tagLst xmlns:p="http://schemas.openxmlformats.org/presentationml/2006/main">
  <p:tag name="commondata" val="eyJoZGlkIjoiMDljZjBlNDg5MjVmNzcyYjVhOTJmMTVkOGM0Y2Q4ZjcifQ==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phqt0qb">
      <a:majorFont>
        <a:latin typeface="造字工房悦黑体验版纤细体"/>
        <a:ea typeface="造字工房悦黑体验版纤细体"/>
        <a:cs typeface=""/>
      </a:majorFont>
      <a:minorFont>
        <a:latin typeface="造字工房悦黑体验版纤细体"/>
        <a:ea typeface="造字工房悦黑体验版纤细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phqt0qb">
      <a:majorFont>
        <a:latin typeface="造字工房悦黑体验版纤细体"/>
        <a:ea typeface="造字工房悦黑体验版纤细体"/>
        <a:cs typeface=""/>
      </a:majorFont>
      <a:minorFont>
        <a:latin typeface="造字工房悦黑体验版纤细体"/>
        <a:ea typeface="造字工房悦黑体验版纤细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4881</Words>
  <Application>WPS 演示</Application>
  <PresentationFormat>宽屏</PresentationFormat>
  <Paragraphs>421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7" baseType="lpstr">
      <vt:lpstr>Arial</vt:lpstr>
      <vt:lpstr>宋体</vt:lpstr>
      <vt:lpstr>Wingdings</vt:lpstr>
      <vt:lpstr>微软雅黑</vt:lpstr>
      <vt:lpstr>造字工房悦黑体验版纤细体</vt:lpstr>
      <vt:lpstr>黑体</vt:lpstr>
      <vt:lpstr>Arial Unicode MS</vt:lpstr>
      <vt:lpstr>等线</vt:lpstr>
      <vt:lpstr>EngraversGothic BT</vt:lpstr>
      <vt:lpstr>Calibri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极简黑白</dc:title>
  <dc:creator>第一PPT</dc:creator>
  <cp:keywords>www.1ppt.com</cp:keywords>
  <dc:description>www.1ppt.com</dc:description>
  <cp:lastModifiedBy>十二</cp:lastModifiedBy>
  <cp:revision>622</cp:revision>
  <dcterms:created xsi:type="dcterms:W3CDTF">2019-07-04T08:14:00Z</dcterms:created>
  <dcterms:modified xsi:type="dcterms:W3CDTF">2024-01-20T02:22:56Z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472CC3D92A244AB8A0D2D466B85B3C16_12</vt:lpwstr>
  </property>
  <property fmtid="{D5CDD505-2E9C-101B-9397-08002B2CF9AE}" pid="3" name="KSOProductBuildVer">
    <vt:lpwstr>2052-12.1.0.16250</vt:lpwstr>
  </property>
</Properties>
</file>