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media/image33.svg" ContentType="image/svg+xml"/>
  <Override PartName="/ppt/media/image35.svg" ContentType="image/svg+xml"/>
  <Override PartName="/ppt/media/image37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711" r:id="rId3"/>
  </p:sldMasterIdLst>
  <p:notesMasterIdLst>
    <p:notesMasterId r:id="rId5"/>
  </p:notesMasterIdLst>
  <p:sldIdLst>
    <p:sldId id="292" r:id="rId4"/>
    <p:sldId id="259" r:id="rId6"/>
    <p:sldId id="293" r:id="rId7"/>
    <p:sldId id="261" r:id="rId8"/>
    <p:sldId id="265" r:id="rId9"/>
    <p:sldId id="266" r:id="rId10"/>
    <p:sldId id="267" r:id="rId11"/>
    <p:sldId id="275" r:id="rId12"/>
    <p:sldId id="294" r:id="rId13"/>
    <p:sldId id="270" r:id="rId14"/>
    <p:sldId id="272" r:id="rId15"/>
    <p:sldId id="279" r:id="rId16"/>
    <p:sldId id="271" r:id="rId17"/>
    <p:sldId id="295" r:id="rId18"/>
    <p:sldId id="273" r:id="rId19"/>
    <p:sldId id="274" r:id="rId20"/>
    <p:sldId id="268" r:id="rId21"/>
    <p:sldId id="276" r:id="rId22"/>
    <p:sldId id="296" r:id="rId23"/>
    <p:sldId id="277" r:id="rId24"/>
    <p:sldId id="278" r:id="rId25"/>
    <p:sldId id="269" r:id="rId26"/>
    <p:sldId id="280" r:id="rId27"/>
    <p:sldId id="298" r:id="rId28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354A"/>
    <a:srgbClr val="D0AD89"/>
    <a:srgbClr val="475577"/>
    <a:srgbClr val="163551"/>
    <a:srgbClr val="A8000C"/>
    <a:srgbClr val="B0000D"/>
    <a:srgbClr val="E00012"/>
    <a:srgbClr val="E02433"/>
    <a:srgbClr val="1C4C77"/>
    <a:srgbClr val="26D7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69"/>
    <p:restoredTop sz="94674"/>
  </p:normalViewPr>
  <p:slideViewPr>
    <p:cSldViewPr snapToGrid="0" snapToObjects="1" showGuides="1">
      <p:cViewPr>
        <p:scale>
          <a:sx n="75" d="100"/>
          <a:sy n="75" d="100"/>
        </p:scale>
        <p:origin x="2022" y="8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2" Type="http://schemas.openxmlformats.org/officeDocument/2006/relationships/tags" Target="tags/tag5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dLbls>
            <c:delete val="1"/>
          </c:dLbls>
          <c:cat>
            <c:numRef>
              <c:f>Sheet1!$A$2:$A$6</c:f>
              <c:numCache>
                <c:formatCode>yyyy/m/d</c:formatCode>
                <c:ptCount val="5"/>
                <c:pt idx="0" c:formatCode="yyyy/m/d">
                  <c:v>42740</c:v>
                </c:pt>
                <c:pt idx="1" c:formatCode="yyyy/m/d">
                  <c:v>42741</c:v>
                </c:pt>
                <c:pt idx="2" c:formatCode="yyyy/m/d">
                  <c:v>42742</c:v>
                </c:pt>
                <c:pt idx="3" c:formatCode="yyyy/m/d">
                  <c:v>42743</c:v>
                </c:pt>
                <c:pt idx="4" c:formatCode="yyyy/m/d">
                  <c:v>42744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dLbls>
            <c:delete val="1"/>
          </c:dLbls>
          <c:cat>
            <c:numRef>
              <c:f>Sheet1!$A$2:$A$6</c:f>
              <c:numCache>
                <c:formatCode>yyyy/m/d</c:formatCode>
                <c:ptCount val="5"/>
                <c:pt idx="0" c:formatCode="yyyy/m/d">
                  <c:v>42740</c:v>
                </c:pt>
                <c:pt idx="1" c:formatCode="yyyy/m/d">
                  <c:v>42741</c:v>
                </c:pt>
                <c:pt idx="2" c:formatCode="yyyy/m/d">
                  <c:v>42742</c:v>
                </c:pt>
                <c:pt idx="3" c:formatCode="yyyy/m/d">
                  <c:v>42743</c:v>
                </c:pt>
                <c:pt idx="4" c:formatCode="yyyy/m/d">
                  <c:v>42744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系列3</c:v>
                </c:pt>
              </c:strCache>
            </c:strRef>
          </c:tx>
          <c:spPr>
            <a:solidFill>
              <a:srgbClr val="2C354A"/>
            </a:solidFill>
            <a:ln w="25400">
              <a:noFill/>
            </a:ln>
            <a:effectLst/>
          </c:spPr>
          <c:dLbls>
            <c:delete val="1"/>
          </c:dLbls>
          <c:cat>
            <c:numRef>
              <c:f>Sheet1!$A$2:$A$6</c:f>
              <c:numCache>
                <c:formatCode>yyyy/m/d</c:formatCode>
                <c:ptCount val="5"/>
                <c:pt idx="0" c:formatCode="yyyy/m/d">
                  <c:v>42740</c:v>
                </c:pt>
                <c:pt idx="1" c:formatCode="yyyy/m/d">
                  <c:v>42741</c:v>
                </c:pt>
                <c:pt idx="2" c:formatCode="yyyy/m/d">
                  <c:v>42742</c:v>
                </c:pt>
                <c:pt idx="3" c:formatCode="yyyy/m/d">
                  <c:v>42743</c:v>
                </c:pt>
                <c:pt idx="4" c:formatCode="yyyy/m/d">
                  <c:v>42744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5</c:v>
                </c:pt>
                <c:pt idx="1">
                  <c:v>15</c:v>
                </c:pt>
                <c:pt idx="2">
                  <c:v>10</c:v>
                </c:pt>
                <c:pt idx="3">
                  <c:v>15</c:v>
                </c:pt>
                <c:pt idx="4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50354560"/>
        <c:axId val="850356096"/>
      </c:areaChart>
      <c:dateAx>
        <c:axId val="850354560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defRPr>
            </a:pPr>
          </a:p>
        </c:txPr>
        <c:crossAx val="850356096"/>
        <c:crosses val="autoZero"/>
        <c:auto val="1"/>
        <c:lblOffset val="100"/>
        <c:baseTimeUnit val="days"/>
      </c:dateAx>
      <c:valAx>
        <c:axId val="85035609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defRPr>
            </a:pPr>
          </a:p>
        </c:txPr>
        <c:crossAx val="8503545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000" b="0" i="0" u="none" strike="noStrike" kern="1200" baseline="0">
              <a:solidFill>
                <a:schemeClr val="tx1"/>
              </a:solidFill>
              <a:latin typeface="Arial" panose="020B0604020202020204"/>
              <a:ea typeface="微软雅黑" panose="020B0503020204020204" pitchFamily="34" charset="-122"/>
              <a:cs typeface="Open Sans" panose="020B0606030504020204" charset="0"/>
              <a:sym typeface="Arial" panose="020B0604020202020204"/>
            </a:defRPr>
          </a:pPr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Arial" panose="020B0604020202020204"/>
          <a:ea typeface="微软雅黑" panose="020B0503020204020204" pitchFamily="34" charset="-122"/>
          <a:cs typeface="Open Sans" panose="020B0606030504020204" charset="0"/>
          <a:sym typeface="Arial" panose="020B0604020202020204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77FD45-ED8C-4F10-AB72-5DDF0EED26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4C787A-D8E2-40F5-BC96-EB8BB6A2664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>
              <a:solidFill>
                <a:schemeClr val="tx1"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3" Type="http://schemas.openxmlformats.org/officeDocument/2006/relationships/theme" Target="../theme/theme1.xml"/><Relationship Id="rId62" Type="http://schemas.openxmlformats.org/officeDocument/2006/relationships/slideLayout" Target="../slideLayouts/slideLayout62.xml"/><Relationship Id="rId61" Type="http://schemas.openxmlformats.org/officeDocument/2006/relationships/slideLayout" Target="../slideLayouts/slideLayout61.xml"/><Relationship Id="rId60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.xml"/><Relationship Id="rId59" Type="http://schemas.openxmlformats.org/officeDocument/2006/relationships/slideLayout" Target="../slideLayouts/slideLayout59.xml"/><Relationship Id="rId58" Type="http://schemas.openxmlformats.org/officeDocument/2006/relationships/slideLayout" Target="../slideLayouts/slideLayout58.xml"/><Relationship Id="rId57" Type="http://schemas.openxmlformats.org/officeDocument/2006/relationships/slideLayout" Target="../slideLayouts/slideLayout57.xml"/><Relationship Id="rId56" Type="http://schemas.openxmlformats.org/officeDocument/2006/relationships/slideLayout" Target="../slideLayouts/slideLayout56.xml"/><Relationship Id="rId55" Type="http://schemas.openxmlformats.org/officeDocument/2006/relationships/slideLayout" Target="../slideLayouts/slideLayout55.xml"/><Relationship Id="rId54" Type="http://schemas.openxmlformats.org/officeDocument/2006/relationships/slideLayout" Target="../slideLayouts/slideLayout54.xml"/><Relationship Id="rId53" Type="http://schemas.openxmlformats.org/officeDocument/2006/relationships/slideLayout" Target="../slideLayouts/slideLayout53.xml"/><Relationship Id="rId52" Type="http://schemas.openxmlformats.org/officeDocument/2006/relationships/slideLayout" Target="../slideLayouts/slideLayout52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.xml"/><Relationship Id="rId49" Type="http://schemas.openxmlformats.org/officeDocument/2006/relationships/slideLayout" Target="../slideLayouts/slideLayout4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65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89455A-949F-8E43-BF04-FED279189A4E}" type="datetimeFigureOut">
              <a:rPr lang="zh-CN" altLang="en-US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C9EB6-AA19-B345-BC69-D4C701510D65}" type="slidenum">
              <a:rPr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</p:sldLayoutIdLst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57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7.xml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tags" Target="../tags/tag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7.xml"/><Relationship Id="rId1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7.xml"/><Relationship Id="rId1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7.xml"/><Relationship Id="rId1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7.xml"/><Relationship Id="rId1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7.xml"/><Relationship Id="rId1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2" Type="http://schemas.openxmlformats.org/officeDocument/2006/relationships/image" Target="../media/image27.jpeg"/><Relationship Id="rId1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7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7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7.xml"/><Relationship Id="rId3" Type="http://schemas.openxmlformats.org/officeDocument/2006/relationships/image" Target="../media/image28.png"/><Relationship Id="rId2" Type="http://schemas.openxmlformats.org/officeDocument/2006/relationships/tags" Target="../tags/tag3.xml"/><Relationship Id="rId1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image" Target="../media/image37.svg"/><Relationship Id="rId8" Type="http://schemas.openxmlformats.org/officeDocument/2006/relationships/image" Target="../media/image36.png"/><Relationship Id="rId7" Type="http://schemas.openxmlformats.org/officeDocument/2006/relationships/image" Target="../media/image35.svg"/><Relationship Id="rId6" Type="http://schemas.openxmlformats.org/officeDocument/2006/relationships/image" Target="../media/image34.png"/><Relationship Id="rId5" Type="http://schemas.openxmlformats.org/officeDocument/2006/relationships/image" Target="../media/image33.svg"/><Relationship Id="rId4" Type="http://schemas.openxmlformats.org/officeDocument/2006/relationships/image" Target="../media/image32.png"/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0" Type="http://schemas.openxmlformats.org/officeDocument/2006/relationships/slideLayout" Target="../slideLayouts/slideLayout57.xml"/><Relationship Id="rId1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7.xml"/><Relationship Id="rId3" Type="http://schemas.openxmlformats.org/officeDocument/2006/relationships/image" Target="../media/image39.png"/><Relationship Id="rId2" Type="http://schemas.openxmlformats.org/officeDocument/2006/relationships/image" Target="../media/image12.png"/><Relationship Id="rId1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57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7.xml"/><Relationship Id="rId5" Type="http://schemas.openxmlformats.org/officeDocument/2006/relationships/image" Target="../media/image12.png"/><Relationship Id="rId4" Type="http://schemas.openxmlformats.org/officeDocument/2006/relationships/image" Target="../media/image11.emf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7.xml"/><Relationship Id="rId1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7.xml"/><Relationship Id="rId1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7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1" y="-1"/>
            <a:ext cx="12191999" cy="6857999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1397479"/>
            <a:ext cx="12192000" cy="4063042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11200" y="1397479"/>
            <a:ext cx="10769600" cy="4063042"/>
          </a:xfrm>
          <a:prstGeom prst="rect">
            <a:avLst/>
          </a:prstGeom>
          <a:solidFill>
            <a:srgbClr val="2C35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094696" y="2554605"/>
            <a:ext cx="44488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spc="300" dirty="0">
                <a:solidFill>
                  <a:srgbClr val="D0AD89"/>
                </a:solidFill>
                <a:latin typeface="Arial" panose="020B0604020202020204"/>
                <a:ea typeface="微软雅黑" panose="020B0503020204020204" pitchFamily="34" charset="-122"/>
                <a:cs typeface="Shonar Bangla" panose="020B0502040204020203" pitchFamily="18" charset="0"/>
                <a:sym typeface="Arial" panose="020B0604020202020204"/>
              </a:rPr>
              <a:t>202X/02/20</a:t>
            </a:r>
            <a:endParaRPr lang="zh-CN" altLang="en-US" sz="4800" b="1" spc="300" dirty="0">
              <a:solidFill>
                <a:srgbClr val="D0AD89"/>
              </a:solidFill>
              <a:latin typeface="Arial" panose="020B0604020202020204"/>
              <a:ea typeface="微软雅黑" panose="020B0503020204020204" pitchFamily="34" charset="-122"/>
              <a:cs typeface="Shonar Bangla" panose="020B0502040204020203" pitchFamily="18" charset="0"/>
              <a:sym typeface="Arial" panose="020B0604020202020204"/>
            </a:endParaRPr>
          </a:p>
        </p:txBody>
      </p:sp>
      <p:sp>
        <p:nvSpPr>
          <p:cNvPr id="50" name="任意多边形: 形状 49"/>
          <p:cNvSpPr/>
          <p:nvPr/>
        </p:nvSpPr>
        <p:spPr>
          <a:xfrm rot="9466922" flipH="1" flipV="1">
            <a:off x="4377692" y="2514610"/>
            <a:ext cx="45720" cy="53016"/>
          </a:xfrm>
          <a:custGeom>
            <a:avLst/>
            <a:gdLst>
              <a:gd name="connsiteX0" fmla="*/ 0 w 563"/>
              <a:gd name="connsiteY0" fmla="*/ 0 h 653"/>
              <a:gd name="connsiteX1" fmla="*/ 563 w 563"/>
              <a:gd name="connsiteY1" fmla="*/ 230 h 653"/>
              <a:gd name="connsiteX2" fmla="*/ 0 w 563"/>
              <a:gd name="connsiteY2" fmla="*/ 653 h 653"/>
              <a:gd name="connsiteX3" fmla="*/ 0 w 563"/>
              <a:gd name="connsiteY3" fmla="*/ 0 h 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3" h="653">
                <a:moveTo>
                  <a:pt x="0" y="0"/>
                </a:moveTo>
                <a:lnTo>
                  <a:pt x="563" y="230"/>
                </a:lnTo>
                <a:lnTo>
                  <a:pt x="0" y="65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201F42"/>
              </a:gs>
              <a:gs pos="100000">
                <a:srgbClr val="C0A984"/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1111821" y="2241204"/>
            <a:ext cx="1412294" cy="1925875"/>
            <a:chOff x="1052520" y="2495613"/>
            <a:chExt cx="975733" cy="1330560"/>
          </a:xfrm>
        </p:grpSpPr>
        <p:sp>
          <p:nvSpPr>
            <p:cNvPr id="52" name="流程图: 延期 51"/>
            <p:cNvSpPr/>
            <p:nvPr/>
          </p:nvSpPr>
          <p:spPr>
            <a:xfrm>
              <a:off x="1201682" y="2495613"/>
              <a:ext cx="826571" cy="792307"/>
            </a:xfrm>
            <a:prstGeom prst="flowChartDelay">
              <a:avLst/>
            </a:prstGeom>
            <a:gradFill flip="none" rotWithShape="1">
              <a:gsLst>
                <a:gs pos="0">
                  <a:srgbClr val="2C354A"/>
                </a:gs>
                <a:gs pos="40000">
                  <a:srgbClr val="D0AD89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53" name="流程图: 延期 52"/>
            <p:cNvSpPr/>
            <p:nvPr/>
          </p:nvSpPr>
          <p:spPr>
            <a:xfrm>
              <a:off x="1399419" y="2752057"/>
              <a:ext cx="356294" cy="282781"/>
            </a:xfrm>
            <a:prstGeom prst="flowChartDelay">
              <a:avLst/>
            </a:prstGeom>
            <a:solidFill>
              <a:srgbClr val="2C354A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1052520" y="2495613"/>
              <a:ext cx="337043" cy="1330560"/>
            </a:xfrm>
            <a:prstGeom prst="rect">
              <a:avLst/>
            </a:prstGeom>
            <a:gradFill flip="none" rotWithShape="1">
              <a:gsLst>
                <a:gs pos="11000">
                  <a:srgbClr val="2C354A"/>
                </a:gs>
                <a:gs pos="50000">
                  <a:srgbClr val="D0AD89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2338993" y="2314332"/>
            <a:ext cx="1424470" cy="1832990"/>
            <a:chOff x="2171897" y="2525472"/>
            <a:chExt cx="984146" cy="1266386"/>
          </a:xfrm>
        </p:grpSpPr>
        <p:sp>
          <p:nvSpPr>
            <p:cNvPr id="56" name="矩形 55"/>
            <p:cNvSpPr/>
            <p:nvPr/>
          </p:nvSpPr>
          <p:spPr>
            <a:xfrm flipV="1">
              <a:off x="2171897" y="2525472"/>
              <a:ext cx="337043" cy="1266386"/>
            </a:xfrm>
            <a:prstGeom prst="rect">
              <a:avLst/>
            </a:prstGeom>
            <a:gradFill flip="none" rotWithShape="1">
              <a:gsLst>
                <a:gs pos="0">
                  <a:srgbClr val="2C354A"/>
                </a:gs>
                <a:gs pos="100000">
                  <a:srgbClr val="D0AD89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 rot="5400000" flipV="1">
              <a:off x="2664076" y="3299892"/>
              <a:ext cx="337043" cy="646890"/>
            </a:xfrm>
            <a:prstGeom prst="rect">
              <a:avLst/>
            </a:prstGeom>
            <a:gradFill flip="none" rotWithShape="1">
              <a:gsLst>
                <a:gs pos="0">
                  <a:srgbClr val="201F42"/>
                </a:gs>
                <a:gs pos="100000">
                  <a:srgbClr val="C0A984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736543" y="2148138"/>
            <a:ext cx="1292693" cy="2191986"/>
            <a:chOff x="3484416" y="2342717"/>
            <a:chExt cx="893103" cy="1569448"/>
          </a:xfrm>
        </p:grpSpPr>
        <p:sp>
          <p:nvSpPr>
            <p:cNvPr id="59" name="矩形 58"/>
            <p:cNvSpPr/>
            <p:nvPr/>
          </p:nvSpPr>
          <p:spPr>
            <a:xfrm rot="5400000" flipV="1">
              <a:off x="3753838" y="3058934"/>
              <a:ext cx="337043" cy="740131"/>
            </a:xfrm>
            <a:prstGeom prst="rect">
              <a:avLst/>
            </a:prstGeom>
            <a:gradFill flip="none" rotWithShape="1">
              <a:gsLst>
                <a:gs pos="0">
                  <a:srgbClr val="201F42"/>
                </a:gs>
                <a:gs pos="100000">
                  <a:srgbClr val="C0A984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60" name="矩形 33"/>
            <p:cNvSpPr/>
            <p:nvPr/>
          </p:nvSpPr>
          <p:spPr>
            <a:xfrm rot="12301898">
              <a:off x="3484416" y="2492082"/>
              <a:ext cx="302746" cy="1420083"/>
            </a:xfrm>
            <a:custGeom>
              <a:avLst/>
              <a:gdLst>
                <a:gd name="connsiteX0" fmla="*/ 0 w 435160"/>
                <a:gd name="connsiteY0" fmla="*/ 0 h 1941900"/>
                <a:gd name="connsiteX1" fmla="*/ 435160 w 435160"/>
                <a:gd name="connsiteY1" fmla="*/ 0 h 1941900"/>
                <a:gd name="connsiteX2" fmla="*/ 435160 w 435160"/>
                <a:gd name="connsiteY2" fmla="*/ 1941900 h 1941900"/>
                <a:gd name="connsiteX3" fmla="*/ 0 w 435160"/>
                <a:gd name="connsiteY3" fmla="*/ 1941900 h 1941900"/>
                <a:gd name="connsiteX4" fmla="*/ 0 w 435160"/>
                <a:gd name="connsiteY4" fmla="*/ 0 h 1941900"/>
                <a:gd name="connsiteX0-1" fmla="*/ 0 w 438199"/>
                <a:gd name="connsiteY0-2" fmla="*/ 113552 h 2055452"/>
                <a:gd name="connsiteX1-3" fmla="*/ 438199 w 438199"/>
                <a:gd name="connsiteY1-4" fmla="*/ 0 h 2055452"/>
                <a:gd name="connsiteX2-5" fmla="*/ 435160 w 438199"/>
                <a:gd name="connsiteY2-6" fmla="*/ 2055452 h 2055452"/>
                <a:gd name="connsiteX3-7" fmla="*/ 0 w 438199"/>
                <a:gd name="connsiteY3-8" fmla="*/ 2055452 h 2055452"/>
                <a:gd name="connsiteX4-9" fmla="*/ 0 w 438199"/>
                <a:gd name="connsiteY4-10" fmla="*/ 113552 h 2055452"/>
                <a:gd name="connsiteX0-11" fmla="*/ 14981 w 438199"/>
                <a:gd name="connsiteY0-12" fmla="*/ 190655 h 2055452"/>
                <a:gd name="connsiteX1-13" fmla="*/ 438199 w 438199"/>
                <a:gd name="connsiteY1-14" fmla="*/ 0 h 2055452"/>
                <a:gd name="connsiteX2-15" fmla="*/ 435160 w 438199"/>
                <a:gd name="connsiteY2-16" fmla="*/ 2055452 h 2055452"/>
                <a:gd name="connsiteX3-17" fmla="*/ 0 w 438199"/>
                <a:gd name="connsiteY3-18" fmla="*/ 2055452 h 2055452"/>
                <a:gd name="connsiteX4-19" fmla="*/ 14981 w 438199"/>
                <a:gd name="connsiteY4-20" fmla="*/ 190655 h 2055452"/>
                <a:gd name="connsiteX0-21" fmla="*/ 407 w 438199"/>
                <a:gd name="connsiteY0-22" fmla="*/ 204469 h 2055452"/>
                <a:gd name="connsiteX1-23" fmla="*/ 438199 w 438199"/>
                <a:gd name="connsiteY1-24" fmla="*/ 0 h 2055452"/>
                <a:gd name="connsiteX2-25" fmla="*/ 435160 w 438199"/>
                <a:gd name="connsiteY2-26" fmla="*/ 2055452 h 2055452"/>
                <a:gd name="connsiteX3-27" fmla="*/ 0 w 438199"/>
                <a:gd name="connsiteY3-28" fmla="*/ 2055452 h 2055452"/>
                <a:gd name="connsiteX4-29" fmla="*/ 407 w 438199"/>
                <a:gd name="connsiteY4-30" fmla="*/ 204469 h 20554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438199" h="2055452">
                  <a:moveTo>
                    <a:pt x="407" y="204469"/>
                  </a:moveTo>
                  <a:lnTo>
                    <a:pt x="438199" y="0"/>
                  </a:lnTo>
                  <a:lnTo>
                    <a:pt x="435160" y="2055452"/>
                  </a:lnTo>
                  <a:lnTo>
                    <a:pt x="0" y="2055452"/>
                  </a:lnTo>
                  <a:cubicBezTo>
                    <a:pt x="136" y="1438458"/>
                    <a:pt x="271" y="821463"/>
                    <a:pt x="407" y="20446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354A"/>
                </a:gs>
                <a:gs pos="100000">
                  <a:srgbClr val="D0AD89"/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61" name="任意多边形: 形状 60"/>
            <p:cNvSpPr/>
            <p:nvPr/>
          </p:nvSpPr>
          <p:spPr>
            <a:xfrm rot="9466922" flipH="1" flipV="1">
              <a:off x="4076870" y="2342717"/>
              <a:ext cx="300649" cy="1534933"/>
            </a:xfrm>
            <a:custGeom>
              <a:avLst/>
              <a:gdLst>
                <a:gd name="connsiteX0" fmla="*/ 300646 w 300649"/>
                <a:gd name="connsiteY0" fmla="*/ 122801 h 1534934"/>
                <a:gd name="connsiteX1" fmla="*/ 300646 w 300649"/>
                <a:gd name="connsiteY1" fmla="*/ 123454 h 1534934"/>
                <a:gd name="connsiteX2" fmla="*/ 43458 w 300649"/>
                <a:gd name="connsiteY2" fmla="*/ 316128 h 1534934"/>
                <a:gd name="connsiteX3" fmla="*/ 43458 w 300649"/>
                <a:gd name="connsiteY3" fmla="*/ 316129 h 1534934"/>
                <a:gd name="connsiteX4" fmla="*/ 300648 w 300649"/>
                <a:gd name="connsiteY4" fmla="*/ 123454 h 1534934"/>
                <a:gd name="connsiteX5" fmla="*/ 300649 w 300649"/>
                <a:gd name="connsiteY5" fmla="*/ 1534933 h 1534934"/>
                <a:gd name="connsiteX6" fmla="*/ 2 w 300649"/>
                <a:gd name="connsiteY6" fmla="*/ 1534934 h 1534934"/>
                <a:gd name="connsiteX7" fmla="*/ 2 w 300649"/>
                <a:gd name="connsiteY7" fmla="*/ 32992 h 1534934"/>
                <a:gd name="connsiteX8" fmla="*/ 0 w 300649"/>
                <a:gd name="connsiteY8" fmla="*/ 32980 h 1534934"/>
                <a:gd name="connsiteX9" fmla="*/ 0 w 300649"/>
                <a:gd name="connsiteY9" fmla="*/ 0 h 1534934"/>
                <a:gd name="connsiteX0-1" fmla="*/ 300646 w 300649"/>
                <a:gd name="connsiteY0-2" fmla="*/ 122801 h 1534933"/>
                <a:gd name="connsiteX1-3" fmla="*/ 300646 w 300649"/>
                <a:gd name="connsiteY1-4" fmla="*/ 123454 h 1534933"/>
                <a:gd name="connsiteX2-5" fmla="*/ 43458 w 300649"/>
                <a:gd name="connsiteY2-6" fmla="*/ 316128 h 1534933"/>
                <a:gd name="connsiteX3-7" fmla="*/ 43458 w 300649"/>
                <a:gd name="connsiteY3-8" fmla="*/ 316129 h 1534933"/>
                <a:gd name="connsiteX4-9" fmla="*/ 300648 w 300649"/>
                <a:gd name="connsiteY4-10" fmla="*/ 123454 h 1534933"/>
                <a:gd name="connsiteX5-11" fmla="*/ 300649 w 300649"/>
                <a:gd name="connsiteY5-12" fmla="*/ 1534933 h 1534933"/>
                <a:gd name="connsiteX6-13" fmla="*/ 3262 w 300649"/>
                <a:gd name="connsiteY6-14" fmla="*/ 1422530 h 1534933"/>
                <a:gd name="connsiteX7-15" fmla="*/ 2 w 300649"/>
                <a:gd name="connsiteY7-16" fmla="*/ 32992 h 1534933"/>
                <a:gd name="connsiteX8-17" fmla="*/ 0 w 300649"/>
                <a:gd name="connsiteY8-18" fmla="*/ 32980 h 1534933"/>
                <a:gd name="connsiteX9-19" fmla="*/ 0 w 300649"/>
                <a:gd name="connsiteY9-20" fmla="*/ 0 h 1534933"/>
                <a:gd name="connsiteX10" fmla="*/ 300646 w 300649"/>
                <a:gd name="connsiteY10" fmla="*/ 122801 h 15349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" y="connsiteY10"/>
                </a:cxn>
              </a:cxnLst>
              <a:rect l="l" t="t" r="r" b="b"/>
              <a:pathLst>
                <a:path w="300649" h="1534933">
                  <a:moveTo>
                    <a:pt x="300646" y="122801"/>
                  </a:moveTo>
                  <a:lnTo>
                    <a:pt x="300646" y="123454"/>
                  </a:lnTo>
                  <a:lnTo>
                    <a:pt x="43458" y="316128"/>
                  </a:lnTo>
                  <a:lnTo>
                    <a:pt x="43458" y="316129"/>
                  </a:lnTo>
                  <a:lnTo>
                    <a:pt x="300648" y="123454"/>
                  </a:lnTo>
                  <a:cubicBezTo>
                    <a:pt x="300648" y="593947"/>
                    <a:pt x="300649" y="1064440"/>
                    <a:pt x="300649" y="1534933"/>
                  </a:cubicBezTo>
                  <a:lnTo>
                    <a:pt x="3262" y="1422530"/>
                  </a:lnTo>
                  <a:cubicBezTo>
                    <a:pt x="2175" y="959351"/>
                    <a:pt x="1089" y="496171"/>
                    <a:pt x="2" y="32992"/>
                  </a:cubicBezTo>
                  <a:cubicBezTo>
                    <a:pt x="1" y="32988"/>
                    <a:pt x="1" y="32984"/>
                    <a:pt x="0" y="32980"/>
                  </a:cubicBezTo>
                  <a:lnTo>
                    <a:pt x="0" y="0"/>
                  </a:lnTo>
                  <a:lnTo>
                    <a:pt x="300646" y="12280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163551"/>
                </a:gs>
                <a:gs pos="100000">
                  <a:srgbClr val="C0A984"/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299291" y="2264444"/>
            <a:ext cx="1702000" cy="1941900"/>
            <a:chOff x="4689801" y="2480199"/>
            <a:chExt cx="1175888" cy="1341631"/>
          </a:xfrm>
        </p:grpSpPr>
        <p:grpSp>
          <p:nvGrpSpPr>
            <p:cNvPr id="63" name="组合 62"/>
            <p:cNvGrpSpPr/>
            <p:nvPr/>
          </p:nvGrpSpPr>
          <p:grpSpPr>
            <a:xfrm>
              <a:off x="4689801" y="2480199"/>
              <a:ext cx="734970" cy="1341631"/>
              <a:chOff x="4689801" y="2480199"/>
              <a:chExt cx="734970" cy="1341631"/>
            </a:xfrm>
          </p:grpSpPr>
          <p:sp>
            <p:nvSpPr>
              <p:cNvPr id="65" name="矩形 64"/>
              <p:cNvSpPr/>
              <p:nvPr/>
            </p:nvSpPr>
            <p:spPr>
              <a:xfrm rot="8808894" flipH="1" flipV="1">
                <a:off x="5124125" y="2480199"/>
                <a:ext cx="300646" cy="1341631"/>
              </a:xfrm>
              <a:prstGeom prst="rect">
                <a:avLst/>
              </a:prstGeom>
              <a:gradFill flip="none" rotWithShape="1">
                <a:gsLst>
                  <a:gs pos="0">
                    <a:srgbClr val="2C354A"/>
                  </a:gs>
                  <a:gs pos="100000">
                    <a:srgbClr val="D0AD89"/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4689801" y="2507328"/>
                <a:ext cx="337043" cy="1266386"/>
              </a:xfrm>
              <a:prstGeom prst="rect">
                <a:avLst/>
              </a:prstGeom>
              <a:gradFill flip="none" rotWithShape="1">
                <a:gsLst>
                  <a:gs pos="0">
                    <a:srgbClr val="2C354A"/>
                  </a:gs>
                  <a:gs pos="71000">
                    <a:srgbClr val="D0AD89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</p:grpSp>
        <p:sp>
          <p:nvSpPr>
            <p:cNvPr id="64" name="矩形 63"/>
            <p:cNvSpPr/>
            <p:nvPr/>
          </p:nvSpPr>
          <p:spPr>
            <a:xfrm flipV="1">
              <a:off x="5528646" y="2507328"/>
              <a:ext cx="337043" cy="1266386"/>
            </a:xfrm>
            <a:prstGeom prst="rect">
              <a:avLst/>
            </a:prstGeom>
            <a:gradFill flip="none" rotWithShape="1">
              <a:gsLst>
                <a:gs pos="0">
                  <a:srgbClr val="2C354A"/>
                </a:gs>
                <a:gs pos="100000">
                  <a:srgbClr val="D0AD89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cxnSp>
        <p:nvCxnSpPr>
          <p:cNvPr id="67" name="直接连接符 66"/>
          <p:cNvCxnSpPr/>
          <p:nvPr/>
        </p:nvCxnSpPr>
        <p:spPr>
          <a:xfrm>
            <a:off x="7455581" y="3332737"/>
            <a:ext cx="3682493" cy="0"/>
          </a:xfrm>
          <a:prstGeom prst="line">
            <a:avLst/>
          </a:prstGeom>
          <a:ln>
            <a:solidFill>
              <a:srgbClr val="D0AD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7455581" y="4059885"/>
            <a:ext cx="3682493" cy="0"/>
          </a:xfrm>
          <a:prstGeom prst="line">
            <a:avLst/>
          </a:prstGeom>
          <a:ln>
            <a:solidFill>
              <a:srgbClr val="D0AD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PA-文本框 50"/>
          <p:cNvSpPr txBox="1"/>
          <p:nvPr>
            <p:custDataLst>
              <p:tags r:id="rId2"/>
            </p:custDataLst>
          </p:nvPr>
        </p:nvSpPr>
        <p:spPr>
          <a:xfrm>
            <a:off x="7588905" y="3373145"/>
            <a:ext cx="3460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商业项目计划书</a:t>
            </a:r>
            <a:endParaRPr lang="zh-CN" altLang="en-US" sz="3600" b="1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7549777" y="4354919"/>
            <a:ext cx="2137783" cy="346845"/>
          </a:xfrm>
          <a:prstGeom prst="rect">
            <a:avLst/>
          </a:prstGeom>
          <a:solidFill>
            <a:srgbClr val="D0A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rgbClr val="2C354A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汇报人：</a:t>
            </a:r>
            <a:r>
              <a:rPr lang="en-US" sz="1600" b="1" dirty="0">
                <a:solidFill>
                  <a:srgbClr val="2C354A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XXXX</a:t>
            </a:r>
            <a:endParaRPr lang="en-US" sz="1600" b="1" dirty="0">
              <a:solidFill>
                <a:srgbClr val="2C354A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1236049" y="4559337"/>
            <a:ext cx="168980" cy="168980"/>
          </a:xfrm>
          <a:prstGeom prst="ellipse">
            <a:avLst/>
          </a:prstGeom>
          <a:solidFill>
            <a:srgbClr val="D0A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A984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2806769" y="4559337"/>
            <a:ext cx="168980" cy="168980"/>
          </a:xfrm>
          <a:prstGeom prst="ellipse">
            <a:avLst/>
          </a:prstGeom>
          <a:solidFill>
            <a:srgbClr val="D0A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A984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4377489" y="4559337"/>
            <a:ext cx="168980" cy="168980"/>
          </a:xfrm>
          <a:prstGeom prst="ellipse">
            <a:avLst/>
          </a:prstGeom>
          <a:solidFill>
            <a:srgbClr val="D0A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A984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1390425" y="4489939"/>
            <a:ext cx="90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D0AD89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投资合作</a:t>
            </a:r>
            <a:endParaRPr lang="zh-CN" altLang="en-US" sz="1400" dirty="0">
              <a:solidFill>
                <a:srgbClr val="D0AD89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2967849" y="4489939"/>
            <a:ext cx="90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D0AD89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创业计划</a:t>
            </a:r>
            <a:endParaRPr lang="zh-CN" altLang="en-US" sz="1400" dirty="0">
              <a:solidFill>
                <a:srgbClr val="D0AD89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4545273" y="4489939"/>
            <a:ext cx="90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D0AD89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产品宣传</a:t>
            </a:r>
            <a:endParaRPr lang="zh-CN" altLang="en-US" sz="1400" dirty="0">
              <a:solidFill>
                <a:srgbClr val="D0AD89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5948210" y="4559337"/>
            <a:ext cx="168980" cy="168980"/>
          </a:xfrm>
          <a:prstGeom prst="ellipse">
            <a:avLst/>
          </a:prstGeom>
          <a:solidFill>
            <a:srgbClr val="D0A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A984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6122697" y="4489939"/>
            <a:ext cx="90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D0AD89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企业介绍</a:t>
            </a:r>
            <a:endParaRPr lang="zh-CN" altLang="en-US" sz="1400" dirty="0">
              <a:solidFill>
                <a:srgbClr val="D0AD89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19000" decel="81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19000" decel="81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#ppt_x-0.5)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#ppt_y-0.5)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49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49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49" grpId="0"/>
      <p:bldP spid="69" grpId="0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 animBg="1"/>
      <p:bldP spid="7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形状 1"/>
          <p:cNvSpPr/>
          <p:nvPr/>
        </p:nvSpPr>
        <p:spPr>
          <a:xfrm rot="5400000">
            <a:off x="5380075" y="46075"/>
            <a:ext cx="1431851" cy="12192002"/>
          </a:xfrm>
          <a:custGeom>
            <a:avLst/>
            <a:gdLst>
              <a:gd name="connsiteX0" fmla="*/ 0 w 2076460"/>
              <a:gd name="connsiteY0" fmla="*/ 0 h 6858000"/>
              <a:gd name="connsiteX1" fmla="*/ 2076460 w 2076460"/>
              <a:gd name="connsiteY1" fmla="*/ 0 h 6858000"/>
              <a:gd name="connsiteX2" fmla="*/ 2076460 w 2076460"/>
              <a:gd name="connsiteY2" fmla="*/ 6858000 h 6858000"/>
              <a:gd name="connsiteX3" fmla="*/ 0 w 2076460"/>
              <a:gd name="connsiteY3" fmla="*/ 6858000 h 6858000"/>
              <a:gd name="connsiteX4" fmla="*/ 15286 w 2076460"/>
              <a:gd name="connsiteY4" fmla="*/ 6844759 h 6858000"/>
              <a:gd name="connsiteX5" fmla="*/ 1527110 w 2076460"/>
              <a:gd name="connsiteY5" fmla="*/ 3429000 h 6858000"/>
              <a:gd name="connsiteX6" fmla="*/ 15286 w 2076460"/>
              <a:gd name="connsiteY6" fmla="*/ 1324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76460" h="6858000">
                <a:moveTo>
                  <a:pt x="0" y="0"/>
                </a:moveTo>
                <a:lnTo>
                  <a:pt x="2076460" y="0"/>
                </a:lnTo>
                <a:lnTo>
                  <a:pt x="2076460" y="6858000"/>
                </a:lnTo>
                <a:lnTo>
                  <a:pt x="0" y="6858000"/>
                </a:lnTo>
                <a:lnTo>
                  <a:pt x="15286" y="6844759"/>
                </a:lnTo>
                <a:cubicBezTo>
                  <a:pt x="944031" y="6000633"/>
                  <a:pt x="1527110" y="4782909"/>
                  <a:pt x="1527110" y="3429000"/>
                </a:cubicBezTo>
                <a:cubicBezTo>
                  <a:pt x="1527110" y="2075091"/>
                  <a:pt x="944031" y="857367"/>
                  <a:pt x="15286" y="13241"/>
                </a:cubicBezTo>
                <a:close/>
              </a:path>
            </a:pathLst>
          </a:custGeom>
          <a:solidFill>
            <a:srgbClr val="2C35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pSp>
        <p:nvGrpSpPr>
          <p:cNvPr id="3" name="PA_组合 1" descr="e7d195523061f1c0d318120d6aeaf1b6ccceb6ba3da59c0775C5DE19DDDEBC09ED96DBD9900D9848D623ECAD1D4904B78047D0015C22C8BE97228BE8B5BFF08FE7A3AE04126DA07312A96C0F69F9BAB73C4A77C297B0039A75D17D5C13C74C46222FA8F001A17079153C701B42AD4DD0D993304061127DEBF7D2B11CB77ED67A84560749740A6814"/>
          <p:cNvGrpSpPr/>
          <p:nvPr>
            <p:custDataLst>
              <p:tags r:id="rId1"/>
            </p:custDataLst>
          </p:nvPr>
        </p:nvGrpSpPr>
        <p:grpSpPr>
          <a:xfrm>
            <a:off x="5843752" y="613279"/>
            <a:ext cx="504496" cy="523220"/>
            <a:chOff x="5843752" y="5667783"/>
            <a:chExt cx="504496" cy="523220"/>
          </a:xfrm>
        </p:grpSpPr>
        <p:sp>
          <p:nvSpPr>
            <p:cNvPr id="4" name="椭圆 3" descr="e7d195523061f1c0d318120d6aeaf1b6ccceb6ba3da59c0775C5DE19DDDEBC09ED96DBD9900D9848D623ECAD1D4904B78047D0015C22C8BE97228BE8B5BFF08FE7A3AE04126DA07312A96C0F69F9BAB7E9E8597F50CDD8B3FC4F4D9A0C1B6819D6E23672DCE4C44D7B7468FB55BE3994DBBE47C365F4FAED24BD520B9DD0C6A2615A8261848CF4F0"/>
            <p:cNvSpPr/>
            <p:nvPr/>
          </p:nvSpPr>
          <p:spPr>
            <a:xfrm>
              <a:off x="5843752" y="5677145"/>
              <a:ext cx="504496" cy="504496"/>
            </a:xfrm>
            <a:prstGeom prst="ellipse">
              <a:avLst/>
            </a:prstGeom>
            <a:solidFill>
              <a:srgbClr val="D0AD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885793" y="5667783"/>
              <a:ext cx="4204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B</a:t>
              </a:r>
              <a:endParaRPr lang="zh-CN" altLang="en-US" sz="2800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7" name="组 11"/>
          <p:cNvGrpSpPr/>
          <p:nvPr/>
        </p:nvGrpSpPr>
        <p:grpSpPr>
          <a:xfrm>
            <a:off x="5525260" y="5281321"/>
            <a:ext cx="1154326" cy="468656"/>
            <a:chOff x="859405" y="5020900"/>
            <a:chExt cx="1291666" cy="468656"/>
          </a:xfrm>
        </p:grpSpPr>
        <p:sp>
          <p:nvSpPr>
            <p:cNvPr id="8" name="矩形 7"/>
            <p:cNvSpPr/>
            <p:nvPr/>
          </p:nvSpPr>
          <p:spPr>
            <a:xfrm>
              <a:off x="859405" y="5020900"/>
              <a:ext cx="1291666" cy="468656"/>
            </a:xfrm>
            <a:prstGeom prst="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9" name="文本框 8" descr="e7d195523061f1c0d318120d6aeaf1b6ccceb6ba3da59c0775C5DE19DDDEBC09ED96DBD9900D9848D623ECAD1D4904B78047D0015C22C8BE97228BE8B5BFF08FE7A3AE04126DA07312A96C0F69F9BAB75E4BCD37B9F3C82CFFBA0453EA06829640AC64002A56E01A8683B3E0CB9F4C5ED9FDFF5F6D000A58AD87108EF6F6D55F144969FB33ED1859"/>
            <p:cNvSpPr txBox="1"/>
            <p:nvPr/>
          </p:nvSpPr>
          <p:spPr>
            <a:xfrm>
              <a:off x="1070956" y="5116728"/>
              <a:ext cx="10801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Futura Condensed Medium" charset="0"/>
                  <a:sym typeface="Arial" panose="020B0604020202020204"/>
                </a:rPr>
                <a:t>START</a:t>
              </a:r>
              <a:endParaRPr lang="zh-CN" altLang="en-US" sz="1400" spc="3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Futura Condensed Medium" charset="0"/>
                <a:sym typeface="Arial" panose="020B0604020202020204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4147073" y="1479426"/>
            <a:ext cx="38978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完成项目展示</a:t>
            </a:r>
            <a:endParaRPr lang="zh-CN" altLang="en-US" sz="4000" b="1" spc="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147073" y="2128059"/>
            <a:ext cx="3897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ADD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YOUR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TITLE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HERE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2" name="Rectangle 5" descr="e7d195523061f1c0d318120d6aeaf1b6ccceb6ba3da59c0775C5DE19DDDEBC09ED96DBD9900D9848D623ECAD1D4904B78047D0015C22C8BE97228BE8B5BFF08FE7A3AE04126DA07312A96C0F69F9BAB74652F3714E87BDD66E444FDD1FA2830810C3D2E9497A6F5E5DA929995BC6A199782D94766D8CFED659FA5F6E541F58EA3664DF427D1F99F6"/>
          <p:cNvSpPr>
            <a:spLocks noChangeArrowheads="1"/>
          </p:cNvSpPr>
          <p:nvPr/>
        </p:nvSpPr>
        <p:spPr bwMode="auto">
          <a:xfrm>
            <a:off x="1896533" y="2755780"/>
            <a:ext cx="1906586" cy="2040467"/>
          </a:xfrm>
          <a:prstGeom prst="rect">
            <a:avLst/>
          </a:prstGeom>
          <a:blipFill>
            <a:blip r:embed="rId2" cstate="screen"/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4" name="Rectangle 5" descr="e7d195523061f1c0d318120d6aeaf1b6ccceb6ba3da59c0775C5DE19DDDEBC09ED96DBD9900D9848D623ECAD1D4904B78047D0015C22C8BE97228BE8B5BFF08FE7A3AE04126DA07312A96C0F69F9BAB74652F3714E87BDD66E444FDD1FA2830810C3D2E9497A6F5E5DA929995BC6A199782D94766D8CFED659FA5F6E541F58EA3664DF427D1F99F6"/>
          <p:cNvSpPr>
            <a:spLocks noChangeArrowheads="1"/>
          </p:cNvSpPr>
          <p:nvPr/>
        </p:nvSpPr>
        <p:spPr bwMode="auto">
          <a:xfrm>
            <a:off x="8388881" y="2755780"/>
            <a:ext cx="1906586" cy="2040467"/>
          </a:xfrm>
          <a:prstGeom prst="rect">
            <a:avLst/>
          </a:prstGeom>
          <a:blipFill>
            <a:blip r:embed="rId3" cstate="screen"/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3" name="Rectangle 5" descr="e7d195523061f1c0d318120d6aeaf1b6ccceb6ba3da59c0775C5DE19DDDEBC09ED96DBD9900D9848D623ECAD1D4904B78047D0015C22C8BE97228BE8B5BFF08FE7A3AE04126DA07312A96C0F69F9BAB74652F3714E87BDD66E444FDD1FA2830810C3D2E9497A6F5E5DA929995BC6A199782D94766D8CFED659FA5F6E541F58EA3664DF427D1F99F6"/>
          <p:cNvSpPr>
            <a:spLocks noChangeArrowheads="1"/>
          </p:cNvSpPr>
          <p:nvPr/>
        </p:nvSpPr>
        <p:spPr bwMode="auto">
          <a:xfrm>
            <a:off x="3823211" y="2755780"/>
            <a:ext cx="4545578" cy="2040467"/>
          </a:xfrm>
          <a:prstGeom prst="rect">
            <a:avLst/>
          </a:prstGeom>
          <a:blipFill>
            <a:blip r:embed="rId4" cstate="screen"/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19000" decel="8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19000" decel="8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0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 fmla="#ppt_r-45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 fmla="#ppt_r-45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-0.04896 -0.00046 L -0.00013 0.00023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5" y="23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0.04701 0.00023 L -0.00013 0.00023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7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  <p:bldP spid="11" grpId="0"/>
      <p:bldP spid="12" grpId="0" animBg="1"/>
      <p:bldP spid="12" grpId="1" animBg="1"/>
      <p:bldP spid="14" grpId="0" animBg="1"/>
      <p:bldP spid="14" grpId="1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4" name="Rectangle 5" descr="e7d195523061f1c0d318120d6aeaf1b6ccceb6ba3da59c0775C5DE19DDDEBC09ED96DBD9900D9848D623ECAD1D4904B78047D0015C22C8BE97228BE8B5BFF08FE7A3AE04126DA07312A96C0F69F9BAB74652F3714E87BDD66E444FDD1FA2830810C3D2E9497A6F5E5DA929995BC6A199782D94766D8CFED659FA5F6E541F58EA3664DF427D1F99F6"/>
          <p:cNvSpPr>
            <a:spLocks noChangeArrowheads="1"/>
          </p:cNvSpPr>
          <p:nvPr/>
        </p:nvSpPr>
        <p:spPr bwMode="auto">
          <a:xfrm>
            <a:off x="0" y="0"/>
            <a:ext cx="4521200" cy="6858000"/>
          </a:xfrm>
          <a:prstGeom prst="rect">
            <a:avLst/>
          </a:prstGeom>
          <a:blipFill>
            <a:blip r:embed="rId1" cstate="screen"/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5" name="TextBox 12"/>
          <p:cNvSpPr txBox="1"/>
          <p:nvPr/>
        </p:nvSpPr>
        <p:spPr>
          <a:xfrm>
            <a:off x="7376601" y="882592"/>
            <a:ext cx="3316207" cy="580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01</a:t>
            </a:r>
            <a:r>
              <a:rPr lang="zh-CN" altLang="en-US" sz="2400" b="1" dirty="0"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第一要点 </a:t>
            </a:r>
            <a:endParaRPr lang="en-US" sz="2400" b="1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76601" y="1463841"/>
            <a:ext cx="37167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单击此处添加标题内容，内容要与标题相符，并且注意字体大小以及字号问题。单击此处添加标题内容，内容要与标题相符。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" name="TextBox 12"/>
          <p:cNvSpPr txBox="1"/>
          <p:nvPr/>
        </p:nvSpPr>
        <p:spPr>
          <a:xfrm>
            <a:off x="7376601" y="2710533"/>
            <a:ext cx="3316207" cy="580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02</a:t>
            </a:r>
            <a:r>
              <a:rPr lang="zh-CN" altLang="en-US" sz="2400" b="1"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第二要点 </a:t>
            </a:r>
            <a:endParaRPr lang="en-US" sz="2400" b="1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376601" y="3291782"/>
            <a:ext cx="37167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单击此处添加标题内容，内容要与标题相符，并且注意字体大小以及字号问题。单击此处添加标题内容，内容要与标题相符。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9" name="TextBox 12"/>
          <p:cNvSpPr txBox="1"/>
          <p:nvPr/>
        </p:nvSpPr>
        <p:spPr>
          <a:xfrm>
            <a:off x="7376601" y="4763852"/>
            <a:ext cx="3316207" cy="580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03</a:t>
            </a:r>
            <a:r>
              <a:rPr lang="zh-CN" altLang="en-US" sz="2400" b="1"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第三要点 </a:t>
            </a:r>
            <a:endParaRPr lang="en-US" sz="2400" b="1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376601" y="5345101"/>
            <a:ext cx="37167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单击此处添加标题内容，内容要与标题相符，并且注意字体大小以及字号问题。单击此处添加标题内容，内容要与标题相符。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pSp>
        <p:nvGrpSpPr>
          <p:cNvPr id="14" name="组合 4" descr="e7d195523061f1c0d318120d6aeaf1b6ccceb6ba3da59c0775C5DE19DDDEBC09ED96DBD9900D9848D623ECAD1D4904B78047D0015C22C8BE97228BE8B5BFF08FE7A3AE04126DA07312A96C0F69F9BAB7076B7E3C1FD287892DAF5EED949E4ABF23C601BF44236FCE150F9AC523C2C442AE90F76A9C3CEAFF3AA466CA879223D0D7B71F27E34882DE"/>
          <p:cNvGrpSpPr/>
          <p:nvPr/>
        </p:nvGrpSpPr>
        <p:grpSpPr>
          <a:xfrm rot="10800000" flipH="1">
            <a:off x="5515551" y="3050315"/>
            <a:ext cx="866699" cy="757370"/>
            <a:chOff x="5934075" y="627924"/>
            <a:chExt cx="801688" cy="1182551"/>
          </a:xfrm>
          <a:solidFill>
            <a:srgbClr val="D0AD89"/>
          </a:solidFill>
        </p:grpSpPr>
        <p:sp>
          <p:nvSpPr>
            <p:cNvPr id="15" name="Freeform 5"/>
            <p:cNvSpPr/>
            <p:nvPr/>
          </p:nvSpPr>
          <p:spPr bwMode="auto">
            <a:xfrm>
              <a:off x="5934075" y="627924"/>
              <a:ext cx="322263" cy="1182552"/>
            </a:xfrm>
            <a:custGeom>
              <a:avLst/>
              <a:gdLst>
                <a:gd name="T0" fmla="*/ 1 w 198"/>
                <a:gd name="T1" fmla="*/ 444 h 444"/>
                <a:gd name="T2" fmla="*/ 1 w 198"/>
                <a:gd name="T3" fmla="*/ 232 h 444"/>
                <a:gd name="T4" fmla="*/ 14 w 198"/>
                <a:gd name="T5" fmla="*/ 146 h 444"/>
                <a:gd name="T6" fmla="*/ 55 w 198"/>
                <a:gd name="T7" fmla="*/ 76 h 444"/>
                <a:gd name="T8" fmla="*/ 118 w 198"/>
                <a:gd name="T9" fmla="*/ 25 h 444"/>
                <a:gd name="T10" fmla="*/ 198 w 198"/>
                <a:gd name="T11" fmla="*/ 0 h 444"/>
                <a:gd name="T12" fmla="*/ 198 w 198"/>
                <a:gd name="T13" fmla="*/ 91 h 444"/>
                <a:gd name="T14" fmla="*/ 126 w 198"/>
                <a:gd name="T15" fmla="*/ 144 h 444"/>
                <a:gd name="T16" fmla="*/ 106 w 198"/>
                <a:gd name="T17" fmla="*/ 231 h 444"/>
                <a:gd name="T18" fmla="*/ 198 w 198"/>
                <a:gd name="T19" fmla="*/ 231 h 444"/>
                <a:gd name="T20" fmla="*/ 198 w 198"/>
                <a:gd name="T21" fmla="*/ 444 h 444"/>
                <a:gd name="T22" fmla="*/ 1 w 198"/>
                <a:gd name="T23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" h="444">
                  <a:moveTo>
                    <a:pt x="1" y="444"/>
                  </a:moveTo>
                  <a:cubicBezTo>
                    <a:pt x="1" y="232"/>
                    <a:pt x="1" y="232"/>
                    <a:pt x="1" y="232"/>
                  </a:cubicBezTo>
                  <a:cubicBezTo>
                    <a:pt x="0" y="202"/>
                    <a:pt x="5" y="173"/>
                    <a:pt x="14" y="146"/>
                  </a:cubicBezTo>
                  <a:cubicBezTo>
                    <a:pt x="24" y="120"/>
                    <a:pt x="38" y="96"/>
                    <a:pt x="55" y="76"/>
                  </a:cubicBezTo>
                  <a:cubicBezTo>
                    <a:pt x="73" y="55"/>
                    <a:pt x="94" y="39"/>
                    <a:pt x="118" y="25"/>
                  </a:cubicBezTo>
                  <a:cubicBezTo>
                    <a:pt x="143" y="12"/>
                    <a:pt x="169" y="3"/>
                    <a:pt x="198" y="0"/>
                  </a:cubicBezTo>
                  <a:cubicBezTo>
                    <a:pt x="198" y="91"/>
                    <a:pt x="198" y="91"/>
                    <a:pt x="198" y="91"/>
                  </a:cubicBezTo>
                  <a:cubicBezTo>
                    <a:pt x="163" y="103"/>
                    <a:pt x="139" y="121"/>
                    <a:pt x="126" y="144"/>
                  </a:cubicBezTo>
                  <a:cubicBezTo>
                    <a:pt x="113" y="168"/>
                    <a:pt x="106" y="197"/>
                    <a:pt x="106" y="231"/>
                  </a:cubicBezTo>
                  <a:cubicBezTo>
                    <a:pt x="198" y="231"/>
                    <a:pt x="198" y="231"/>
                    <a:pt x="198" y="231"/>
                  </a:cubicBezTo>
                  <a:cubicBezTo>
                    <a:pt x="198" y="444"/>
                    <a:pt x="198" y="444"/>
                    <a:pt x="198" y="444"/>
                  </a:cubicBezTo>
                  <a:cubicBezTo>
                    <a:pt x="1" y="444"/>
                    <a:pt x="1" y="444"/>
                    <a:pt x="1" y="4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6413500" y="627924"/>
              <a:ext cx="322263" cy="1182551"/>
            </a:xfrm>
            <a:custGeom>
              <a:avLst/>
              <a:gdLst>
                <a:gd name="T0" fmla="*/ 1 w 198"/>
                <a:gd name="T1" fmla="*/ 444 h 444"/>
                <a:gd name="T2" fmla="*/ 1 w 198"/>
                <a:gd name="T3" fmla="*/ 232 h 444"/>
                <a:gd name="T4" fmla="*/ 14 w 198"/>
                <a:gd name="T5" fmla="*/ 146 h 444"/>
                <a:gd name="T6" fmla="*/ 55 w 198"/>
                <a:gd name="T7" fmla="*/ 76 h 444"/>
                <a:gd name="T8" fmla="*/ 118 w 198"/>
                <a:gd name="T9" fmla="*/ 25 h 444"/>
                <a:gd name="T10" fmla="*/ 198 w 198"/>
                <a:gd name="T11" fmla="*/ 0 h 444"/>
                <a:gd name="T12" fmla="*/ 198 w 198"/>
                <a:gd name="T13" fmla="*/ 91 h 444"/>
                <a:gd name="T14" fmla="*/ 126 w 198"/>
                <a:gd name="T15" fmla="*/ 144 h 444"/>
                <a:gd name="T16" fmla="*/ 107 w 198"/>
                <a:gd name="T17" fmla="*/ 231 h 444"/>
                <a:gd name="T18" fmla="*/ 198 w 198"/>
                <a:gd name="T19" fmla="*/ 231 h 444"/>
                <a:gd name="T20" fmla="*/ 198 w 198"/>
                <a:gd name="T21" fmla="*/ 444 h 444"/>
                <a:gd name="T22" fmla="*/ 1 w 198"/>
                <a:gd name="T23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" h="444">
                  <a:moveTo>
                    <a:pt x="1" y="444"/>
                  </a:moveTo>
                  <a:cubicBezTo>
                    <a:pt x="1" y="232"/>
                    <a:pt x="1" y="232"/>
                    <a:pt x="1" y="232"/>
                  </a:cubicBezTo>
                  <a:cubicBezTo>
                    <a:pt x="0" y="202"/>
                    <a:pt x="5" y="173"/>
                    <a:pt x="14" y="146"/>
                  </a:cubicBezTo>
                  <a:cubicBezTo>
                    <a:pt x="24" y="120"/>
                    <a:pt x="38" y="96"/>
                    <a:pt x="55" y="76"/>
                  </a:cubicBezTo>
                  <a:cubicBezTo>
                    <a:pt x="73" y="55"/>
                    <a:pt x="94" y="39"/>
                    <a:pt x="118" y="25"/>
                  </a:cubicBezTo>
                  <a:cubicBezTo>
                    <a:pt x="143" y="12"/>
                    <a:pt x="169" y="3"/>
                    <a:pt x="198" y="0"/>
                  </a:cubicBezTo>
                  <a:cubicBezTo>
                    <a:pt x="198" y="91"/>
                    <a:pt x="198" y="91"/>
                    <a:pt x="198" y="91"/>
                  </a:cubicBezTo>
                  <a:cubicBezTo>
                    <a:pt x="163" y="103"/>
                    <a:pt x="139" y="121"/>
                    <a:pt x="126" y="144"/>
                  </a:cubicBezTo>
                  <a:cubicBezTo>
                    <a:pt x="113" y="168"/>
                    <a:pt x="107" y="197"/>
                    <a:pt x="107" y="231"/>
                  </a:cubicBezTo>
                  <a:cubicBezTo>
                    <a:pt x="198" y="231"/>
                    <a:pt x="198" y="231"/>
                    <a:pt x="198" y="231"/>
                  </a:cubicBezTo>
                  <a:cubicBezTo>
                    <a:pt x="198" y="444"/>
                    <a:pt x="198" y="444"/>
                    <a:pt x="198" y="444"/>
                  </a:cubicBezTo>
                  <a:cubicBezTo>
                    <a:pt x="1" y="444"/>
                    <a:pt x="1" y="444"/>
                    <a:pt x="1" y="4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7" name="Line 7"/>
            <p:cNvSpPr>
              <a:spLocks noChangeShapeType="1"/>
            </p:cNvSpPr>
            <p:nvPr/>
          </p:nvSpPr>
          <p:spPr bwMode="auto">
            <a:xfrm>
              <a:off x="6415088" y="1581150"/>
              <a:ext cx="0" cy="0"/>
            </a:xfrm>
            <a:prstGeom prst="lin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8" name="Line 8"/>
            <p:cNvSpPr>
              <a:spLocks noChangeShapeType="1"/>
            </p:cNvSpPr>
            <p:nvPr/>
          </p:nvSpPr>
          <p:spPr bwMode="auto">
            <a:xfrm>
              <a:off x="6415088" y="1581150"/>
              <a:ext cx="0" cy="0"/>
            </a:xfrm>
            <a:prstGeom prst="lin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11904133" y="0"/>
            <a:ext cx="287867" cy="6858000"/>
          </a:xfrm>
          <a:prstGeom prst="rect">
            <a:avLst/>
          </a:prstGeom>
          <a:solidFill>
            <a:srgbClr val="2C35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19000" decel="81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19000" decel="81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19000" decel="81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19000" decel="81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19000" decel="81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19000" decel="8100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0" grpId="0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459" y="0"/>
            <a:ext cx="12190543" cy="6858000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-1460" y="0"/>
            <a:ext cx="12190543" cy="6858000"/>
          </a:xfrm>
          <a:prstGeom prst="rect">
            <a:avLst/>
          </a:prstGeom>
          <a:gradFill>
            <a:gsLst>
              <a:gs pos="0">
                <a:srgbClr val="2C354A">
                  <a:alpha val="20000"/>
                </a:srgbClr>
              </a:gs>
              <a:gs pos="54000">
                <a:srgbClr val="2C354A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2053516"/>
            <a:ext cx="332508" cy="2750969"/>
          </a:xfrm>
          <a:prstGeom prst="rect">
            <a:avLst/>
          </a:prstGeom>
          <a:solidFill>
            <a:srgbClr val="D0A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406621" y="1304219"/>
            <a:ext cx="2505180" cy="4249563"/>
            <a:chOff x="1406621" y="1304218"/>
            <a:chExt cx="2505180" cy="4249563"/>
          </a:xfrm>
        </p:grpSpPr>
        <p:sp>
          <p:nvSpPr>
            <p:cNvPr id="6" name="Rectangle: Rounded Corners 6"/>
            <p:cNvSpPr/>
            <p:nvPr/>
          </p:nvSpPr>
          <p:spPr>
            <a:xfrm>
              <a:off x="1406621" y="1304218"/>
              <a:ext cx="2505180" cy="4249563"/>
            </a:xfrm>
            <a:prstGeom prst="roundRect">
              <a:avLst>
                <a:gd name="adj" fmla="val 4345"/>
              </a:avLst>
            </a:prstGeom>
            <a:solidFill>
              <a:schemeClr val="bg1"/>
            </a:solidFill>
            <a:ln>
              <a:noFill/>
            </a:ln>
            <a:effectLst>
              <a:outerShdw blurRad="482600" dist="165100" dir="5400000" algn="t" rotWithShape="0">
                <a:schemeClr val="tx1">
                  <a:lumMod val="90000"/>
                  <a:lumOff val="10000"/>
                  <a:alpha val="1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50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7" name="Rectangle: Rounded Corners 2"/>
            <p:cNvSpPr/>
            <p:nvPr/>
          </p:nvSpPr>
          <p:spPr>
            <a:xfrm>
              <a:off x="2100939" y="4591870"/>
              <a:ext cx="1146718" cy="495563"/>
            </a:xfrm>
            <a:prstGeom prst="roundRect">
              <a:avLst>
                <a:gd name="adj" fmla="val 50000"/>
              </a:avLst>
            </a:prstGeom>
            <a:solidFill>
              <a:srgbClr val="2C354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313603" y="4685762"/>
              <a:ext cx="69121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Open Sans" panose="020B0606030504020204" charset="0"/>
                  <a:sym typeface="Arial" panose="020B0604020202020204"/>
                </a:rPr>
                <a:t>Lorem</a:t>
              </a:r>
              <a:endParaRPr lang="zh-CN" altLang="en-US" sz="140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2014550" y="1821150"/>
              <a:ext cx="1311832" cy="1311832"/>
            </a:xfrm>
            <a:prstGeom prst="ellipse">
              <a:avLst/>
            </a:prstGeom>
            <a:blipFill>
              <a:blip r:embed="rId2" cstate="screen"/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880093" y="3375212"/>
              <a:ext cx="1593499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单击此处添加标题内容，内容要与标题相符。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5070671" y="2549072"/>
            <a:ext cx="32420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Etiam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porta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sem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malesuada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magna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mollis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euismod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. Cum sociis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natoque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penatibus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et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magnis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dis parturient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montes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. Lorem ipsum dolor sit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amet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,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consectetuer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adipiscing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elit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, sed diam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nonummy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nibh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euismod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tincidunt</a:t>
            </a:r>
            <a:endParaRPr lang="en-US" altLang="zh-CN" sz="1200" dirty="0">
              <a:solidFill>
                <a:schemeClr val="bg1">
                  <a:lumMod val="95000"/>
                </a:schemeClr>
              </a:solidFill>
              <a:latin typeface="Arial" panose="020B0604020202020204"/>
              <a:ea typeface="微软雅黑" panose="020B0503020204020204" pitchFamily="34" charset="-122"/>
              <a:cs typeface="Open Sans" panose="020B0606030504020204" charset="0"/>
              <a:sym typeface="Arial" panose="020B0604020202020204"/>
            </a:endParaRPr>
          </a:p>
        </p:txBody>
      </p:sp>
      <p:sp>
        <p:nvSpPr>
          <p:cNvPr id="18" name="TextBox 14"/>
          <p:cNvSpPr txBox="1"/>
          <p:nvPr/>
        </p:nvSpPr>
        <p:spPr>
          <a:xfrm>
            <a:off x="9757896" y="2549072"/>
            <a:ext cx="2043953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900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”</a:t>
            </a:r>
            <a:endParaRPr lang="en-US" sz="23900" b="1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4498" y="0"/>
            <a:ext cx="10643017" cy="6858000"/>
          </a:xfrm>
          <a:prstGeom prst="rect">
            <a:avLst/>
          </a:prstGeom>
          <a:solidFill>
            <a:srgbClr val="2C35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101569" y="2198802"/>
            <a:ext cx="6096000" cy="2649298"/>
          </a:xfrm>
          <a:prstGeom prst="rect">
            <a:avLst/>
          </a:prstGeom>
          <a:solidFill>
            <a:srgbClr val="D0A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" y="2198802"/>
            <a:ext cx="6132513" cy="2649298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889629" y="916668"/>
            <a:ext cx="4325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5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添加内容标题</a:t>
            </a:r>
            <a:endParaRPr lang="zh-CN" altLang="en-US" sz="2800" b="1" spc="5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258334" y="1425013"/>
            <a:ext cx="3656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pc="300" dirty="0">
                <a:solidFill>
                  <a:schemeClr val="bg1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ADD</a:t>
            </a:r>
            <a:r>
              <a:rPr lang="zh-CN" altLang="en-US" sz="1400" spc="300" dirty="0">
                <a:solidFill>
                  <a:schemeClr val="bg1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</a:t>
            </a:r>
            <a:r>
              <a:rPr lang="en-US" altLang="zh-CN" sz="1400" spc="300" dirty="0">
                <a:solidFill>
                  <a:schemeClr val="bg1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YOUR CONTENT TITLE</a:t>
            </a:r>
            <a:endParaRPr lang="zh-CN" altLang="en-US" sz="1400" spc="300" dirty="0">
              <a:solidFill>
                <a:schemeClr val="bg1">
                  <a:lumMod val="75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960819" y="2849934"/>
            <a:ext cx="43775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单击此处添加标题内容，内容要与标题相符，并且注意字体大小以及字号问题。单击此处添加标题内容，内容要与标题相符，并且注意字体大小以及字号问题。单击此处添加标题内容。</a:t>
            </a:r>
            <a:endParaRPr lang="zh-CN" altLang="en-US" sz="14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697693" y="5432987"/>
            <a:ext cx="6869640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err="1">
                <a:solidFill>
                  <a:schemeClr val="bg1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Etiam</a:t>
            </a:r>
            <a:r>
              <a:rPr lang="en-US" altLang="zh-CN" sz="1200">
                <a:solidFill>
                  <a:schemeClr val="bg1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porta </a:t>
            </a:r>
            <a:r>
              <a:rPr lang="en-US" altLang="zh-CN" sz="1200" err="1">
                <a:solidFill>
                  <a:schemeClr val="bg1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sem</a:t>
            </a:r>
            <a:r>
              <a:rPr lang="en-US" altLang="zh-CN" sz="1200">
                <a:solidFill>
                  <a:schemeClr val="bg1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err="1">
                <a:solidFill>
                  <a:schemeClr val="bg1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malesuada</a:t>
            </a:r>
            <a:r>
              <a:rPr lang="en-US" altLang="zh-CN" sz="1200">
                <a:solidFill>
                  <a:schemeClr val="bg1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magna </a:t>
            </a:r>
            <a:r>
              <a:rPr lang="en-US" altLang="zh-CN" sz="1200" err="1">
                <a:solidFill>
                  <a:schemeClr val="bg1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mollis</a:t>
            </a:r>
            <a:r>
              <a:rPr lang="en-US" altLang="zh-CN" sz="1200">
                <a:solidFill>
                  <a:schemeClr val="bg1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err="1">
                <a:solidFill>
                  <a:schemeClr val="bg1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euismod</a:t>
            </a:r>
            <a:r>
              <a:rPr lang="en-US" altLang="zh-CN" sz="1200">
                <a:solidFill>
                  <a:schemeClr val="bg1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. Cum </a:t>
            </a:r>
            <a:r>
              <a:rPr lang="en-US" altLang="zh-CN" sz="1200" err="1">
                <a:solidFill>
                  <a:schemeClr val="bg1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sociis</a:t>
            </a:r>
            <a:r>
              <a:rPr lang="en-US" altLang="zh-CN" sz="1200">
                <a:solidFill>
                  <a:schemeClr val="bg1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err="1">
                <a:solidFill>
                  <a:schemeClr val="bg1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natoque</a:t>
            </a:r>
            <a:r>
              <a:rPr lang="en-US" altLang="zh-CN" sz="1200">
                <a:solidFill>
                  <a:schemeClr val="bg1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err="1">
                <a:solidFill>
                  <a:schemeClr val="bg1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penatibus</a:t>
            </a:r>
            <a:r>
              <a:rPr lang="en-US" altLang="zh-CN" sz="1200">
                <a:solidFill>
                  <a:schemeClr val="bg1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et </a:t>
            </a:r>
            <a:r>
              <a:rPr lang="en-US" altLang="zh-CN" sz="1200" err="1">
                <a:solidFill>
                  <a:schemeClr val="bg1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magnis</a:t>
            </a:r>
            <a:r>
              <a:rPr lang="en-US" altLang="zh-CN" sz="1200">
                <a:solidFill>
                  <a:schemeClr val="bg1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dis parturient </a:t>
            </a:r>
            <a:r>
              <a:rPr lang="en-US" altLang="zh-CN" sz="1200" err="1">
                <a:solidFill>
                  <a:schemeClr val="bg1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montes</a:t>
            </a:r>
            <a:r>
              <a:rPr lang="en-US" altLang="zh-CN" sz="1200">
                <a:solidFill>
                  <a:schemeClr val="bg1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. Lorem ipsum dolor sit </a:t>
            </a:r>
            <a:r>
              <a:rPr lang="en-US" altLang="zh-CN" sz="1200" err="1">
                <a:solidFill>
                  <a:schemeClr val="bg1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amet</a:t>
            </a:r>
            <a:endParaRPr lang="en-US" altLang="zh-CN" sz="1200">
              <a:solidFill>
                <a:schemeClr val="bg1">
                  <a:lumMod val="75000"/>
                </a:schemeClr>
              </a:solidFill>
              <a:latin typeface="Arial" panose="020B0604020202020204"/>
              <a:ea typeface="微软雅黑" panose="020B0503020204020204" pitchFamily="34" charset="-122"/>
              <a:cs typeface="Open Sans" panose="020B0606030504020204" charset="0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 fmla="#ppt_r-45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 fmla="#ppt_r-45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19000" decel="81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19000" decel="81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accel="19000" decel="81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14" grpId="0" animBg="1"/>
      <p:bldP spid="12" grpId="0"/>
      <p:bldP spid="13" grpId="0"/>
      <p:bldP spid="15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35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530436" y="2660073"/>
            <a:ext cx="7661564" cy="2424546"/>
          </a:xfrm>
          <a:prstGeom prst="rect">
            <a:avLst/>
          </a:prstGeom>
          <a:solidFill>
            <a:srgbClr val="2C354A"/>
          </a:solidFill>
          <a:ln>
            <a:noFill/>
          </a:ln>
          <a:effectLst>
            <a:outerShdw blurRad="292100" dist="165100" dir="16200000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0" name="文本框 19" descr="e7d195523061f1c0d318120d6aeaf1b6ccceb6ba3da59c0775C5DE19DDDEBC09ED96DBD9900D9848D623ECAD1D4904B78047D0015C22C8BE97228BE8B5BFF08FE7A3AE04126DA07312A96C0F69F9BAB75E4BCD37B9F3C82CFFBA0453EA06829640AC64002A56E01A8683B3E0CB9F4C5ED9FDFF5F6D000A58AD87108EF6F6D55F144969FB33ED1859"/>
          <p:cNvSpPr txBox="1"/>
          <p:nvPr/>
        </p:nvSpPr>
        <p:spPr>
          <a:xfrm>
            <a:off x="5231327" y="2941322"/>
            <a:ext cx="215314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b="1" dirty="0">
                <a:gradFill>
                  <a:gsLst>
                    <a:gs pos="19000">
                      <a:srgbClr val="2C354A"/>
                    </a:gs>
                    <a:gs pos="83000">
                      <a:schemeClr val="bg1"/>
                    </a:gs>
                  </a:gsLst>
                  <a:lin ang="15600000" scaled="0"/>
                </a:gradFill>
                <a:latin typeface="Arial" panose="020B0604020202020204"/>
                <a:ea typeface="微软雅黑" panose="020B0503020204020204" pitchFamily="34" charset="-122"/>
                <a:cs typeface="Futura" charset="0"/>
                <a:sym typeface="Arial" panose="020B0604020202020204"/>
              </a:rPr>
              <a:t>03</a:t>
            </a:r>
            <a:endParaRPr lang="en-US" altLang="zh-CN" sz="11500" b="1" dirty="0">
              <a:gradFill>
                <a:gsLst>
                  <a:gs pos="19000">
                    <a:srgbClr val="2C354A"/>
                  </a:gs>
                  <a:gs pos="83000">
                    <a:schemeClr val="bg1"/>
                  </a:gs>
                </a:gsLst>
                <a:lin ang="15600000" scaled="0"/>
              </a:gradFill>
              <a:latin typeface="Arial" panose="020B0604020202020204"/>
              <a:ea typeface="微软雅黑" panose="020B0503020204020204" pitchFamily="34" charset="-122"/>
              <a:cs typeface="Futura" charset="0"/>
              <a:sym typeface="Arial" panose="020B0604020202020204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7384471" y="3186546"/>
            <a:ext cx="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7795382" y="3213929"/>
            <a:ext cx="3897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400" b="1" spc="10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ym typeface="Arial" panose="020B0604020202020204"/>
              </a:rPr>
              <a:t>产 品 规 划</a:t>
            </a:r>
            <a:endParaRPr lang="zh-CN" altLang="en-US" dirty="0">
              <a:sym typeface="Arial" panose="020B0604020202020204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804437" y="4161431"/>
            <a:ext cx="3545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ADD</a:t>
            </a:r>
            <a:r>
              <a:rPr lang="zh-CN" altLang="en-US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</a:t>
            </a:r>
            <a:r>
              <a:rPr lang="en-US" altLang="zh-CN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YOUR</a:t>
            </a:r>
            <a:r>
              <a:rPr lang="zh-CN" altLang="en-US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</a:t>
            </a:r>
            <a:r>
              <a:rPr lang="en-US" altLang="zh-CN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TITLE</a:t>
            </a:r>
            <a:r>
              <a:rPr lang="zh-CN" altLang="en-US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</a:t>
            </a:r>
            <a:r>
              <a:rPr lang="en-US" altLang="zh-CN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HERE</a:t>
            </a:r>
            <a:endParaRPr lang="zh-CN" altLang="en-US" spc="3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19000" decel="81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5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9000">
                                          <p:cBhvr additive="base">
                                            <p:cTn id="12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9000">
                                          <p:cBhvr additive="base">
                                            <p:cTn id="1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9" presetID="2" presetClass="entr" presetSubtype="2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20" grpId="0"/>
          <p:bldP spid="22" grpId="0"/>
          <p:bldP spid="2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19000" decel="81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9" presetID="2" presetClass="entr" presetSubtype="2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20" grpId="0"/>
          <p:bldP spid="22" grpId="0"/>
          <p:bldP spid="23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1" y="0"/>
            <a:ext cx="6096000" cy="6858000"/>
          </a:xfrm>
          <a:prstGeom prst="rect">
            <a:avLst/>
          </a:prstGeom>
          <a:solidFill>
            <a:srgbClr val="2C35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3" name="Rectangle 8"/>
          <p:cNvSpPr/>
          <p:nvPr/>
        </p:nvSpPr>
        <p:spPr>
          <a:xfrm>
            <a:off x="11811000" y="2437673"/>
            <a:ext cx="385011" cy="1982654"/>
          </a:xfrm>
          <a:prstGeom prst="rect">
            <a:avLst/>
          </a:prstGeom>
          <a:solidFill>
            <a:srgbClr val="D0A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8" name="图片占位符 1"/>
          <p:cNvSpPr txBox="1"/>
          <p:nvPr/>
        </p:nvSpPr>
        <p:spPr>
          <a:xfrm>
            <a:off x="7392618" y="1548136"/>
            <a:ext cx="3304880" cy="3761726"/>
          </a:xfrm>
          <a:custGeom>
            <a:avLst/>
            <a:gdLst>
              <a:gd name="connsiteX0" fmla="*/ 0 w 2879959"/>
              <a:gd name="connsiteY0" fmla="*/ 0 h 2286000"/>
              <a:gd name="connsiteX1" fmla="*/ 2879959 w 2879959"/>
              <a:gd name="connsiteY1" fmla="*/ 0 h 2286000"/>
              <a:gd name="connsiteX2" fmla="*/ 2879959 w 2879959"/>
              <a:gd name="connsiteY2" fmla="*/ 2286000 h 2286000"/>
              <a:gd name="connsiteX3" fmla="*/ 0 w 2879959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79959" h="2286000">
                <a:moveTo>
                  <a:pt x="0" y="0"/>
                </a:moveTo>
                <a:lnTo>
                  <a:pt x="2879959" y="0"/>
                </a:lnTo>
                <a:lnTo>
                  <a:pt x="2879959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1" cstate="screen"/>
            <a:stretch>
              <a:fillRect/>
            </a:stretch>
          </a:blipFill>
          <a:effectLst/>
        </p:spPr>
        <p:txBody>
          <a:bodyPr/>
          <a:lstStyle/>
          <a:p>
            <a:endParaRPr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40132" y="3293533"/>
            <a:ext cx="34157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单击此处添加标题内容，内容要与标题相符，并且注意字体大小以及字号问题。单击此处添加标题内容，内容要与标题相符，并且注意字体大小以及字号问题。单击此处添加标题内容。单击此处添加标题内容。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91612" y="2096561"/>
            <a:ext cx="2912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5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添加内容标题</a:t>
            </a:r>
            <a:endParaRPr lang="zh-CN" altLang="en-US" sz="2800" b="1" spc="5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257441" y="2604906"/>
            <a:ext cx="35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ADD</a:t>
            </a:r>
            <a:r>
              <a:rPr lang="zh-CN" altLang="en-US" sz="1400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</a:t>
            </a:r>
            <a:r>
              <a:rPr lang="en-US" altLang="zh-CN" sz="1400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YOUR CONTENT TITLE</a:t>
            </a:r>
            <a:endParaRPr lang="zh-CN" altLang="en-US" sz="1400" spc="3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427764" y="6187767"/>
            <a:ext cx="32404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6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WWW.1PPT.COM</a:t>
            </a:r>
            <a:endParaRPr lang="en-US" sz="900" spc="6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Open Sans" panose="020B0606030504020204" charset="0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19000" decel="81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19000" decel="81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19000" decel="81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19000" decel="81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9" grpId="0"/>
      <p:bldP spid="10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35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052287" y="1601304"/>
            <a:ext cx="4684836" cy="4151085"/>
            <a:chOff x="1052287" y="1601304"/>
            <a:chExt cx="4684836" cy="4151085"/>
          </a:xfrm>
        </p:grpSpPr>
        <p:sp>
          <p:nvSpPr>
            <p:cNvPr id="2" name="Rectangle 3"/>
            <p:cNvSpPr/>
            <p:nvPr/>
          </p:nvSpPr>
          <p:spPr>
            <a:xfrm>
              <a:off x="2402114" y="1601304"/>
              <a:ext cx="3335009" cy="41510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sx="102000" sy="102000" algn="ctr" rotWithShape="0">
                <a:schemeClr val="bg1">
                  <a:lumMod val="8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3" name="Rectangle 4"/>
            <p:cNvSpPr/>
            <p:nvPr/>
          </p:nvSpPr>
          <p:spPr>
            <a:xfrm>
              <a:off x="1052287" y="1601304"/>
              <a:ext cx="1349828" cy="4151085"/>
            </a:xfrm>
            <a:prstGeom prst="rect">
              <a:avLst/>
            </a:prstGeom>
            <a:solidFill>
              <a:srgbClr val="D0AD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541440" y="1601304"/>
            <a:ext cx="4684836" cy="4151085"/>
            <a:chOff x="6541440" y="1601304"/>
            <a:chExt cx="4684836" cy="4151085"/>
          </a:xfrm>
        </p:grpSpPr>
        <p:sp>
          <p:nvSpPr>
            <p:cNvPr id="4" name="Rectangle 5"/>
            <p:cNvSpPr/>
            <p:nvPr/>
          </p:nvSpPr>
          <p:spPr>
            <a:xfrm>
              <a:off x="7891267" y="1601304"/>
              <a:ext cx="3335009" cy="41510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sx="102000" sy="102000" algn="ctr" rotWithShape="0">
                <a:schemeClr val="bg1">
                  <a:lumMod val="8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5" name="Rectangle 6"/>
            <p:cNvSpPr/>
            <p:nvPr/>
          </p:nvSpPr>
          <p:spPr>
            <a:xfrm>
              <a:off x="6541440" y="1601304"/>
              <a:ext cx="1349828" cy="4151085"/>
            </a:xfrm>
            <a:prstGeom prst="rect">
              <a:avLst/>
            </a:prstGeom>
            <a:solidFill>
              <a:srgbClr val="D0AD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sp>
        <p:nvSpPr>
          <p:cNvPr id="6" name="TextBox 8"/>
          <p:cNvSpPr txBox="1"/>
          <p:nvPr/>
        </p:nvSpPr>
        <p:spPr>
          <a:xfrm>
            <a:off x="3338460" y="2370103"/>
            <a:ext cx="2190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XXX</a:t>
            </a:r>
            <a:endParaRPr 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/>
              <a:ea typeface="微软雅黑" panose="020B0503020204020204" pitchFamily="34" charset="-122"/>
              <a:cs typeface="Open Sans" panose="020B0606030504020204" charset="0"/>
              <a:sym typeface="Arial" panose="020B0604020202020204"/>
            </a:endParaRPr>
          </a:p>
        </p:txBody>
      </p:sp>
      <p:sp>
        <p:nvSpPr>
          <p:cNvPr id="7" name="TextBox 9"/>
          <p:cNvSpPr txBox="1"/>
          <p:nvPr/>
        </p:nvSpPr>
        <p:spPr>
          <a:xfrm>
            <a:off x="3338460" y="2737227"/>
            <a:ext cx="14623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Ceo</a:t>
            </a:r>
            <a:endParaRPr lang="en-US" sz="1400" b="1">
              <a:solidFill>
                <a:schemeClr val="accent1"/>
              </a:solidFill>
              <a:latin typeface="Arial" panose="020B0604020202020204"/>
              <a:ea typeface="微软雅黑" panose="020B0503020204020204" pitchFamily="34" charset="-122"/>
              <a:cs typeface="Open Sans" panose="020B0606030504020204" charset="0"/>
              <a:sym typeface="Arial" panose="020B0604020202020204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826805" y="2370103"/>
            <a:ext cx="2190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XXX</a:t>
            </a:r>
            <a:endParaRPr 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/>
              <a:ea typeface="微软雅黑" panose="020B0503020204020204" pitchFamily="34" charset="-122"/>
              <a:cs typeface="Open Sans" panose="020B0606030504020204" charset="0"/>
              <a:sym typeface="Arial" panose="020B0604020202020204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8826805" y="2737227"/>
            <a:ext cx="14623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Partment</a:t>
            </a:r>
            <a:endParaRPr lang="en-US" sz="1400" b="1">
              <a:solidFill>
                <a:schemeClr val="accent1"/>
              </a:solidFill>
              <a:latin typeface="Arial" panose="020B0604020202020204"/>
              <a:ea typeface="微软雅黑" panose="020B0503020204020204" pitchFamily="34" charset="-122"/>
              <a:cs typeface="Open Sans" panose="020B0606030504020204" charset="0"/>
              <a:sym typeface="Arial" panose="020B0604020202020204"/>
            </a:endParaRPr>
          </a:p>
        </p:txBody>
      </p:sp>
      <p:sp>
        <p:nvSpPr>
          <p:cNvPr id="12" name="图片占位符 1"/>
          <p:cNvSpPr txBox="1"/>
          <p:nvPr/>
        </p:nvSpPr>
        <p:spPr>
          <a:xfrm>
            <a:off x="1696820" y="2031842"/>
            <a:ext cx="1410584" cy="1410770"/>
          </a:xfrm>
          <a:custGeom>
            <a:avLst/>
            <a:gdLst>
              <a:gd name="connsiteX0" fmla="*/ 4134850 w 8269700"/>
              <a:gd name="connsiteY0" fmla="*/ 0 h 8269700"/>
              <a:gd name="connsiteX1" fmla="*/ 8269700 w 8269700"/>
              <a:gd name="connsiteY1" fmla="*/ 4134850 h 8269700"/>
              <a:gd name="connsiteX2" fmla="*/ 4134850 w 8269700"/>
              <a:gd name="connsiteY2" fmla="*/ 8269700 h 8269700"/>
              <a:gd name="connsiteX3" fmla="*/ 0 w 8269700"/>
              <a:gd name="connsiteY3" fmla="*/ 4134850 h 8269700"/>
              <a:gd name="connsiteX4" fmla="*/ 4134850 w 8269700"/>
              <a:gd name="connsiteY4" fmla="*/ 0 h 826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69700" h="8269700">
                <a:moveTo>
                  <a:pt x="4134850" y="0"/>
                </a:moveTo>
                <a:cubicBezTo>
                  <a:pt x="6418465" y="0"/>
                  <a:pt x="8269700" y="1851235"/>
                  <a:pt x="8269700" y="4134850"/>
                </a:cubicBezTo>
                <a:cubicBezTo>
                  <a:pt x="8269700" y="6418465"/>
                  <a:pt x="6418465" y="8269700"/>
                  <a:pt x="4134850" y="8269700"/>
                </a:cubicBezTo>
                <a:cubicBezTo>
                  <a:pt x="1851235" y="8269700"/>
                  <a:pt x="0" y="6418465"/>
                  <a:pt x="0" y="4134850"/>
                </a:cubicBezTo>
                <a:cubicBezTo>
                  <a:pt x="0" y="1851235"/>
                  <a:pt x="1851235" y="0"/>
                  <a:pt x="4134850" y="0"/>
                </a:cubicBezTo>
                <a:close/>
              </a:path>
            </a:pathLst>
          </a:custGeom>
          <a:blipFill>
            <a:blip r:embed="rId1" cstate="screen"/>
            <a:stretch>
              <a:fillRect/>
            </a:stretch>
          </a:blipFill>
          <a:effectLst/>
        </p:spPr>
        <p:txBody>
          <a:bodyPr/>
          <a:lstStyle/>
          <a:p>
            <a:endParaRPr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3" name="图片占位符 2"/>
          <p:cNvSpPr txBox="1"/>
          <p:nvPr/>
        </p:nvSpPr>
        <p:spPr>
          <a:xfrm>
            <a:off x="7185973" y="2031842"/>
            <a:ext cx="1410584" cy="1410770"/>
          </a:xfrm>
          <a:custGeom>
            <a:avLst/>
            <a:gdLst>
              <a:gd name="connsiteX0" fmla="*/ 4134850 w 8269700"/>
              <a:gd name="connsiteY0" fmla="*/ 0 h 8269700"/>
              <a:gd name="connsiteX1" fmla="*/ 8269700 w 8269700"/>
              <a:gd name="connsiteY1" fmla="*/ 4134850 h 8269700"/>
              <a:gd name="connsiteX2" fmla="*/ 4134850 w 8269700"/>
              <a:gd name="connsiteY2" fmla="*/ 8269700 h 8269700"/>
              <a:gd name="connsiteX3" fmla="*/ 0 w 8269700"/>
              <a:gd name="connsiteY3" fmla="*/ 4134850 h 8269700"/>
              <a:gd name="connsiteX4" fmla="*/ 4134850 w 8269700"/>
              <a:gd name="connsiteY4" fmla="*/ 0 h 826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69700" h="8269700">
                <a:moveTo>
                  <a:pt x="4134850" y="0"/>
                </a:moveTo>
                <a:cubicBezTo>
                  <a:pt x="6418465" y="0"/>
                  <a:pt x="8269700" y="1851235"/>
                  <a:pt x="8269700" y="4134850"/>
                </a:cubicBezTo>
                <a:cubicBezTo>
                  <a:pt x="8269700" y="6418465"/>
                  <a:pt x="6418465" y="8269700"/>
                  <a:pt x="4134850" y="8269700"/>
                </a:cubicBezTo>
                <a:cubicBezTo>
                  <a:pt x="1851235" y="8269700"/>
                  <a:pt x="0" y="6418465"/>
                  <a:pt x="0" y="4134850"/>
                </a:cubicBezTo>
                <a:cubicBezTo>
                  <a:pt x="0" y="1851235"/>
                  <a:pt x="1851235" y="0"/>
                  <a:pt x="4134850" y="0"/>
                </a:cubicBezTo>
                <a:close/>
              </a:path>
            </a:pathLst>
          </a:custGeom>
          <a:blipFill>
            <a:blip r:embed="rId2" cstate="screen"/>
            <a:stretch>
              <a:fillRect/>
            </a:stretch>
          </a:blipFill>
          <a:effectLst/>
        </p:spPr>
        <p:txBody>
          <a:bodyPr/>
          <a:lstStyle/>
          <a:p>
            <a:endParaRPr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864339" y="3873150"/>
            <a:ext cx="24105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单击此处添加标题内容，内容要与标题相符，并且注意字体大小以及字号问题。单击此处添加标题内容，内容要与标题相符。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352684" y="3873150"/>
            <a:ext cx="24105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单击此处添加标题内容，内容要与标题相符，并且注意字体大小以及字号问题。单击此处添加标题内容，内容要与标题相符。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54512" y="0"/>
            <a:ext cx="3556002" cy="6858000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3" name="Rectangle 5" descr="e7d195523061f1c0d318120d6aeaf1b6ccceb6ba3da59c0775C5DE19DDDEBC09ED96DBD9900D9848D623ECAD1D4904B78047D0015C22C8BE97228BE8B5BFF08FE7A3AE04126DA07312A96C0F69F9BAB74652F3714E87BDD66E444FDD1FA2830810C3D2E9497A6F5E5DA929995BC6A199782D94766D8CFED659FA5F6E541F58EA3664DF427D1F99F6"/>
          <p:cNvSpPr>
            <a:spLocks noChangeArrowheads="1"/>
          </p:cNvSpPr>
          <p:nvPr/>
        </p:nvSpPr>
        <p:spPr bwMode="auto">
          <a:xfrm>
            <a:off x="11937999" y="2193131"/>
            <a:ext cx="254001" cy="2471738"/>
          </a:xfrm>
          <a:prstGeom prst="rect">
            <a:avLst/>
          </a:prstGeom>
          <a:solidFill>
            <a:srgbClr val="D0AD8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4" name="Rectangle 5" descr="e7d195523061f1c0d318120d6aeaf1b6ccceb6ba3da59c0775C5DE19DDDEBC09ED96DBD9900D9848D623ECAD1D4904B78047D0015C22C8BE97228BE8B5BFF08FE7A3AE04126DA07312A96C0F69F9BAB74652F3714E87BDD66E444FDD1FA2830810C3D2E9497A6F5E5DA929995BC6A199782D94766D8CFED659FA5F6E541F58EA3664DF427D1F99F6"/>
          <p:cNvSpPr>
            <a:spLocks noChangeArrowheads="1"/>
          </p:cNvSpPr>
          <p:nvPr/>
        </p:nvSpPr>
        <p:spPr bwMode="auto">
          <a:xfrm>
            <a:off x="0" y="2193131"/>
            <a:ext cx="254001" cy="2471738"/>
          </a:xfrm>
          <a:prstGeom prst="rect">
            <a:avLst/>
          </a:prstGeom>
          <a:solidFill>
            <a:srgbClr val="D0AD8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5" name="文本框 4" descr="e7d195523061f1c0d318120d6aeaf1b6ccceb6ba3da59c0775C5DE19DDDEBC09ED96DBD9900D9848D623ECAD1D4904B78047D0015C22C8BE97228BE8B5BFF08FE7A3AE04126DA07312A96C0F69F9BAB75E4BCD37B9F3C82CFFBA0453EA06829640AC64002A56E01A8683B3E0CB9F4C5ED9FDFF5F6D000A58AD87108EF6F6D55F144969FB33ED1859"/>
          <p:cNvSpPr txBox="1"/>
          <p:nvPr/>
        </p:nvSpPr>
        <p:spPr>
          <a:xfrm>
            <a:off x="2596639" y="844026"/>
            <a:ext cx="12690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600" b="1" dirty="0">
                <a:gradFill>
                  <a:gsLst>
                    <a:gs pos="19000">
                      <a:schemeClr val="bg1"/>
                    </a:gs>
                    <a:gs pos="83000">
                      <a:srgbClr val="2C354A"/>
                    </a:gs>
                  </a:gsLst>
                  <a:lin ang="15600000" scaled="0"/>
                </a:gradFill>
                <a:latin typeface="Arial" panose="020B0604020202020204"/>
                <a:ea typeface="微软雅黑" panose="020B0503020204020204" pitchFamily="34" charset="-122"/>
                <a:cs typeface="Futura" charset="0"/>
                <a:sym typeface="Arial" panose="020B0604020202020204"/>
              </a:rPr>
              <a:t>1</a:t>
            </a:r>
            <a:endParaRPr lang="en-US" altLang="zh-CN" sz="9600" b="1" dirty="0">
              <a:gradFill>
                <a:gsLst>
                  <a:gs pos="19000">
                    <a:schemeClr val="bg1"/>
                  </a:gs>
                  <a:gs pos="83000">
                    <a:srgbClr val="2C354A"/>
                  </a:gs>
                </a:gsLst>
                <a:lin ang="15600000" scaled="0"/>
              </a:gradFill>
              <a:latin typeface="Arial" panose="020B0604020202020204"/>
              <a:ea typeface="微软雅黑" panose="020B0503020204020204" pitchFamily="34" charset="-122"/>
              <a:cs typeface="Futura" charset="0"/>
              <a:sym typeface="Arial" panose="020B0604020202020204"/>
            </a:endParaRPr>
          </a:p>
        </p:txBody>
      </p:sp>
      <p:sp>
        <p:nvSpPr>
          <p:cNvPr id="6" name="文本框 5" descr="e7d195523061f1c0d318120d6aeaf1b6ccceb6ba3da59c0775C5DE19DDDEBC09ED96DBD9900D9848D623ECAD1D4904B78047D0015C22C8BE97228BE8B5BFF08FE7A3AE04126DA07312A96C0F69F9BAB75E4BCD37B9F3C82CFFBA0453EA06829640AC64002A56E01A8683B3E0CB9F4C5ED9FDFF5F6D000A58AD87108EF6F6D55F144969FB33ED1859"/>
          <p:cNvSpPr txBox="1"/>
          <p:nvPr/>
        </p:nvSpPr>
        <p:spPr>
          <a:xfrm>
            <a:off x="8399385" y="844026"/>
            <a:ext cx="12690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 dirty="0">
                <a:gradFill>
                  <a:gsLst>
                    <a:gs pos="19000">
                      <a:schemeClr val="bg1"/>
                    </a:gs>
                    <a:gs pos="83000">
                      <a:srgbClr val="2C354A"/>
                    </a:gs>
                  </a:gsLst>
                  <a:lin ang="15600000" scaled="0"/>
                </a:gradFill>
                <a:latin typeface="Arial" panose="020B0604020202020204"/>
                <a:ea typeface="微软雅黑" panose="020B0503020204020204" pitchFamily="34" charset="-122"/>
                <a:cs typeface="Futura" charset="0"/>
                <a:sym typeface="Arial" panose="020B0604020202020204"/>
              </a:rPr>
              <a:t>2</a:t>
            </a:r>
            <a:endParaRPr lang="en-US" altLang="zh-CN" sz="9600" b="1" dirty="0">
              <a:gradFill>
                <a:gsLst>
                  <a:gs pos="19000">
                    <a:schemeClr val="bg1"/>
                  </a:gs>
                  <a:gs pos="83000">
                    <a:srgbClr val="2C354A"/>
                  </a:gs>
                </a:gsLst>
                <a:lin ang="15600000" scaled="0"/>
              </a:gradFill>
              <a:latin typeface="Arial" panose="020B0604020202020204"/>
              <a:ea typeface="微软雅黑" panose="020B0503020204020204" pitchFamily="34" charset="-122"/>
              <a:cs typeface="Futura" charset="0"/>
              <a:sym typeface="Arial" panose="020B0604020202020204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399386" y="3668186"/>
            <a:ext cx="27935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单击此处添加标题内容，内容要与标题相符，并且注意字体大小以及字号问题。单击此处添加标题内容，内容要与标题相符，并且注意字体大小以及字号问题。单击此处添加标题内容。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434977" y="2521788"/>
            <a:ext cx="4325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竞争条件</a:t>
            </a:r>
            <a:endParaRPr lang="zh-CN" altLang="en-US" sz="2800" spc="5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434977" y="3030133"/>
            <a:ext cx="3656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spc="3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ADD</a:t>
            </a:r>
            <a:r>
              <a:rPr lang="zh-CN" altLang="en-US" sz="1400" spc="3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</a:t>
            </a:r>
            <a:r>
              <a:rPr lang="en-US" altLang="zh-CN" sz="1400" spc="3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CONTENT TITLE</a:t>
            </a:r>
            <a:endParaRPr lang="zh-CN" altLang="en-US" sz="1400" spc="300" dirty="0">
              <a:solidFill>
                <a:schemeClr val="bg1">
                  <a:lumMod val="50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117163" y="3668186"/>
            <a:ext cx="27935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单击此处添加标题内容，内容要与标题相符，并且注意字体大小以及字号问题。单击此处添加标题内容，内容要与标题相符，并且注意字体大小以及字号问题。单击此处添加标题内容。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-342249" y="2521788"/>
            <a:ext cx="4325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spc="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项目概述</a:t>
            </a:r>
            <a:endParaRPr lang="zh-CN" altLang="en-US" sz="2800" spc="5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54001" y="3030133"/>
            <a:ext cx="3656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spc="3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ADD</a:t>
            </a:r>
            <a:r>
              <a:rPr lang="zh-CN" altLang="en-US" sz="1400" spc="3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</a:t>
            </a:r>
            <a:r>
              <a:rPr lang="en-US" altLang="zh-CN" sz="1400" spc="3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CONTENT TITLE</a:t>
            </a:r>
            <a:endParaRPr lang="zh-CN" altLang="en-US" sz="1400" spc="300" dirty="0">
              <a:solidFill>
                <a:schemeClr val="bg1">
                  <a:lumMod val="50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19000" decel="81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0" presetClass="entr" presetSubtype="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 fmla="#ppt_r-45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0" presetClass="entr" presetSubtype="0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 fmla="#ppt_r-45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19000" decel="81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0" presetClass="entr" presetSubtype="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3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 fmla="#ppt_r-45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0" presetClass="entr" presetSubtype="0" fill="hold" grpId="0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4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 fmla="#ppt_r-45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19000" decel="8100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 rot="5400000" flipV="1">
            <a:off x="3663652" y="3407539"/>
            <a:ext cx="3316999" cy="0"/>
            <a:chOff x="4521200" y="3589867"/>
            <a:chExt cx="3657600" cy="0"/>
          </a:xfrm>
        </p:grpSpPr>
        <p:cxnSp>
          <p:nvCxnSpPr>
            <p:cNvPr id="7" name="直线箭头连接符 6"/>
            <p:cNvCxnSpPr/>
            <p:nvPr/>
          </p:nvCxnSpPr>
          <p:spPr>
            <a:xfrm>
              <a:off x="4521200" y="3589867"/>
              <a:ext cx="1828800" cy="0"/>
            </a:xfrm>
            <a:prstGeom prst="straightConnector1">
              <a:avLst/>
            </a:prstGeom>
            <a:ln>
              <a:solidFill>
                <a:srgbClr val="2C354A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线箭头连接符 7"/>
            <p:cNvCxnSpPr/>
            <p:nvPr/>
          </p:nvCxnSpPr>
          <p:spPr>
            <a:xfrm>
              <a:off x="6350000" y="3589867"/>
              <a:ext cx="1828800" cy="0"/>
            </a:xfrm>
            <a:prstGeom prst="straightConnector1">
              <a:avLst/>
            </a:prstGeom>
            <a:ln>
              <a:solidFill>
                <a:srgbClr val="2C354A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2"/>
          <p:cNvSpPr/>
          <p:nvPr/>
        </p:nvSpPr>
        <p:spPr>
          <a:xfrm>
            <a:off x="6074803" y="1190744"/>
            <a:ext cx="870751" cy="10634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800" b="1" dirty="0">
                <a:solidFill>
                  <a:srgbClr val="D0AD89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01</a:t>
            </a:r>
            <a:endParaRPr lang="es-ES" altLang="zh-CN" sz="4800" b="1" dirty="0">
              <a:solidFill>
                <a:srgbClr val="D0AD89"/>
              </a:solidFill>
              <a:latin typeface="Arial" panose="020B0604020202020204"/>
              <a:ea typeface="微软雅黑" panose="020B0503020204020204" pitchFamily="34" charset="-122"/>
              <a:cs typeface="Lato Light" panose="020F0502020204030203" pitchFamily="34" charset="0"/>
              <a:sym typeface="Arial" panose="020B0604020202020204"/>
            </a:endParaRPr>
          </a:p>
        </p:txBody>
      </p:sp>
      <p:sp>
        <p:nvSpPr>
          <p:cNvPr id="10" name="Rectangle 6"/>
          <p:cNvSpPr/>
          <p:nvPr/>
        </p:nvSpPr>
        <p:spPr>
          <a:xfrm>
            <a:off x="7127586" y="1211294"/>
            <a:ext cx="420081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添加标题</a:t>
            </a:r>
            <a:endParaRPr lang="en-US" altLang="zh-CN" sz="200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>
              <a:lnSpc>
                <a:spcPct val="150000"/>
              </a:lnSpc>
            </a:pPr>
            <a:r>
              <a:rPr lang="es-E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Lato Light" panose="020F0502020204030203" pitchFamily="34" charset="0"/>
                <a:sym typeface="Arial" panose="020B0604020202020204"/>
              </a:rPr>
              <a:t>Lorem ipsum dolor sit amet, feugiat delicata liberavisse id cum, no quo maiorum intelleget, liber regione eu sit</a:t>
            </a:r>
            <a:endParaRPr lang="es-ES" altLang="zh-CN" sz="1200" dirty="0">
              <a:solidFill>
                <a:schemeClr val="bg1">
                  <a:lumMod val="50000"/>
                </a:schemeClr>
              </a:solidFill>
              <a:latin typeface="Arial" panose="020B0604020202020204"/>
              <a:ea typeface="微软雅黑" panose="020B0503020204020204" pitchFamily="34" charset="-122"/>
              <a:cs typeface="Lato Light" panose="020F0502020204030203" pitchFamily="34" charset="0"/>
              <a:sym typeface="Arial" panose="020B0604020202020204"/>
            </a:endParaRPr>
          </a:p>
        </p:txBody>
      </p:sp>
      <p:sp>
        <p:nvSpPr>
          <p:cNvPr id="11" name="Rectangle 2"/>
          <p:cNvSpPr/>
          <p:nvPr/>
        </p:nvSpPr>
        <p:spPr>
          <a:xfrm>
            <a:off x="6074803" y="2836340"/>
            <a:ext cx="870751" cy="10634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800" b="1">
                <a:solidFill>
                  <a:srgbClr val="D0AD89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0</a:t>
            </a:r>
            <a:r>
              <a:rPr lang="en-US" altLang="zh-CN" sz="4800" b="1">
                <a:solidFill>
                  <a:srgbClr val="D0AD89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2</a:t>
            </a:r>
            <a:endParaRPr lang="es-ES" altLang="zh-CN" sz="4800" b="1" dirty="0">
              <a:solidFill>
                <a:srgbClr val="D0AD89"/>
              </a:solidFill>
              <a:latin typeface="Arial" panose="020B0604020202020204"/>
              <a:ea typeface="微软雅黑" panose="020B0503020204020204" pitchFamily="34" charset="-122"/>
              <a:cs typeface="Lato Light" panose="020F0502020204030203" pitchFamily="34" charset="0"/>
              <a:sym typeface="Arial" panose="020B0604020202020204"/>
            </a:endParaRPr>
          </a:p>
        </p:txBody>
      </p:sp>
      <p:sp>
        <p:nvSpPr>
          <p:cNvPr id="12" name="Rectangle 6"/>
          <p:cNvSpPr/>
          <p:nvPr/>
        </p:nvSpPr>
        <p:spPr>
          <a:xfrm>
            <a:off x="7127586" y="2869794"/>
            <a:ext cx="420081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添加标题</a:t>
            </a:r>
            <a:endParaRPr lang="en-US" altLang="zh-CN" sz="200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>
              <a:lnSpc>
                <a:spcPct val="150000"/>
              </a:lnSpc>
            </a:pPr>
            <a:r>
              <a:rPr lang="es-E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Lato Light" panose="020F0502020204030203" pitchFamily="34" charset="0"/>
                <a:sym typeface="Arial" panose="020B0604020202020204"/>
              </a:rPr>
              <a:t>Lorem ipsum dolor sit amet, feugiat delicata liberavisse id cum, no quo maiorum intelleget, liber regione eu sit</a:t>
            </a:r>
            <a:endParaRPr lang="es-ES" altLang="zh-CN" sz="1200" dirty="0">
              <a:solidFill>
                <a:schemeClr val="bg1">
                  <a:lumMod val="50000"/>
                </a:schemeClr>
              </a:solidFill>
              <a:latin typeface="Arial" panose="020B0604020202020204"/>
              <a:ea typeface="微软雅黑" panose="020B0503020204020204" pitchFamily="34" charset="-122"/>
              <a:cs typeface="Lato Light" panose="020F0502020204030203" pitchFamily="34" charset="0"/>
              <a:sym typeface="Arial" panose="020B0604020202020204"/>
            </a:endParaRPr>
          </a:p>
        </p:txBody>
      </p:sp>
      <p:sp>
        <p:nvSpPr>
          <p:cNvPr id="13" name="Rectangle 2"/>
          <p:cNvSpPr/>
          <p:nvPr/>
        </p:nvSpPr>
        <p:spPr>
          <a:xfrm>
            <a:off x="6074803" y="4481936"/>
            <a:ext cx="870751" cy="10634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800" b="1">
                <a:solidFill>
                  <a:srgbClr val="D0AD89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0</a:t>
            </a:r>
            <a:r>
              <a:rPr lang="en-US" altLang="zh-CN" sz="4800" b="1">
                <a:solidFill>
                  <a:srgbClr val="D0AD89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3</a:t>
            </a:r>
            <a:endParaRPr lang="es-ES" altLang="zh-CN" sz="4800" b="1" dirty="0">
              <a:solidFill>
                <a:srgbClr val="D0AD89"/>
              </a:solidFill>
              <a:latin typeface="Arial" panose="020B0604020202020204"/>
              <a:ea typeface="微软雅黑" panose="020B0503020204020204" pitchFamily="34" charset="-122"/>
              <a:cs typeface="Lato Light" panose="020F0502020204030203" pitchFamily="34" charset="0"/>
              <a:sym typeface="Arial" panose="020B0604020202020204"/>
            </a:endParaRPr>
          </a:p>
        </p:txBody>
      </p:sp>
      <p:sp>
        <p:nvSpPr>
          <p:cNvPr id="14" name="Rectangle 6"/>
          <p:cNvSpPr/>
          <p:nvPr/>
        </p:nvSpPr>
        <p:spPr>
          <a:xfrm>
            <a:off x="7127586" y="4502486"/>
            <a:ext cx="420081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添加标题</a:t>
            </a:r>
            <a:endParaRPr lang="en-US" altLang="zh-CN" sz="200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>
              <a:lnSpc>
                <a:spcPct val="150000"/>
              </a:lnSpc>
            </a:pPr>
            <a:r>
              <a:rPr lang="es-E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Lato Light" panose="020F0502020204030203" pitchFamily="34" charset="0"/>
                <a:sym typeface="Arial" panose="020B0604020202020204"/>
              </a:rPr>
              <a:t>Lorem ipsum dolor sit amet, feugiat delicata liberavisse id cum, no quo maiorum intelleget, liber regione eu sit</a:t>
            </a:r>
            <a:endParaRPr lang="es-ES" altLang="zh-CN" sz="1200" dirty="0">
              <a:solidFill>
                <a:schemeClr val="bg1">
                  <a:lumMod val="50000"/>
                </a:schemeClr>
              </a:solidFill>
              <a:latin typeface="Arial" panose="020B0604020202020204"/>
              <a:ea typeface="微软雅黑" panose="020B0503020204020204" pitchFamily="34" charset="-122"/>
              <a:cs typeface="Lato Light" panose="020F0502020204030203" pitchFamily="34" charset="0"/>
              <a:sym typeface="Arial" panose="020B0604020202020204"/>
            </a:endParaRPr>
          </a:p>
        </p:txBody>
      </p:sp>
      <p:sp>
        <p:nvSpPr>
          <p:cNvPr id="15" name="Rectangle 4"/>
          <p:cNvSpPr/>
          <p:nvPr/>
        </p:nvSpPr>
        <p:spPr>
          <a:xfrm>
            <a:off x="0" y="6468532"/>
            <a:ext cx="12191995" cy="382581"/>
          </a:xfrm>
          <a:prstGeom prst="rect">
            <a:avLst/>
          </a:prstGeom>
          <a:solidFill>
            <a:srgbClr val="2C35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6" name="Rectangle 4"/>
          <p:cNvSpPr/>
          <p:nvPr/>
        </p:nvSpPr>
        <p:spPr>
          <a:xfrm>
            <a:off x="0" y="0"/>
            <a:ext cx="12191995" cy="382581"/>
          </a:xfrm>
          <a:prstGeom prst="rect">
            <a:avLst/>
          </a:prstGeom>
          <a:solidFill>
            <a:srgbClr val="2C35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187972" y="697438"/>
            <a:ext cx="3265495" cy="5463124"/>
            <a:chOff x="1187972" y="697438"/>
            <a:chExt cx="3265495" cy="5463124"/>
          </a:xfrm>
        </p:grpSpPr>
        <p:pic>
          <p:nvPicPr>
            <p:cNvPr id="4" name="Picture 2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187972" y="697438"/>
              <a:ext cx="3265495" cy="5463124"/>
            </a:xfrm>
            <a:prstGeom prst="rect">
              <a:avLst/>
            </a:prstGeom>
            <a:effectLst>
              <a:outerShdw blurRad="685800" dist="38100" dir="2880000" sx="95000" sy="95000" algn="tr" rotWithShape="0">
                <a:prstClr val="black">
                  <a:alpha val="40000"/>
                </a:prstClr>
              </a:outerShdw>
              <a:reflection stA="45000" endPos="0" dist="50800" dir="5400000" sy="-100000" algn="bl" rotWithShape="0"/>
            </a:effectLst>
          </p:spPr>
        </p:pic>
        <p:sp>
          <p:nvSpPr>
            <p:cNvPr id="17" name="圆角矩形 16"/>
            <p:cNvSpPr/>
            <p:nvPr/>
          </p:nvSpPr>
          <p:spPr>
            <a:xfrm>
              <a:off x="1652131" y="2115996"/>
              <a:ext cx="2197510" cy="2536723"/>
            </a:xfrm>
            <a:prstGeom prst="roundRect">
              <a:avLst/>
            </a:prstGeom>
            <a:blipFill>
              <a:blip r:embed="rId2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19000" decel="8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19000" decel="8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decel="10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35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530436" y="2660073"/>
            <a:ext cx="7661564" cy="2424546"/>
          </a:xfrm>
          <a:prstGeom prst="rect">
            <a:avLst/>
          </a:prstGeom>
          <a:solidFill>
            <a:srgbClr val="2C354A"/>
          </a:solidFill>
          <a:ln>
            <a:noFill/>
          </a:ln>
          <a:effectLst>
            <a:outerShdw blurRad="292100" dist="165100" dir="16200000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0" name="文本框 19" descr="e7d195523061f1c0d318120d6aeaf1b6ccceb6ba3da59c0775C5DE19DDDEBC09ED96DBD9900D9848D623ECAD1D4904B78047D0015C22C8BE97228BE8B5BFF08FE7A3AE04126DA07312A96C0F69F9BAB75E4BCD37B9F3C82CFFBA0453EA06829640AC64002A56E01A8683B3E0CB9F4C5ED9FDFF5F6D000A58AD87108EF6F6D55F144969FB33ED1859"/>
          <p:cNvSpPr txBox="1"/>
          <p:nvPr/>
        </p:nvSpPr>
        <p:spPr>
          <a:xfrm>
            <a:off x="5231327" y="2941322"/>
            <a:ext cx="215314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b="1" dirty="0">
                <a:gradFill>
                  <a:gsLst>
                    <a:gs pos="19000">
                      <a:srgbClr val="2C354A"/>
                    </a:gs>
                    <a:gs pos="83000">
                      <a:schemeClr val="bg1"/>
                    </a:gs>
                  </a:gsLst>
                  <a:lin ang="15600000" scaled="0"/>
                </a:gradFill>
                <a:latin typeface="Arial" panose="020B0604020202020204"/>
                <a:ea typeface="微软雅黑" panose="020B0503020204020204" pitchFamily="34" charset="-122"/>
                <a:cs typeface="Futura" charset="0"/>
                <a:sym typeface="Arial" panose="020B0604020202020204"/>
              </a:rPr>
              <a:t>04</a:t>
            </a:r>
            <a:endParaRPr lang="en-US" altLang="zh-CN" sz="11500" b="1" dirty="0">
              <a:gradFill>
                <a:gsLst>
                  <a:gs pos="19000">
                    <a:srgbClr val="2C354A"/>
                  </a:gs>
                  <a:gs pos="83000">
                    <a:schemeClr val="bg1"/>
                  </a:gs>
                </a:gsLst>
                <a:lin ang="15600000" scaled="0"/>
              </a:gradFill>
              <a:latin typeface="Arial" panose="020B0604020202020204"/>
              <a:ea typeface="微软雅黑" panose="020B0503020204020204" pitchFamily="34" charset="-122"/>
              <a:cs typeface="Futura" charset="0"/>
              <a:sym typeface="Arial" panose="020B0604020202020204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7384471" y="3186546"/>
            <a:ext cx="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7795382" y="3213929"/>
            <a:ext cx="3897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400" b="1" spc="10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ym typeface="Arial" panose="020B0604020202020204"/>
              </a:rPr>
              <a:t>投 资 预 测</a:t>
            </a:r>
            <a:endParaRPr lang="zh-CN" altLang="en-US" dirty="0">
              <a:sym typeface="Arial" panose="020B0604020202020204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804437" y="4161431"/>
            <a:ext cx="3545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ADD</a:t>
            </a:r>
            <a:r>
              <a:rPr lang="zh-CN" altLang="en-US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</a:t>
            </a:r>
            <a:r>
              <a:rPr lang="en-US" altLang="zh-CN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YOUR</a:t>
            </a:r>
            <a:r>
              <a:rPr lang="zh-CN" altLang="en-US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</a:t>
            </a:r>
            <a:r>
              <a:rPr lang="en-US" altLang="zh-CN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TITLE</a:t>
            </a:r>
            <a:r>
              <a:rPr lang="zh-CN" altLang="en-US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</a:t>
            </a:r>
            <a:r>
              <a:rPr lang="en-US" altLang="zh-CN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HERE</a:t>
            </a:r>
            <a:endParaRPr lang="zh-CN" altLang="en-US" spc="3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19000" decel="81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5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9000">
                                          <p:cBhvr additive="base">
                                            <p:cTn id="12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9000">
                                          <p:cBhvr additive="base">
                                            <p:cTn id="1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9" presetID="2" presetClass="entr" presetSubtype="2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20" grpId="0"/>
          <p:bldP spid="22" grpId="0"/>
          <p:bldP spid="2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19000" decel="81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9" presetID="2" presetClass="entr" presetSubtype="2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20" grpId="0"/>
          <p:bldP spid="22" grpId="0"/>
          <p:bldP spid="23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 descr="e7d195523061f1c0d318120d6aeaf1b6ccceb6ba3da59c0775C5DE19DDDEBC09ED96DBD9900D9848D623ECAD1D4904B78047D0015C22C8BE97228BE8B5BFF08FE7A3AE04126DA07312A96C0F69F9BAB74652F3714E87BDD66E444FDD1FA2830810C3D2E9497A6F5E5DA929995BC6A199782D94766D8CFED659FA5F6E541F58EA3664DF427D1F99F6"/>
          <p:cNvSpPr>
            <a:spLocks noChangeArrowheads="1"/>
          </p:cNvSpPr>
          <p:nvPr/>
        </p:nvSpPr>
        <p:spPr bwMode="auto">
          <a:xfrm>
            <a:off x="1" y="1083733"/>
            <a:ext cx="5986916" cy="4690534"/>
          </a:xfrm>
          <a:prstGeom prst="rect">
            <a:avLst/>
          </a:prstGeom>
          <a:blipFill>
            <a:blip r:embed="rId1" cstate="screen"/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3" name="Rectangle 5" descr="e7d195523061f1c0d318120d6aeaf1b6ccceb6ba3da59c0775C5DE19DDDEBC09ED96DBD9900D9848D623ECAD1D4904B78047D0015C22C8BE97228BE8B5BFF08FE7A3AE04126DA07312A96C0F69F9BAB74652F3714E87BDD66E444FDD1FA2830810C3D2E9497A6F5E5DA929995BC6A199782D94766D8CFED659FA5F6E541F58EA3664DF427D1F99F6"/>
          <p:cNvSpPr>
            <a:spLocks noChangeArrowheads="1"/>
          </p:cNvSpPr>
          <p:nvPr/>
        </p:nvSpPr>
        <p:spPr bwMode="auto">
          <a:xfrm>
            <a:off x="0" y="2193131"/>
            <a:ext cx="5986916" cy="2471738"/>
          </a:xfrm>
          <a:prstGeom prst="rect">
            <a:avLst/>
          </a:prstGeom>
          <a:solidFill>
            <a:srgbClr val="2C354A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4" name="Rectangle 9" descr="e7d195523061f1c0d318120d6aeaf1b6ccceb6ba3da59c0775C5DE19DDDEBC09ED96DBD9900D9848D623ECAD1D4904B78047D0015C22C8BE97228BE8B5BFF08FE7A3AE04126DA07312A96C0F69F9BAB74652F3714E87BDD66E444FDD1FA2830810C3D2E9497A6F5E5DA929995BC6A199782D94766D8CFED659FA5F6E541F58EA3664DF427D1F99F6"/>
          <p:cNvSpPr>
            <a:spLocks noChangeArrowheads="1"/>
          </p:cNvSpPr>
          <p:nvPr/>
        </p:nvSpPr>
        <p:spPr bwMode="auto">
          <a:xfrm>
            <a:off x="5986916" y="0"/>
            <a:ext cx="620508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5" name="文本框 4" descr="e7d195523061f1c0d318120d6aeaf1b6ccceb6ba3da59c0775C5DE19DDDEBC09ED96DBD9900D9848D623ECAD1D4904B78047D0015C22C8BE97228BE8B5BFF08FE7A3AE04126DA07312A96C0F69F9BAB74652F3714E87BDD66E444FDD1FA2830810C3D2E9497A6F5E5DA929995BC6A199782D94766D8CFED659FA5F6E541F58EA3664DF427D1F99F6"/>
          <p:cNvSpPr txBox="1"/>
          <p:nvPr/>
        </p:nvSpPr>
        <p:spPr>
          <a:xfrm>
            <a:off x="2155126" y="3105835"/>
            <a:ext cx="302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CONTENTS</a:t>
            </a:r>
            <a:endParaRPr lang="zh-CN" altLang="en-US" sz="3600" b="1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97271" y="2312336"/>
            <a:ext cx="1015663" cy="23495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kumimoji="1" lang="zh-CN" altLang="en-US" sz="5400" b="1" spc="6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目 录</a:t>
            </a:r>
            <a:endParaRPr kumimoji="1" lang="zh-CN" altLang="en-US" sz="5400" b="1" spc="6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" name="Rectangle 5" descr="e7d195523061f1c0d318120d6aeaf1b6ccceb6ba3da59c0775C5DE19DDDEBC09ED96DBD9900D9848D623ECAD1D4904B78047D0015C22C8BE97228BE8B5BFF08FE7A3AE04126DA07312A96C0F69F9BAB74652F3714E87BDD66E444FDD1FA2830810C3D2E9497A6F5E5DA929995BC6A199782D94766D8CFED659FA5F6E541F58EA3664DF427D1F99F6"/>
          <p:cNvSpPr>
            <a:spLocks noChangeArrowheads="1"/>
          </p:cNvSpPr>
          <p:nvPr/>
        </p:nvSpPr>
        <p:spPr bwMode="auto">
          <a:xfrm>
            <a:off x="11937999" y="2193131"/>
            <a:ext cx="254001" cy="2471738"/>
          </a:xfrm>
          <a:prstGeom prst="rect">
            <a:avLst/>
          </a:prstGeom>
          <a:solidFill>
            <a:srgbClr val="2C354A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771512" y="842150"/>
            <a:ext cx="2138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项目概况</a:t>
            </a:r>
            <a:endParaRPr kumimoji="1"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771512" y="1303815"/>
            <a:ext cx="3628830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Etiam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porta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sem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malesuada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magna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mollis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euismod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. Cum sociis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natoque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penatibus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et.</a:t>
            </a:r>
            <a:endParaRPr kumimoji="1" lang="en-GB" altLang="zh-CN" sz="1200" dirty="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Arial" panose="020B0604020202020204"/>
              <a:ea typeface="微软雅黑" panose="020B0503020204020204" pitchFamily="34" charset="-122"/>
              <a:cs typeface="Arial" panose="020B0604020202020204" pitchFamily="34" charset="0"/>
              <a:sym typeface="Arial" panose="020B0604020202020204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551651" y="964395"/>
            <a:ext cx="10683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800" b="1" dirty="0">
                <a:solidFill>
                  <a:srgbClr val="D0AD89"/>
                </a:solidFill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/>
              </a:rPr>
              <a:t>01</a:t>
            </a:r>
            <a:endParaRPr kumimoji="1" lang="zh-CN" altLang="en-US" sz="4800" b="1" dirty="0">
              <a:solidFill>
                <a:srgbClr val="D0AD89"/>
              </a:solidFill>
              <a:latin typeface="Arial" panose="020B0604020202020204"/>
              <a:ea typeface="微软雅黑" panose="020B0503020204020204" pitchFamily="34" charset="-122"/>
              <a:cs typeface="Arial" panose="020B0604020202020204" pitchFamily="34" charset="0"/>
              <a:sym typeface="Arial" panose="020B060402020202020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771512" y="2214282"/>
            <a:ext cx="2138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市场透析</a:t>
            </a:r>
            <a:endParaRPr kumimoji="1"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854758" y="2675947"/>
            <a:ext cx="3628830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Etiam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porta </a:t>
            </a:r>
            <a:r>
              <a:rPr lang="en-US" altLang="zh-CN" sz="120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sem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malesuada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magna </a:t>
            </a:r>
            <a:r>
              <a:rPr lang="en-US" altLang="zh-CN" sz="120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mollis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euismod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. Cum </a:t>
            </a:r>
            <a:r>
              <a:rPr lang="en-US" altLang="zh-CN" sz="120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sociis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natoque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penatibus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et.</a:t>
            </a:r>
            <a:endParaRPr kumimoji="1" lang="en-GB" altLang="zh-CN" sz="1200" dirty="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Arial" panose="020B0604020202020204"/>
              <a:ea typeface="微软雅黑" panose="020B0503020204020204" pitchFamily="34" charset="-122"/>
              <a:cs typeface="Arial" panose="020B0604020202020204" pitchFamily="34" charset="0"/>
              <a:sym typeface="Arial" panose="020B0604020202020204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551651" y="2369305"/>
            <a:ext cx="10683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800" b="1" dirty="0">
                <a:solidFill>
                  <a:srgbClr val="D0AD89"/>
                </a:solidFill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/>
              </a:rPr>
              <a:t>02</a:t>
            </a:r>
            <a:endParaRPr kumimoji="1" lang="zh-CN" altLang="en-US" sz="4800" b="1" dirty="0">
              <a:solidFill>
                <a:srgbClr val="D0AD89"/>
              </a:solidFill>
              <a:latin typeface="Arial" panose="020B0604020202020204"/>
              <a:ea typeface="微软雅黑" panose="020B0503020204020204" pitchFamily="34" charset="-122"/>
              <a:cs typeface="Arial" panose="020B0604020202020204" pitchFamily="34" charset="0"/>
              <a:sym typeface="Arial" panose="020B0604020202020204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771512" y="3586414"/>
            <a:ext cx="2138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产品规划</a:t>
            </a:r>
            <a:endParaRPr kumimoji="1"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771512" y="4048079"/>
            <a:ext cx="3628830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Etiam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porta </a:t>
            </a:r>
            <a:r>
              <a:rPr lang="en-US" altLang="zh-CN" sz="120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sem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malesuada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magna </a:t>
            </a:r>
            <a:r>
              <a:rPr lang="en-US" altLang="zh-CN" sz="120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mollis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euismod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. Cum </a:t>
            </a:r>
            <a:r>
              <a:rPr lang="en-US" altLang="zh-CN" sz="120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sociis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natoque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penatibus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et.</a:t>
            </a:r>
            <a:endParaRPr kumimoji="1" lang="en-GB" altLang="zh-CN" sz="1200" dirty="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Arial" panose="020B0604020202020204"/>
              <a:ea typeface="微软雅黑" panose="020B0503020204020204" pitchFamily="34" charset="-122"/>
              <a:cs typeface="Arial" panose="020B0604020202020204" pitchFamily="34" charset="0"/>
              <a:sym typeface="Arial" panose="020B0604020202020204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551651" y="3708659"/>
            <a:ext cx="10683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800" b="1" dirty="0">
                <a:solidFill>
                  <a:srgbClr val="D0AD89"/>
                </a:solidFill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/>
              </a:rPr>
              <a:t>03</a:t>
            </a:r>
            <a:endParaRPr kumimoji="1" lang="zh-CN" altLang="en-US" sz="4800" b="1" dirty="0">
              <a:solidFill>
                <a:srgbClr val="D0AD89"/>
              </a:solidFill>
              <a:latin typeface="Arial" panose="020B0604020202020204"/>
              <a:ea typeface="微软雅黑" panose="020B0503020204020204" pitchFamily="34" charset="-122"/>
              <a:cs typeface="Arial" panose="020B0604020202020204" pitchFamily="34" charset="0"/>
              <a:sym typeface="Arial" panose="020B0604020202020204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771512" y="4958546"/>
            <a:ext cx="2138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投资预测</a:t>
            </a:r>
            <a:endParaRPr kumimoji="1"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771512" y="5420211"/>
            <a:ext cx="3628830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Etiam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porta </a:t>
            </a:r>
            <a:r>
              <a:rPr lang="en-US" altLang="zh-CN" sz="120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sem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malesuada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magna </a:t>
            </a:r>
            <a:r>
              <a:rPr lang="en-US" altLang="zh-CN" sz="120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mollis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euismod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. Cum </a:t>
            </a:r>
            <a:r>
              <a:rPr lang="en-US" altLang="zh-CN" sz="120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sociis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natoque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err="1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penatibus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et.</a:t>
            </a:r>
            <a:endParaRPr kumimoji="1" lang="en-GB" altLang="zh-CN" sz="1200" dirty="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Arial" panose="020B0604020202020204"/>
              <a:ea typeface="微软雅黑" panose="020B0503020204020204" pitchFamily="34" charset="-122"/>
              <a:cs typeface="Arial" panose="020B0604020202020204" pitchFamily="34" charset="0"/>
              <a:sym typeface="Arial" panose="020B0604020202020204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551651" y="5080791"/>
            <a:ext cx="10683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800" b="1" dirty="0">
                <a:solidFill>
                  <a:srgbClr val="D0AD89"/>
                </a:solidFill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/>
              </a:rPr>
              <a:t>04</a:t>
            </a:r>
            <a:endParaRPr kumimoji="1" lang="zh-CN" altLang="en-US" sz="4800" b="1" dirty="0">
              <a:solidFill>
                <a:srgbClr val="D0AD89"/>
              </a:solidFill>
              <a:latin typeface="Arial" panose="020B0604020202020204"/>
              <a:ea typeface="微软雅黑" panose="020B0503020204020204" pitchFamily="34" charset="-122"/>
              <a:cs typeface="Arial" panose="020B0604020202020204" pitchFamily="34" charset="0"/>
              <a:sym typeface="Arial" panose="020B0604020202020204"/>
            </a:endParaRPr>
          </a:p>
        </p:txBody>
      </p:sp>
      <p:sp>
        <p:nvSpPr>
          <p:cNvPr id="30" name="TextBox 4"/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>
              <a:solidFill>
                <a:schemeClr val="tx1"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19000" decel="81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19000" decel="81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4147072" y="452806"/>
            <a:ext cx="38978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预期价格</a:t>
            </a:r>
            <a:endParaRPr lang="zh-CN" altLang="en-US" sz="4000" spc="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147072" y="1101439"/>
            <a:ext cx="3897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ADD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YOUR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TITLE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HERE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471461" y="1809325"/>
            <a:ext cx="3249078" cy="4166894"/>
            <a:chOff x="4471461" y="1809325"/>
            <a:chExt cx="3249078" cy="4166894"/>
          </a:xfrm>
        </p:grpSpPr>
        <p:grpSp>
          <p:nvGrpSpPr>
            <p:cNvPr id="13" name="组合 12"/>
            <p:cNvGrpSpPr/>
            <p:nvPr/>
          </p:nvGrpSpPr>
          <p:grpSpPr>
            <a:xfrm>
              <a:off x="4471461" y="1809325"/>
              <a:ext cx="3249078" cy="4166894"/>
              <a:chOff x="4453118" y="1511140"/>
              <a:chExt cx="2990850" cy="3835721"/>
            </a:xfrm>
          </p:grpSpPr>
          <p:sp>
            <p:nvSpPr>
              <p:cNvPr id="10" name="Rectangle 1"/>
              <p:cNvSpPr/>
              <p:nvPr/>
            </p:nvSpPr>
            <p:spPr>
              <a:xfrm>
                <a:off x="4631805" y="1511140"/>
                <a:ext cx="2633476" cy="38357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71500" sx="102000" sy="102000" algn="ctr" rotWithShape="0">
                  <a:schemeClr val="bg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schemeClr val="accent1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11" name="Rectangle 2"/>
              <p:cNvSpPr/>
              <p:nvPr/>
            </p:nvSpPr>
            <p:spPr>
              <a:xfrm>
                <a:off x="4453118" y="1825230"/>
                <a:ext cx="2990850" cy="3125790"/>
              </a:xfrm>
              <a:prstGeom prst="rect">
                <a:avLst/>
              </a:prstGeom>
              <a:solidFill>
                <a:srgbClr val="2C35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12" name="Title 3"/>
              <p:cNvSpPr txBox="1"/>
              <p:nvPr/>
            </p:nvSpPr>
            <p:spPr>
              <a:xfrm>
                <a:off x="5137585" y="2393977"/>
                <a:ext cx="1621915" cy="489789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 algn="ctr">
                  <a:lnSpc>
                    <a:spcPct val="80000"/>
                  </a:lnSpc>
                </a:pPr>
                <a:r>
                  <a:rPr lang="en-US" sz="4000">
                    <a:solidFill>
                      <a:schemeClr val="bg1"/>
                    </a:solidFill>
                    <a:latin typeface="Arial" panose="020B0604020202020204"/>
                    <a:ea typeface="微软雅黑" panose="020B0503020204020204" pitchFamily="34" charset="-122"/>
                    <a:cs typeface="Open Sans" panose="020B0606030504020204" charset="0"/>
                    <a:sym typeface="Arial" panose="020B0604020202020204"/>
                  </a:rPr>
                  <a:t>$</a:t>
                </a:r>
                <a:r>
                  <a:rPr lang="en-US" altLang="zh-CN" sz="4000">
                    <a:solidFill>
                      <a:schemeClr val="bg1"/>
                    </a:solidFill>
                    <a:latin typeface="Arial" panose="020B0604020202020204"/>
                    <a:ea typeface="微软雅黑" panose="020B0503020204020204" pitchFamily="34" charset="-122"/>
                    <a:cs typeface="Open Sans" panose="020B0606030504020204" charset="0"/>
                    <a:sym typeface="Arial" panose="020B0604020202020204"/>
                  </a:rPr>
                  <a:t>1</a:t>
                </a:r>
                <a:r>
                  <a:rPr lang="en-US" sz="4000">
                    <a:solidFill>
                      <a:schemeClr val="bg1"/>
                    </a:solidFill>
                    <a:latin typeface="Arial" panose="020B0604020202020204"/>
                    <a:ea typeface="微软雅黑" panose="020B0503020204020204" pitchFamily="34" charset="-122"/>
                    <a:cs typeface="Open Sans" panose="020B0606030504020204" charset="0"/>
                    <a:sym typeface="Arial" panose="020B0604020202020204"/>
                  </a:rPr>
                  <a:t>68</a:t>
                </a:r>
                <a:endParaRPr lang="en-US" sz="1600" baseline="300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Open Sans" panose="020B0606030504020204" charset="0"/>
                  <a:sym typeface="Arial" panose="020B0604020202020204"/>
                </a:endParaRPr>
              </a:p>
            </p:txBody>
          </p:sp>
        </p:grpSp>
        <p:sp>
          <p:nvSpPr>
            <p:cNvPr id="18" name="Rectangle 6"/>
            <p:cNvSpPr/>
            <p:nvPr/>
          </p:nvSpPr>
          <p:spPr>
            <a:xfrm>
              <a:off x="5215026" y="3513130"/>
              <a:ext cx="17619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输入文本内容</a:t>
              </a:r>
              <a:endParaRPr lang="en-US" altLang="zh-CN" sz="2000" b="1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algn="ctr">
                <a:lnSpc>
                  <a:spcPct val="150000"/>
                </a:lnSpc>
              </a:pPr>
              <a:r>
                <a:rPr lang="es-ES" altLang="zh-CN" sz="1200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Lato Light" panose="020F0502020204030203" pitchFamily="34" charset="0"/>
                  <a:sym typeface="Arial" panose="020B0604020202020204"/>
                </a:rPr>
                <a:t>Lorem ipsum dolor sit amet, feugiat delicata liberavisse id cum. </a:t>
              </a:r>
              <a:endParaRPr lang="es-E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Lato Light" panose="020F0502020204030203" pitchFamily="34" charset="0"/>
                <a:sym typeface="Arial" panose="020B0604020202020204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304932" y="2239342"/>
            <a:ext cx="2449816" cy="3306860"/>
            <a:chOff x="8304932" y="2239342"/>
            <a:chExt cx="2449816" cy="3306860"/>
          </a:xfrm>
        </p:grpSpPr>
        <p:grpSp>
          <p:nvGrpSpPr>
            <p:cNvPr id="14" name="组合 13"/>
            <p:cNvGrpSpPr/>
            <p:nvPr/>
          </p:nvGrpSpPr>
          <p:grpSpPr>
            <a:xfrm>
              <a:off x="8304932" y="2239342"/>
              <a:ext cx="2449816" cy="3306860"/>
              <a:chOff x="7949749" y="1410416"/>
              <a:chExt cx="2990850" cy="4037168"/>
            </a:xfrm>
          </p:grpSpPr>
          <p:sp>
            <p:nvSpPr>
              <p:cNvPr id="5" name="Rectangle 13"/>
              <p:cNvSpPr/>
              <p:nvPr/>
            </p:nvSpPr>
            <p:spPr>
              <a:xfrm>
                <a:off x="8128436" y="1410416"/>
                <a:ext cx="2633476" cy="40371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71500" sx="102000" sy="102000" algn="ctr" rotWithShape="0">
                  <a:schemeClr val="bg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6" name="Rectangle 14"/>
              <p:cNvSpPr/>
              <p:nvPr/>
            </p:nvSpPr>
            <p:spPr>
              <a:xfrm>
                <a:off x="7949749" y="1906981"/>
                <a:ext cx="2990850" cy="3125790"/>
              </a:xfrm>
              <a:prstGeom prst="rect">
                <a:avLst/>
              </a:prstGeom>
              <a:solidFill>
                <a:srgbClr val="D0AD8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7" name="Title 3"/>
              <p:cNvSpPr txBox="1"/>
              <p:nvPr/>
            </p:nvSpPr>
            <p:spPr>
              <a:xfrm>
                <a:off x="8525141" y="2475727"/>
                <a:ext cx="1840065" cy="489789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 algn="ctr">
                  <a:lnSpc>
                    <a:spcPct val="80000"/>
                  </a:lnSpc>
                </a:pPr>
                <a:r>
                  <a:rPr lang="en-US" sz="4000" dirty="0">
                    <a:solidFill>
                      <a:schemeClr val="bg1"/>
                    </a:solidFill>
                    <a:latin typeface="Arial" panose="020B0604020202020204"/>
                    <a:ea typeface="微软雅黑" panose="020B0503020204020204" pitchFamily="34" charset="-122"/>
                    <a:cs typeface="Open Sans" panose="020B0606030504020204" charset="0"/>
                    <a:sym typeface="Arial" panose="020B0604020202020204"/>
                  </a:rPr>
                  <a:t>$</a:t>
                </a:r>
                <a:r>
                  <a:rPr lang="en-US" altLang="zh-CN" sz="4000" dirty="0">
                    <a:solidFill>
                      <a:schemeClr val="bg1"/>
                    </a:solidFill>
                    <a:latin typeface="Arial" panose="020B0604020202020204"/>
                    <a:ea typeface="微软雅黑" panose="020B0503020204020204" pitchFamily="34" charset="-122"/>
                    <a:cs typeface="Open Sans" panose="020B0606030504020204" charset="0"/>
                    <a:sym typeface="Arial" panose="020B0604020202020204"/>
                  </a:rPr>
                  <a:t>8</a:t>
                </a:r>
                <a:r>
                  <a:rPr lang="en-US" sz="4000" dirty="0">
                    <a:solidFill>
                      <a:schemeClr val="bg1"/>
                    </a:solidFill>
                    <a:latin typeface="Arial" panose="020B0604020202020204"/>
                    <a:ea typeface="微软雅黑" panose="020B0503020204020204" pitchFamily="34" charset="-122"/>
                    <a:cs typeface="Open Sans" panose="020B0606030504020204" charset="0"/>
                    <a:sym typeface="Arial" panose="020B0604020202020204"/>
                  </a:rPr>
                  <a:t>8</a:t>
                </a:r>
                <a:endParaRPr lang="en-US" sz="1600" baseline="300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Open Sans" panose="020B0606030504020204" charset="0"/>
                  <a:sym typeface="Arial" panose="020B0604020202020204"/>
                </a:endParaRPr>
              </a:p>
            </p:txBody>
          </p:sp>
        </p:grpSp>
        <p:sp>
          <p:nvSpPr>
            <p:cNvPr id="19" name="Rectangle 6"/>
            <p:cNvSpPr/>
            <p:nvPr/>
          </p:nvSpPr>
          <p:spPr>
            <a:xfrm>
              <a:off x="8648866" y="3743962"/>
              <a:ext cx="176194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s-ES" altLang="zh-CN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Lato Light" panose="020F0502020204030203" pitchFamily="34" charset="0"/>
                  <a:sym typeface="Arial" panose="020B0604020202020204"/>
                </a:rPr>
                <a:t>Lorem ipsum dolor sit amet, feugiat delicata liberavisse id cum. </a:t>
              </a:r>
              <a:endParaRPr lang="es-ES" altLang="zh-CN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Lato Light" panose="020F0502020204030203" pitchFamily="34" charset="0"/>
                <a:sym typeface="Arial" panose="020B0604020202020204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427898" y="2239342"/>
            <a:ext cx="2449816" cy="3306860"/>
            <a:chOff x="1427898" y="2239342"/>
            <a:chExt cx="2449816" cy="3306860"/>
          </a:xfrm>
        </p:grpSpPr>
        <p:grpSp>
          <p:nvGrpSpPr>
            <p:cNvPr id="15" name="组合 14"/>
            <p:cNvGrpSpPr/>
            <p:nvPr/>
          </p:nvGrpSpPr>
          <p:grpSpPr>
            <a:xfrm>
              <a:off x="1427898" y="2239342"/>
              <a:ext cx="2449816" cy="3306860"/>
              <a:chOff x="1072715" y="1410416"/>
              <a:chExt cx="2990850" cy="4037168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1251402" y="1410416"/>
                <a:ext cx="2633476" cy="40371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71500" sx="102000" sy="102000" algn="ctr" rotWithShape="0">
                  <a:schemeClr val="bg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3" name="Rectangle 2"/>
              <p:cNvSpPr/>
              <p:nvPr/>
            </p:nvSpPr>
            <p:spPr>
              <a:xfrm>
                <a:off x="1072715" y="1906981"/>
                <a:ext cx="2990850" cy="3125790"/>
              </a:xfrm>
              <a:prstGeom prst="rect">
                <a:avLst/>
              </a:prstGeom>
              <a:solidFill>
                <a:srgbClr val="D0AD8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4" name="Title 3"/>
              <p:cNvSpPr txBox="1"/>
              <p:nvPr/>
            </p:nvSpPr>
            <p:spPr>
              <a:xfrm>
                <a:off x="1757183" y="2475727"/>
                <a:ext cx="1621914" cy="489789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 algn="ctr">
                  <a:lnSpc>
                    <a:spcPct val="80000"/>
                  </a:lnSpc>
                </a:pPr>
                <a:r>
                  <a:rPr lang="en-US" sz="4000" dirty="0">
                    <a:solidFill>
                      <a:schemeClr val="bg1"/>
                    </a:solidFill>
                    <a:latin typeface="Arial" panose="020B0604020202020204"/>
                    <a:ea typeface="微软雅黑" panose="020B0503020204020204" pitchFamily="34" charset="-122"/>
                    <a:cs typeface="Open Sans" panose="020B0606030504020204" charset="0"/>
                    <a:sym typeface="Arial" panose="020B0604020202020204"/>
                  </a:rPr>
                  <a:t>$</a:t>
                </a:r>
                <a:r>
                  <a:rPr lang="en-US" altLang="zh-CN" sz="4000" dirty="0">
                    <a:solidFill>
                      <a:schemeClr val="bg1"/>
                    </a:solidFill>
                    <a:latin typeface="Arial" panose="020B0604020202020204"/>
                    <a:ea typeface="微软雅黑" panose="020B0503020204020204" pitchFamily="34" charset="-122"/>
                    <a:cs typeface="Open Sans" panose="020B0606030504020204" charset="0"/>
                    <a:sym typeface="Arial" panose="020B0604020202020204"/>
                  </a:rPr>
                  <a:t>2</a:t>
                </a:r>
                <a:r>
                  <a:rPr lang="en-US" sz="4000" dirty="0">
                    <a:solidFill>
                      <a:schemeClr val="bg1"/>
                    </a:solidFill>
                    <a:latin typeface="Arial" panose="020B0604020202020204"/>
                    <a:ea typeface="微软雅黑" panose="020B0503020204020204" pitchFamily="34" charset="-122"/>
                    <a:cs typeface="Open Sans" panose="020B0606030504020204" charset="0"/>
                    <a:sym typeface="Arial" panose="020B0604020202020204"/>
                  </a:rPr>
                  <a:t>8</a:t>
                </a:r>
                <a:endParaRPr lang="en-US" sz="1600" baseline="300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Open Sans" panose="020B0606030504020204" charset="0"/>
                  <a:sym typeface="Arial" panose="020B0604020202020204"/>
                </a:endParaRPr>
              </a:p>
            </p:txBody>
          </p:sp>
        </p:grpSp>
        <p:sp>
          <p:nvSpPr>
            <p:cNvPr id="20" name="Rectangle 6"/>
            <p:cNvSpPr/>
            <p:nvPr/>
          </p:nvSpPr>
          <p:spPr>
            <a:xfrm>
              <a:off x="1771832" y="3743962"/>
              <a:ext cx="176194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s-ES" altLang="zh-CN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Lato Light" panose="020F0502020204030203" pitchFamily="34" charset="0"/>
                  <a:sym typeface="Arial" panose="020B0604020202020204"/>
                </a:rPr>
                <a:t>Lorem ipsum dolor sit amet, feugiat delicata liberavisse id cum. </a:t>
              </a:r>
              <a:endParaRPr lang="es-ES" altLang="zh-CN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Lato Light" panose="020F0502020204030203" pitchFamily="34" charset="0"/>
                <a:sym typeface="Arial" panose="020B0604020202020204"/>
              </a:endParaRPr>
            </a:p>
          </p:txBody>
        </p:sp>
      </p:grpSp>
      <p:sp>
        <p:nvSpPr>
          <p:cNvPr id="21" name="Rectangle 4"/>
          <p:cNvSpPr/>
          <p:nvPr/>
        </p:nvSpPr>
        <p:spPr>
          <a:xfrm>
            <a:off x="0" y="6468532"/>
            <a:ext cx="12191995" cy="382581"/>
          </a:xfrm>
          <a:prstGeom prst="rect">
            <a:avLst/>
          </a:prstGeom>
          <a:solidFill>
            <a:srgbClr val="2C35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"/>
                                      </p:iterate>
                                      <p:childTnLst>
                                        <p:set>
                                          <p:cBhvr>
                                            <p:cTn id="6" dur="7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to="" calcmode="lin" valueType="num">
                                          <p:cBhvr>
                                            <p:cTn id="7" dur="7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#ppt_w*((1.5-1.5*$)^3-(1.5-1.5*$)^2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8" dur="7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 fmla="#ppt_r-45*((1.5-1.5*$)^3-(1.5-1.5*$)^2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3000"/>
                                      </p:iterate>
                                      <p:childTnLst>
                                        <p:set>
                                          <p:cBhvr>
                                            <p:cTn id="10" dur="7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to="" calcmode="lin" valueType="num">
                                          <p:cBhvr>
                                            <p:cTn id="11" dur="7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#ppt_w*((1.5-1.5*$)^3-(1.5-1.5*$)^2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12" dur="7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 fmla="#ppt_r-45*((1.5-1.5*$)^3-(1.5-1.5*$)^2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19000" decel="81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59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9000">
                                          <p:cBhvr additive="base">
                                            <p:cTn id="19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9000">
                                          <p:cBhvr additive="base">
                                            <p:cTn id="20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59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9000">
                                          <p:cBhvr additive="base">
                                            <p:cTn id="23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9000">
                                          <p:cBhvr additive="base">
                                            <p:cTn id="24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 p14:presetBounceEnd="59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9000">
                                          <p:cBhvr additive="base">
                                            <p:cTn id="27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9000">
                                          <p:cBhvr additive="base">
                                            <p:cTn id="28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2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"/>
                                      </p:iterate>
                                      <p:childTnLst>
                                        <p:set>
                                          <p:cBhvr>
                                            <p:cTn id="6" dur="7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to="" calcmode="lin" valueType="num">
                                          <p:cBhvr>
                                            <p:cTn id="7" dur="7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#ppt_w*((1.5-1.5*$)^3-(1.5-1.5*$)^2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8" dur="7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 fmla="#ppt_r-45*((1.5-1.5*$)^3-(1.5-1.5*$)^2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3000"/>
                                      </p:iterate>
                                      <p:childTnLst>
                                        <p:set>
                                          <p:cBhvr>
                                            <p:cTn id="10" dur="7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to="" calcmode="lin" valueType="num">
                                          <p:cBhvr>
                                            <p:cTn id="11" dur="7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#ppt_w*((1.5-1.5*$)^3-(1.5-1.5*$)^2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12" dur="7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 fmla="#ppt_r-45*((1.5-1.5*$)^3-(1.5-1.5*$)^2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19000" decel="81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21" grpId="0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PA_Chart 6" descr="e7d195523061f1c0d318120d6aeaf1b6ccceb6ba3da59c0775C5DE19DDDEBC09ED96DBD9900D9848D623ECAD1D4904B78047D0015C22C8BE97228BE8B5BFF08FE7A3AE04126DA07312A96C0F69F9BAB7076B7E3C1FD287897AAC2DDBF3F006CD0169C43B809D6E19C81DDB8E266B284AAA7872D9E66FFCC9FAAE8CB49B1E13039299A2B6AC89261E"/>
          <p:cNvGraphicFramePr/>
          <p:nvPr>
            <p:custDataLst>
              <p:tags r:id="rId2"/>
            </p:custDataLst>
          </p:nvPr>
        </p:nvGraphicFramePr>
        <p:xfrm>
          <a:off x="1252299" y="3186745"/>
          <a:ext cx="9687402" cy="3183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1252299" y="961953"/>
            <a:ext cx="1951747" cy="1951747"/>
            <a:chOff x="1252299" y="961953"/>
            <a:chExt cx="1951747" cy="1951747"/>
          </a:xfrm>
        </p:grpSpPr>
        <p:sp>
          <p:nvSpPr>
            <p:cNvPr id="3" name="泪珠形 2"/>
            <p:cNvSpPr/>
            <p:nvPr/>
          </p:nvSpPr>
          <p:spPr>
            <a:xfrm>
              <a:off x="1252299" y="961953"/>
              <a:ext cx="1951747" cy="1951747"/>
            </a:xfrm>
            <a:prstGeom prst="teardrop">
              <a:avLst/>
            </a:prstGeom>
            <a:solidFill>
              <a:srgbClr val="D0AD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 dirty="0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375434" y="1085088"/>
              <a:ext cx="1705476" cy="1705476"/>
            </a:xfrm>
            <a:prstGeom prst="ellipse">
              <a:avLst/>
            </a:prstGeom>
            <a:blipFill>
              <a:blip r:embed="rId3" cstate="screen"/>
              <a:stretch>
                <a:fillRect l="-26176" r="-26176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sp>
        <p:nvSpPr>
          <p:cNvPr id="5" name="TextBox 8"/>
          <p:cNvSpPr txBox="1"/>
          <p:nvPr/>
        </p:nvSpPr>
        <p:spPr>
          <a:xfrm>
            <a:off x="3629405" y="1552684"/>
            <a:ext cx="2190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XXX</a:t>
            </a:r>
            <a:endParaRPr 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/>
              <a:ea typeface="微软雅黑" panose="020B0503020204020204" pitchFamily="34" charset="-122"/>
              <a:cs typeface="Open Sans" panose="020B0606030504020204" charset="0"/>
              <a:sym typeface="Arial" panose="020B0604020202020204"/>
            </a:endParaRPr>
          </a:p>
        </p:txBody>
      </p:sp>
      <p:sp>
        <p:nvSpPr>
          <p:cNvPr id="6" name="TextBox 9"/>
          <p:cNvSpPr txBox="1"/>
          <p:nvPr/>
        </p:nvSpPr>
        <p:spPr>
          <a:xfrm>
            <a:off x="3629405" y="1919808"/>
            <a:ext cx="14623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Ceo</a:t>
            </a:r>
            <a:endParaRPr lang="en-US" sz="1400" b="1">
              <a:solidFill>
                <a:schemeClr val="accent1"/>
              </a:solidFill>
              <a:latin typeface="Arial" panose="020B0604020202020204"/>
              <a:ea typeface="微软雅黑" panose="020B0503020204020204" pitchFamily="34" charset="-122"/>
              <a:cs typeface="Open Sans" panose="020B0606030504020204" charset="0"/>
              <a:sym typeface="Arial" panose="020B0604020202020204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07730" y="1407873"/>
            <a:ext cx="529792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单击此处添加标题内容，内容要与标题相符，并且注意字体大小以及字号问题。单击此处添加标题内容，内容要与标题相符，并且注意字体大小以及字号问题。单击此处添加标题内容。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07730" y="895938"/>
            <a:ext cx="4325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数据分析报告</a:t>
            </a:r>
            <a:endParaRPr lang="zh-CN" altLang="en-US" sz="2800" spc="5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5" grpId="0"/>
      <p:bldP spid="6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431546" y="575734"/>
            <a:ext cx="3420534" cy="2853265"/>
            <a:chOff x="4431546" y="575734"/>
            <a:chExt cx="3420534" cy="2853265"/>
          </a:xfrm>
        </p:grpSpPr>
        <p:sp>
          <p:nvSpPr>
            <p:cNvPr id="9" name="Rectangle 5" descr="e7d195523061f1c0d318120d6aeaf1b6ccceb6ba3da59c0775C5DE19DDDEBC09ED96DBD9900D9848D623ECAD1D4904B78047D0015C22C8BE97228BE8B5BFF08FE7A3AE04126DA07312A96C0F69F9BAB74652F3714E87BDD66E444FDD1FA2830810C3D2E9497A6F5E5DA929995BC6A199782D94766D8CFED659FA5F6E541F58EA3664DF427D1F99F6"/>
            <p:cNvSpPr>
              <a:spLocks noChangeArrowheads="1"/>
            </p:cNvSpPr>
            <p:nvPr/>
          </p:nvSpPr>
          <p:spPr bwMode="auto">
            <a:xfrm>
              <a:off x="4431546" y="804334"/>
              <a:ext cx="3420534" cy="2624665"/>
            </a:xfrm>
            <a:prstGeom prst="rect">
              <a:avLst/>
            </a:prstGeom>
            <a:blipFill>
              <a:blip r:embed="rId1" cstate="screen"/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4" name="Rectangle 5" descr="e7d195523061f1c0d318120d6aeaf1b6ccceb6ba3da59c0775C5DE19DDDEBC09ED96DBD9900D9848D623ECAD1D4904B78047D0015C22C8BE97228BE8B5BFF08FE7A3AE04126DA07312A96C0F69F9BAB74652F3714E87BDD66E444FDD1FA2830810C3D2E9497A6F5E5DA929995BC6A199782D94766D8CFED659FA5F6E541F58EA3664DF427D1F99F6"/>
            <p:cNvSpPr>
              <a:spLocks noChangeArrowheads="1"/>
            </p:cNvSpPr>
            <p:nvPr/>
          </p:nvSpPr>
          <p:spPr bwMode="auto">
            <a:xfrm>
              <a:off x="4431546" y="575734"/>
              <a:ext cx="3420534" cy="228601"/>
            </a:xfrm>
            <a:prstGeom prst="rect">
              <a:avLst/>
            </a:prstGeom>
            <a:solidFill>
              <a:srgbClr val="D0AD8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122177" y="575734"/>
            <a:ext cx="3420534" cy="2853265"/>
            <a:chOff x="8122177" y="575734"/>
            <a:chExt cx="3420534" cy="2853265"/>
          </a:xfrm>
        </p:grpSpPr>
        <p:sp>
          <p:nvSpPr>
            <p:cNvPr id="10" name="Rectangle 5" descr="e7d195523061f1c0d318120d6aeaf1b6ccceb6ba3da59c0775C5DE19DDDEBC09ED96DBD9900D9848D623ECAD1D4904B78047D0015C22C8BE97228BE8B5BFF08FE7A3AE04126DA07312A96C0F69F9BAB74652F3714E87BDD66E444FDD1FA2830810C3D2E9497A6F5E5DA929995BC6A199782D94766D8CFED659FA5F6E541F58EA3664DF427D1F99F6"/>
            <p:cNvSpPr>
              <a:spLocks noChangeArrowheads="1"/>
            </p:cNvSpPr>
            <p:nvPr/>
          </p:nvSpPr>
          <p:spPr bwMode="auto">
            <a:xfrm>
              <a:off x="8122177" y="804334"/>
              <a:ext cx="3420534" cy="2624665"/>
            </a:xfrm>
            <a:prstGeom prst="rect">
              <a:avLst/>
            </a:prstGeom>
            <a:blipFill>
              <a:blip r:embed="rId2" cstate="screen"/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5" name="Rectangle 5" descr="e7d195523061f1c0d318120d6aeaf1b6ccceb6ba3da59c0775C5DE19DDDEBC09ED96DBD9900D9848D623ECAD1D4904B78047D0015C22C8BE97228BE8B5BFF08FE7A3AE04126DA07312A96C0F69F9BAB74652F3714E87BDD66E444FDD1FA2830810C3D2E9497A6F5E5DA929995BC6A199782D94766D8CFED659FA5F6E541F58EA3664DF427D1F99F6"/>
            <p:cNvSpPr>
              <a:spLocks noChangeArrowheads="1"/>
            </p:cNvSpPr>
            <p:nvPr/>
          </p:nvSpPr>
          <p:spPr bwMode="auto">
            <a:xfrm>
              <a:off x="8122177" y="575734"/>
              <a:ext cx="3420534" cy="228601"/>
            </a:xfrm>
            <a:prstGeom prst="rect">
              <a:avLst/>
            </a:prstGeom>
            <a:solidFill>
              <a:srgbClr val="D0AD8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11200" y="575734"/>
            <a:ext cx="3420534" cy="2853265"/>
            <a:chOff x="711200" y="575734"/>
            <a:chExt cx="3420534" cy="2853265"/>
          </a:xfrm>
        </p:grpSpPr>
        <p:sp>
          <p:nvSpPr>
            <p:cNvPr id="8" name="Rectangle 5" descr="e7d195523061f1c0d318120d6aeaf1b6ccceb6ba3da59c0775C5DE19DDDEBC09ED96DBD9900D9848D623ECAD1D4904B78047D0015C22C8BE97228BE8B5BFF08FE7A3AE04126DA07312A96C0F69F9BAB74652F3714E87BDD66E444FDD1FA2830810C3D2E9497A6F5E5DA929995BC6A199782D94766D8CFED659FA5F6E541F58EA3664DF427D1F99F6"/>
            <p:cNvSpPr>
              <a:spLocks noChangeArrowheads="1"/>
            </p:cNvSpPr>
            <p:nvPr/>
          </p:nvSpPr>
          <p:spPr bwMode="auto">
            <a:xfrm>
              <a:off x="711200" y="804334"/>
              <a:ext cx="3420534" cy="2624665"/>
            </a:xfrm>
            <a:prstGeom prst="rect">
              <a:avLst/>
            </a:prstGeom>
            <a:blipFill>
              <a:blip r:embed="rId3" cstate="screen"/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6" name="Rectangle 5" descr="e7d195523061f1c0d318120d6aeaf1b6ccceb6ba3da59c0775C5DE19DDDEBC09ED96DBD9900D9848D623ECAD1D4904B78047D0015C22C8BE97228BE8B5BFF08FE7A3AE04126DA07312A96C0F69F9BAB74652F3714E87BDD66E444FDD1FA2830810C3D2E9497A6F5E5DA929995BC6A199782D94766D8CFED659FA5F6E541F58EA3664DF427D1F99F6"/>
            <p:cNvSpPr>
              <a:spLocks noChangeArrowheads="1"/>
            </p:cNvSpPr>
            <p:nvPr/>
          </p:nvSpPr>
          <p:spPr bwMode="auto">
            <a:xfrm>
              <a:off x="711200" y="575734"/>
              <a:ext cx="3420534" cy="228601"/>
            </a:xfrm>
            <a:prstGeom prst="rect">
              <a:avLst/>
            </a:prstGeom>
            <a:solidFill>
              <a:srgbClr val="D0AD8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899177" y="2912533"/>
            <a:ext cx="1032933" cy="1032933"/>
            <a:chOff x="1899177" y="2912533"/>
            <a:chExt cx="1032933" cy="1032933"/>
          </a:xfrm>
        </p:grpSpPr>
        <p:sp>
          <p:nvSpPr>
            <p:cNvPr id="2" name="椭圆 1"/>
            <p:cNvSpPr/>
            <p:nvPr/>
          </p:nvSpPr>
          <p:spPr>
            <a:xfrm>
              <a:off x="1899177" y="2912533"/>
              <a:ext cx="1032933" cy="1032933"/>
            </a:xfrm>
            <a:prstGeom prst="ellipse">
              <a:avLst/>
            </a:prstGeom>
            <a:solidFill>
              <a:srgbClr val="2C354A"/>
            </a:solidFill>
            <a:ln w="50800">
              <a:noFill/>
            </a:ln>
            <a:effectLst>
              <a:outerShdw blurRad="304800" sx="105000" sy="105000" algn="ctr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pic>
          <p:nvPicPr>
            <p:cNvPr id="3" name="图形 2" descr="灯泡"/>
            <p:cNvPicPr>
              <a:picLocks noChangeAspect="1"/>
            </p:cNvPicPr>
            <p:nvPr/>
          </p:nvPicPr>
          <p:blipFill>
            <a:blip r:embed="rId4" cstate="screen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117659" y="3162460"/>
              <a:ext cx="595970" cy="595970"/>
            </a:xfrm>
            <a:prstGeom prst="rect">
              <a:avLst/>
            </a:prstGeom>
          </p:spPr>
        </p:pic>
      </p:grpSp>
      <p:grpSp>
        <p:nvGrpSpPr>
          <p:cNvPr id="21" name="组合 20"/>
          <p:cNvGrpSpPr/>
          <p:nvPr/>
        </p:nvGrpSpPr>
        <p:grpSpPr>
          <a:xfrm>
            <a:off x="5616046" y="2912533"/>
            <a:ext cx="1032933" cy="1032933"/>
            <a:chOff x="5616046" y="2912533"/>
            <a:chExt cx="1032933" cy="1032933"/>
          </a:xfrm>
        </p:grpSpPr>
        <p:sp>
          <p:nvSpPr>
            <p:cNvPr id="4" name="椭圆 3"/>
            <p:cNvSpPr/>
            <p:nvPr/>
          </p:nvSpPr>
          <p:spPr>
            <a:xfrm>
              <a:off x="5616046" y="2912533"/>
              <a:ext cx="1032933" cy="1032933"/>
            </a:xfrm>
            <a:prstGeom prst="ellipse">
              <a:avLst/>
            </a:prstGeom>
            <a:solidFill>
              <a:srgbClr val="2C354A"/>
            </a:solidFill>
            <a:ln w="50800">
              <a:noFill/>
            </a:ln>
            <a:effectLst>
              <a:outerShdw blurRad="304800" sx="105000" sy="105000" algn="ctr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pic>
          <p:nvPicPr>
            <p:cNvPr id="5" name="图形 4" descr="文档"/>
            <p:cNvPicPr>
              <a:picLocks noChangeAspect="1"/>
            </p:cNvPicPr>
            <p:nvPr/>
          </p:nvPicPr>
          <p:blipFill>
            <a:blip r:embed="rId6" cstate="screen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843828" y="3128594"/>
              <a:ext cx="595970" cy="595970"/>
            </a:xfrm>
            <a:prstGeom prst="rect">
              <a:avLst/>
            </a:prstGeom>
          </p:spPr>
        </p:pic>
      </p:grpSp>
      <p:grpSp>
        <p:nvGrpSpPr>
          <p:cNvPr id="22" name="组合 21"/>
          <p:cNvGrpSpPr/>
          <p:nvPr/>
        </p:nvGrpSpPr>
        <p:grpSpPr>
          <a:xfrm>
            <a:off x="9315978" y="2912533"/>
            <a:ext cx="1032933" cy="1032933"/>
            <a:chOff x="9315978" y="2912533"/>
            <a:chExt cx="1032933" cy="1032933"/>
          </a:xfrm>
        </p:grpSpPr>
        <p:sp>
          <p:nvSpPr>
            <p:cNvPr id="6" name="椭圆 5"/>
            <p:cNvSpPr/>
            <p:nvPr/>
          </p:nvSpPr>
          <p:spPr>
            <a:xfrm>
              <a:off x="9315978" y="2912533"/>
              <a:ext cx="1032933" cy="1032933"/>
            </a:xfrm>
            <a:prstGeom prst="ellipse">
              <a:avLst/>
            </a:prstGeom>
            <a:solidFill>
              <a:srgbClr val="2C354A"/>
            </a:solidFill>
            <a:ln w="50800">
              <a:noFill/>
            </a:ln>
            <a:effectLst>
              <a:outerShdw blurRad="304800" sx="105000" sy="105000" algn="ctr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pic>
          <p:nvPicPr>
            <p:cNvPr id="7" name="图形 6" descr="银行"/>
            <p:cNvPicPr>
              <a:picLocks noChangeAspect="1"/>
            </p:cNvPicPr>
            <p:nvPr/>
          </p:nvPicPr>
          <p:blipFill>
            <a:blip r:embed="rId8" cstate="screen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9534459" y="3094728"/>
              <a:ext cx="595970" cy="595970"/>
            </a:xfrm>
            <a:prstGeom prst="rect">
              <a:avLst/>
            </a:prstGeom>
          </p:spPr>
        </p:pic>
      </p:grpSp>
      <p:sp>
        <p:nvSpPr>
          <p:cNvPr id="11" name="Rectangle 6"/>
          <p:cNvSpPr/>
          <p:nvPr/>
        </p:nvSpPr>
        <p:spPr>
          <a:xfrm>
            <a:off x="990308" y="4283449"/>
            <a:ext cx="286088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市场经济</a:t>
            </a:r>
            <a:endParaRPr lang="en-US" altLang="zh-CN" sz="2400" b="1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algn="ctr">
              <a:lnSpc>
                <a:spcPct val="150000"/>
              </a:lnSpc>
            </a:pPr>
            <a:r>
              <a:rPr lang="es-E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Lato Light" panose="020F0502020204030203" pitchFamily="34" charset="0"/>
                <a:sym typeface="Arial" panose="020B0604020202020204"/>
              </a:rPr>
              <a:t>Lorem ipsum dolor sit amet, feugiat delicata liberavisse id cum, no quo maiorum intelleget, liber regione eu sit. Mea cu case ludus integre, vide viderer eleifend ex mea. </a:t>
            </a:r>
            <a:endParaRPr lang="es-ES" altLang="zh-CN" sz="1200" dirty="0">
              <a:solidFill>
                <a:schemeClr val="bg1">
                  <a:lumMod val="50000"/>
                </a:schemeClr>
              </a:solidFill>
              <a:latin typeface="Arial" panose="020B0604020202020204"/>
              <a:ea typeface="微软雅黑" panose="020B0503020204020204" pitchFamily="34" charset="-122"/>
              <a:cs typeface="Lato Light" panose="020F0502020204030203" pitchFamily="34" charset="0"/>
              <a:sym typeface="Arial" panose="020B0604020202020204"/>
            </a:endParaRPr>
          </a:p>
        </p:txBody>
      </p:sp>
      <p:sp>
        <p:nvSpPr>
          <p:cNvPr id="12" name="Rectangle 6"/>
          <p:cNvSpPr/>
          <p:nvPr/>
        </p:nvSpPr>
        <p:spPr>
          <a:xfrm>
            <a:off x="4711372" y="4283449"/>
            <a:ext cx="286088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管理成本</a:t>
            </a:r>
            <a:endParaRPr lang="en-US" altLang="zh-CN" sz="2400" b="1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algn="ctr">
              <a:lnSpc>
                <a:spcPct val="150000"/>
              </a:lnSpc>
            </a:pPr>
            <a:r>
              <a:rPr lang="es-E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Lato Light" panose="020F0502020204030203" pitchFamily="34" charset="0"/>
                <a:sym typeface="Arial" panose="020B0604020202020204"/>
              </a:rPr>
              <a:t>Lorem ipsum dolor sit amet, feugiat delicata liberavisse id cum, no quo maiorum intelleget, liber regione eu sit. Mea cu case ludus integre, vide viderer eleifend ex mea. </a:t>
            </a:r>
            <a:endParaRPr lang="es-ES" altLang="zh-CN" sz="1200" dirty="0">
              <a:solidFill>
                <a:schemeClr val="bg1">
                  <a:lumMod val="50000"/>
                </a:schemeClr>
              </a:solidFill>
              <a:latin typeface="Arial" panose="020B0604020202020204"/>
              <a:ea typeface="微软雅黑" panose="020B0503020204020204" pitchFamily="34" charset="-122"/>
              <a:cs typeface="Lato Light" panose="020F0502020204030203" pitchFamily="34" charset="0"/>
              <a:sym typeface="Arial" panose="020B0604020202020204"/>
            </a:endParaRPr>
          </a:p>
        </p:txBody>
      </p:sp>
      <p:sp>
        <p:nvSpPr>
          <p:cNvPr id="13" name="Rectangle 6"/>
          <p:cNvSpPr/>
          <p:nvPr/>
        </p:nvSpPr>
        <p:spPr>
          <a:xfrm>
            <a:off x="8340811" y="4283448"/>
            <a:ext cx="286088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未来计划</a:t>
            </a:r>
            <a:endParaRPr lang="en-US" altLang="zh-CN" sz="2400" b="1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algn="ctr">
              <a:lnSpc>
                <a:spcPct val="150000"/>
              </a:lnSpc>
            </a:pPr>
            <a:r>
              <a:rPr lang="es-E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Lato Light" panose="020F0502020204030203" pitchFamily="34" charset="0"/>
                <a:sym typeface="Arial" panose="020B0604020202020204"/>
              </a:rPr>
              <a:t>Lorem ipsum dolor sit amet, feugiat delicata liberavisse id cum, no quo maiorum intelleget, liber regione eu sit. Mea cu case ludus integre, vide viderer eleifend ex mea. </a:t>
            </a:r>
            <a:endParaRPr lang="es-ES" altLang="zh-CN" sz="1200" dirty="0">
              <a:solidFill>
                <a:schemeClr val="bg1">
                  <a:lumMod val="50000"/>
                </a:schemeClr>
              </a:solidFill>
              <a:latin typeface="Arial" panose="020B0604020202020204"/>
              <a:ea typeface="微软雅黑" panose="020B0503020204020204" pitchFamily="34" charset="-122"/>
              <a:cs typeface="Lato Light" panose="020F0502020204030203" pitchFamily="34" charset="0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19000" decel="8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19000" decel="81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19000" decel="81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19000" decel="81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19000" decel="81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19000" decel="81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19000" decel="81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19000" decel="81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19000" decel="81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1"/>
          <p:cNvSpPr txBox="1"/>
          <p:nvPr/>
        </p:nvSpPr>
        <p:spPr>
          <a:xfrm>
            <a:off x="7011516" y="-2"/>
            <a:ext cx="5180483" cy="6858000"/>
          </a:xfrm>
          <a:custGeom>
            <a:avLst/>
            <a:gdLst>
              <a:gd name="connsiteX0" fmla="*/ 641837 w 5308226"/>
              <a:gd name="connsiteY0" fmla="*/ 0 h 6858000"/>
              <a:gd name="connsiteX1" fmla="*/ 5308226 w 5308226"/>
              <a:gd name="connsiteY1" fmla="*/ 0 h 6858000"/>
              <a:gd name="connsiteX2" fmla="*/ 5308226 w 5308226"/>
              <a:gd name="connsiteY2" fmla="*/ 6858000 h 6858000"/>
              <a:gd name="connsiteX3" fmla="*/ 641838 w 5308226"/>
              <a:gd name="connsiteY3" fmla="*/ 6858000 h 6858000"/>
              <a:gd name="connsiteX4" fmla="*/ 554108 w 5308226"/>
              <a:gd name="connsiteY4" fmla="*/ 6626159 h 6858000"/>
              <a:gd name="connsiteX5" fmla="*/ 0 w 5308226"/>
              <a:gd name="connsiteY5" fmla="*/ 3428999 h 6858000"/>
              <a:gd name="connsiteX6" fmla="*/ 554108 w 5308226"/>
              <a:gd name="connsiteY6" fmla="*/ 23184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08226" h="6858000">
                <a:moveTo>
                  <a:pt x="641837" y="0"/>
                </a:moveTo>
                <a:lnTo>
                  <a:pt x="5308226" y="0"/>
                </a:lnTo>
                <a:lnTo>
                  <a:pt x="5308226" y="6858000"/>
                </a:lnTo>
                <a:lnTo>
                  <a:pt x="641838" y="6858000"/>
                </a:lnTo>
                <a:lnTo>
                  <a:pt x="554108" y="6626159"/>
                </a:lnTo>
                <a:cubicBezTo>
                  <a:pt x="195430" y="5627538"/>
                  <a:pt x="0" y="4551091"/>
                  <a:pt x="0" y="3428999"/>
                </a:cubicBezTo>
                <a:cubicBezTo>
                  <a:pt x="0" y="2306908"/>
                  <a:pt x="195430" y="1230461"/>
                  <a:pt x="554108" y="231840"/>
                </a:cubicBezTo>
                <a:close/>
              </a:path>
            </a:pathLst>
          </a:custGeom>
          <a:blipFill>
            <a:blip r:embed="rId1" cstate="screen"/>
            <a:stretch>
              <a:fillRect/>
            </a:stretch>
          </a:blipFill>
          <a:effectLst/>
        </p:spPr>
        <p:txBody>
          <a:bodyPr/>
          <a:lstStyle/>
          <a:p>
            <a:endParaRPr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" name="任意形状 6"/>
          <p:cNvSpPr/>
          <p:nvPr/>
        </p:nvSpPr>
        <p:spPr>
          <a:xfrm>
            <a:off x="10223503" y="281180"/>
            <a:ext cx="1968496" cy="6295639"/>
          </a:xfrm>
          <a:custGeom>
            <a:avLst/>
            <a:gdLst>
              <a:gd name="connsiteX0" fmla="*/ 1968496 w 1968496"/>
              <a:gd name="connsiteY0" fmla="*/ 0 h 6295639"/>
              <a:gd name="connsiteX1" fmla="*/ 1968496 w 1968496"/>
              <a:gd name="connsiteY1" fmla="*/ 6295639 h 6295639"/>
              <a:gd name="connsiteX2" fmla="*/ 1835321 w 1968496"/>
              <a:gd name="connsiteY2" fmla="*/ 6231485 h 6295639"/>
              <a:gd name="connsiteX3" fmla="*/ 0 w 1968496"/>
              <a:gd name="connsiteY3" fmla="*/ 3147819 h 6295639"/>
              <a:gd name="connsiteX4" fmla="*/ 1835321 w 1968496"/>
              <a:gd name="connsiteY4" fmla="*/ 64153 h 6295639"/>
              <a:gd name="connsiteX5" fmla="*/ 1968496 w 1968496"/>
              <a:gd name="connsiteY5" fmla="*/ 0 h 6295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68496" h="6295639">
                <a:moveTo>
                  <a:pt x="1968496" y="0"/>
                </a:moveTo>
                <a:lnTo>
                  <a:pt x="1968496" y="6295639"/>
                </a:lnTo>
                <a:lnTo>
                  <a:pt x="1835321" y="6231485"/>
                </a:lnTo>
                <a:cubicBezTo>
                  <a:pt x="742121" y="5637624"/>
                  <a:pt x="0" y="4479387"/>
                  <a:pt x="0" y="3147819"/>
                </a:cubicBezTo>
                <a:cubicBezTo>
                  <a:pt x="0" y="1816251"/>
                  <a:pt x="742121" y="658015"/>
                  <a:pt x="1835321" y="64153"/>
                </a:cubicBezTo>
                <a:lnTo>
                  <a:pt x="1968496" y="0"/>
                </a:lnTo>
                <a:close/>
              </a:path>
            </a:pathLst>
          </a:custGeom>
          <a:solidFill>
            <a:srgbClr val="2C35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75467" y="767598"/>
            <a:ext cx="11798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联</a:t>
            </a:r>
            <a:endParaRPr lang="zh-CN" altLang="en-US" sz="7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573310" y="1575510"/>
            <a:ext cx="11798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系</a:t>
            </a:r>
            <a:endParaRPr lang="zh-CN" altLang="en-US" sz="6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32474" y="2125817"/>
            <a:ext cx="16077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000" b="1" dirty="0">
                <a:solidFill>
                  <a:srgbClr val="2C354A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CONTACT</a:t>
            </a:r>
            <a:endParaRPr lang="zh-CN" altLang="en-US" sz="2000" b="1" dirty="0">
              <a:solidFill>
                <a:srgbClr val="2C354A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>
            <a:alphaModFix amt="25000"/>
          </a:blip>
          <a:stretch>
            <a:fillRect/>
          </a:stretch>
        </p:blipFill>
        <p:spPr>
          <a:xfrm>
            <a:off x="1002531" y="3550320"/>
            <a:ext cx="632446" cy="63244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alphaModFix amt="25000"/>
          </a:blip>
          <a:stretch>
            <a:fillRect/>
          </a:stretch>
        </p:blipFill>
        <p:spPr>
          <a:xfrm>
            <a:off x="1004702" y="4862946"/>
            <a:ext cx="628104" cy="628104"/>
          </a:xfrm>
          <a:prstGeom prst="rect">
            <a:avLst/>
          </a:prstGeom>
        </p:spPr>
      </p:pic>
      <p:sp>
        <p:nvSpPr>
          <p:cNvPr id="15" name="Rectangle 6"/>
          <p:cNvSpPr/>
          <p:nvPr/>
        </p:nvSpPr>
        <p:spPr>
          <a:xfrm>
            <a:off x="1880069" y="3158212"/>
            <a:ext cx="433360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添加标题</a:t>
            </a:r>
            <a:endParaRPr lang="en-US" altLang="zh-CN" sz="2000" b="1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>
              <a:lnSpc>
                <a:spcPct val="150000"/>
              </a:lnSpc>
            </a:pPr>
            <a:r>
              <a:rPr lang="es-E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Lato Light" panose="020F0502020204030203" pitchFamily="34" charset="0"/>
                <a:sym typeface="Arial" panose="020B0604020202020204"/>
              </a:rPr>
              <a:t>Lorem ipsum dolor sit amet, feugiat delicata liberavisse id cum, no quo maiorum intelleget, liber regione eu sit</a:t>
            </a:r>
            <a:endParaRPr lang="es-ES" altLang="zh-CN" sz="1200" dirty="0">
              <a:solidFill>
                <a:schemeClr val="bg1">
                  <a:lumMod val="50000"/>
                </a:schemeClr>
              </a:solidFill>
              <a:latin typeface="Arial" panose="020B0604020202020204"/>
              <a:ea typeface="微软雅黑" panose="020B0503020204020204" pitchFamily="34" charset="-122"/>
              <a:cs typeface="Lato Light" panose="020F0502020204030203" pitchFamily="34" charset="0"/>
              <a:sym typeface="Arial" panose="020B0604020202020204"/>
            </a:endParaRPr>
          </a:p>
        </p:txBody>
      </p:sp>
      <p:sp>
        <p:nvSpPr>
          <p:cNvPr id="16" name="Rectangle 6"/>
          <p:cNvSpPr/>
          <p:nvPr/>
        </p:nvSpPr>
        <p:spPr>
          <a:xfrm>
            <a:off x="1880069" y="4639254"/>
            <a:ext cx="433360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添加标题</a:t>
            </a:r>
            <a:endParaRPr lang="en-US" altLang="zh-CN" sz="2000" b="1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>
              <a:lnSpc>
                <a:spcPct val="150000"/>
              </a:lnSpc>
            </a:pPr>
            <a:r>
              <a:rPr lang="es-E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Lato Light" panose="020F0502020204030203" pitchFamily="34" charset="0"/>
                <a:sym typeface="Arial" panose="020B0604020202020204"/>
              </a:rPr>
              <a:t>Lorem ipsum dolor sit amet, feugiat delicata liberavisse id cum, no quo maiorum intelleget, liber regione eu sit</a:t>
            </a:r>
            <a:endParaRPr lang="es-ES" altLang="zh-CN" sz="1200" dirty="0">
              <a:solidFill>
                <a:schemeClr val="bg1">
                  <a:lumMod val="50000"/>
                </a:schemeClr>
              </a:solidFill>
              <a:latin typeface="Arial" panose="020B0604020202020204"/>
              <a:ea typeface="微软雅黑" panose="020B0503020204020204" pitchFamily="34" charset="-122"/>
              <a:cs typeface="Lato Light" panose="020F0502020204030203" pitchFamily="34" charset="0"/>
              <a:sym typeface="Arial" panose="020B0604020202020204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287867" cy="6858000"/>
          </a:xfrm>
          <a:prstGeom prst="rect">
            <a:avLst/>
          </a:prstGeom>
          <a:solidFill>
            <a:srgbClr val="2C35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accel="19000" decel="81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accel="19000" decel="81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accel="19000" decel="81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accel="19000" decel="81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/>
      <p:bldP spid="15" grpId="0"/>
      <p:bldP spid="16" grpId="0"/>
      <p:bldP spid="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1" y="-1"/>
            <a:ext cx="12191999" cy="6857999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1397479"/>
            <a:ext cx="12192000" cy="4063042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11200" y="1397479"/>
            <a:ext cx="10769600" cy="4063042"/>
          </a:xfrm>
          <a:prstGeom prst="rect">
            <a:avLst/>
          </a:prstGeom>
          <a:solidFill>
            <a:srgbClr val="2C35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094696" y="2554605"/>
            <a:ext cx="44488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spc="300" dirty="0">
                <a:solidFill>
                  <a:srgbClr val="D0AD89"/>
                </a:solidFill>
                <a:latin typeface="Arial" panose="020B0604020202020204"/>
                <a:ea typeface="微软雅黑" panose="020B0503020204020204" pitchFamily="34" charset="-122"/>
                <a:cs typeface="Shonar Bangla" panose="020B0502040204020203" pitchFamily="18" charset="0"/>
                <a:sym typeface="Arial" panose="020B0604020202020204"/>
              </a:rPr>
              <a:t>202X/02/20</a:t>
            </a:r>
            <a:endParaRPr lang="zh-CN" altLang="en-US" sz="4800" b="1" spc="300" dirty="0">
              <a:solidFill>
                <a:srgbClr val="D0AD89"/>
              </a:solidFill>
              <a:latin typeface="Arial" panose="020B0604020202020204"/>
              <a:ea typeface="微软雅黑" panose="020B0503020204020204" pitchFamily="34" charset="-122"/>
              <a:cs typeface="Shonar Bangla" panose="020B0502040204020203" pitchFamily="18" charset="0"/>
              <a:sym typeface="Arial" panose="020B0604020202020204"/>
            </a:endParaRPr>
          </a:p>
        </p:txBody>
      </p:sp>
      <p:sp>
        <p:nvSpPr>
          <p:cNvPr id="50" name="任意多边形: 形状 49"/>
          <p:cNvSpPr/>
          <p:nvPr/>
        </p:nvSpPr>
        <p:spPr>
          <a:xfrm rot="9466922" flipH="1" flipV="1">
            <a:off x="4377692" y="2514610"/>
            <a:ext cx="45720" cy="53016"/>
          </a:xfrm>
          <a:custGeom>
            <a:avLst/>
            <a:gdLst>
              <a:gd name="connsiteX0" fmla="*/ 0 w 563"/>
              <a:gd name="connsiteY0" fmla="*/ 0 h 653"/>
              <a:gd name="connsiteX1" fmla="*/ 563 w 563"/>
              <a:gd name="connsiteY1" fmla="*/ 230 h 653"/>
              <a:gd name="connsiteX2" fmla="*/ 0 w 563"/>
              <a:gd name="connsiteY2" fmla="*/ 653 h 653"/>
              <a:gd name="connsiteX3" fmla="*/ 0 w 563"/>
              <a:gd name="connsiteY3" fmla="*/ 0 h 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3" h="653">
                <a:moveTo>
                  <a:pt x="0" y="0"/>
                </a:moveTo>
                <a:lnTo>
                  <a:pt x="563" y="230"/>
                </a:lnTo>
                <a:lnTo>
                  <a:pt x="0" y="65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201F42"/>
              </a:gs>
              <a:gs pos="100000">
                <a:srgbClr val="C0A984"/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1111821" y="2241204"/>
            <a:ext cx="1412294" cy="1925875"/>
            <a:chOff x="1052520" y="2495613"/>
            <a:chExt cx="975733" cy="1330560"/>
          </a:xfrm>
        </p:grpSpPr>
        <p:sp>
          <p:nvSpPr>
            <p:cNvPr id="52" name="流程图: 延期 51"/>
            <p:cNvSpPr/>
            <p:nvPr/>
          </p:nvSpPr>
          <p:spPr>
            <a:xfrm>
              <a:off x="1201682" y="2495613"/>
              <a:ext cx="826571" cy="792307"/>
            </a:xfrm>
            <a:prstGeom prst="flowChartDelay">
              <a:avLst/>
            </a:prstGeom>
            <a:gradFill flip="none" rotWithShape="1">
              <a:gsLst>
                <a:gs pos="0">
                  <a:srgbClr val="2C354A"/>
                </a:gs>
                <a:gs pos="40000">
                  <a:srgbClr val="D0AD89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53" name="流程图: 延期 52"/>
            <p:cNvSpPr/>
            <p:nvPr/>
          </p:nvSpPr>
          <p:spPr>
            <a:xfrm>
              <a:off x="1399419" y="2752057"/>
              <a:ext cx="356294" cy="282781"/>
            </a:xfrm>
            <a:prstGeom prst="flowChartDelay">
              <a:avLst/>
            </a:prstGeom>
            <a:solidFill>
              <a:srgbClr val="2C354A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1052520" y="2495613"/>
              <a:ext cx="337043" cy="1330560"/>
            </a:xfrm>
            <a:prstGeom prst="rect">
              <a:avLst/>
            </a:prstGeom>
            <a:gradFill flip="none" rotWithShape="1">
              <a:gsLst>
                <a:gs pos="11000">
                  <a:srgbClr val="2C354A"/>
                </a:gs>
                <a:gs pos="50000">
                  <a:srgbClr val="D0AD89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2338993" y="2314332"/>
            <a:ext cx="1424470" cy="1832990"/>
            <a:chOff x="2171897" y="2525472"/>
            <a:chExt cx="984146" cy="1266386"/>
          </a:xfrm>
        </p:grpSpPr>
        <p:sp>
          <p:nvSpPr>
            <p:cNvPr id="56" name="矩形 55"/>
            <p:cNvSpPr/>
            <p:nvPr/>
          </p:nvSpPr>
          <p:spPr>
            <a:xfrm flipV="1">
              <a:off x="2171897" y="2525472"/>
              <a:ext cx="337043" cy="1266386"/>
            </a:xfrm>
            <a:prstGeom prst="rect">
              <a:avLst/>
            </a:prstGeom>
            <a:gradFill flip="none" rotWithShape="1">
              <a:gsLst>
                <a:gs pos="0">
                  <a:srgbClr val="2C354A"/>
                </a:gs>
                <a:gs pos="100000">
                  <a:srgbClr val="D0AD89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 rot="5400000" flipV="1">
              <a:off x="2664076" y="3299892"/>
              <a:ext cx="337043" cy="646890"/>
            </a:xfrm>
            <a:prstGeom prst="rect">
              <a:avLst/>
            </a:prstGeom>
            <a:gradFill flip="none" rotWithShape="1">
              <a:gsLst>
                <a:gs pos="0">
                  <a:srgbClr val="201F42"/>
                </a:gs>
                <a:gs pos="100000">
                  <a:srgbClr val="C0A984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736543" y="2148138"/>
            <a:ext cx="1292693" cy="2191986"/>
            <a:chOff x="3484416" y="2342717"/>
            <a:chExt cx="893103" cy="1569448"/>
          </a:xfrm>
        </p:grpSpPr>
        <p:sp>
          <p:nvSpPr>
            <p:cNvPr id="59" name="矩形 58"/>
            <p:cNvSpPr/>
            <p:nvPr/>
          </p:nvSpPr>
          <p:spPr>
            <a:xfrm rot="5400000" flipV="1">
              <a:off x="3753838" y="3058934"/>
              <a:ext cx="337043" cy="740131"/>
            </a:xfrm>
            <a:prstGeom prst="rect">
              <a:avLst/>
            </a:prstGeom>
            <a:gradFill flip="none" rotWithShape="1">
              <a:gsLst>
                <a:gs pos="0">
                  <a:srgbClr val="201F42"/>
                </a:gs>
                <a:gs pos="100000">
                  <a:srgbClr val="C0A984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60" name="矩形 33"/>
            <p:cNvSpPr/>
            <p:nvPr/>
          </p:nvSpPr>
          <p:spPr>
            <a:xfrm rot="12301898">
              <a:off x="3484416" y="2492082"/>
              <a:ext cx="302746" cy="1420083"/>
            </a:xfrm>
            <a:custGeom>
              <a:avLst/>
              <a:gdLst>
                <a:gd name="connsiteX0" fmla="*/ 0 w 435160"/>
                <a:gd name="connsiteY0" fmla="*/ 0 h 1941900"/>
                <a:gd name="connsiteX1" fmla="*/ 435160 w 435160"/>
                <a:gd name="connsiteY1" fmla="*/ 0 h 1941900"/>
                <a:gd name="connsiteX2" fmla="*/ 435160 w 435160"/>
                <a:gd name="connsiteY2" fmla="*/ 1941900 h 1941900"/>
                <a:gd name="connsiteX3" fmla="*/ 0 w 435160"/>
                <a:gd name="connsiteY3" fmla="*/ 1941900 h 1941900"/>
                <a:gd name="connsiteX4" fmla="*/ 0 w 435160"/>
                <a:gd name="connsiteY4" fmla="*/ 0 h 1941900"/>
                <a:gd name="connsiteX0-1" fmla="*/ 0 w 438199"/>
                <a:gd name="connsiteY0-2" fmla="*/ 113552 h 2055452"/>
                <a:gd name="connsiteX1-3" fmla="*/ 438199 w 438199"/>
                <a:gd name="connsiteY1-4" fmla="*/ 0 h 2055452"/>
                <a:gd name="connsiteX2-5" fmla="*/ 435160 w 438199"/>
                <a:gd name="connsiteY2-6" fmla="*/ 2055452 h 2055452"/>
                <a:gd name="connsiteX3-7" fmla="*/ 0 w 438199"/>
                <a:gd name="connsiteY3-8" fmla="*/ 2055452 h 2055452"/>
                <a:gd name="connsiteX4-9" fmla="*/ 0 w 438199"/>
                <a:gd name="connsiteY4-10" fmla="*/ 113552 h 2055452"/>
                <a:gd name="connsiteX0-11" fmla="*/ 14981 w 438199"/>
                <a:gd name="connsiteY0-12" fmla="*/ 190655 h 2055452"/>
                <a:gd name="connsiteX1-13" fmla="*/ 438199 w 438199"/>
                <a:gd name="connsiteY1-14" fmla="*/ 0 h 2055452"/>
                <a:gd name="connsiteX2-15" fmla="*/ 435160 w 438199"/>
                <a:gd name="connsiteY2-16" fmla="*/ 2055452 h 2055452"/>
                <a:gd name="connsiteX3-17" fmla="*/ 0 w 438199"/>
                <a:gd name="connsiteY3-18" fmla="*/ 2055452 h 2055452"/>
                <a:gd name="connsiteX4-19" fmla="*/ 14981 w 438199"/>
                <a:gd name="connsiteY4-20" fmla="*/ 190655 h 2055452"/>
                <a:gd name="connsiteX0-21" fmla="*/ 407 w 438199"/>
                <a:gd name="connsiteY0-22" fmla="*/ 204469 h 2055452"/>
                <a:gd name="connsiteX1-23" fmla="*/ 438199 w 438199"/>
                <a:gd name="connsiteY1-24" fmla="*/ 0 h 2055452"/>
                <a:gd name="connsiteX2-25" fmla="*/ 435160 w 438199"/>
                <a:gd name="connsiteY2-26" fmla="*/ 2055452 h 2055452"/>
                <a:gd name="connsiteX3-27" fmla="*/ 0 w 438199"/>
                <a:gd name="connsiteY3-28" fmla="*/ 2055452 h 2055452"/>
                <a:gd name="connsiteX4-29" fmla="*/ 407 w 438199"/>
                <a:gd name="connsiteY4-30" fmla="*/ 204469 h 20554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438199" h="2055452">
                  <a:moveTo>
                    <a:pt x="407" y="204469"/>
                  </a:moveTo>
                  <a:lnTo>
                    <a:pt x="438199" y="0"/>
                  </a:lnTo>
                  <a:lnTo>
                    <a:pt x="435160" y="2055452"/>
                  </a:lnTo>
                  <a:lnTo>
                    <a:pt x="0" y="2055452"/>
                  </a:lnTo>
                  <a:cubicBezTo>
                    <a:pt x="136" y="1438458"/>
                    <a:pt x="271" y="821463"/>
                    <a:pt x="407" y="20446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354A"/>
                </a:gs>
                <a:gs pos="100000">
                  <a:srgbClr val="D0AD89"/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61" name="任意多边形: 形状 60"/>
            <p:cNvSpPr/>
            <p:nvPr/>
          </p:nvSpPr>
          <p:spPr>
            <a:xfrm rot="9466922" flipH="1" flipV="1">
              <a:off x="4076870" y="2342717"/>
              <a:ext cx="300649" cy="1534933"/>
            </a:xfrm>
            <a:custGeom>
              <a:avLst/>
              <a:gdLst>
                <a:gd name="connsiteX0" fmla="*/ 300646 w 300649"/>
                <a:gd name="connsiteY0" fmla="*/ 122801 h 1534934"/>
                <a:gd name="connsiteX1" fmla="*/ 300646 w 300649"/>
                <a:gd name="connsiteY1" fmla="*/ 123454 h 1534934"/>
                <a:gd name="connsiteX2" fmla="*/ 43458 w 300649"/>
                <a:gd name="connsiteY2" fmla="*/ 316128 h 1534934"/>
                <a:gd name="connsiteX3" fmla="*/ 43458 w 300649"/>
                <a:gd name="connsiteY3" fmla="*/ 316129 h 1534934"/>
                <a:gd name="connsiteX4" fmla="*/ 300648 w 300649"/>
                <a:gd name="connsiteY4" fmla="*/ 123454 h 1534934"/>
                <a:gd name="connsiteX5" fmla="*/ 300649 w 300649"/>
                <a:gd name="connsiteY5" fmla="*/ 1534933 h 1534934"/>
                <a:gd name="connsiteX6" fmla="*/ 2 w 300649"/>
                <a:gd name="connsiteY6" fmla="*/ 1534934 h 1534934"/>
                <a:gd name="connsiteX7" fmla="*/ 2 w 300649"/>
                <a:gd name="connsiteY7" fmla="*/ 32992 h 1534934"/>
                <a:gd name="connsiteX8" fmla="*/ 0 w 300649"/>
                <a:gd name="connsiteY8" fmla="*/ 32980 h 1534934"/>
                <a:gd name="connsiteX9" fmla="*/ 0 w 300649"/>
                <a:gd name="connsiteY9" fmla="*/ 0 h 1534934"/>
                <a:gd name="connsiteX0-1" fmla="*/ 300646 w 300649"/>
                <a:gd name="connsiteY0-2" fmla="*/ 122801 h 1534933"/>
                <a:gd name="connsiteX1-3" fmla="*/ 300646 w 300649"/>
                <a:gd name="connsiteY1-4" fmla="*/ 123454 h 1534933"/>
                <a:gd name="connsiteX2-5" fmla="*/ 43458 w 300649"/>
                <a:gd name="connsiteY2-6" fmla="*/ 316128 h 1534933"/>
                <a:gd name="connsiteX3-7" fmla="*/ 43458 w 300649"/>
                <a:gd name="connsiteY3-8" fmla="*/ 316129 h 1534933"/>
                <a:gd name="connsiteX4-9" fmla="*/ 300648 w 300649"/>
                <a:gd name="connsiteY4-10" fmla="*/ 123454 h 1534933"/>
                <a:gd name="connsiteX5-11" fmla="*/ 300649 w 300649"/>
                <a:gd name="connsiteY5-12" fmla="*/ 1534933 h 1534933"/>
                <a:gd name="connsiteX6-13" fmla="*/ 3262 w 300649"/>
                <a:gd name="connsiteY6-14" fmla="*/ 1422530 h 1534933"/>
                <a:gd name="connsiteX7-15" fmla="*/ 2 w 300649"/>
                <a:gd name="connsiteY7-16" fmla="*/ 32992 h 1534933"/>
                <a:gd name="connsiteX8-17" fmla="*/ 0 w 300649"/>
                <a:gd name="connsiteY8-18" fmla="*/ 32980 h 1534933"/>
                <a:gd name="connsiteX9-19" fmla="*/ 0 w 300649"/>
                <a:gd name="connsiteY9-20" fmla="*/ 0 h 1534933"/>
                <a:gd name="connsiteX10" fmla="*/ 300646 w 300649"/>
                <a:gd name="connsiteY10" fmla="*/ 122801 h 153493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" y="connsiteY10"/>
                </a:cxn>
              </a:cxnLst>
              <a:rect l="l" t="t" r="r" b="b"/>
              <a:pathLst>
                <a:path w="300649" h="1534933">
                  <a:moveTo>
                    <a:pt x="300646" y="122801"/>
                  </a:moveTo>
                  <a:lnTo>
                    <a:pt x="300646" y="123454"/>
                  </a:lnTo>
                  <a:lnTo>
                    <a:pt x="43458" y="316128"/>
                  </a:lnTo>
                  <a:lnTo>
                    <a:pt x="43458" y="316129"/>
                  </a:lnTo>
                  <a:lnTo>
                    <a:pt x="300648" y="123454"/>
                  </a:lnTo>
                  <a:cubicBezTo>
                    <a:pt x="300648" y="593947"/>
                    <a:pt x="300649" y="1064440"/>
                    <a:pt x="300649" y="1534933"/>
                  </a:cubicBezTo>
                  <a:lnTo>
                    <a:pt x="3262" y="1422530"/>
                  </a:lnTo>
                  <a:cubicBezTo>
                    <a:pt x="2175" y="959351"/>
                    <a:pt x="1089" y="496171"/>
                    <a:pt x="2" y="32992"/>
                  </a:cubicBezTo>
                  <a:cubicBezTo>
                    <a:pt x="1" y="32988"/>
                    <a:pt x="1" y="32984"/>
                    <a:pt x="0" y="32980"/>
                  </a:cubicBezTo>
                  <a:lnTo>
                    <a:pt x="0" y="0"/>
                  </a:lnTo>
                  <a:lnTo>
                    <a:pt x="300646" y="12280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163551"/>
                </a:gs>
                <a:gs pos="100000">
                  <a:srgbClr val="C0A984"/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299291" y="2264444"/>
            <a:ext cx="1702000" cy="1941900"/>
            <a:chOff x="4689801" y="2480199"/>
            <a:chExt cx="1175888" cy="1341631"/>
          </a:xfrm>
        </p:grpSpPr>
        <p:grpSp>
          <p:nvGrpSpPr>
            <p:cNvPr id="63" name="组合 62"/>
            <p:cNvGrpSpPr/>
            <p:nvPr/>
          </p:nvGrpSpPr>
          <p:grpSpPr>
            <a:xfrm>
              <a:off x="4689801" y="2480199"/>
              <a:ext cx="734970" cy="1341631"/>
              <a:chOff x="4689801" y="2480199"/>
              <a:chExt cx="734970" cy="1341631"/>
            </a:xfrm>
          </p:grpSpPr>
          <p:sp>
            <p:nvSpPr>
              <p:cNvPr id="65" name="矩形 64"/>
              <p:cNvSpPr/>
              <p:nvPr/>
            </p:nvSpPr>
            <p:spPr>
              <a:xfrm rot="8808894" flipH="1" flipV="1">
                <a:off x="5124125" y="2480199"/>
                <a:ext cx="300646" cy="1341631"/>
              </a:xfrm>
              <a:prstGeom prst="rect">
                <a:avLst/>
              </a:prstGeom>
              <a:gradFill flip="none" rotWithShape="1">
                <a:gsLst>
                  <a:gs pos="0">
                    <a:srgbClr val="2C354A"/>
                  </a:gs>
                  <a:gs pos="100000">
                    <a:srgbClr val="D0AD89"/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4689801" y="2507328"/>
                <a:ext cx="337043" cy="1266386"/>
              </a:xfrm>
              <a:prstGeom prst="rect">
                <a:avLst/>
              </a:prstGeom>
              <a:gradFill flip="none" rotWithShape="1">
                <a:gsLst>
                  <a:gs pos="0">
                    <a:srgbClr val="2C354A"/>
                  </a:gs>
                  <a:gs pos="71000">
                    <a:srgbClr val="D0AD89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</p:grpSp>
        <p:sp>
          <p:nvSpPr>
            <p:cNvPr id="64" name="矩形 63"/>
            <p:cNvSpPr/>
            <p:nvPr/>
          </p:nvSpPr>
          <p:spPr>
            <a:xfrm flipV="1">
              <a:off x="5528646" y="2507328"/>
              <a:ext cx="337043" cy="1266386"/>
            </a:xfrm>
            <a:prstGeom prst="rect">
              <a:avLst/>
            </a:prstGeom>
            <a:gradFill flip="none" rotWithShape="1">
              <a:gsLst>
                <a:gs pos="0">
                  <a:srgbClr val="2C354A"/>
                </a:gs>
                <a:gs pos="100000">
                  <a:srgbClr val="D0AD89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cxnSp>
        <p:nvCxnSpPr>
          <p:cNvPr id="67" name="直接连接符 66"/>
          <p:cNvCxnSpPr/>
          <p:nvPr/>
        </p:nvCxnSpPr>
        <p:spPr>
          <a:xfrm>
            <a:off x="7455581" y="3332737"/>
            <a:ext cx="3682493" cy="0"/>
          </a:xfrm>
          <a:prstGeom prst="line">
            <a:avLst/>
          </a:prstGeom>
          <a:ln>
            <a:solidFill>
              <a:srgbClr val="D0AD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7455581" y="4059885"/>
            <a:ext cx="3682493" cy="0"/>
          </a:xfrm>
          <a:prstGeom prst="line">
            <a:avLst/>
          </a:prstGeom>
          <a:ln>
            <a:solidFill>
              <a:srgbClr val="D0AD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PA-文本框 50"/>
          <p:cNvSpPr txBox="1"/>
          <p:nvPr>
            <p:custDataLst>
              <p:tags r:id="rId2"/>
            </p:custDataLst>
          </p:nvPr>
        </p:nvSpPr>
        <p:spPr>
          <a:xfrm>
            <a:off x="7588905" y="3373145"/>
            <a:ext cx="3460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商业项目计划书</a:t>
            </a:r>
            <a:endParaRPr lang="zh-CN" altLang="en-US" sz="3600" b="1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7549777" y="4354919"/>
            <a:ext cx="2137783" cy="346845"/>
          </a:xfrm>
          <a:prstGeom prst="rect">
            <a:avLst/>
          </a:prstGeom>
          <a:solidFill>
            <a:srgbClr val="D0A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rgbClr val="2C354A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汇报人：</a:t>
            </a:r>
            <a:r>
              <a:rPr lang="en-US" sz="1600" b="1" dirty="0">
                <a:solidFill>
                  <a:srgbClr val="2C354A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XXXX</a:t>
            </a:r>
            <a:endParaRPr lang="en-US" sz="1600" b="1" dirty="0">
              <a:solidFill>
                <a:srgbClr val="2C354A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1236049" y="4559337"/>
            <a:ext cx="168980" cy="168980"/>
          </a:xfrm>
          <a:prstGeom prst="ellipse">
            <a:avLst/>
          </a:prstGeom>
          <a:solidFill>
            <a:srgbClr val="D0A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A984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2806769" y="4559337"/>
            <a:ext cx="168980" cy="168980"/>
          </a:xfrm>
          <a:prstGeom prst="ellipse">
            <a:avLst/>
          </a:prstGeom>
          <a:solidFill>
            <a:srgbClr val="D0A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A984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4377489" y="4559337"/>
            <a:ext cx="168980" cy="168980"/>
          </a:xfrm>
          <a:prstGeom prst="ellipse">
            <a:avLst/>
          </a:prstGeom>
          <a:solidFill>
            <a:srgbClr val="D0A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A984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1390425" y="4489939"/>
            <a:ext cx="90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D0AD89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投资合作</a:t>
            </a:r>
            <a:endParaRPr lang="zh-CN" altLang="en-US" sz="1400" dirty="0">
              <a:solidFill>
                <a:srgbClr val="D0AD89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2967849" y="4489939"/>
            <a:ext cx="90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D0AD89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创业计划</a:t>
            </a:r>
            <a:endParaRPr lang="zh-CN" altLang="en-US" sz="1400" dirty="0">
              <a:solidFill>
                <a:srgbClr val="D0AD89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4545273" y="4489939"/>
            <a:ext cx="90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D0AD89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产品宣传</a:t>
            </a:r>
            <a:endParaRPr lang="zh-CN" altLang="en-US" sz="1400" dirty="0">
              <a:solidFill>
                <a:srgbClr val="D0AD89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5948210" y="4559337"/>
            <a:ext cx="168980" cy="168980"/>
          </a:xfrm>
          <a:prstGeom prst="ellipse">
            <a:avLst/>
          </a:prstGeom>
          <a:solidFill>
            <a:srgbClr val="D0A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A984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6122697" y="4489939"/>
            <a:ext cx="90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D0AD89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企业介绍</a:t>
            </a:r>
            <a:endParaRPr lang="zh-CN" altLang="en-US" sz="1400" dirty="0">
              <a:solidFill>
                <a:srgbClr val="D0AD89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19000" decel="81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19000" decel="81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#ppt_x-0.5)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#ppt_y-0.5)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49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49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49" grpId="0"/>
      <p:bldP spid="69" grpId="0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 animBg="1"/>
      <p:bldP spid="7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35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530436" y="2660073"/>
            <a:ext cx="7661564" cy="2424546"/>
          </a:xfrm>
          <a:prstGeom prst="rect">
            <a:avLst/>
          </a:prstGeom>
          <a:solidFill>
            <a:srgbClr val="2C354A"/>
          </a:solidFill>
          <a:ln>
            <a:noFill/>
          </a:ln>
          <a:effectLst>
            <a:outerShdw blurRad="292100" dist="165100" dir="16200000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0" name="文本框 19" descr="e7d195523061f1c0d318120d6aeaf1b6ccceb6ba3da59c0775C5DE19DDDEBC09ED96DBD9900D9848D623ECAD1D4904B78047D0015C22C8BE97228BE8B5BFF08FE7A3AE04126DA07312A96C0F69F9BAB75E4BCD37B9F3C82CFFBA0453EA06829640AC64002A56E01A8683B3E0CB9F4C5ED9FDFF5F6D000A58AD87108EF6F6D55F144969FB33ED1859"/>
          <p:cNvSpPr txBox="1"/>
          <p:nvPr/>
        </p:nvSpPr>
        <p:spPr>
          <a:xfrm>
            <a:off x="5231327" y="2941322"/>
            <a:ext cx="215314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b="1" dirty="0">
                <a:gradFill>
                  <a:gsLst>
                    <a:gs pos="19000">
                      <a:srgbClr val="2C354A"/>
                    </a:gs>
                    <a:gs pos="83000">
                      <a:schemeClr val="bg1"/>
                    </a:gs>
                  </a:gsLst>
                  <a:lin ang="15600000" scaled="0"/>
                </a:gradFill>
                <a:latin typeface="Arial" panose="020B0604020202020204"/>
                <a:ea typeface="微软雅黑" panose="020B0503020204020204" pitchFamily="34" charset="-122"/>
                <a:cs typeface="Futura" charset="0"/>
                <a:sym typeface="Arial" panose="020B0604020202020204"/>
              </a:rPr>
              <a:t>01</a:t>
            </a:r>
            <a:endParaRPr lang="en-US" altLang="zh-CN" sz="11500" b="1" dirty="0">
              <a:gradFill>
                <a:gsLst>
                  <a:gs pos="19000">
                    <a:srgbClr val="2C354A"/>
                  </a:gs>
                  <a:gs pos="83000">
                    <a:schemeClr val="bg1"/>
                  </a:gs>
                </a:gsLst>
                <a:lin ang="15600000" scaled="0"/>
              </a:gradFill>
              <a:latin typeface="Arial" panose="020B0604020202020204"/>
              <a:ea typeface="微软雅黑" panose="020B0503020204020204" pitchFamily="34" charset="-122"/>
              <a:cs typeface="Futura" charset="0"/>
              <a:sym typeface="Arial" panose="020B0604020202020204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7384471" y="3186546"/>
            <a:ext cx="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7795382" y="3213929"/>
            <a:ext cx="3897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spc="1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项 目 概 况</a:t>
            </a:r>
            <a:endParaRPr lang="zh-CN" altLang="en-US" sz="5400" b="1" spc="1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804437" y="4161431"/>
            <a:ext cx="3545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ADD</a:t>
            </a:r>
            <a:r>
              <a:rPr lang="zh-CN" altLang="en-US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</a:t>
            </a:r>
            <a:r>
              <a:rPr lang="en-US" altLang="zh-CN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YOUR</a:t>
            </a:r>
            <a:r>
              <a:rPr lang="zh-CN" altLang="en-US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</a:t>
            </a:r>
            <a:r>
              <a:rPr lang="en-US" altLang="zh-CN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TITLE</a:t>
            </a:r>
            <a:r>
              <a:rPr lang="zh-CN" altLang="en-US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</a:t>
            </a:r>
            <a:r>
              <a:rPr lang="en-US" altLang="zh-CN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HERE</a:t>
            </a:r>
            <a:endParaRPr lang="zh-CN" altLang="en-US" spc="3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19000" decel="81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5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9000">
                                          <p:cBhvr additive="base">
                                            <p:cTn id="12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9000">
                                          <p:cBhvr additive="base">
                                            <p:cTn id="1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9" presetID="2" presetClass="entr" presetSubtype="2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20" grpId="0"/>
          <p:bldP spid="22" grpId="0"/>
          <p:bldP spid="2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19000" decel="81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9" presetID="2" presetClass="entr" presetSubtype="2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20" grpId="0"/>
          <p:bldP spid="22" grpId="0"/>
          <p:bldP spid="23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069943" y="0"/>
            <a:ext cx="4122057" cy="6858000"/>
          </a:xfrm>
          <a:prstGeom prst="rect">
            <a:avLst/>
          </a:prstGeom>
          <a:solidFill>
            <a:srgbClr val="2C35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28859" y="0"/>
            <a:ext cx="2612572" cy="5238220"/>
          </a:xfrm>
          <a:prstGeom prst="rect">
            <a:avLst/>
          </a:prstGeom>
          <a:blipFill dpi="0" rotWithShape="1">
            <a:blip r:embed="rId1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463061" y="1610519"/>
            <a:ext cx="2612572" cy="5238220"/>
          </a:xfrm>
          <a:prstGeom prst="rect">
            <a:avLst/>
          </a:prstGeom>
          <a:blipFill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675362" y="765685"/>
            <a:ext cx="11798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关</a:t>
            </a:r>
            <a:endParaRPr lang="zh-CN" altLang="en-US" sz="7200" b="1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473205" y="1511114"/>
            <a:ext cx="11798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于</a:t>
            </a:r>
            <a:endParaRPr lang="zh-CN" altLang="en-US" sz="6600" b="1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871496" y="2092507"/>
            <a:ext cx="16077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000" b="1" dirty="0">
                <a:solidFill>
                  <a:srgbClr val="D0AD89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CONTENT</a:t>
            </a:r>
            <a:endParaRPr lang="zh-CN" altLang="en-US" sz="2000" b="1" dirty="0">
              <a:solidFill>
                <a:srgbClr val="D0AD89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750569" y="3721997"/>
            <a:ext cx="27608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单击此处添加标题内容，内容要与标题相符，并且注意字体大小以及字号问题。单击此处添加标题内容，内容要与标题相符，并且注意字体大小以及字号问题。单击此处添加标题内容。</a:t>
            </a:r>
            <a:endParaRPr lang="zh-CN" altLang="en-US" sz="1400" dirty="0">
              <a:solidFill>
                <a:schemeClr val="bg1">
                  <a:lumMod val="75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19000" decel="8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19000" decel="8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"/>
            <a:ext cx="12192000" cy="4961468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228515" y="2"/>
            <a:ext cx="2188993" cy="778931"/>
            <a:chOff x="9228515" y="2"/>
            <a:chExt cx="2188993" cy="778931"/>
          </a:xfrm>
        </p:grpSpPr>
        <p:sp>
          <p:nvSpPr>
            <p:cNvPr id="3" name="矩形 2"/>
            <p:cNvSpPr/>
            <p:nvPr/>
          </p:nvSpPr>
          <p:spPr>
            <a:xfrm>
              <a:off x="9228515" y="2"/>
              <a:ext cx="2188993" cy="778931"/>
            </a:xfrm>
            <a:prstGeom prst="rect">
              <a:avLst/>
            </a:prstGeom>
            <a:solidFill>
              <a:srgbClr val="D0AD89"/>
            </a:solidFill>
            <a:ln>
              <a:noFill/>
            </a:ln>
            <a:effectLst>
              <a:outerShdw blurRad="381000" dist="114300" dir="5400000" algn="t" rotWithShape="0">
                <a:prstClr val="black">
                  <a:alpha val="4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9632326" y="235578"/>
              <a:ext cx="13692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spc="3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588KU</a:t>
              </a:r>
              <a:endParaRPr lang="zh-CN" altLang="en-US" sz="1400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74491" y="4146798"/>
            <a:ext cx="10643017" cy="1991534"/>
          </a:xfrm>
          <a:prstGeom prst="rect">
            <a:avLst/>
          </a:prstGeom>
          <a:solidFill>
            <a:srgbClr val="2C354A"/>
          </a:solidFill>
          <a:ln>
            <a:noFill/>
          </a:ln>
          <a:effectLst>
            <a:outerShdw blurRad="381000" dist="114300" dir="5400000" algn="t" rotWithShape="0">
              <a:prstClr val="black">
                <a:alpha val="4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055766" y="4608772"/>
            <a:ext cx="1332855" cy="1052506"/>
            <a:chOff x="8055766" y="4608772"/>
            <a:chExt cx="1332855" cy="1052506"/>
          </a:xfrm>
        </p:grpSpPr>
        <p:sp>
          <p:nvSpPr>
            <p:cNvPr id="9" name="矩形 8"/>
            <p:cNvSpPr/>
            <p:nvPr/>
          </p:nvSpPr>
          <p:spPr>
            <a:xfrm>
              <a:off x="8055766" y="4608772"/>
              <a:ext cx="1332855" cy="10525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572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 b="1">
                <a:solidFill>
                  <a:srgbClr val="2C354A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1" name="文本框 10" descr="e7d195523061f1c0d318120d6aeaf1b6ccceb6ba3da59c0775C5DE19DDDEBC09ED96DBD9900D9848D623ECAD1D4904B78047D0015C22C8BE97228BE8B5BFF08FE7A3AE04126DA07312A96C0F69F9BAB75E4BCD37B9F3C82CFFBA0453EA06829640AC64002A56E01A8683B3E0CB9F4C5ED9FDFF5F6D000A58AD87108EF6F6D55F144969FB33ED1859"/>
            <p:cNvSpPr txBox="1"/>
            <p:nvPr/>
          </p:nvSpPr>
          <p:spPr>
            <a:xfrm>
              <a:off x="8071685" y="4719527"/>
              <a:ext cx="130101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rgbClr val="2C354A"/>
                  </a:solidFill>
                  <a:latin typeface="Arial" panose="020B0604020202020204"/>
                  <a:ea typeface="微软雅黑" panose="020B0503020204020204" pitchFamily="34" charset="-122"/>
                  <a:cs typeface="阿里巴巴普惠体 Heavy" panose="00020600040101010101" pitchFamily="18" charset="-122"/>
                  <a:sym typeface="Arial" panose="020B0604020202020204"/>
                </a:rPr>
                <a:t>02</a:t>
              </a:r>
              <a:endParaRPr lang="zh-CN" altLang="en-US" sz="4800" b="1" dirty="0">
                <a:solidFill>
                  <a:srgbClr val="2C354A"/>
                </a:solidFill>
                <a:latin typeface="Arial" panose="020B0604020202020204"/>
                <a:ea typeface="微软雅黑" panose="020B0503020204020204" pitchFamily="34" charset="-122"/>
                <a:cs typeface="阿里巴巴普惠体 Heavy" panose="00020600040101010101" pitchFamily="18" charset="-122"/>
                <a:sym typeface="Arial" panose="020B0604020202020204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465923" y="4608772"/>
            <a:ext cx="1332855" cy="1052506"/>
            <a:chOff x="9465923" y="4608772"/>
            <a:chExt cx="1332855" cy="1052506"/>
          </a:xfrm>
        </p:grpSpPr>
        <p:sp>
          <p:nvSpPr>
            <p:cNvPr id="10" name="矩形 9"/>
            <p:cNvSpPr/>
            <p:nvPr/>
          </p:nvSpPr>
          <p:spPr>
            <a:xfrm>
              <a:off x="9465923" y="4608772"/>
              <a:ext cx="1332855" cy="10525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572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 b="1">
                <a:solidFill>
                  <a:srgbClr val="2C354A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2" name="文本框 11" descr="e7d195523061f1c0d318120d6aeaf1b6ccceb6ba3da59c0775C5DE19DDDEBC09ED96DBD9900D9848D623ECAD1D4904B78047D0015C22C8BE97228BE8B5BFF08FE7A3AE04126DA07312A96C0F69F9BAB75E4BCD37B9F3C82CFFBA0453EA06829640AC64002A56E01A8683B3E0CB9F4C5ED9FDFF5F6D000A58AD87108EF6F6D55F144969FB33ED1859"/>
            <p:cNvSpPr txBox="1"/>
            <p:nvPr/>
          </p:nvSpPr>
          <p:spPr>
            <a:xfrm>
              <a:off x="9481842" y="4719527"/>
              <a:ext cx="130101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rgbClr val="2C354A"/>
                  </a:solidFill>
                  <a:latin typeface="Arial" panose="020B0604020202020204"/>
                  <a:ea typeface="微软雅黑" panose="020B0503020204020204" pitchFamily="34" charset="-122"/>
                  <a:cs typeface="阿里巴巴普惠体 Heavy" panose="00020600040101010101" pitchFamily="18" charset="-122"/>
                  <a:sym typeface="Arial" panose="020B0604020202020204"/>
                </a:rPr>
                <a:t>15</a:t>
              </a:r>
              <a:endParaRPr lang="zh-CN" altLang="en-US" sz="4800" b="1" dirty="0">
                <a:solidFill>
                  <a:srgbClr val="2C354A"/>
                </a:solidFill>
                <a:latin typeface="Arial" panose="020B0604020202020204"/>
                <a:ea typeface="微软雅黑" panose="020B0503020204020204" pitchFamily="34" charset="-122"/>
                <a:cs typeface="阿里巴巴普惠体 Heavy" panose="00020600040101010101" pitchFamily="18" charset="-122"/>
                <a:sym typeface="Arial" panose="020B0604020202020204"/>
              </a:endParaRPr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1393033" y="4724104"/>
            <a:ext cx="836922" cy="836922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530713" y="4911733"/>
            <a:ext cx="2121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spc="4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团队合影</a:t>
            </a:r>
            <a:endParaRPr lang="zh-CN" altLang="en-US" sz="2400" b="1" spc="4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184684" y="4680552"/>
            <a:ext cx="23555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err="1">
                <a:solidFill>
                  <a:schemeClr val="bg1">
                    <a:lumMod val="8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Etiam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porta </a:t>
            </a:r>
            <a:r>
              <a:rPr lang="en-US" altLang="zh-CN" sz="1200" dirty="0" err="1">
                <a:solidFill>
                  <a:schemeClr val="bg1">
                    <a:lumMod val="8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sem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dirty="0" err="1">
                <a:solidFill>
                  <a:schemeClr val="bg1">
                    <a:lumMod val="8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malesuada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magna </a:t>
            </a:r>
            <a:r>
              <a:rPr lang="en-US" altLang="zh-CN" sz="1200" dirty="0" err="1">
                <a:solidFill>
                  <a:schemeClr val="bg1">
                    <a:lumMod val="8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mollis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dirty="0" err="1">
                <a:solidFill>
                  <a:schemeClr val="bg1">
                    <a:lumMod val="8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euismod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. Cum sociis </a:t>
            </a:r>
            <a:r>
              <a:rPr lang="en-US" altLang="zh-CN" sz="1200" dirty="0" err="1">
                <a:solidFill>
                  <a:schemeClr val="bg1">
                    <a:lumMod val="8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natoque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 </a:t>
            </a:r>
            <a:r>
              <a:rPr lang="en-US" altLang="zh-CN" sz="1200" dirty="0" err="1">
                <a:solidFill>
                  <a:schemeClr val="bg1">
                    <a:lumMod val="8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montes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Open Sans" panose="020B0606030504020204" charset="0"/>
                <a:sym typeface="Arial" panose="020B0604020202020204"/>
              </a:rPr>
              <a:t>.</a:t>
            </a:r>
            <a:endParaRPr kumimoji="1" lang="en-GB" altLang="zh-CN" sz="1200" dirty="0">
              <a:solidFill>
                <a:schemeClr val="bg1">
                  <a:lumMod val="85000"/>
                </a:schemeClr>
              </a:solidFill>
              <a:latin typeface="Arial" panose="020B0604020202020204"/>
              <a:ea typeface="微软雅黑" panose="020B0503020204020204" pitchFamily="34" charset="-122"/>
              <a:cs typeface="Arial" panose="020B0604020202020204" pitchFamily="34" charset="0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19000" decel="8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19000" decel="8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19000" decel="81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.047 0.00023 L -0.00013 0.00023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7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.047 0.00023 L -0.00013 0.00023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7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0.047 0.00023 L -0.00013 0.00023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14" grpId="0"/>
      <p:bldP spid="14" grpId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35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4881033"/>
            <a:ext cx="12192000" cy="1991534"/>
          </a:xfrm>
          <a:prstGeom prst="rect">
            <a:avLst/>
          </a:prstGeom>
          <a:solidFill>
            <a:srgbClr val="D0AD89"/>
          </a:solidFill>
          <a:ln>
            <a:noFill/>
          </a:ln>
          <a:effectLst>
            <a:outerShdw blurRad="381000" dist="114300" dir="5400000" algn="t" rotWithShape="0">
              <a:prstClr val="black">
                <a:alpha val="4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36234" y="3639810"/>
            <a:ext cx="3656710" cy="2566256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44167" y="3639810"/>
            <a:ext cx="3656710" cy="2566256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452100" y="3639810"/>
            <a:ext cx="3656710" cy="2566256"/>
          </a:xfrm>
          <a:prstGeom prst="rect">
            <a:avLst/>
          </a:prstGeom>
          <a:blipFill>
            <a:blip r:embed="rId3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pic>
        <p:nvPicPr>
          <p:cNvPr id="6" name="图片 5" descr="e7d195523061f1c0d318120d6aeaf1b6ccceb6ba3da59c0775C5DE19DDDEBC09ED96DBD9900D9848D623ECAD1D4904B78047D0015C22C8BE97228BE8B5BFF08FE7A3AE04126DA07312A96C0F69F9BAB74652F3714E87BDD66E444FDD1FA2830810C3D2E9497A6F5E5DA929995BC6A199782D94766D8CFED659FA5F6E541F58EA3664DF427D1F99F6"/>
          <p:cNvPicPr>
            <a:picLocks noChangeAspect="1"/>
          </p:cNvPicPr>
          <p:nvPr/>
        </p:nvPicPr>
        <p:blipFill>
          <a:blip r:embed="rId4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2302933" y="2629125"/>
            <a:ext cx="513434" cy="520747"/>
          </a:xfrm>
          <a:prstGeom prst="rect">
            <a:avLst/>
          </a:prstGeom>
          <a:ln>
            <a:noFill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alphaModFix amt="6000"/>
            <a:lum bright="70000" contrast="-70000"/>
          </a:blip>
          <a:stretch>
            <a:fillRect/>
          </a:stretch>
        </p:blipFill>
        <p:spPr>
          <a:xfrm>
            <a:off x="-681269" y="-355076"/>
            <a:ext cx="3305936" cy="3305936"/>
          </a:xfrm>
          <a:prstGeom prst="rect">
            <a:avLst/>
          </a:prstGeom>
        </p:spPr>
      </p:pic>
      <p:sp>
        <p:nvSpPr>
          <p:cNvPr id="9" name="Halber Rahmen 28"/>
          <p:cNvSpPr/>
          <p:nvPr/>
        </p:nvSpPr>
        <p:spPr>
          <a:xfrm>
            <a:off x="913929" y="729935"/>
            <a:ext cx="550344" cy="550344"/>
          </a:xfrm>
          <a:prstGeom prst="halfFrame">
            <a:avLst>
              <a:gd name="adj1" fmla="val 11513"/>
              <a:gd name="adj2" fmla="val 10990"/>
            </a:avLst>
          </a:prstGeom>
          <a:solidFill>
            <a:srgbClr val="D0A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573137" y="1059906"/>
            <a:ext cx="44165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单击此处添加标题内容，内容要与标题相符，并且注意字体大小以及字号问题。单击此处添加标题内容，内容要与标题相符，并且注意字体大小以及字号问题。单击此处添加标题内容。</a:t>
            </a:r>
            <a:endParaRPr lang="zh-CN" altLang="en-US" sz="1400" dirty="0">
              <a:solidFill>
                <a:schemeClr val="bg1">
                  <a:lumMod val="75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190889" y="1161029"/>
            <a:ext cx="4325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spc="5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添加内容标题</a:t>
            </a:r>
            <a:endParaRPr lang="zh-CN" altLang="en-US" sz="3200" b="1" spc="5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207246" y="1779590"/>
            <a:ext cx="38887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ADD</a:t>
            </a:r>
            <a:r>
              <a:rPr lang="zh-CN" altLang="en-US" sz="1600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</a:t>
            </a:r>
            <a:r>
              <a:rPr lang="en-US" altLang="zh-CN" sz="1600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YOUR CONTENT TITLE</a:t>
            </a:r>
            <a:endParaRPr lang="zh-CN" altLang="en-US" sz="1600" spc="3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 fmla="#ppt_r-45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0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 fmla="#ppt_r-45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.047 0.00023 L -0.00013 0.00023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7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9" grpId="0" animBg="1"/>
      <p:bldP spid="10" grpId="0"/>
      <p:bldP spid="10" grpId="1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242701" y="1761067"/>
            <a:ext cx="4233333" cy="3793068"/>
          </a:xfrm>
          <a:prstGeom prst="rect">
            <a:avLst/>
          </a:prstGeom>
          <a:solidFill>
            <a:srgbClr val="2C35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85500" y="1303865"/>
            <a:ext cx="4233333" cy="3793068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132513" y="0"/>
            <a:ext cx="6059487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2" name="Halber Rahmen 28"/>
          <p:cNvSpPr/>
          <p:nvPr/>
        </p:nvSpPr>
        <p:spPr>
          <a:xfrm>
            <a:off x="7133678" y="907119"/>
            <a:ext cx="550344" cy="550344"/>
          </a:xfrm>
          <a:prstGeom prst="halfFrame">
            <a:avLst>
              <a:gd name="adj1" fmla="val 11513"/>
              <a:gd name="adj2" fmla="val 10990"/>
            </a:avLst>
          </a:prstGeom>
          <a:solidFill>
            <a:srgbClr val="D0A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pSp>
        <p:nvGrpSpPr>
          <p:cNvPr id="13" name="Group 10"/>
          <p:cNvGrpSpPr/>
          <p:nvPr/>
        </p:nvGrpSpPr>
        <p:grpSpPr>
          <a:xfrm>
            <a:off x="7420549" y="4233907"/>
            <a:ext cx="3628871" cy="452993"/>
            <a:chOff x="10493200" y="6489494"/>
            <a:chExt cx="2743617" cy="452993"/>
          </a:xfrm>
        </p:grpSpPr>
        <p:cxnSp>
          <p:nvCxnSpPr>
            <p:cNvPr id="14" name="Straight Connector 11"/>
            <p:cNvCxnSpPr/>
            <p:nvPr/>
          </p:nvCxnSpPr>
          <p:spPr>
            <a:xfrm>
              <a:off x="10548504" y="6942487"/>
              <a:ext cx="2633250" cy="0"/>
            </a:xfrm>
            <a:prstGeom prst="line">
              <a:avLst/>
            </a:prstGeom>
            <a:ln w="127000" cap="flat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2"/>
            <p:cNvCxnSpPr/>
            <p:nvPr/>
          </p:nvCxnSpPr>
          <p:spPr>
            <a:xfrm>
              <a:off x="10548504" y="6942487"/>
              <a:ext cx="2058085" cy="0"/>
            </a:xfrm>
            <a:prstGeom prst="line">
              <a:avLst/>
            </a:prstGeom>
            <a:ln w="127000" cap="flat">
              <a:solidFill>
                <a:srgbClr val="D0AD8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3"/>
            <p:cNvSpPr txBox="1"/>
            <p:nvPr/>
          </p:nvSpPr>
          <p:spPr>
            <a:xfrm>
              <a:off x="10493200" y="6489494"/>
              <a:ext cx="14531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第一技能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7" name="TextBox 73"/>
            <p:cNvSpPr txBox="1"/>
            <p:nvPr/>
          </p:nvSpPr>
          <p:spPr>
            <a:xfrm>
              <a:off x="12565914" y="6489494"/>
              <a:ext cx="6709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82%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18" name="Group 15"/>
          <p:cNvGrpSpPr/>
          <p:nvPr/>
        </p:nvGrpSpPr>
        <p:grpSpPr>
          <a:xfrm>
            <a:off x="7420549" y="5103440"/>
            <a:ext cx="3628871" cy="452993"/>
            <a:chOff x="10493200" y="6734542"/>
            <a:chExt cx="2743617" cy="452993"/>
          </a:xfrm>
        </p:grpSpPr>
        <p:cxnSp>
          <p:nvCxnSpPr>
            <p:cNvPr id="19" name="Straight Connector 16"/>
            <p:cNvCxnSpPr/>
            <p:nvPr/>
          </p:nvCxnSpPr>
          <p:spPr>
            <a:xfrm>
              <a:off x="10548503" y="7187535"/>
              <a:ext cx="2633250" cy="0"/>
            </a:xfrm>
            <a:prstGeom prst="line">
              <a:avLst/>
            </a:prstGeom>
            <a:ln w="127000" cap="flat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7"/>
            <p:cNvCxnSpPr/>
            <p:nvPr/>
          </p:nvCxnSpPr>
          <p:spPr>
            <a:xfrm>
              <a:off x="10548503" y="7187535"/>
              <a:ext cx="1782318" cy="0"/>
            </a:xfrm>
            <a:prstGeom prst="line">
              <a:avLst/>
            </a:prstGeom>
            <a:ln w="127000" cap="flat">
              <a:solidFill>
                <a:srgbClr val="2C354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11"/>
            <p:cNvSpPr txBox="1"/>
            <p:nvPr/>
          </p:nvSpPr>
          <p:spPr>
            <a:xfrm>
              <a:off x="10493200" y="6734542"/>
              <a:ext cx="14531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第二技能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22" name="TextBox 73"/>
            <p:cNvSpPr txBox="1"/>
            <p:nvPr/>
          </p:nvSpPr>
          <p:spPr>
            <a:xfrm>
              <a:off x="12565914" y="6734542"/>
              <a:ext cx="6709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77%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7420549" y="2474623"/>
            <a:ext cx="41149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单击此处添加标题内容，内容要与标题相符，并且注意字体大小以及字号问题。单击此处添加标题内容，内容要与标题相符，并且注意字体大小以及字号问题。单击此处添加标题内容。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456141" y="1567411"/>
            <a:ext cx="4325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添加内容标题</a:t>
            </a:r>
            <a:endParaRPr lang="zh-CN" altLang="en-US" sz="2800" b="1" spc="5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456141" y="2075756"/>
            <a:ext cx="3656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spc="3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ADD</a:t>
            </a:r>
            <a:r>
              <a:rPr lang="zh-CN" altLang="en-US" sz="1400" spc="3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</a:t>
            </a:r>
            <a:r>
              <a:rPr lang="en-US" altLang="zh-CN" sz="1400" spc="3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YOUR CONTENT TITLE</a:t>
            </a:r>
            <a:endParaRPr lang="zh-CN" altLang="en-US" sz="1400" spc="300" dirty="0">
              <a:solidFill>
                <a:schemeClr val="bg1">
                  <a:lumMod val="50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19000" decel="8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19000" decel="81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19000" decel="81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19000" decel="81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19000" decel="81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19000" decel="81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19000" decel="81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19000" decel="81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11" grpId="0" animBg="1"/>
      <p:bldP spid="12" grpId="0" animBg="1"/>
      <p:bldP spid="23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602133" y="3429000"/>
            <a:ext cx="3589867" cy="3429000"/>
          </a:xfrm>
          <a:prstGeom prst="rect">
            <a:avLst/>
          </a:prstGeom>
          <a:solidFill>
            <a:srgbClr val="2C35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531044" y="1185333"/>
            <a:ext cx="4534073" cy="4627814"/>
          </a:xfrm>
          <a:prstGeom prst="rect">
            <a:avLst/>
          </a:prstGeom>
          <a:blipFill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829733" cy="792551"/>
          </a:xfrm>
          <a:prstGeom prst="rect">
            <a:avLst/>
          </a:prstGeom>
          <a:solidFill>
            <a:srgbClr val="2C35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6" name="Halber Rahmen 28"/>
          <p:cNvSpPr/>
          <p:nvPr/>
        </p:nvSpPr>
        <p:spPr>
          <a:xfrm>
            <a:off x="1184862" y="1610469"/>
            <a:ext cx="550344" cy="550344"/>
          </a:xfrm>
          <a:prstGeom prst="halfFrame">
            <a:avLst>
              <a:gd name="adj1" fmla="val 11513"/>
              <a:gd name="adj2" fmla="val 10990"/>
            </a:avLst>
          </a:prstGeom>
          <a:solidFill>
            <a:srgbClr val="D0A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67249" y="3194308"/>
            <a:ext cx="3415739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单击此处添加标题内容，内容要与标题相符，并且注意字体大小以及字号问题。单击此处添加标题内容，内容要与标题相符，并且注意字体大小以及字号问题。单击此处添加标题内容。单击此处添加标题内容，内容要与标题相符，并且注意字体大小以及字号问题。单击此处添加标题内容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86116" y="2198162"/>
            <a:ext cx="2912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添加内容标题</a:t>
            </a:r>
            <a:endParaRPr lang="zh-CN" altLang="en-US" sz="2800" b="1" spc="5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86116" y="2706507"/>
            <a:ext cx="37180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spc="3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ADD</a:t>
            </a:r>
            <a:r>
              <a:rPr lang="zh-CN" altLang="en-US" sz="1400" spc="3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</a:t>
            </a:r>
            <a:r>
              <a:rPr lang="en-US" altLang="zh-CN" sz="1400" spc="300" dirty="0">
                <a:solidFill>
                  <a:schemeClr val="bg1">
                    <a:lumMod val="50000"/>
                  </a:scheme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YOUR CONTENT TITLE</a:t>
            </a:r>
            <a:endParaRPr lang="zh-CN" altLang="en-US" sz="1400" spc="300" dirty="0">
              <a:solidFill>
                <a:schemeClr val="bg1">
                  <a:lumMod val="50000"/>
                </a:scheme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accel="19000" decel="81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accel="19000" decel="81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accel="19000" decel="81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accel="19000" decel="81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35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530436" y="2660073"/>
            <a:ext cx="7661564" cy="2424546"/>
          </a:xfrm>
          <a:prstGeom prst="rect">
            <a:avLst/>
          </a:prstGeom>
          <a:solidFill>
            <a:srgbClr val="2C354A"/>
          </a:solidFill>
          <a:ln>
            <a:noFill/>
          </a:ln>
          <a:effectLst>
            <a:outerShdw blurRad="292100" dist="165100" dir="16200000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0" name="文本框 19" descr="e7d195523061f1c0d318120d6aeaf1b6ccceb6ba3da59c0775C5DE19DDDEBC09ED96DBD9900D9848D623ECAD1D4904B78047D0015C22C8BE97228BE8B5BFF08FE7A3AE04126DA07312A96C0F69F9BAB75E4BCD37B9F3C82CFFBA0453EA06829640AC64002A56E01A8683B3E0CB9F4C5ED9FDFF5F6D000A58AD87108EF6F6D55F144969FB33ED1859"/>
          <p:cNvSpPr txBox="1"/>
          <p:nvPr/>
        </p:nvSpPr>
        <p:spPr>
          <a:xfrm>
            <a:off x="5231327" y="2941322"/>
            <a:ext cx="215314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b="1" dirty="0">
                <a:gradFill>
                  <a:gsLst>
                    <a:gs pos="19000">
                      <a:srgbClr val="2C354A"/>
                    </a:gs>
                    <a:gs pos="83000">
                      <a:schemeClr val="bg1"/>
                    </a:gs>
                  </a:gsLst>
                  <a:lin ang="15600000" scaled="0"/>
                </a:gradFill>
                <a:latin typeface="Arial" panose="020B0604020202020204"/>
                <a:ea typeface="微软雅黑" panose="020B0503020204020204" pitchFamily="34" charset="-122"/>
                <a:cs typeface="Futura" charset="0"/>
                <a:sym typeface="Arial" panose="020B0604020202020204"/>
              </a:rPr>
              <a:t>02</a:t>
            </a:r>
            <a:endParaRPr lang="en-US" altLang="zh-CN" sz="11500" b="1" dirty="0">
              <a:gradFill>
                <a:gsLst>
                  <a:gs pos="19000">
                    <a:srgbClr val="2C354A"/>
                  </a:gs>
                  <a:gs pos="83000">
                    <a:schemeClr val="bg1"/>
                  </a:gs>
                </a:gsLst>
                <a:lin ang="15600000" scaled="0"/>
              </a:gradFill>
              <a:latin typeface="Arial" panose="020B0604020202020204"/>
              <a:ea typeface="微软雅黑" panose="020B0503020204020204" pitchFamily="34" charset="-122"/>
              <a:cs typeface="Futura" charset="0"/>
              <a:sym typeface="Arial" panose="020B0604020202020204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7384471" y="3186546"/>
            <a:ext cx="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7795382" y="3213929"/>
            <a:ext cx="3897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400" b="1" spc="10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ym typeface="Arial" panose="020B0604020202020204"/>
              </a:rPr>
              <a:t>市 场 透 析</a:t>
            </a:r>
            <a:endParaRPr lang="zh-CN" altLang="en-US" dirty="0">
              <a:sym typeface="Arial" panose="020B0604020202020204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804437" y="4161431"/>
            <a:ext cx="3545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ADD</a:t>
            </a:r>
            <a:r>
              <a:rPr lang="zh-CN" altLang="en-US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</a:t>
            </a:r>
            <a:r>
              <a:rPr lang="en-US" altLang="zh-CN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YOUR</a:t>
            </a:r>
            <a:r>
              <a:rPr lang="zh-CN" altLang="en-US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</a:t>
            </a:r>
            <a:r>
              <a:rPr lang="en-US" altLang="zh-CN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TITLE</a:t>
            </a:r>
            <a:r>
              <a:rPr lang="zh-CN" altLang="en-US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 </a:t>
            </a:r>
            <a:r>
              <a:rPr lang="en-US" altLang="zh-CN" spc="3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HERE</a:t>
            </a:r>
            <a:endParaRPr lang="zh-CN" altLang="en-US" spc="3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3000">
        <p14:reveal/>
      </p:transition>
    </mc:Choice>
    <mc:Fallback>
      <p:transition spd="slow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19000" decel="81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5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9000">
                                          <p:cBhvr additive="base">
                                            <p:cTn id="12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9000">
                                          <p:cBhvr additive="base">
                                            <p:cTn id="1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9" presetID="2" presetClass="entr" presetSubtype="2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20" grpId="0"/>
          <p:bldP spid="22" grpId="0"/>
          <p:bldP spid="2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19000" decel="81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9" presetID="2" presetClass="entr" presetSubtype="2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20" grpId="0"/>
          <p:bldP spid="22" grpId="0"/>
          <p:bldP spid="23" grpId="0"/>
        </p:bldLst>
      </p:timing>
    </mc:Fallback>
  </mc:AlternateContent>
</p:sld>
</file>

<file path=ppt/tags/tag1.xml><?xml version="1.0" encoding="utf-8"?>
<p:tagLst xmlns:p="http://schemas.openxmlformats.org/presentationml/2006/main">
  <p:tag name="PA" val="v5.0.2"/>
  <p:tag name="RESOURCELIBID" val="432"/>
</p:tagLst>
</file>

<file path=ppt/tags/tag2.xml><?xml version="1.0" encoding="utf-8"?>
<p:tagLst xmlns:p="http://schemas.openxmlformats.org/presentationml/2006/main">
  <p:tag name="PA" val="v4.0.0"/>
</p:tagLst>
</file>

<file path=ppt/tags/tag3.xml><?xml version="1.0" encoding="utf-8"?>
<p:tagLst xmlns:p="http://schemas.openxmlformats.org/presentationml/2006/main">
  <p:tag name="PA" val="v4.0.0"/>
</p:tagLst>
</file>

<file path=ppt/tags/tag4.xml><?xml version="1.0" encoding="utf-8"?>
<p:tagLst xmlns:p="http://schemas.openxmlformats.org/presentationml/2006/main">
  <p:tag name="PA" val="v5.0.2"/>
  <p:tag name="RESOURCELIBID" val="432"/>
</p:tagLst>
</file>

<file path=ppt/tags/tag5.xml><?xml version="1.0" encoding="utf-8"?>
<p:tagLst xmlns:p="http://schemas.openxmlformats.org/presentationml/2006/main">
  <p:tag name="commondata" val="eyJoZGlkIjoiMDljZjBlNDg5MjVmNzcyYjVhOTJmMTVkOGM0Y2Q4Zjc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思源黑体 CN Normal">
      <a:majorFont>
        <a:latin typeface="Arial"/>
        <a:ea typeface="思源黑体 CN Normal"/>
        <a:cs typeface=""/>
      </a:majorFont>
      <a:minorFont>
        <a:latin typeface="Arial"/>
        <a:ea typeface="思源黑体 CN Norm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3757</Words>
  <Application>WPS 演示</Application>
  <PresentationFormat>宽屏</PresentationFormat>
  <Paragraphs>259</Paragraphs>
  <Slides>24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7" baseType="lpstr">
      <vt:lpstr>Arial</vt:lpstr>
      <vt:lpstr>宋体</vt:lpstr>
      <vt:lpstr>Wingdings</vt:lpstr>
      <vt:lpstr>微软雅黑</vt:lpstr>
      <vt:lpstr>Arial</vt:lpstr>
      <vt:lpstr>Shonar Bangla</vt:lpstr>
      <vt:lpstr>Segoe UI Symbol</vt:lpstr>
      <vt:lpstr>Open Sans</vt:lpstr>
      <vt:lpstr>Futura</vt:lpstr>
      <vt:lpstr>Futura Bk BT</vt:lpstr>
      <vt:lpstr>阿里巴巴普惠体 Heavy</vt:lpstr>
      <vt:lpstr>Futura Condensed Medium</vt:lpstr>
      <vt:lpstr>Segoe Print</vt:lpstr>
      <vt:lpstr>Arial Unicode MS</vt:lpstr>
      <vt:lpstr>思源黑体 CN Normal</vt:lpstr>
      <vt:lpstr>黑体</vt:lpstr>
      <vt:lpstr>等线</vt:lpstr>
      <vt:lpstr>Lato Light</vt:lpstr>
      <vt:lpstr>Calibri</vt:lpstr>
      <vt:lpstr>Roboto Thin</vt:lpstr>
      <vt:lpstr>Roboto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商业计划书</dc:title>
  <dc:creator>第一PPT</dc:creator>
  <cp:keywords>www.1ppt.com</cp:keywords>
  <dc:description>www.1ppt.com</dc:description>
  <cp:lastModifiedBy>十二</cp:lastModifiedBy>
  <cp:revision>174</cp:revision>
  <dcterms:created xsi:type="dcterms:W3CDTF">2019-12-02T08:44:00Z</dcterms:created>
  <dcterms:modified xsi:type="dcterms:W3CDTF">2024-01-20T02:25:06Z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1CBDB0CF9F344E11A1B5C893E1C2E540_12</vt:lpwstr>
  </property>
  <property fmtid="{D5CDD505-2E9C-101B-9397-08002B2CF9AE}" pid="3" name="KSOProductBuildVer">
    <vt:lpwstr>2052-12.1.0.16250</vt:lpwstr>
  </property>
</Properties>
</file>