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29"/>
  </p:notesMasterIdLst>
  <p:sldIdLst>
    <p:sldId id="286" r:id="rId4"/>
    <p:sldId id="287" r:id="rId5"/>
    <p:sldId id="285" r:id="rId6"/>
    <p:sldId id="299" r:id="rId7"/>
    <p:sldId id="294" r:id="rId8"/>
    <p:sldId id="297" r:id="rId9"/>
    <p:sldId id="300" r:id="rId10"/>
    <p:sldId id="314" r:id="rId11"/>
    <p:sldId id="303" r:id="rId12"/>
    <p:sldId id="304" r:id="rId13"/>
    <p:sldId id="306" r:id="rId14"/>
    <p:sldId id="305" r:id="rId15"/>
    <p:sldId id="295" r:id="rId16"/>
    <p:sldId id="315" r:id="rId17"/>
    <p:sldId id="309" r:id="rId18"/>
    <p:sldId id="310" r:id="rId19"/>
    <p:sldId id="312" r:id="rId20"/>
    <p:sldId id="301" r:id="rId21"/>
    <p:sldId id="316" r:id="rId22"/>
    <p:sldId id="313" r:id="rId23"/>
    <p:sldId id="298" r:id="rId24"/>
    <p:sldId id="302" r:id="rId25"/>
    <p:sldId id="307" r:id="rId26"/>
    <p:sldId id="308" r:id="rId27"/>
    <p:sldId id="290" r:id="rId28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477F"/>
    <a:srgbClr val="688FFF"/>
    <a:srgbClr val="CDBF97"/>
    <a:srgbClr val="8D7545"/>
    <a:srgbClr val="ECE8E5"/>
    <a:srgbClr val="E4CBCB"/>
    <a:srgbClr val="A88755"/>
    <a:srgbClr val="1F2020"/>
    <a:srgbClr val="263B45"/>
    <a:srgbClr val="193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31" autoAdjust="0"/>
    <p:restoredTop sz="94660"/>
  </p:normalViewPr>
  <p:slideViewPr>
    <p:cSldViewPr snapToGrid="0">
      <p:cViewPr>
        <p:scale>
          <a:sx n="75" d="100"/>
          <a:sy n="75" d="100"/>
        </p:scale>
        <p:origin x="-1704" y="-894"/>
      </p:cViewPr>
      <p:guideLst>
        <p:guide orient="horz" pos="219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19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83704" y="656333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6.wdp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 rot="18854253">
            <a:off x="4436586" y="398584"/>
            <a:ext cx="1080570" cy="1080570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: 圆角 6"/>
          <p:cNvSpPr/>
          <p:nvPr/>
        </p:nvSpPr>
        <p:spPr>
          <a:xfrm rot="19230053">
            <a:off x="3859393" y="4947414"/>
            <a:ext cx="1208766" cy="1208766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3869510" y="-1332851"/>
            <a:ext cx="8502284" cy="8479992"/>
            <a:chOff x="-6136745" y="-1642242"/>
            <a:chExt cx="5570936" cy="5556330"/>
          </a:xfrm>
        </p:grpSpPr>
        <p:sp>
          <p:nvSpPr>
            <p:cNvPr id="9" name="任意多边形: 形状 8"/>
            <p:cNvSpPr/>
            <p:nvPr/>
          </p:nvSpPr>
          <p:spPr>
            <a:xfrm>
              <a:off x="-6136745" y="-1642242"/>
              <a:ext cx="5570936" cy="5556330"/>
            </a:xfrm>
            <a:custGeom>
              <a:avLst/>
              <a:gdLst>
                <a:gd name="connsiteX0" fmla="*/ 6400800 w 9029700"/>
                <a:gd name="connsiteY0" fmla="*/ 749300 h 9029700"/>
                <a:gd name="connsiteX1" fmla="*/ 8826500 w 9029700"/>
                <a:gd name="connsiteY1" fmla="*/ 3733800 h 9029700"/>
                <a:gd name="connsiteX2" fmla="*/ 9029700 w 9029700"/>
                <a:gd name="connsiteY2" fmla="*/ 4470400 h 9029700"/>
                <a:gd name="connsiteX3" fmla="*/ 8991600 w 9029700"/>
                <a:gd name="connsiteY3" fmla="*/ 5308600 h 9029700"/>
                <a:gd name="connsiteX4" fmla="*/ 8686800 w 9029700"/>
                <a:gd name="connsiteY4" fmla="*/ 5981700 h 9029700"/>
                <a:gd name="connsiteX5" fmla="*/ 5359400 w 9029700"/>
                <a:gd name="connsiteY5" fmla="*/ 8737600 h 9029700"/>
                <a:gd name="connsiteX6" fmla="*/ 4546600 w 9029700"/>
                <a:gd name="connsiteY6" fmla="*/ 9029700 h 9029700"/>
                <a:gd name="connsiteX7" fmla="*/ 3822700 w 9029700"/>
                <a:gd name="connsiteY7" fmla="*/ 9017000 h 9029700"/>
                <a:gd name="connsiteX8" fmla="*/ 3111500 w 9029700"/>
                <a:gd name="connsiteY8" fmla="*/ 8699500 h 9029700"/>
                <a:gd name="connsiteX9" fmla="*/ 2743200 w 9029700"/>
                <a:gd name="connsiteY9" fmla="*/ 8407400 h 9029700"/>
                <a:gd name="connsiteX10" fmla="*/ 368300 w 9029700"/>
                <a:gd name="connsiteY10" fmla="*/ 5511800 h 9029700"/>
                <a:gd name="connsiteX11" fmla="*/ 63500 w 9029700"/>
                <a:gd name="connsiteY11" fmla="*/ 4889500 h 9029700"/>
                <a:gd name="connsiteX12" fmla="*/ 0 w 9029700"/>
                <a:gd name="connsiteY12" fmla="*/ 4368800 h 9029700"/>
                <a:gd name="connsiteX13" fmla="*/ 101600 w 9029700"/>
                <a:gd name="connsiteY13" fmla="*/ 3606800 h 9029700"/>
                <a:gd name="connsiteX14" fmla="*/ 508000 w 9029700"/>
                <a:gd name="connsiteY14" fmla="*/ 2819400 h 9029700"/>
                <a:gd name="connsiteX15" fmla="*/ 3556000 w 9029700"/>
                <a:gd name="connsiteY15" fmla="*/ 304800 h 9029700"/>
                <a:gd name="connsiteX16" fmla="*/ 4394200 w 9029700"/>
                <a:gd name="connsiteY16" fmla="*/ 0 h 9029700"/>
                <a:gd name="connsiteX17" fmla="*/ 5156200 w 9029700"/>
                <a:gd name="connsiteY17" fmla="*/ 25400 h 9029700"/>
                <a:gd name="connsiteX18" fmla="*/ 6083300 w 9029700"/>
                <a:gd name="connsiteY18" fmla="*/ 381000 h 9029700"/>
                <a:gd name="connsiteX19" fmla="*/ 6400800 w 9029700"/>
                <a:gd name="connsiteY19" fmla="*/ 749300 h 9029700"/>
                <a:gd name="connsiteX0-1" fmla="*/ 6400800 w 9029700"/>
                <a:gd name="connsiteY0-2" fmla="*/ 749300 h 9029700"/>
                <a:gd name="connsiteX1-3" fmla="*/ 8826500 w 9029700"/>
                <a:gd name="connsiteY1-4" fmla="*/ 3733800 h 9029700"/>
                <a:gd name="connsiteX2-5" fmla="*/ 9029700 w 9029700"/>
                <a:gd name="connsiteY2-6" fmla="*/ 4470400 h 9029700"/>
                <a:gd name="connsiteX3-7" fmla="*/ 8991600 w 9029700"/>
                <a:gd name="connsiteY3-8" fmla="*/ 5308600 h 9029700"/>
                <a:gd name="connsiteX4-9" fmla="*/ 8686800 w 9029700"/>
                <a:gd name="connsiteY4-10" fmla="*/ 5981700 h 9029700"/>
                <a:gd name="connsiteX5-11" fmla="*/ 5359400 w 9029700"/>
                <a:gd name="connsiteY5-12" fmla="*/ 8737600 h 9029700"/>
                <a:gd name="connsiteX6-13" fmla="*/ 4546600 w 9029700"/>
                <a:gd name="connsiteY6-14" fmla="*/ 9029700 h 9029700"/>
                <a:gd name="connsiteX7-15" fmla="*/ 3822700 w 9029700"/>
                <a:gd name="connsiteY7-16" fmla="*/ 9017000 h 9029700"/>
                <a:gd name="connsiteX8-17" fmla="*/ 3111500 w 9029700"/>
                <a:gd name="connsiteY8-18" fmla="*/ 8699500 h 9029700"/>
                <a:gd name="connsiteX9-19" fmla="*/ 2743200 w 9029700"/>
                <a:gd name="connsiteY9-20" fmla="*/ 8407400 h 9029700"/>
                <a:gd name="connsiteX10-21" fmla="*/ 368300 w 9029700"/>
                <a:gd name="connsiteY10-22" fmla="*/ 5511800 h 9029700"/>
                <a:gd name="connsiteX11-23" fmla="*/ 63500 w 9029700"/>
                <a:gd name="connsiteY11-24" fmla="*/ 4889500 h 9029700"/>
                <a:gd name="connsiteX12-25" fmla="*/ 0 w 9029700"/>
                <a:gd name="connsiteY12-26" fmla="*/ 4368800 h 9029700"/>
                <a:gd name="connsiteX13-27" fmla="*/ 101600 w 9029700"/>
                <a:gd name="connsiteY13-28" fmla="*/ 3606800 h 9029700"/>
                <a:gd name="connsiteX14-29" fmla="*/ 508000 w 9029700"/>
                <a:gd name="connsiteY14-30" fmla="*/ 2819400 h 9029700"/>
                <a:gd name="connsiteX15-31" fmla="*/ 3556000 w 9029700"/>
                <a:gd name="connsiteY15-32" fmla="*/ 304800 h 9029700"/>
                <a:gd name="connsiteX16-33" fmla="*/ 4394200 w 9029700"/>
                <a:gd name="connsiteY16-34" fmla="*/ 0 h 9029700"/>
                <a:gd name="connsiteX17-35" fmla="*/ 5156200 w 9029700"/>
                <a:gd name="connsiteY17-36" fmla="*/ 25400 h 9029700"/>
                <a:gd name="connsiteX18-37" fmla="*/ 6083300 w 9029700"/>
                <a:gd name="connsiteY18-38" fmla="*/ 381000 h 9029700"/>
                <a:gd name="connsiteX19-39" fmla="*/ 6400800 w 9029700"/>
                <a:gd name="connsiteY19-40" fmla="*/ 749300 h 9029700"/>
                <a:gd name="connsiteX0-41" fmla="*/ 6400800 w 9029700"/>
                <a:gd name="connsiteY0-42" fmla="*/ 749300 h 9029700"/>
                <a:gd name="connsiteX1-43" fmla="*/ 8826500 w 9029700"/>
                <a:gd name="connsiteY1-44" fmla="*/ 3733800 h 9029700"/>
                <a:gd name="connsiteX2-45" fmla="*/ 9029700 w 9029700"/>
                <a:gd name="connsiteY2-46" fmla="*/ 4470400 h 9029700"/>
                <a:gd name="connsiteX3-47" fmla="*/ 8991600 w 9029700"/>
                <a:gd name="connsiteY3-48" fmla="*/ 5308600 h 9029700"/>
                <a:gd name="connsiteX4-49" fmla="*/ 8686800 w 9029700"/>
                <a:gd name="connsiteY4-50" fmla="*/ 5981700 h 9029700"/>
                <a:gd name="connsiteX5-51" fmla="*/ 5359400 w 9029700"/>
                <a:gd name="connsiteY5-52" fmla="*/ 8737600 h 9029700"/>
                <a:gd name="connsiteX6-53" fmla="*/ 4546600 w 9029700"/>
                <a:gd name="connsiteY6-54" fmla="*/ 9029700 h 9029700"/>
                <a:gd name="connsiteX7-55" fmla="*/ 3822700 w 9029700"/>
                <a:gd name="connsiteY7-56" fmla="*/ 9017000 h 9029700"/>
                <a:gd name="connsiteX8-57" fmla="*/ 3111500 w 9029700"/>
                <a:gd name="connsiteY8-58" fmla="*/ 8699500 h 9029700"/>
                <a:gd name="connsiteX9-59" fmla="*/ 2743200 w 9029700"/>
                <a:gd name="connsiteY9-60" fmla="*/ 8407400 h 9029700"/>
                <a:gd name="connsiteX10-61" fmla="*/ 368300 w 9029700"/>
                <a:gd name="connsiteY10-62" fmla="*/ 5511800 h 9029700"/>
                <a:gd name="connsiteX11-63" fmla="*/ 63500 w 9029700"/>
                <a:gd name="connsiteY11-64" fmla="*/ 4889500 h 9029700"/>
                <a:gd name="connsiteX12-65" fmla="*/ 0 w 9029700"/>
                <a:gd name="connsiteY12-66" fmla="*/ 4368800 h 9029700"/>
                <a:gd name="connsiteX13-67" fmla="*/ 101600 w 9029700"/>
                <a:gd name="connsiteY13-68" fmla="*/ 3606800 h 9029700"/>
                <a:gd name="connsiteX14-69" fmla="*/ 508000 w 9029700"/>
                <a:gd name="connsiteY14-70" fmla="*/ 2819400 h 9029700"/>
                <a:gd name="connsiteX15-71" fmla="*/ 3556000 w 9029700"/>
                <a:gd name="connsiteY15-72" fmla="*/ 304800 h 9029700"/>
                <a:gd name="connsiteX16-73" fmla="*/ 4394200 w 9029700"/>
                <a:gd name="connsiteY16-74" fmla="*/ 0 h 9029700"/>
                <a:gd name="connsiteX17-75" fmla="*/ 5156200 w 9029700"/>
                <a:gd name="connsiteY17-76" fmla="*/ 25400 h 9029700"/>
                <a:gd name="connsiteX18-77" fmla="*/ 6083300 w 9029700"/>
                <a:gd name="connsiteY18-78" fmla="*/ 381000 h 9029700"/>
                <a:gd name="connsiteX19-79" fmla="*/ 6400800 w 9029700"/>
                <a:gd name="connsiteY19-80" fmla="*/ 749300 h 9029700"/>
                <a:gd name="connsiteX0-81" fmla="*/ 6400800 w 9029700"/>
                <a:gd name="connsiteY0-82" fmla="*/ 775175 h 9055575"/>
                <a:gd name="connsiteX1-83" fmla="*/ 8826500 w 9029700"/>
                <a:gd name="connsiteY1-84" fmla="*/ 3759675 h 9055575"/>
                <a:gd name="connsiteX2-85" fmla="*/ 9029700 w 9029700"/>
                <a:gd name="connsiteY2-86" fmla="*/ 4496275 h 9055575"/>
                <a:gd name="connsiteX3-87" fmla="*/ 8991600 w 9029700"/>
                <a:gd name="connsiteY3-88" fmla="*/ 5334475 h 9055575"/>
                <a:gd name="connsiteX4-89" fmla="*/ 8686800 w 9029700"/>
                <a:gd name="connsiteY4-90" fmla="*/ 6007575 h 9055575"/>
                <a:gd name="connsiteX5-91" fmla="*/ 5359400 w 9029700"/>
                <a:gd name="connsiteY5-92" fmla="*/ 8763475 h 9055575"/>
                <a:gd name="connsiteX6-93" fmla="*/ 4546600 w 9029700"/>
                <a:gd name="connsiteY6-94" fmla="*/ 9055575 h 9055575"/>
                <a:gd name="connsiteX7-95" fmla="*/ 3822700 w 9029700"/>
                <a:gd name="connsiteY7-96" fmla="*/ 9042875 h 9055575"/>
                <a:gd name="connsiteX8-97" fmla="*/ 3111500 w 9029700"/>
                <a:gd name="connsiteY8-98" fmla="*/ 8725375 h 9055575"/>
                <a:gd name="connsiteX9-99" fmla="*/ 2743200 w 9029700"/>
                <a:gd name="connsiteY9-100" fmla="*/ 8433275 h 9055575"/>
                <a:gd name="connsiteX10-101" fmla="*/ 368300 w 9029700"/>
                <a:gd name="connsiteY10-102" fmla="*/ 5537675 h 9055575"/>
                <a:gd name="connsiteX11-103" fmla="*/ 63500 w 9029700"/>
                <a:gd name="connsiteY11-104" fmla="*/ 4915375 h 9055575"/>
                <a:gd name="connsiteX12-105" fmla="*/ 0 w 9029700"/>
                <a:gd name="connsiteY12-106" fmla="*/ 4394675 h 9055575"/>
                <a:gd name="connsiteX13-107" fmla="*/ 101600 w 9029700"/>
                <a:gd name="connsiteY13-108" fmla="*/ 3632675 h 9055575"/>
                <a:gd name="connsiteX14-109" fmla="*/ 508000 w 9029700"/>
                <a:gd name="connsiteY14-110" fmla="*/ 2845275 h 9055575"/>
                <a:gd name="connsiteX15-111" fmla="*/ 3556000 w 9029700"/>
                <a:gd name="connsiteY15-112" fmla="*/ 330675 h 9055575"/>
                <a:gd name="connsiteX16-113" fmla="*/ 4420076 w 9029700"/>
                <a:gd name="connsiteY16-114" fmla="*/ 0 h 9055575"/>
                <a:gd name="connsiteX17-115" fmla="*/ 5156200 w 9029700"/>
                <a:gd name="connsiteY17-116" fmla="*/ 51275 h 9055575"/>
                <a:gd name="connsiteX18-117" fmla="*/ 6083300 w 9029700"/>
                <a:gd name="connsiteY18-118" fmla="*/ 406875 h 9055575"/>
                <a:gd name="connsiteX19-119" fmla="*/ 6400800 w 9029700"/>
                <a:gd name="connsiteY19-120" fmla="*/ 775175 h 9055575"/>
                <a:gd name="connsiteX0-121" fmla="*/ 6400800 w 9029700"/>
                <a:gd name="connsiteY0-122" fmla="*/ 795153 h 9075553"/>
                <a:gd name="connsiteX1-123" fmla="*/ 8826500 w 9029700"/>
                <a:gd name="connsiteY1-124" fmla="*/ 3779653 h 9075553"/>
                <a:gd name="connsiteX2-125" fmla="*/ 9029700 w 9029700"/>
                <a:gd name="connsiteY2-126" fmla="*/ 4516253 h 9075553"/>
                <a:gd name="connsiteX3-127" fmla="*/ 8991600 w 9029700"/>
                <a:gd name="connsiteY3-128" fmla="*/ 5354453 h 9075553"/>
                <a:gd name="connsiteX4-129" fmla="*/ 8686800 w 9029700"/>
                <a:gd name="connsiteY4-130" fmla="*/ 6027553 h 9075553"/>
                <a:gd name="connsiteX5-131" fmla="*/ 5359400 w 9029700"/>
                <a:gd name="connsiteY5-132" fmla="*/ 8783453 h 9075553"/>
                <a:gd name="connsiteX6-133" fmla="*/ 4546600 w 9029700"/>
                <a:gd name="connsiteY6-134" fmla="*/ 9075553 h 9075553"/>
                <a:gd name="connsiteX7-135" fmla="*/ 3822700 w 9029700"/>
                <a:gd name="connsiteY7-136" fmla="*/ 9062853 h 9075553"/>
                <a:gd name="connsiteX8-137" fmla="*/ 3111500 w 9029700"/>
                <a:gd name="connsiteY8-138" fmla="*/ 8745353 h 9075553"/>
                <a:gd name="connsiteX9-139" fmla="*/ 2743200 w 9029700"/>
                <a:gd name="connsiteY9-140" fmla="*/ 8453253 h 9075553"/>
                <a:gd name="connsiteX10-141" fmla="*/ 368300 w 9029700"/>
                <a:gd name="connsiteY10-142" fmla="*/ 5557653 h 9075553"/>
                <a:gd name="connsiteX11-143" fmla="*/ 63500 w 9029700"/>
                <a:gd name="connsiteY11-144" fmla="*/ 4935353 h 9075553"/>
                <a:gd name="connsiteX12-145" fmla="*/ 0 w 9029700"/>
                <a:gd name="connsiteY12-146" fmla="*/ 4414653 h 9075553"/>
                <a:gd name="connsiteX13-147" fmla="*/ 101600 w 9029700"/>
                <a:gd name="connsiteY13-148" fmla="*/ 3652653 h 9075553"/>
                <a:gd name="connsiteX14-149" fmla="*/ 508000 w 9029700"/>
                <a:gd name="connsiteY14-150" fmla="*/ 2865253 h 9075553"/>
                <a:gd name="connsiteX15-151" fmla="*/ 3556000 w 9029700"/>
                <a:gd name="connsiteY15-152" fmla="*/ 350653 h 9075553"/>
                <a:gd name="connsiteX16-153" fmla="*/ 4420076 w 9029700"/>
                <a:gd name="connsiteY16-154" fmla="*/ 19978 h 9075553"/>
                <a:gd name="connsiteX17-155" fmla="*/ 5156200 w 9029700"/>
                <a:gd name="connsiteY17-156" fmla="*/ 71253 h 9075553"/>
                <a:gd name="connsiteX18-157" fmla="*/ 6083300 w 9029700"/>
                <a:gd name="connsiteY18-158" fmla="*/ 426853 h 9075553"/>
                <a:gd name="connsiteX19-159" fmla="*/ 6400800 w 9029700"/>
                <a:gd name="connsiteY19-160" fmla="*/ 795153 h 9075553"/>
                <a:gd name="connsiteX0-161" fmla="*/ 6400800 w 9029700"/>
                <a:gd name="connsiteY0-162" fmla="*/ 801986 h 9082386"/>
                <a:gd name="connsiteX1-163" fmla="*/ 8826500 w 9029700"/>
                <a:gd name="connsiteY1-164" fmla="*/ 3786486 h 9082386"/>
                <a:gd name="connsiteX2-165" fmla="*/ 9029700 w 9029700"/>
                <a:gd name="connsiteY2-166" fmla="*/ 4523086 h 9082386"/>
                <a:gd name="connsiteX3-167" fmla="*/ 8991600 w 9029700"/>
                <a:gd name="connsiteY3-168" fmla="*/ 5361286 h 9082386"/>
                <a:gd name="connsiteX4-169" fmla="*/ 8686800 w 9029700"/>
                <a:gd name="connsiteY4-170" fmla="*/ 6034386 h 9082386"/>
                <a:gd name="connsiteX5-171" fmla="*/ 5359400 w 9029700"/>
                <a:gd name="connsiteY5-172" fmla="*/ 8790286 h 9082386"/>
                <a:gd name="connsiteX6-173" fmla="*/ 4546600 w 9029700"/>
                <a:gd name="connsiteY6-174" fmla="*/ 9082386 h 9082386"/>
                <a:gd name="connsiteX7-175" fmla="*/ 3822700 w 9029700"/>
                <a:gd name="connsiteY7-176" fmla="*/ 9069686 h 9082386"/>
                <a:gd name="connsiteX8-177" fmla="*/ 3111500 w 9029700"/>
                <a:gd name="connsiteY8-178" fmla="*/ 8752186 h 9082386"/>
                <a:gd name="connsiteX9-179" fmla="*/ 2743200 w 9029700"/>
                <a:gd name="connsiteY9-180" fmla="*/ 8460086 h 9082386"/>
                <a:gd name="connsiteX10-181" fmla="*/ 368300 w 9029700"/>
                <a:gd name="connsiteY10-182" fmla="*/ 5564486 h 9082386"/>
                <a:gd name="connsiteX11-183" fmla="*/ 63500 w 9029700"/>
                <a:gd name="connsiteY11-184" fmla="*/ 4942186 h 9082386"/>
                <a:gd name="connsiteX12-185" fmla="*/ 0 w 9029700"/>
                <a:gd name="connsiteY12-186" fmla="*/ 4421486 h 9082386"/>
                <a:gd name="connsiteX13-187" fmla="*/ 101600 w 9029700"/>
                <a:gd name="connsiteY13-188" fmla="*/ 3659486 h 9082386"/>
                <a:gd name="connsiteX14-189" fmla="*/ 508000 w 9029700"/>
                <a:gd name="connsiteY14-190" fmla="*/ 2872086 h 9082386"/>
                <a:gd name="connsiteX15-191" fmla="*/ 3556000 w 9029700"/>
                <a:gd name="connsiteY15-192" fmla="*/ 357486 h 9082386"/>
                <a:gd name="connsiteX16-193" fmla="*/ 4420076 w 9029700"/>
                <a:gd name="connsiteY16-194" fmla="*/ 26811 h 9082386"/>
                <a:gd name="connsiteX17-195" fmla="*/ 5202775 w 9029700"/>
                <a:gd name="connsiteY17-196" fmla="*/ 41860 h 9082386"/>
                <a:gd name="connsiteX18-197" fmla="*/ 6083300 w 9029700"/>
                <a:gd name="connsiteY18-198" fmla="*/ 433686 h 9082386"/>
                <a:gd name="connsiteX19-199" fmla="*/ 6400800 w 9029700"/>
                <a:gd name="connsiteY19-200" fmla="*/ 801986 h 9082386"/>
                <a:gd name="connsiteX0-201" fmla="*/ 6400800 w 9029700"/>
                <a:gd name="connsiteY0-202" fmla="*/ 806983 h 9087383"/>
                <a:gd name="connsiteX1-203" fmla="*/ 8826500 w 9029700"/>
                <a:gd name="connsiteY1-204" fmla="*/ 3791483 h 9087383"/>
                <a:gd name="connsiteX2-205" fmla="*/ 9029700 w 9029700"/>
                <a:gd name="connsiteY2-206" fmla="*/ 4528083 h 9087383"/>
                <a:gd name="connsiteX3-207" fmla="*/ 8991600 w 9029700"/>
                <a:gd name="connsiteY3-208" fmla="*/ 5366283 h 9087383"/>
                <a:gd name="connsiteX4-209" fmla="*/ 8686800 w 9029700"/>
                <a:gd name="connsiteY4-210" fmla="*/ 6039383 h 9087383"/>
                <a:gd name="connsiteX5-211" fmla="*/ 5359400 w 9029700"/>
                <a:gd name="connsiteY5-212" fmla="*/ 8795283 h 9087383"/>
                <a:gd name="connsiteX6-213" fmla="*/ 4546600 w 9029700"/>
                <a:gd name="connsiteY6-214" fmla="*/ 9087383 h 9087383"/>
                <a:gd name="connsiteX7-215" fmla="*/ 3822700 w 9029700"/>
                <a:gd name="connsiteY7-216" fmla="*/ 9074683 h 9087383"/>
                <a:gd name="connsiteX8-217" fmla="*/ 3111500 w 9029700"/>
                <a:gd name="connsiteY8-218" fmla="*/ 8757183 h 9087383"/>
                <a:gd name="connsiteX9-219" fmla="*/ 2743200 w 9029700"/>
                <a:gd name="connsiteY9-220" fmla="*/ 8465083 h 9087383"/>
                <a:gd name="connsiteX10-221" fmla="*/ 368300 w 9029700"/>
                <a:gd name="connsiteY10-222" fmla="*/ 5569483 h 9087383"/>
                <a:gd name="connsiteX11-223" fmla="*/ 63500 w 9029700"/>
                <a:gd name="connsiteY11-224" fmla="*/ 4947183 h 9087383"/>
                <a:gd name="connsiteX12-225" fmla="*/ 0 w 9029700"/>
                <a:gd name="connsiteY12-226" fmla="*/ 4426483 h 9087383"/>
                <a:gd name="connsiteX13-227" fmla="*/ 101600 w 9029700"/>
                <a:gd name="connsiteY13-228" fmla="*/ 3664483 h 9087383"/>
                <a:gd name="connsiteX14-229" fmla="*/ 508000 w 9029700"/>
                <a:gd name="connsiteY14-230" fmla="*/ 2877083 h 9087383"/>
                <a:gd name="connsiteX15-231" fmla="*/ 3556000 w 9029700"/>
                <a:gd name="connsiteY15-232" fmla="*/ 362483 h 9087383"/>
                <a:gd name="connsiteX16-233" fmla="*/ 4420076 w 9029700"/>
                <a:gd name="connsiteY16-234" fmla="*/ 31808 h 9087383"/>
                <a:gd name="connsiteX17-235" fmla="*/ 5202775 w 9029700"/>
                <a:gd name="connsiteY17-236" fmla="*/ 46857 h 9087383"/>
                <a:gd name="connsiteX18-237" fmla="*/ 6083300 w 9029700"/>
                <a:gd name="connsiteY18-238" fmla="*/ 438683 h 9087383"/>
                <a:gd name="connsiteX19-239" fmla="*/ 6400800 w 9029700"/>
                <a:gd name="connsiteY19-240" fmla="*/ 806983 h 9087383"/>
                <a:gd name="connsiteX0-241" fmla="*/ 6400800 w 9029700"/>
                <a:gd name="connsiteY0-242" fmla="*/ 806985 h 9087385"/>
                <a:gd name="connsiteX1-243" fmla="*/ 8826500 w 9029700"/>
                <a:gd name="connsiteY1-244" fmla="*/ 3791485 h 9087385"/>
                <a:gd name="connsiteX2-245" fmla="*/ 9029700 w 9029700"/>
                <a:gd name="connsiteY2-246" fmla="*/ 4528085 h 9087385"/>
                <a:gd name="connsiteX3-247" fmla="*/ 8991600 w 9029700"/>
                <a:gd name="connsiteY3-248" fmla="*/ 5366285 h 9087385"/>
                <a:gd name="connsiteX4-249" fmla="*/ 8686800 w 9029700"/>
                <a:gd name="connsiteY4-250" fmla="*/ 6039385 h 9087385"/>
                <a:gd name="connsiteX5-251" fmla="*/ 5359400 w 9029700"/>
                <a:gd name="connsiteY5-252" fmla="*/ 8795285 h 9087385"/>
                <a:gd name="connsiteX6-253" fmla="*/ 4546600 w 9029700"/>
                <a:gd name="connsiteY6-254" fmla="*/ 9087385 h 9087385"/>
                <a:gd name="connsiteX7-255" fmla="*/ 3822700 w 9029700"/>
                <a:gd name="connsiteY7-256" fmla="*/ 9074685 h 9087385"/>
                <a:gd name="connsiteX8-257" fmla="*/ 3111500 w 9029700"/>
                <a:gd name="connsiteY8-258" fmla="*/ 8757185 h 9087385"/>
                <a:gd name="connsiteX9-259" fmla="*/ 2743200 w 9029700"/>
                <a:gd name="connsiteY9-260" fmla="*/ 8465085 h 9087385"/>
                <a:gd name="connsiteX10-261" fmla="*/ 368300 w 9029700"/>
                <a:gd name="connsiteY10-262" fmla="*/ 5569485 h 9087385"/>
                <a:gd name="connsiteX11-263" fmla="*/ 63500 w 9029700"/>
                <a:gd name="connsiteY11-264" fmla="*/ 4947185 h 9087385"/>
                <a:gd name="connsiteX12-265" fmla="*/ 0 w 9029700"/>
                <a:gd name="connsiteY12-266" fmla="*/ 4426485 h 9087385"/>
                <a:gd name="connsiteX13-267" fmla="*/ 101600 w 9029700"/>
                <a:gd name="connsiteY13-268" fmla="*/ 3664485 h 9087385"/>
                <a:gd name="connsiteX14-269" fmla="*/ 508000 w 9029700"/>
                <a:gd name="connsiteY14-270" fmla="*/ 2877085 h 9087385"/>
                <a:gd name="connsiteX15-271" fmla="*/ 3556000 w 9029700"/>
                <a:gd name="connsiteY15-272" fmla="*/ 362485 h 9087385"/>
                <a:gd name="connsiteX16-273" fmla="*/ 4420076 w 9029700"/>
                <a:gd name="connsiteY16-274" fmla="*/ 31810 h 9087385"/>
                <a:gd name="connsiteX17-275" fmla="*/ 5202775 w 9029700"/>
                <a:gd name="connsiteY17-276" fmla="*/ 46859 h 9087385"/>
                <a:gd name="connsiteX18-277" fmla="*/ 6083300 w 9029700"/>
                <a:gd name="connsiteY18-278" fmla="*/ 438685 h 9087385"/>
                <a:gd name="connsiteX19-279" fmla="*/ 6400800 w 9029700"/>
                <a:gd name="connsiteY19-280" fmla="*/ 806985 h 9087385"/>
                <a:gd name="connsiteX0-281" fmla="*/ 6400800 w 9029700"/>
                <a:gd name="connsiteY0-282" fmla="*/ 806985 h 9087385"/>
                <a:gd name="connsiteX1-283" fmla="*/ 8826500 w 9029700"/>
                <a:gd name="connsiteY1-284" fmla="*/ 3791485 h 9087385"/>
                <a:gd name="connsiteX2-285" fmla="*/ 9029700 w 9029700"/>
                <a:gd name="connsiteY2-286" fmla="*/ 4528085 h 9087385"/>
                <a:gd name="connsiteX3-287" fmla="*/ 8991600 w 9029700"/>
                <a:gd name="connsiteY3-288" fmla="*/ 5366285 h 9087385"/>
                <a:gd name="connsiteX4-289" fmla="*/ 8686800 w 9029700"/>
                <a:gd name="connsiteY4-290" fmla="*/ 6039385 h 9087385"/>
                <a:gd name="connsiteX5-291" fmla="*/ 5359400 w 9029700"/>
                <a:gd name="connsiteY5-292" fmla="*/ 8795285 h 9087385"/>
                <a:gd name="connsiteX6-293" fmla="*/ 4546600 w 9029700"/>
                <a:gd name="connsiteY6-294" fmla="*/ 9087385 h 9087385"/>
                <a:gd name="connsiteX7-295" fmla="*/ 3822700 w 9029700"/>
                <a:gd name="connsiteY7-296" fmla="*/ 9074685 h 9087385"/>
                <a:gd name="connsiteX8-297" fmla="*/ 3111500 w 9029700"/>
                <a:gd name="connsiteY8-298" fmla="*/ 8757185 h 9087385"/>
                <a:gd name="connsiteX9-299" fmla="*/ 2743200 w 9029700"/>
                <a:gd name="connsiteY9-300" fmla="*/ 8465085 h 9087385"/>
                <a:gd name="connsiteX10-301" fmla="*/ 368300 w 9029700"/>
                <a:gd name="connsiteY10-302" fmla="*/ 5569485 h 9087385"/>
                <a:gd name="connsiteX11-303" fmla="*/ 63500 w 9029700"/>
                <a:gd name="connsiteY11-304" fmla="*/ 4947185 h 9087385"/>
                <a:gd name="connsiteX12-305" fmla="*/ 0 w 9029700"/>
                <a:gd name="connsiteY12-306" fmla="*/ 4426485 h 9087385"/>
                <a:gd name="connsiteX13-307" fmla="*/ 101600 w 9029700"/>
                <a:gd name="connsiteY13-308" fmla="*/ 3664485 h 9087385"/>
                <a:gd name="connsiteX14-309" fmla="*/ 508000 w 9029700"/>
                <a:gd name="connsiteY14-310" fmla="*/ 2877085 h 9087385"/>
                <a:gd name="connsiteX15-311" fmla="*/ 3556000 w 9029700"/>
                <a:gd name="connsiteY15-312" fmla="*/ 362485 h 9087385"/>
                <a:gd name="connsiteX16-313" fmla="*/ 4420076 w 9029700"/>
                <a:gd name="connsiteY16-314" fmla="*/ 31810 h 9087385"/>
                <a:gd name="connsiteX17-315" fmla="*/ 5202775 w 9029700"/>
                <a:gd name="connsiteY17-316" fmla="*/ 46859 h 9087385"/>
                <a:gd name="connsiteX18-317" fmla="*/ 6083300 w 9029700"/>
                <a:gd name="connsiteY18-318" fmla="*/ 438685 h 9087385"/>
                <a:gd name="connsiteX19-319" fmla="*/ 6400800 w 9029700"/>
                <a:gd name="connsiteY19-320" fmla="*/ 806985 h 9087385"/>
                <a:gd name="connsiteX0-321" fmla="*/ 6400800 w 9029700"/>
                <a:gd name="connsiteY0-322" fmla="*/ 806985 h 9087385"/>
                <a:gd name="connsiteX1-323" fmla="*/ 8826500 w 9029700"/>
                <a:gd name="connsiteY1-324" fmla="*/ 3791485 h 9087385"/>
                <a:gd name="connsiteX2-325" fmla="*/ 9029700 w 9029700"/>
                <a:gd name="connsiteY2-326" fmla="*/ 4528085 h 9087385"/>
                <a:gd name="connsiteX3-327" fmla="*/ 8991600 w 9029700"/>
                <a:gd name="connsiteY3-328" fmla="*/ 5366285 h 9087385"/>
                <a:gd name="connsiteX4-329" fmla="*/ 8686800 w 9029700"/>
                <a:gd name="connsiteY4-330" fmla="*/ 6039385 h 9087385"/>
                <a:gd name="connsiteX5-331" fmla="*/ 5359400 w 9029700"/>
                <a:gd name="connsiteY5-332" fmla="*/ 8795285 h 9087385"/>
                <a:gd name="connsiteX6-333" fmla="*/ 4546600 w 9029700"/>
                <a:gd name="connsiteY6-334" fmla="*/ 9087385 h 9087385"/>
                <a:gd name="connsiteX7-335" fmla="*/ 3822700 w 9029700"/>
                <a:gd name="connsiteY7-336" fmla="*/ 9074685 h 9087385"/>
                <a:gd name="connsiteX8-337" fmla="*/ 3111500 w 9029700"/>
                <a:gd name="connsiteY8-338" fmla="*/ 8757185 h 9087385"/>
                <a:gd name="connsiteX9-339" fmla="*/ 2743200 w 9029700"/>
                <a:gd name="connsiteY9-340" fmla="*/ 8465085 h 9087385"/>
                <a:gd name="connsiteX10-341" fmla="*/ 368300 w 9029700"/>
                <a:gd name="connsiteY10-342" fmla="*/ 5569485 h 9087385"/>
                <a:gd name="connsiteX11-343" fmla="*/ 63500 w 9029700"/>
                <a:gd name="connsiteY11-344" fmla="*/ 4947185 h 9087385"/>
                <a:gd name="connsiteX12-345" fmla="*/ 0 w 9029700"/>
                <a:gd name="connsiteY12-346" fmla="*/ 4426485 h 9087385"/>
                <a:gd name="connsiteX13-347" fmla="*/ 101600 w 9029700"/>
                <a:gd name="connsiteY13-348" fmla="*/ 3664485 h 9087385"/>
                <a:gd name="connsiteX14-349" fmla="*/ 508000 w 9029700"/>
                <a:gd name="connsiteY14-350" fmla="*/ 2877085 h 9087385"/>
                <a:gd name="connsiteX15-351" fmla="*/ 3556000 w 9029700"/>
                <a:gd name="connsiteY15-352" fmla="*/ 362485 h 9087385"/>
                <a:gd name="connsiteX16-353" fmla="*/ 4420076 w 9029700"/>
                <a:gd name="connsiteY16-354" fmla="*/ 31810 h 9087385"/>
                <a:gd name="connsiteX17-355" fmla="*/ 5202775 w 9029700"/>
                <a:gd name="connsiteY17-356" fmla="*/ 46859 h 9087385"/>
                <a:gd name="connsiteX18-357" fmla="*/ 6083300 w 9029700"/>
                <a:gd name="connsiteY18-358" fmla="*/ 438685 h 9087385"/>
                <a:gd name="connsiteX19-359" fmla="*/ 6400800 w 9029700"/>
                <a:gd name="connsiteY19-360" fmla="*/ 806985 h 9087385"/>
                <a:gd name="connsiteX0-361" fmla="*/ 6431850 w 9029700"/>
                <a:gd name="connsiteY0-362" fmla="*/ 786285 h 9087385"/>
                <a:gd name="connsiteX1-363" fmla="*/ 8826500 w 9029700"/>
                <a:gd name="connsiteY1-364" fmla="*/ 3791485 h 9087385"/>
                <a:gd name="connsiteX2-365" fmla="*/ 9029700 w 9029700"/>
                <a:gd name="connsiteY2-366" fmla="*/ 4528085 h 9087385"/>
                <a:gd name="connsiteX3-367" fmla="*/ 8991600 w 9029700"/>
                <a:gd name="connsiteY3-368" fmla="*/ 5366285 h 9087385"/>
                <a:gd name="connsiteX4-369" fmla="*/ 8686800 w 9029700"/>
                <a:gd name="connsiteY4-370" fmla="*/ 6039385 h 9087385"/>
                <a:gd name="connsiteX5-371" fmla="*/ 5359400 w 9029700"/>
                <a:gd name="connsiteY5-372" fmla="*/ 8795285 h 9087385"/>
                <a:gd name="connsiteX6-373" fmla="*/ 4546600 w 9029700"/>
                <a:gd name="connsiteY6-374" fmla="*/ 9087385 h 9087385"/>
                <a:gd name="connsiteX7-375" fmla="*/ 3822700 w 9029700"/>
                <a:gd name="connsiteY7-376" fmla="*/ 9074685 h 9087385"/>
                <a:gd name="connsiteX8-377" fmla="*/ 3111500 w 9029700"/>
                <a:gd name="connsiteY8-378" fmla="*/ 8757185 h 9087385"/>
                <a:gd name="connsiteX9-379" fmla="*/ 2743200 w 9029700"/>
                <a:gd name="connsiteY9-380" fmla="*/ 8465085 h 9087385"/>
                <a:gd name="connsiteX10-381" fmla="*/ 368300 w 9029700"/>
                <a:gd name="connsiteY10-382" fmla="*/ 5569485 h 9087385"/>
                <a:gd name="connsiteX11-383" fmla="*/ 63500 w 9029700"/>
                <a:gd name="connsiteY11-384" fmla="*/ 4947185 h 9087385"/>
                <a:gd name="connsiteX12-385" fmla="*/ 0 w 9029700"/>
                <a:gd name="connsiteY12-386" fmla="*/ 4426485 h 9087385"/>
                <a:gd name="connsiteX13-387" fmla="*/ 101600 w 9029700"/>
                <a:gd name="connsiteY13-388" fmla="*/ 3664485 h 9087385"/>
                <a:gd name="connsiteX14-389" fmla="*/ 508000 w 9029700"/>
                <a:gd name="connsiteY14-390" fmla="*/ 2877085 h 9087385"/>
                <a:gd name="connsiteX15-391" fmla="*/ 3556000 w 9029700"/>
                <a:gd name="connsiteY15-392" fmla="*/ 362485 h 9087385"/>
                <a:gd name="connsiteX16-393" fmla="*/ 4420076 w 9029700"/>
                <a:gd name="connsiteY16-394" fmla="*/ 31810 h 9087385"/>
                <a:gd name="connsiteX17-395" fmla="*/ 5202775 w 9029700"/>
                <a:gd name="connsiteY17-396" fmla="*/ 46859 h 9087385"/>
                <a:gd name="connsiteX18-397" fmla="*/ 6083300 w 9029700"/>
                <a:gd name="connsiteY18-398" fmla="*/ 438685 h 9087385"/>
                <a:gd name="connsiteX19-399" fmla="*/ 6431850 w 9029700"/>
                <a:gd name="connsiteY19-400" fmla="*/ 786285 h 9087385"/>
                <a:gd name="connsiteX0-401" fmla="*/ 6431850 w 9029700"/>
                <a:gd name="connsiteY0-402" fmla="*/ 786285 h 9087385"/>
                <a:gd name="connsiteX1-403" fmla="*/ 8826500 w 9029700"/>
                <a:gd name="connsiteY1-404" fmla="*/ 3791485 h 9087385"/>
                <a:gd name="connsiteX2-405" fmla="*/ 9029700 w 9029700"/>
                <a:gd name="connsiteY2-406" fmla="*/ 4528085 h 9087385"/>
                <a:gd name="connsiteX3-407" fmla="*/ 8991600 w 9029700"/>
                <a:gd name="connsiteY3-408" fmla="*/ 5366285 h 9087385"/>
                <a:gd name="connsiteX4-409" fmla="*/ 8686800 w 9029700"/>
                <a:gd name="connsiteY4-410" fmla="*/ 6039385 h 9087385"/>
                <a:gd name="connsiteX5-411" fmla="*/ 5359400 w 9029700"/>
                <a:gd name="connsiteY5-412" fmla="*/ 8795285 h 9087385"/>
                <a:gd name="connsiteX6-413" fmla="*/ 4546600 w 9029700"/>
                <a:gd name="connsiteY6-414" fmla="*/ 9087385 h 9087385"/>
                <a:gd name="connsiteX7-415" fmla="*/ 3822700 w 9029700"/>
                <a:gd name="connsiteY7-416" fmla="*/ 9074685 h 9087385"/>
                <a:gd name="connsiteX8-417" fmla="*/ 3111500 w 9029700"/>
                <a:gd name="connsiteY8-418" fmla="*/ 8757185 h 9087385"/>
                <a:gd name="connsiteX9-419" fmla="*/ 2743200 w 9029700"/>
                <a:gd name="connsiteY9-420" fmla="*/ 8465085 h 9087385"/>
                <a:gd name="connsiteX10-421" fmla="*/ 368300 w 9029700"/>
                <a:gd name="connsiteY10-422" fmla="*/ 5569485 h 9087385"/>
                <a:gd name="connsiteX11-423" fmla="*/ 63500 w 9029700"/>
                <a:gd name="connsiteY11-424" fmla="*/ 4947185 h 9087385"/>
                <a:gd name="connsiteX12-425" fmla="*/ 0 w 9029700"/>
                <a:gd name="connsiteY12-426" fmla="*/ 4426485 h 9087385"/>
                <a:gd name="connsiteX13-427" fmla="*/ 101600 w 9029700"/>
                <a:gd name="connsiteY13-428" fmla="*/ 3664485 h 9087385"/>
                <a:gd name="connsiteX14-429" fmla="*/ 508000 w 9029700"/>
                <a:gd name="connsiteY14-430" fmla="*/ 2877085 h 9087385"/>
                <a:gd name="connsiteX15-431" fmla="*/ 3556000 w 9029700"/>
                <a:gd name="connsiteY15-432" fmla="*/ 362485 h 9087385"/>
                <a:gd name="connsiteX16-433" fmla="*/ 4420076 w 9029700"/>
                <a:gd name="connsiteY16-434" fmla="*/ 31810 h 9087385"/>
                <a:gd name="connsiteX17-435" fmla="*/ 5202775 w 9029700"/>
                <a:gd name="connsiteY17-436" fmla="*/ 46859 h 9087385"/>
                <a:gd name="connsiteX18-437" fmla="*/ 6083300 w 9029700"/>
                <a:gd name="connsiteY18-438" fmla="*/ 438685 h 9087385"/>
                <a:gd name="connsiteX19-439" fmla="*/ 6431850 w 9029700"/>
                <a:gd name="connsiteY19-440" fmla="*/ 786285 h 9087385"/>
                <a:gd name="connsiteX0-441" fmla="*/ 6431850 w 9029700"/>
                <a:gd name="connsiteY0-442" fmla="*/ 786285 h 9087385"/>
                <a:gd name="connsiteX1-443" fmla="*/ 8826500 w 9029700"/>
                <a:gd name="connsiteY1-444" fmla="*/ 3791485 h 9087385"/>
                <a:gd name="connsiteX2-445" fmla="*/ 9029700 w 9029700"/>
                <a:gd name="connsiteY2-446" fmla="*/ 4528085 h 9087385"/>
                <a:gd name="connsiteX3-447" fmla="*/ 8991600 w 9029700"/>
                <a:gd name="connsiteY3-448" fmla="*/ 5366285 h 9087385"/>
                <a:gd name="connsiteX4-449" fmla="*/ 8686800 w 9029700"/>
                <a:gd name="connsiteY4-450" fmla="*/ 6039385 h 9087385"/>
                <a:gd name="connsiteX5-451" fmla="*/ 5359400 w 9029700"/>
                <a:gd name="connsiteY5-452" fmla="*/ 8795285 h 9087385"/>
                <a:gd name="connsiteX6-453" fmla="*/ 4546600 w 9029700"/>
                <a:gd name="connsiteY6-454" fmla="*/ 9087385 h 9087385"/>
                <a:gd name="connsiteX7-455" fmla="*/ 3822700 w 9029700"/>
                <a:gd name="connsiteY7-456" fmla="*/ 9074685 h 9087385"/>
                <a:gd name="connsiteX8-457" fmla="*/ 3111500 w 9029700"/>
                <a:gd name="connsiteY8-458" fmla="*/ 8757185 h 9087385"/>
                <a:gd name="connsiteX9-459" fmla="*/ 2743200 w 9029700"/>
                <a:gd name="connsiteY9-460" fmla="*/ 8465085 h 9087385"/>
                <a:gd name="connsiteX10-461" fmla="*/ 368300 w 9029700"/>
                <a:gd name="connsiteY10-462" fmla="*/ 5569485 h 9087385"/>
                <a:gd name="connsiteX11-463" fmla="*/ 63500 w 9029700"/>
                <a:gd name="connsiteY11-464" fmla="*/ 4947185 h 9087385"/>
                <a:gd name="connsiteX12-465" fmla="*/ 0 w 9029700"/>
                <a:gd name="connsiteY12-466" fmla="*/ 4426485 h 9087385"/>
                <a:gd name="connsiteX13-467" fmla="*/ 101600 w 9029700"/>
                <a:gd name="connsiteY13-468" fmla="*/ 3664485 h 9087385"/>
                <a:gd name="connsiteX14-469" fmla="*/ 508000 w 9029700"/>
                <a:gd name="connsiteY14-470" fmla="*/ 2877085 h 9087385"/>
                <a:gd name="connsiteX15-471" fmla="*/ 3556000 w 9029700"/>
                <a:gd name="connsiteY15-472" fmla="*/ 362485 h 9087385"/>
                <a:gd name="connsiteX16-473" fmla="*/ 4420076 w 9029700"/>
                <a:gd name="connsiteY16-474" fmla="*/ 31810 h 9087385"/>
                <a:gd name="connsiteX17-475" fmla="*/ 5202775 w 9029700"/>
                <a:gd name="connsiteY17-476" fmla="*/ 46859 h 9087385"/>
                <a:gd name="connsiteX18-477" fmla="*/ 6083300 w 9029700"/>
                <a:gd name="connsiteY18-478" fmla="*/ 438685 h 9087385"/>
                <a:gd name="connsiteX19-479" fmla="*/ 6431850 w 9029700"/>
                <a:gd name="connsiteY19-480" fmla="*/ 786285 h 9087385"/>
                <a:gd name="connsiteX0-481" fmla="*/ 6431850 w 9029700"/>
                <a:gd name="connsiteY0-482" fmla="*/ 786285 h 9087385"/>
                <a:gd name="connsiteX1-483" fmla="*/ 8826500 w 9029700"/>
                <a:gd name="connsiteY1-484" fmla="*/ 3791485 h 9087385"/>
                <a:gd name="connsiteX2-485" fmla="*/ 9029700 w 9029700"/>
                <a:gd name="connsiteY2-486" fmla="*/ 4528085 h 9087385"/>
                <a:gd name="connsiteX3-487" fmla="*/ 8991600 w 9029700"/>
                <a:gd name="connsiteY3-488" fmla="*/ 5366285 h 9087385"/>
                <a:gd name="connsiteX4-489" fmla="*/ 8686800 w 9029700"/>
                <a:gd name="connsiteY4-490" fmla="*/ 6039385 h 9087385"/>
                <a:gd name="connsiteX5-491" fmla="*/ 5359400 w 9029700"/>
                <a:gd name="connsiteY5-492" fmla="*/ 8795285 h 9087385"/>
                <a:gd name="connsiteX6-493" fmla="*/ 4546600 w 9029700"/>
                <a:gd name="connsiteY6-494" fmla="*/ 9087385 h 9087385"/>
                <a:gd name="connsiteX7-495" fmla="*/ 3822700 w 9029700"/>
                <a:gd name="connsiteY7-496" fmla="*/ 9074685 h 9087385"/>
                <a:gd name="connsiteX8-497" fmla="*/ 3111500 w 9029700"/>
                <a:gd name="connsiteY8-498" fmla="*/ 8757185 h 9087385"/>
                <a:gd name="connsiteX9-499" fmla="*/ 2743200 w 9029700"/>
                <a:gd name="connsiteY9-500" fmla="*/ 8465085 h 9087385"/>
                <a:gd name="connsiteX10-501" fmla="*/ 368300 w 9029700"/>
                <a:gd name="connsiteY10-502" fmla="*/ 5569485 h 9087385"/>
                <a:gd name="connsiteX11-503" fmla="*/ 63500 w 9029700"/>
                <a:gd name="connsiteY11-504" fmla="*/ 4947185 h 9087385"/>
                <a:gd name="connsiteX12-505" fmla="*/ 0 w 9029700"/>
                <a:gd name="connsiteY12-506" fmla="*/ 4426485 h 9087385"/>
                <a:gd name="connsiteX13-507" fmla="*/ 101600 w 9029700"/>
                <a:gd name="connsiteY13-508" fmla="*/ 3664485 h 9087385"/>
                <a:gd name="connsiteX14-509" fmla="*/ 508000 w 9029700"/>
                <a:gd name="connsiteY14-510" fmla="*/ 2877085 h 9087385"/>
                <a:gd name="connsiteX15-511" fmla="*/ 3556000 w 9029700"/>
                <a:gd name="connsiteY15-512" fmla="*/ 362485 h 9087385"/>
                <a:gd name="connsiteX16-513" fmla="*/ 4420076 w 9029700"/>
                <a:gd name="connsiteY16-514" fmla="*/ 31810 h 9087385"/>
                <a:gd name="connsiteX17-515" fmla="*/ 5202775 w 9029700"/>
                <a:gd name="connsiteY17-516" fmla="*/ 46859 h 9087385"/>
                <a:gd name="connsiteX18-517" fmla="*/ 6083300 w 9029700"/>
                <a:gd name="connsiteY18-518" fmla="*/ 438685 h 9087385"/>
                <a:gd name="connsiteX19-519" fmla="*/ 6431850 w 9029700"/>
                <a:gd name="connsiteY19-520" fmla="*/ 786285 h 9087385"/>
                <a:gd name="connsiteX0-521" fmla="*/ 6431850 w 9029700"/>
                <a:gd name="connsiteY0-522" fmla="*/ 786285 h 9087385"/>
                <a:gd name="connsiteX1-523" fmla="*/ 8826500 w 9029700"/>
                <a:gd name="connsiteY1-524" fmla="*/ 3791485 h 9087385"/>
                <a:gd name="connsiteX2-525" fmla="*/ 9029700 w 9029700"/>
                <a:gd name="connsiteY2-526" fmla="*/ 4528085 h 9087385"/>
                <a:gd name="connsiteX3-527" fmla="*/ 8991600 w 9029700"/>
                <a:gd name="connsiteY3-528" fmla="*/ 5366285 h 9087385"/>
                <a:gd name="connsiteX4-529" fmla="*/ 8686800 w 9029700"/>
                <a:gd name="connsiteY4-530" fmla="*/ 6039385 h 9087385"/>
                <a:gd name="connsiteX5-531" fmla="*/ 5359400 w 9029700"/>
                <a:gd name="connsiteY5-532" fmla="*/ 8795285 h 9087385"/>
                <a:gd name="connsiteX6-533" fmla="*/ 4546600 w 9029700"/>
                <a:gd name="connsiteY6-534" fmla="*/ 9087385 h 9087385"/>
                <a:gd name="connsiteX7-535" fmla="*/ 3822700 w 9029700"/>
                <a:gd name="connsiteY7-536" fmla="*/ 9074685 h 9087385"/>
                <a:gd name="connsiteX8-537" fmla="*/ 3111500 w 9029700"/>
                <a:gd name="connsiteY8-538" fmla="*/ 8757185 h 9087385"/>
                <a:gd name="connsiteX9-539" fmla="*/ 2743200 w 9029700"/>
                <a:gd name="connsiteY9-540" fmla="*/ 8465085 h 9087385"/>
                <a:gd name="connsiteX10-541" fmla="*/ 368300 w 9029700"/>
                <a:gd name="connsiteY10-542" fmla="*/ 5569485 h 9087385"/>
                <a:gd name="connsiteX11-543" fmla="*/ 63500 w 9029700"/>
                <a:gd name="connsiteY11-544" fmla="*/ 4947185 h 9087385"/>
                <a:gd name="connsiteX12-545" fmla="*/ 0 w 9029700"/>
                <a:gd name="connsiteY12-546" fmla="*/ 4426485 h 9087385"/>
                <a:gd name="connsiteX13-547" fmla="*/ 101600 w 9029700"/>
                <a:gd name="connsiteY13-548" fmla="*/ 3664485 h 9087385"/>
                <a:gd name="connsiteX14-549" fmla="*/ 508000 w 9029700"/>
                <a:gd name="connsiteY14-550" fmla="*/ 2877085 h 9087385"/>
                <a:gd name="connsiteX15-551" fmla="*/ 3556000 w 9029700"/>
                <a:gd name="connsiteY15-552" fmla="*/ 362485 h 9087385"/>
                <a:gd name="connsiteX16-553" fmla="*/ 4420076 w 9029700"/>
                <a:gd name="connsiteY16-554" fmla="*/ 31810 h 9087385"/>
                <a:gd name="connsiteX17-555" fmla="*/ 5202775 w 9029700"/>
                <a:gd name="connsiteY17-556" fmla="*/ 46859 h 9087385"/>
                <a:gd name="connsiteX18-557" fmla="*/ 6083300 w 9029700"/>
                <a:gd name="connsiteY18-558" fmla="*/ 438685 h 9087385"/>
                <a:gd name="connsiteX19-559" fmla="*/ 6431850 w 9029700"/>
                <a:gd name="connsiteY19-560" fmla="*/ 786285 h 9087385"/>
                <a:gd name="connsiteX0-561" fmla="*/ 6431850 w 9029700"/>
                <a:gd name="connsiteY0-562" fmla="*/ 786285 h 9087385"/>
                <a:gd name="connsiteX1-563" fmla="*/ 8795451 w 9029700"/>
                <a:gd name="connsiteY1-564" fmla="*/ 3796660 h 9087385"/>
                <a:gd name="connsiteX2-565" fmla="*/ 9029700 w 9029700"/>
                <a:gd name="connsiteY2-566" fmla="*/ 4528085 h 9087385"/>
                <a:gd name="connsiteX3-567" fmla="*/ 8991600 w 9029700"/>
                <a:gd name="connsiteY3-568" fmla="*/ 5366285 h 9087385"/>
                <a:gd name="connsiteX4-569" fmla="*/ 8686800 w 9029700"/>
                <a:gd name="connsiteY4-570" fmla="*/ 6039385 h 9087385"/>
                <a:gd name="connsiteX5-571" fmla="*/ 5359400 w 9029700"/>
                <a:gd name="connsiteY5-572" fmla="*/ 8795285 h 9087385"/>
                <a:gd name="connsiteX6-573" fmla="*/ 4546600 w 9029700"/>
                <a:gd name="connsiteY6-574" fmla="*/ 9087385 h 9087385"/>
                <a:gd name="connsiteX7-575" fmla="*/ 3822700 w 9029700"/>
                <a:gd name="connsiteY7-576" fmla="*/ 9074685 h 9087385"/>
                <a:gd name="connsiteX8-577" fmla="*/ 3111500 w 9029700"/>
                <a:gd name="connsiteY8-578" fmla="*/ 8757185 h 9087385"/>
                <a:gd name="connsiteX9-579" fmla="*/ 2743200 w 9029700"/>
                <a:gd name="connsiteY9-580" fmla="*/ 8465085 h 9087385"/>
                <a:gd name="connsiteX10-581" fmla="*/ 368300 w 9029700"/>
                <a:gd name="connsiteY10-582" fmla="*/ 5569485 h 9087385"/>
                <a:gd name="connsiteX11-583" fmla="*/ 63500 w 9029700"/>
                <a:gd name="connsiteY11-584" fmla="*/ 4947185 h 9087385"/>
                <a:gd name="connsiteX12-585" fmla="*/ 0 w 9029700"/>
                <a:gd name="connsiteY12-586" fmla="*/ 4426485 h 9087385"/>
                <a:gd name="connsiteX13-587" fmla="*/ 101600 w 9029700"/>
                <a:gd name="connsiteY13-588" fmla="*/ 3664485 h 9087385"/>
                <a:gd name="connsiteX14-589" fmla="*/ 508000 w 9029700"/>
                <a:gd name="connsiteY14-590" fmla="*/ 2877085 h 9087385"/>
                <a:gd name="connsiteX15-591" fmla="*/ 3556000 w 9029700"/>
                <a:gd name="connsiteY15-592" fmla="*/ 362485 h 9087385"/>
                <a:gd name="connsiteX16-593" fmla="*/ 4420076 w 9029700"/>
                <a:gd name="connsiteY16-594" fmla="*/ 31810 h 9087385"/>
                <a:gd name="connsiteX17-595" fmla="*/ 5202775 w 9029700"/>
                <a:gd name="connsiteY17-596" fmla="*/ 46859 h 9087385"/>
                <a:gd name="connsiteX18-597" fmla="*/ 6083300 w 9029700"/>
                <a:gd name="connsiteY18-598" fmla="*/ 438685 h 9087385"/>
                <a:gd name="connsiteX19-599" fmla="*/ 6431850 w 9029700"/>
                <a:gd name="connsiteY19-600" fmla="*/ 786285 h 9087385"/>
                <a:gd name="connsiteX0-601" fmla="*/ 6431850 w 9029700"/>
                <a:gd name="connsiteY0-602" fmla="*/ 786285 h 9087385"/>
                <a:gd name="connsiteX1-603" fmla="*/ 8795451 w 9029700"/>
                <a:gd name="connsiteY1-604" fmla="*/ 3796660 h 9087385"/>
                <a:gd name="connsiteX2-605" fmla="*/ 9029700 w 9029700"/>
                <a:gd name="connsiteY2-606" fmla="*/ 4528085 h 9087385"/>
                <a:gd name="connsiteX3-607" fmla="*/ 8991600 w 9029700"/>
                <a:gd name="connsiteY3-608" fmla="*/ 5366285 h 9087385"/>
                <a:gd name="connsiteX4-609" fmla="*/ 8686800 w 9029700"/>
                <a:gd name="connsiteY4-610" fmla="*/ 6039385 h 9087385"/>
                <a:gd name="connsiteX5-611" fmla="*/ 5359400 w 9029700"/>
                <a:gd name="connsiteY5-612" fmla="*/ 8795285 h 9087385"/>
                <a:gd name="connsiteX6-613" fmla="*/ 4546600 w 9029700"/>
                <a:gd name="connsiteY6-614" fmla="*/ 9087385 h 9087385"/>
                <a:gd name="connsiteX7-615" fmla="*/ 3822700 w 9029700"/>
                <a:gd name="connsiteY7-616" fmla="*/ 9074685 h 9087385"/>
                <a:gd name="connsiteX8-617" fmla="*/ 3111500 w 9029700"/>
                <a:gd name="connsiteY8-618" fmla="*/ 8757185 h 9087385"/>
                <a:gd name="connsiteX9-619" fmla="*/ 2743200 w 9029700"/>
                <a:gd name="connsiteY9-620" fmla="*/ 8465085 h 9087385"/>
                <a:gd name="connsiteX10-621" fmla="*/ 368300 w 9029700"/>
                <a:gd name="connsiteY10-622" fmla="*/ 5569485 h 9087385"/>
                <a:gd name="connsiteX11-623" fmla="*/ 63500 w 9029700"/>
                <a:gd name="connsiteY11-624" fmla="*/ 4947185 h 9087385"/>
                <a:gd name="connsiteX12-625" fmla="*/ 0 w 9029700"/>
                <a:gd name="connsiteY12-626" fmla="*/ 4426485 h 9087385"/>
                <a:gd name="connsiteX13-627" fmla="*/ 101600 w 9029700"/>
                <a:gd name="connsiteY13-628" fmla="*/ 3664485 h 9087385"/>
                <a:gd name="connsiteX14-629" fmla="*/ 508000 w 9029700"/>
                <a:gd name="connsiteY14-630" fmla="*/ 2877085 h 9087385"/>
                <a:gd name="connsiteX15-631" fmla="*/ 3556000 w 9029700"/>
                <a:gd name="connsiteY15-632" fmla="*/ 362485 h 9087385"/>
                <a:gd name="connsiteX16-633" fmla="*/ 4420076 w 9029700"/>
                <a:gd name="connsiteY16-634" fmla="*/ 31810 h 9087385"/>
                <a:gd name="connsiteX17-635" fmla="*/ 5202775 w 9029700"/>
                <a:gd name="connsiteY17-636" fmla="*/ 46859 h 9087385"/>
                <a:gd name="connsiteX18-637" fmla="*/ 6083300 w 9029700"/>
                <a:gd name="connsiteY18-638" fmla="*/ 438685 h 9087385"/>
                <a:gd name="connsiteX19-639" fmla="*/ 6431850 w 9029700"/>
                <a:gd name="connsiteY19-640" fmla="*/ 786285 h 9087385"/>
                <a:gd name="connsiteX0-641" fmla="*/ 6431850 w 9029700"/>
                <a:gd name="connsiteY0-642" fmla="*/ 786285 h 9087385"/>
                <a:gd name="connsiteX1-643" fmla="*/ 8805801 w 9029700"/>
                <a:gd name="connsiteY1-644" fmla="*/ 3791485 h 9087385"/>
                <a:gd name="connsiteX2-645" fmla="*/ 9029700 w 9029700"/>
                <a:gd name="connsiteY2-646" fmla="*/ 4528085 h 9087385"/>
                <a:gd name="connsiteX3-647" fmla="*/ 8991600 w 9029700"/>
                <a:gd name="connsiteY3-648" fmla="*/ 5366285 h 9087385"/>
                <a:gd name="connsiteX4-649" fmla="*/ 8686800 w 9029700"/>
                <a:gd name="connsiteY4-650" fmla="*/ 6039385 h 9087385"/>
                <a:gd name="connsiteX5-651" fmla="*/ 5359400 w 9029700"/>
                <a:gd name="connsiteY5-652" fmla="*/ 8795285 h 9087385"/>
                <a:gd name="connsiteX6-653" fmla="*/ 4546600 w 9029700"/>
                <a:gd name="connsiteY6-654" fmla="*/ 9087385 h 9087385"/>
                <a:gd name="connsiteX7-655" fmla="*/ 3822700 w 9029700"/>
                <a:gd name="connsiteY7-656" fmla="*/ 9074685 h 9087385"/>
                <a:gd name="connsiteX8-657" fmla="*/ 3111500 w 9029700"/>
                <a:gd name="connsiteY8-658" fmla="*/ 8757185 h 9087385"/>
                <a:gd name="connsiteX9-659" fmla="*/ 2743200 w 9029700"/>
                <a:gd name="connsiteY9-660" fmla="*/ 8465085 h 9087385"/>
                <a:gd name="connsiteX10-661" fmla="*/ 368300 w 9029700"/>
                <a:gd name="connsiteY10-662" fmla="*/ 5569485 h 9087385"/>
                <a:gd name="connsiteX11-663" fmla="*/ 63500 w 9029700"/>
                <a:gd name="connsiteY11-664" fmla="*/ 4947185 h 9087385"/>
                <a:gd name="connsiteX12-665" fmla="*/ 0 w 9029700"/>
                <a:gd name="connsiteY12-666" fmla="*/ 4426485 h 9087385"/>
                <a:gd name="connsiteX13-667" fmla="*/ 101600 w 9029700"/>
                <a:gd name="connsiteY13-668" fmla="*/ 3664485 h 9087385"/>
                <a:gd name="connsiteX14-669" fmla="*/ 508000 w 9029700"/>
                <a:gd name="connsiteY14-670" fmla="*/ 2877085 h 9087385"/>
                <a:gd name="connsiteX15-671" fmla="*/ 3556000 w 9029700"/>
                <a:gd name="connsiteY15-672" fmla="*/ 362485 h 9087385"/>
                <a:gd name="connsiteX16-673" fmla="*/ 4420076 w 9029700"/>
                <a:gd name="connsiteY16-674" fmla="*/ 31810 h 9087385"/>
                <a:gd name="connsiteX17-675" fmla="*/ 5202775 w 9029700"/>
                <a:gd name="connsiteY17-676" fmla="*/ 46859 h 9087385"/>
                <a:gd name="connsiteX18-677" fmla="*/ 6083300 w 9029700"/>
                <a:gd name="connsiteY18-678" fmla="*/ 438685 h 9087385"/>
                <a:gd name="connsiteX19-679" fmla="*/ 6431850 w 9029700"/>
                <a:gd name="connsiteY19-680" fmla="*/ 786285 h 9087385"/>
                <a:gd name="connsiteX0-681" fmla="*/ 6431850 w 9029700"/>
                <a:gd name="connsiteY0-682" fmla="*/ 786285 h 9087385"/>
                <a:gd name="connsiteX1-683" fmla="*/ 8805801 w 9029700"/>
                <a:gd name="connsiteY1-684" fmla="*/ 3791485 h 9087385"/>
                <a:gd name="connsiteX2-685" fmla="*/ 9029700 w 9029700"/>
                <a:gd name="connsiteY2-686" fmla="*/ 4528085 h 9087385"/>
                <a:gd name="connsiteX3-687" fmla="*/ 8991600 w 9029700"/>
                <a:gd name="connsiteY3-688" fmla="*/ 5366285 h 9087385"/>
                <a:gd name="connsiteX4-689" fmla="*/ 8686800 w 9029700"/>
                <a:gd name="connsiteY4-690" fmla="*/ 6039385 h 9087385"/>
                <a:gd name="connsiteX5-691" fmla="*/ 5359400 w 9029700"/>
                <a:gd name="connsiteY5-692" fmla="*/ 8795285 h 9087385"/>
                <a:gd name="connsiteX6-693" fmla="*/ 4546600 w 9029700"/>
                <a:gd name="connsiteY6-694" fmla="*/ 9087385 h 9087385"/>
                <a:gd name="connsiteX7-695" fmla="*/ 3822700 w 9029700"/>
                <a:gd name="connsiteY7-696" fmla="*/ 9074685 h 9087385"/>
                <a:gd name="connsiteX8-697" fmla="*/ 3111500 w 9029700"/>
                <a:gd name="connsiteY8-698" fmla="*/ 8757185 h 9087385"/>
                <a:gd name="connsiteX9-699" fmla="*/ 2743200 w 9029700"/>
                <a:gd name="connsiteY9-700" fmla="*/ 8465085 h 9087385"/>
                <a:gd name="connsiteX10-701" fmla="*/ 368300 w 9029700"/>
                <a:gd name="connsiteY10-702" fmla="*/ 5569485 h 9087385"/>
                <a:gd name="connsiteX11-703" fmla="*/ 63500 w 9029700"/>
                <a:gd name="connsiteY11-704" fmla="*/ 4947185 h 9087385"/>
                <a:gd name="connsiteX12-705" fmla="*/ 0 w 9029700"/>
                <a:gd name="connsiteY12-706" fmla="*/ 4426485 h 9087385"/>
                <a:gd name="connsiteX13-707" fmla="*/ 101600 w 9029700"/>
                <a:gd name="connsiteY13-708" fmla="*/ 3664485 h 9087385"/>
                <a:gd name="connsiteX14-709" fmla="*/ 508000 w 9029700"/>
                <a:gd name="connsiteY14-710" fmla="*/ 2877085 h 9087385"/>
                <a:gd name="connsiteX15-711" fmla="*/ 3556000 w 9029700"/>
                <a:gd name="connsiteY15-712" fmla="*/ 362485 h 9087385"/>
                <a:gd name="connsiteX16-713" fmla="*/ 4420076 w 9029700"/>
                <a:gd name="connsiteY16-714" fmla="*/ 31810 h 9087385"/>
                <a:gd name="connsiteX17-715" fmla="*/ 5202775 w 9029700"/>
                <a:gd name="connsiteY17-716" fmla="*/ 46859 h 9087385"/>
                <a:gd name="connsiteX18-717" fmla="*/ 6083300 w 9029700"/>
                <a:gd name="connsiteY18-718" fmla="*/ 438685 h 9087385"/>
                <a:gd name="connsiteX19-719" fmla="*/ 6431850 w 9029700"/>
                <a:gd name="connsiteY19-720" fmla="*/ 786285 h 9087385"/>
                <a:gd name="connsiteX0-721" fmla="*/ 6431850 w 9029700"/>
                <a:gd name="connsiteY0-722" fmla="*/ 786285 h 9087385"/>
                <a:gd name="connsiteX1-723" fmla="*/ 8805801 w 9029700"/>
                <a:gd name="connsiteY1-724" fmla="*/ 3791485 h 9087385"/>
                <a:gd name="connsiteX2-725" fmla="*/ 9029700 w 9029700"/>
                <a:gd name="connsiteY2-726" fmla="*/ 4528085 h 9087385"/>
                <a:gd name="connsiteX3-727" fmla="*/ 8991600 w 9029700"/>
                <a:gd name="connsiteY3-728" fmla="*/ 5366285 h 9087385"/>
                <a:gd name="connsiteX4-729" fmla="*/ 8686800 w 9029700"/>
                <a:gd name="connsiteY4-730" fmla="*/ 6039385 h 9087385"/>
                <a:gd name="connsiteX5-731" fmla="*/ 5359400 w 9029700"/>
                <a:gd name="connsiteY5-732" fmla="*/ 8795285 h 9087385"/>
                <a:gd name="connsiteX6-733" fmla="*/ 4546600 w 9029700"/>
                <a:gd name="connsiteY6-734" fmla="*/ 9087385 h 9087385"/>
                <a:gd name="connsiteX7-735" fmla="*/ 3822700 w 9029700"/>
                <a:gd name="connsiteY7-736" fmla="*/ 9074685 h 9087385"/>
                <a:gd name="connsiteX8-737" fmla="*/ 3111500 w 9029700"/>
                <a:gd name="connsiteY8-738" fmla="*/ 8757185 h 9087385"/>
                <a:gd name="connsiteX9-739" fmla="*/ 2743200 w 9029700"/>
                <a:gd name="connsiteY9-740" fmla="*/ 8465085 h 9087385"/>
                <a:gd name="connsiteX10-741" fmla="*/ 368300 w 9029700"/>
                <a:gd name="connsiteY10-742" fmla="*/ 5569485 h 9087385"/>
                <a:gd name="connsiteX11-743" fmla="*/ 63500 w 9029700"/>
                <a:gd name="connsiteY11-744" fmla="*/ 4947185 h 9087385"/>
                <a:gd name="connsiteX12-745" fmla="*/ 0 w 9029700"/>
                <a:gd name="connsiteY12-746" fmla="*/ 4426485 h 9087385"/>
                <a:gd name="connsiteX13-747" fmla="*/ 101600 w 9029700"/>
                <a:gd name="connsiteY13-748" fmla="*/ 3664485 h 9087385"/>
                <a:gd name="connsiteX14-749" fmla="*/ 508000 w 9029700"/>
                <a:gd name="connsiteY14-750" fmla="*/ 2877085 h 9087385"/>
                <a:gd name="connsiteX15-751" fmla="*/ 3556000 w 9029700"/>
                <a:gd name="connsiteY15-752" fmla="*/ 362485 h 9087385"/>
                <a:gd name="connsiteX16-753" fmla="*/ 4420076 w 9029700"/>
                <a:gd name="connsiteY16-754" fmla="*/ 31810 h 9087385"/>
                <a:gd name="connsiteX17-755" fmla="*/ 5202775 w 9029700"/>
                <a:gd name="connsiteY17-756" fmla="*/ 46859 h 9087385"/>
                <a:gd name="connsiteX18-757" fmla="*/ 6083300 w 9029700"/>
                <a:gd name="connsiteY18-758" fmla="*/ 438685 h 9087385"/>
                <a:gd name="connsiteX19-759" fmla="*/ 6431850 w 9029700"/>
                <a:gd name="connsiteY19-760" fmla="*/ 786285 h 9087385"/>
                <a:gd name="connsiteX0-761" fmla="*/ 6431850 w 9050747"/>
                <a:gd name="connsiteY0-762" fmla="*/ 786285 h 9087385"/>
                <a:gd name="connsiteX1-763" fmla="*/ 8805801 w 9050747"/>
                <a:gd name="connsiteY1-764" fmla="*/ 3791485 h 9087385"/>
                <a:gd name="connsiteX2-765" fmla="*/ 9029700 w 9050747"/>
                <a:gd name="connsiteY2-766" fmla="*/ 4528085 h 9087385"/>
                <a:gd name="connsiteX3-767" fmla="*/ 8991600 w 9050747"/>
                <a:gd name="connsiteY3-768" fmla="*/ 5366285 h 9087385"/>
                <a:gd name="connsiteX4-769" fmla="*/ 8686800 w 9050747"/>
                <a:gd name="connsiteY4-770" fmla="*/ 6039385 h 9087385"/>
                <a:gd name="connsiteX5-771" fmla="*/ 5359400 w 9050747"/>
                <a:gd name="connsiteY5-772" fmla="*/ 8795285 h 9087385"/>
                <a:gd name="connsiteX6-773" fmla="*/ 4546600 w 9050747"/>
                <a:gd name="connsiteY6-774" fmla="*/ 9087385 h 9087385"/>
                <a:gd name="connsiteX7-775" fmla="*/ 3822700 w 9050747"/>
                <a:gd name="connsiteY7-776" fmla="*/ 9074685 h 9087385"/>
                <a:gd name="connsiteX8-777" fmla="*/ 3111500 w 9050747"/>
                <a:gd name="connsiteY8-778" fmla="*/ 8757185 h 9087385"/>
                <a:gd name="connsiteX9-779" fmla="*/ 2743200 w 9050747"/>
                <a:gd name="connsiteY9-780" fmla="*/ 8465085 h 9087385"/>
                <a:gd name="connsiteX10-781" fmla="*/ 368300 w 9050747"/>
                <a:gd name="connsiteY10-782" fmla="*/ 5569485 h 9087385"/>
                <a:gd name="connsiteX11-783" fmla="*/ 63500 w 9050747"/>
                <a:gd name="connsiteY11-784" fmla="*/ 4947185 h 9087385"/>
                <a:gd name="connsiteX12-785" fmla="*/ 0 w 9050747"/>
                <a:gd name="connsiteY12-786" fmla="*/ 4426485 h 9087385"/>
                <a:gd name="connsiteX13-787" fmla="*/ 101600 w 9050747"/>
                <a:gd name="connsiteY13-788" fmla="*/ 3664485 h 9087385"/>
                <a:gd name="connsiteX14-789" fmla="*/ 508000 w 9050747"/>
                <a:gd name="connsiteY14-790" fmla="*/ 2877085 h 9087385"/>
                <a:gd name="connsiteX15-791" fmla="*/ 3556000 w 9050747"/>
                <a:gd name="connsiteY15-792" fmla="*/ 362485 h 9087385"/>
                <a:gd name="connsiteX16-793" fmla="*/ 4420076 w 9050747"/>
                <a:gd name="connsiteY16-794" fmla="*/ 31810 h 9087385"/>
                <a:gd name="connsiteX17-795" fmla="*/ 5202775 w 9050747"/>
                <a:gd name="connsiteY17-796" fmla="*/ 46859 h 9087385"/>
                <a:gd name="connsiteX18-797" fmla="*/ 6083300 w 9050747"/>
                <a:gd name="connsiteY18-798" fmla="*/ 438685 h 9087385"/>
                <a:gd name="connsiteX19-799" fmla="*/ 6431850 w 9050747"/>
                <a:gd name="connsiteY19-800" fmla="*/ 786285 h 9087385"/>
                <a:gd name="connsiteX0-801" fmla="*/ 6431850 w 9046141"/>
                <a:gd name="connsiteY0-802" fmla="*/ 786285 h 9087385"/>
                <a:gd name="connsiteX1-803" fmla="*/ 8805801 w 9046141"/>
                <a:gd name="connsiteY1-804" fmla="*/ 3791485 h 9087385"/>
                <a:gd name="connsiteX2-805" fmla="*/ 9029700 w 9046141"/>
                <a:gd name="connsiteY2-806" fmla="*/ 4528085 h 9087385"/>
                <a:gd name="connsiteX3-807" fmla="*/ 8955375 w 9046141"/>
                <a:gd name="connsiteY3-808" fmla="*/ 5361110 h 9087385"/>
                <a:gd name="connsiteX4-809" fmla="*/ 8686800 w 9046141"/>
                <a:gd name="connsiteY4-810" fmla="*/ 6039385 h 9087385"/>
                <a:gd name="connsiteX5-811" fmla="*/ 5359400 w 9046141"/>
                <a:gd name="connsiteY5-812" fmla="*/ 8795285 h 9087385"/>
                <a:gd name="connsiteX6-813" fmla="*/ 4546600 w 9046141"/>
                <a:gd name="connsiteY6-814" fmla="*/ 9087385 h 9087385"/>
                <a:gd name="connsiteX7-815" fmla="*/ 3822700 w 9046141"/>
                <a:gd name="connsiteY7-816" fmla="*/ 9074685 h 9087385"/>
                <a:gd name="connsiteX8-817" fmla="*/ 3111500 w 9046141"/>
                <a:gd name="connsiteY8-818" fmla="*/ 8757185 h 9087385"/>
                <a:gd name="connsiteX9-819" fmla="*/ 2743200 w 9046141"/>
                <a:gd name="connsiteY9-820" fmla="*/ 8465085 h 9087385"/>
                <a:gd name="connsiteX10-821" fmla="*/ 368300 w 9046141"/>
                <a:gd name="connsiteY10-822" fmla="*/ 5569485 h 9087385"/>
                <a:gd name="connsiteX11-823" fmla="*/ 63500 w 9046141"/>
                <a:gd name="connsiteY11-824" fmla="*/ 4947185 h 9087385"/>
                <a:gd name="connsiteX12-825" fmla="*/ 0 w 9046141"/>
                <a:gd name="connsiteY12-826" fmla="*/ 4426485 h 9087385"/>
                <a:gd name="connsiteX13-827" fmla="*/ 101600 w 9046141"/>
                <a:gd name="connsiteY13-828" fmla="*/ 3664485 h 9087385"/>
                <a:gd name="connsiteX14-829" fmla="*/ 508000 w 9046141"/>
                <a:gd name="connsiteY14-830" fmla="*/ 2877085 h 9087385"/>
                <a:gd name="connsiteX15-831" fmla="*/ 3556000 w 9046141"/>
                <a:gd name="connsiteY15-832" fmla="*/ 362485 h 9087385"/>
                <a:gd name="connsiteX16-833" fmla="*/ 4420076 w 9046141"/>
                <a:gd name="connsiteY16-834" fmla="*/ 31810 h 9087385"/>
                <a:gd name="connsiteX17-835" fmla="*/ 5202775 w 9046141"/>
                <a:gd name="connsiteY17-836" fmla="*/ 46859 h 9087385"/>
                <a:gd name="connsiteX18-837" fmla="*/ 6083300 w 9046141"/>
                <a:gd name="connsiteY18-838" fmla="*/ 438685 h 9087385"/>
                <a:gd name="connsiteX19-839" fmla="*/ 6431850 w 9046141"/>
                <a:gd name="connsiteY19-840" fmla="*/ 786285 h 9087385"/>
                <a:gd name="connsiteX0-841" fmla="*/ 6431850 w 9054180"/>
                <a:gd name="connsiteY0-842" fmla="*/ 786285 h 9087385"/>
                <a:gd name="connsiteX1-843" fmla="*/ 8805801 w 9054180"/>
                <a:gd name="connsiteY1-844" fmla="*/ 3791485 h 9087385"/>
                <a:gd name="connsiteX2-845" fmla="*/ 9029700 w 9054180"/>
                <a:gd name="connsiteY2-846" fmla="*/ 4528085 h 9087385"/>
                <a:gd name="connsiteX3-847" fmla="*/ 8955375 w 9054180"/>
                <a:gd name="connsiteY3-848" fmla="*/ 5361110 h 9087385"/>
                <a:gd name="connsiteX4-849" fmla="*/ 8686800 w 9054180"/>
                <a:gd name="connsiteY4-850" fmla="*/ 6039385 h 9087385"/>
                <a:gd name="connsiteX5-851" fmla="*/ 5359400 w 9054180"/>
                <a:gd name="connsiteY5-852" fmla="*/ 8795285 h 9087385"/>
                <a:gd name="connsiteX6-853" fmla="*/ 4546600 w 9054180"/>
                <a:gd name="connsiteY6-854" fmla="*/ 9087385 h 9087385"/>
                <a:gd name="connsiteX7-855" fmla="*/ 3822700 w 9054180"/>
                <a:gd name="connsiteY7-856" fmla="*/ 9074685 h 9087385"/>
                <a:gd name="connsiteX8-857" fmla="*/ 3111500 w 9054180"/>
                <a:gd name="connsiteY8-858" fmla="*/ 8757185 h 9087385"/>
                <a:gd name="connsiteX9-859" fmla="*/ 2743200 w 9054180"/>
                <a:gd name="connsiteY9-860" fmla="*/ 8465085 h 9087385"/>
                <a:gd name="connsiteX10-861" fmla="*/ 368300 w 9054180"/>
                <a:gd name="connsiteY10-862" fmla="*/ 5569485 h 9087385"/>
                <a:gd name="connsiteX11-863" fmla="*/ 63500 w 9054180"/>
                <a:gd name="connsiteY11-864" fmla="*/ 4947185 h 9087385"/>
                <a:gd name="connsiteX12-865" fmla="*/ 0 w 9054180"/>
                <a:gd name="connsiteY12-866" fmla="*/ 4426485 h 9087385"/>
                <a:gd name="connsiteX13-867" fmla="*/ 101600 w 9054180"/>
                <a:gd name="connsiteY13-868" fmla="*/ 3664485 h 9087385"/>
                <a:gd name="connsiteX14-869" fmla="*/ 508000 w 9054180"/>
                <a:gd name="connsiteY14-870" fmla="*/ 2877085 h 9087385"/>
                <a:gd name="connsiteX15-871" fmla="*/ 3556000 w 9054180"/>
                <a:gd name="connsiteY15-872" fmla="*/ 362485 h 9087385"/>
                <a:gd name="connsiteX16-873" fmla="*/ 4420076 w 9054180"/>
                <a:gd name="connsiteY16-874" fmla="*/ 31810 h 9087385"/>
                <a:gd name="connsiteX17-875" fmla="*/ 5202775 w 9054180"/>
                <a:gd name="connsiteY17-876" fmla="*/ 46859 h 9087385"/>
                <a:gd name="connsiteX18-877" fmla="*/ 6083300 w 9054180"/>
                <a:gd name="connsiteY18-878" fmla="*/ 438685 h 9087385"/>
                <a:gd name="connsiteX19-879" fmla="*/ 6431850 w 9054180"/>
                <a:gd name="connsiteY19-880" fmla="*/ 786285 h 9087385"/>
                <a:gd name="connsiteX0-881" fmla="*/ 6431850 w 9054180"/>
                <a:gd name="connsiteY0-882" fmla="*/ 786285 h 9087385"/>
                <a:gd name="connsiteX1-883" fmla="*/ 8805801 w 9054180"/>
                <a:gd name="connsiteY1-884" fmla="*/ 3791485 h 9087385"/>
                <a:gd name="connsiteX2-885" fmla="*/ 9029700 w 9054180"/>
                <a:gd name="connsiteY2-886" fmla="*/ 4528085 h 9087385"/>
                <a:gd name="connsiteX3-887" fmla="*/ 8955375 w 9054180"/>
                <a:gd name="connsiteY3-888" fmla="*/ 5361110 h 9087385"/>
                <a:gd name="connsiteX4-889" fmla="*/ 8686800 w 9054180"/>
                <a:gd name="connsiteY4-890" fmla="*/ 6039385 h 9087385"/>
                <a:gd name="connsiteX5-891" fmla="*/ 5359400 w 9054180"/>
                <a:gd name="connsiteY5-892" fmla="*/ 8795285 h 9087385"/>
                <a:gd name="connsiteX6-893" fmla="*/ 4546600 w 9054180"/>
                <a:gd name="connsiteY6-894" fmla="*/ 9087385 h 9087385"/>
                <a:gd name="connsiteX7-895" fmla="*/ 3822700 w 9054180"/>
                <a:gd name="connsiteY7-896" fmla="*/ 9074685 h 9087385"/>
                <a:gd name="connsiteX8-897" fmla="*/ 3111500 w 9054180"/>
                <a:gd name="connsiteY8-898" fmla="*/ 8757185 h 9087385"/>
                <a:gd name="connsiteX9-899" fmla="*/ 2743200 w 9054180"/>
                <a:gd name="connsiteY9-900" fmla="*/ 8465085 h 9087385"/>
                <a:gd name="connsiteX10-901" fmla="*/ 368300 w 9054180"/>
                <a:gd name="connsiteY10-902" fmla="*/ 5569485 h 9087385"/>
                <a:gd name="connsiteX11-903" fmla="*/ 63500 w 9054180"/>
                <a:gd name="connsiteY11-904" fmla="*/ 4947185 h 9087385"/>
                <a:gd name="connsiteX12-905" fmla="*/ 0 w 9054180"/>
                <a:gd name="connsiteY12-906" fmla="*/ 4426485 h 9087385"/>
                <a:gd name="connsiteX13-907" fmla="*/ 101600 w 9054180"/>
                <a:gd name="connsiteY13-908" fmla="*/ 3664485 h 9087385"/>
                <a:gd name="connsiteX14-909" fmla="*/ 508000 w 9054180"/>
                <a:gd name="connsiteY14-910" fmla="*/ 2877085 h 9087385"/>
                <a:gd name="connsiteX15-911" fmla="*/ 3556000 w 9054180"/>
                <a:gd name="connsiteY15-912" fmla="*/ 362485 h 9087385"/>
                <a:gd name="connsiteX16-913" fmla="*/ 4420076 w 9054180"/>
                <a:gd name="connsiteY16-914" fmla="*/ 31810 h 9087385"/>
                <a:gd name="connsiteX17-915" fmla="*/ 5202775 w 9054180"/>
                <a:gd name="connsiteY17-916" fmla="*/ 46859 h 9087385"/>
                <a:gd name="connsiteX18-917" fmla="*/ 6083300 w 9054180"/>
                <a:gd name="connsiteY18-918" fmla="*/ 438685 h 9087385"/>
                <a:gd name="connsiteX19-919" fmla="*/ 6431850 w 9054180"/>
                <a:gd name="connsiteY19-920" fmla="*/ 786285 h 9087385"/>
                <a:gd name="connsiteX0-921" fmla="*/ 6431850 w 9054180"/>
                <a:gd name="connsiteY0-922" fmla="*/ 786285 h 9087385"/>
                <a:gd name="connsiteX1-923" fmla="*/ 8805801 w 9054180"/>
                <a:gd name="connsiteY1-924" fmla="*/ 3791485 h 9087385"/>
                <a:gd name="connsiteX2-925" fmla="*/ 9029700 w 9054180"/>
                <a:gd name="connsiteY2-926" fmla="*/ 4528085 h 9087385"/>
                <a:gd name="connsiteX3-927" fmla="*/ 8955375 w 9054180"/>
                <a:gd name="connsiteY3-928" fmla="*/ 5361110 h 9087385"/>
                <a:gd name="connsiteX4-929" fmla="*/ 8645401 w 9054180"/>
                <a:gd name="connsiteY4-930" fmla="*/ 6013510 h 9087385"/>
                <a:gd name="connsiteX5-931" fmla="*/ 5359400 w 9054180"/>
                <a:gd name="connsiteY5-932" fmla="*/ 8795285 h 9087385"/>
                <a:gd name="connsiteX6-933" fmla="*/ 4546600 w 9054180"/>
                <a:gd name="connsiteY6-934" fmla="*/ 9087385 h 9087385"/>
                <a:gd name="connsiteX7-935" fmla="*/ 3822700 w 9054180"/>
                <a:gd name="connsiteY7-936" fmla="*/ 9074685 h 9087385"/>
                <a:gd name="connsiteX8-937" fmla="*/ 3111500 w 9054180"/>
                <a:gd name="connsiteY8-938" fmla="*/ 8757185 h 9087385"/>
                <a:gd name="connsiteX9-939" fmla="*/ 2743200 w 9054180"/>
                <a:gd name="connsiteY9-940" fmla="*/ 8465085 h 9087385"/>
                <a:gd name="connsiteX10-941" fmla="*/ 368300 w 9054180"/>
                <a:gd name="connsiteY10-942" fmla="*/ 5569485 h 9087385"/>
                <a:gd name="connsiteX11-943" fmla="*/ 63500 w 9054180"/>
                <a:gd name="connsiteY11-944" fmla="*/ 4947185 h 9087385"/>
                <a:gd name="connsiteX12-945" fmla="*/ 0 w 9054180"/>
                <a:gd name="connsiteY12-946" fmla="*/ 4426485 h 9087385"/>
                <a:gd name="connsiteX13-947" fmla="*/ 101600 w 9054180"/>
                <a:gd name="connsiteY13-948" fmla="*/ 3664485 h 9087385"/>
                <a:gd name="connsiteX14-949" fmla="*/ 508000 w 9054180"/>
                <a:gd name="connsiteY14-950" fmla="*/ 2877085 h 9087385"/>
                <a:gd name="connsiteX15-951" fmla="*/ 3556000 w 9054180"/>
                <a:gd name="connsiteY15-952" fmla="*/ 362485 h 9087385"/>
                <a:gd name="connsiteX16-953" fmla="*/ 4420076 w 9054180"/>
                <a:gd name="connsiteY16-954" fmla="*/ 31810 h 9087385"/>
                <a:gd name="connsiteX17-955" fmla="*/ 5202775 w 9054180"/>
                <a:gd name="connsiteY17-956" fmla="*/ 46859 h 9087385"/>
                <a:gd name="connsiteX18-957" fmla="*/ 6083300 w 9054180"/>
                <a:gd name="connsiteY18-958" fmla="*/ 438685 h 9087385"/>
                <a:gd name="connsiteX19-959" fmla="*/ 6431850 w 9054180"/>
                <a:gd name="connsiteY19-960" fmla="*/ 786285 h 9087385"/>
                <a:gd name="connsiteX0-961" fmla="*/ 6431850 w 9054180"/>
                <a:gd name="connsiteY0-962" fmla="*/ 786285 h 9087385"/>
                <a:gd name="connsiteX1-963" fmla="*/ 8805801 w 9054180"/>
                <a:gd name="connsiteY1-964" fmla="*/ 3791485 h 9087385"/>
                <a:gd name="connsiteX2-965" fmla="*/ 9029700 w 9054180"/>
                <a:gd name="connsiteY2-966" fmla="*/ 4528085 h 9087385"/>
                <a:gd name="connsiteX3-967" fmla="*/ 8955375 w 9054180"/>
                <a:gd name="connsiteY3-968" fmla="*/ 5361110 h 9087385"/>
                <a:gd name="connsiteX4-969" fmla="*/ 8660927 w 9054180"/>
                <a:gd name="connsiteY4-970" fmla="*/ 6008334 h 9087385"/>
                <a:gd name="connsiteX5-971" fmla="*/ 5359400 w 9054180"/>
                <a:gd name="connsiteY5-972" fmla="*/ 8795285 h 9087385"/>
                <a:gd name="connsiteX6-973" fmla="*/ 4546600 w 9054180"/>
                <a:gd name="connsiteY6-974" fmla="*/ 9087385 h 9087385"/>
                <a:gd name="connsiteX7-975" fmla="*/ 3822700 w 9054180"/>
                <a:gd name="connsiteY7-976" fmla="*/ 9074685 h 9087385"/>
                <a:gd name="connsiteX8-977" fmla="*/ 3111500 w 9054180"/>
                <a:gd name="connsiteY8-978" fmla="*/ 8757185 h 9087385"/>
                <a:gd name="connsiteX9-979" fmla="*/ 2743200 w 9054180"/>
                <a:gd name="connsiteY9-980" fmla="*/ 8465085 h 9087385"/>
                <a:gd name="connsiteX10-981" fmla="*/ 368300 w 9054180"/>
                <a:gd name="connsiteY10-982" fmla="*/ 5569485 h 9087385"/>
                <a:gd name="connsiteX11-983" fmla="*/ 63500 w 9054180"/>
                <a:gd name="connsiteY11-984" fmla="*/ 4947185 h 9087385"/>
                <a:gd name="connsiteX12-985" fmla="*/ 0 w 9054180"/>
                <a:gd name="connsiteY12-986" fmla="*/ 4426485 h 9087385"/>
                <a:gd name="connsiteX13-987" fmla="*/ 101600 w 9054180"/>
                <a:gd name="connsiteY13-988" fmla="*/ 3664485 h 9087385"/>
                <a:gd name="connsiteX14-989" fmla="*/ 508000 w 9054180"/>
                <a:gd name="connsiteY14-990" fmla="*/ 2877085 h 9087385"/>
                <a:gd name="connsiteX15-991" fmla="*/ 3556000 w 9054180"/>
                <a:gd name="connsiteY15-992" fmla="*/ 362485 h 9087385"/>
                <a:gd name="connsiteX16-993" fmla="*/ 4420076 w 9054180"/>
                <a:gd name="connsiteY16-994" fmla="*/ 31810 h 9087385"/>
                <a:gd name="connsiteX17-995" fmla="*/ 5202775 w 9054180"/>
                <a:gd name="connsiteY17-996" fmla="*/ 46859 h 9087385"/>
                <a:gd name="connsiteX18-997" fmla="*/ 6083300 w 9054180"/>
                <a:gd name="connsiteY18-998" fmla="*/ 438685 h 9087385"/>
                <a:gd name="connsiteX19-999" fmla="*/ 6431850 w 9054180"/>
                <a:gd name="connsiteY19-1000" fmla="*/ 786285 h 9087385"/>
                <a:gd name="connsiteX0-1001" fmla="*/ 6431850 w 9054180"/>
                <a:gd name="connsiteY0-1002" fmla="*/ 786285 h 9087385"/>
                <a:gd name="connsiteX1-1003" fmla="*/ 8805801 w 9054180"/>
                <a:gd name="connsiteY1-1004" fmla="*/ 3791485 h 9087385"/>
                <a:gd name="connsiteX2-1005" fmla="*/ 9029700 w 9054180"/>
                <a:gd name="connsiteY2-1006" fmla="*/ 4528085 h 9087385"/>
                <a:gd name="connsiteX3-1007" fmla="*/ 8955375 w 9054180"/>
                <a:gd name="connsiteY3-1008" fmla="*/ 5361110 h 9087385"/>
                <a:gd name="connsiteX4-1009" fmla="*/ 8660927 w 9054180"/>
                <a:gd name="connsiteY4-1010" fmla="*/ 6008334 h 9087385"/>
                <a:gd name="connsiteX5-1011" fmla="*/ 5359400 w 9054180"/>
                <a:gd name="connsiteY5-1012" fmla="*/ 8795285 h 9087385"/>
                <a:gd name="connsiteX6-1013" fmla="*/ 4546600 w 9054180"/>
                <a:gd name="connsiteY6-1014" fmla="*/ 9087385 h 9087385"/>
                <a:gd name="connsiteX7-1015" fmla="*/ 3822700 w 9054180"/>
                <a:gd name="connsiteY7-1016" fmla="*/ 9074685 h 9087385"/>
                <a:gd name="connsiteX8-1017" fmla="*/ 3111500 w 9054180"/>
                <a:gd name="connsiteY8-1018" fmla="*/ 8757185 h 9087385"/>
                <a:gd name="connsiteX9-1019" fmla="*/ 2743200 w 9054180"/>
                <a:gd name="connsiteY9-1020" fmla="*/ 8465085 h 9087385"/>
                <a:gd name="connsiteX10-1021" fmla="*/ 368300 w 9054180"/>
                <a:gd name="connsiteY10-1022" fmla="*/ 5569485 h 9087385"/>
                <a:gd name="connsiteX11-1023" fmla="*/ 63500 w 9054180"/>
                <a:gd name="connsiteY11-1024" fmla="*/ 4947185 h 9087385"/>
                <a:gd name="connsiteX12-1025" fmla="*/ 0 w 9054180"/>
                <a:gd name="connsiteY12-1026" fmla="*/ 4426485 h 9087385"/>
                <a:gd name="connsiteX13-1027" fmla="*/ 101600 w 9054180"/>
                <a:gd name="connsiteY13-1028" fmla="*/ 3664485 h 9087385"/>
                <a:gd name="connsiteX14-1029" fmla="*/ 508000 w 9054180"/>
                <a:gd name="connsiteY14-1030" fmla="*/ 2877085 h 9087385"/>
                <a:gd name="connsiteX15-1031" fmla="*/ 3556000 w 9054180"/>
                <a:gd name="connsiteY15-1032" fmla="*/ 362485 h 9087385"/>
                <a:gd name="connsiteX16-1033" fmla="*/ 4420076 w 9054180"/>
                <a:gd name="connsiteY16-1034" fmla="*/ 31810 h 9087385"/>
                <a:gd name="connsiteX17-1035" fmla="*/ 5202775 w 9054180"/>
                <a:gd name="connsiteY17-1036" fmla="*/ 46859 h 9087385"/>
                <a:gd name="connsiteX18-1037" fmla="*/ 6083300 w 9054180"/>
                <a:gd name="connsiteY18-1038" fmla="*/ 438685 h 9087385"/>
                <a:gd name="connsiteX19-1039" fmla="*/ 6431850 w 9054180"/>
                <a:gd name="connsiteY19-1040" fmla="*/ 786285 h 9087385"/>
                <a:gd name="connsiteX0-1041" fmla="*/ 6431850 w 9054180"/>
                <a:gd name="connsiteY0-1042" fmla="*/ 786285 h 9087385"/>
                <a:gd name="connsiteX1-1043" fmla="*/ 8805801 w 9054180"/>
                <a:gd name="connsiteY1-1044" fmla="*/ 3791485 h 9087385"/>
                <a:gd name="connsiteX2-1045" fmla="*/ 9029700 w 9054180"/>
                <a:gd name="connsiteY2-1046" fmla="*/ 4528085 h 9087385"/>
                <a:gd name="connsiteX3-1047" fmla="*/ 8955375 w 9054180"/>
                <a:gd name="connsiteY3-1048" fmla="*/ 5361110 h 9087385"/>
                <a:gd name="connsiteX4-1049" fmla="*/ 8660927 w 9054180"/>
                <a:gd name="connsiteY4-1050" fmla="*/ 6008334 h 9087385"/>
                <a:gd name="connsiteX5-1051" fmla="*/ 5359400 w 9054180"/>
                <a:gd name="connsiteY5-1052" fmla="*/ 8795285 h 9087385"/>
                <a:gd name="connsiteX6-1053" fmla="*/ 4546600 w 9054180"/>
                <a:gd name="connsiteY6-1054" fmla="*/ 9087385 h 9087385"/>
                <a:gd name="connsiteX7-1055" fmla="*/ 3822700 w 9054180"/>
                <a:gd name="connsiteY7-1056" fmla="*/ 9074685 h 9087385"/>
                <a:gd name="connsiteX8-1057" fmla="*/ 3111500 w 9054180"/>
                <a:gd name="connsiteY8-1058" fmla="*/ 8757185 h 9087385"/>
                <a:gd name="connsiteX9-1059" fmla="*/ 2743200 w 9054180"/>
                <a:gd name="connsiteY9-1060" fmla="*/ 8465085 h 9087385"/>
                <a:gd name="connsiteX10-1061" fmla="*/ 368300 w 9054180"/>
                <a:gd name="connsiteY10-1062" fmla="*/ 5569485 h 9087385"/>
                <a:gd name="connsiteX11-1063" fmla="*/ 63500 w 9054180"/>
                <a:gd name="connsiteY11-1064" fmla="*/ 4947185 h 9087385"/>
                <a:gd name="connsiteX12-1065" fmla="*/ 0 w 9054180"/>
                <a:gd name="connsiteY12-1066" fmla="*/ 4426485 h 9087385"/>
                <a:gd name="connsiteX13-1067" fmla="*/ 101600 w 9054180"/>
                <a:gd name="connsiteY13-1068" fmla="*/ 3664485 h 9087385"/>
                <a:gd name="connsiteX14-1069" fmla="*/ 508000 w 9054180"/>
                <a:gd name="connsiteY14-1070" fmla="*/ 2877085 h 9087385"/>
                <a:gd name="connsiteX15-1071" fmla="*/ 3556000 w 9054180"/>
                <a:gd name="connsiteY15-1072" fmla="*/ 362485 h 9087385"/>
                <a:gd name="connsiteX16-1073" fmla="*/ 4420076 w 9054180"/>
                <a:gd name="connsiteY16-1074" fmla="*/ 31810 h 9087385"/>
                <a:gd name="connsiteX17-1075" fmla="*/ 5202775 w 9054180"/>
                <a:gd name="connsiteY17-1076" fmla="*/ 46859 h 9087385"/>
                <a:gd name="connsiteX18-1077" fmla="*/ 6083300 w 9054180"/>
                <a:gd name="connsiteY18-1078" fmla="*/ 438685 h 9087385"/>
                <a:gd name="connsiteX19-1079" fmla="*/ 6431850 w 9054180"/>
                <a:gd name="connsiteY19-1080" fmla="*/ 786285 h 9087385"/>
                <a:gd name="connsiteX0-1081" fmla="*/ 6431850 w 9054180"/>
                <a:gd name="connsiteY0-1082" fmla="*/ 786285 h 9087385"/>
                <a:gd name="connsiteX1-1083" fmla="*/ 8805801 w 9054180"/>
                <a:gd name="connsiteY1-1084" fmla="*/ 3791485 h 9087385"/>
                <a:gd name="connsiteX2-1085" fmla="*/ 9029700 w 9054180"/>
                <a:gd name="connsiteY2-1086" fmla="*/ 4528085 h 9087385"/>
                <a:gd name="connsiteX3-1087" fmla="*/ 8955375 w 9054180"/>
                <a:gd name="connsiteY3-1088" fmla="*/ 5361110 h 9087385"/>
                <a:gd name="connsiteX4-1089" fmla="*/ 8562602 w 9054180"/>
                <a:gd name="connsiteY4-1090" fmla="*/ 6142886 h 9087385"/>
                <a:gd name="connsiteX5-1091" fmla="*/ 5359400 w 9054180"/>
                <a:gd name="connsiteY5-1092" fmla="*/ 8795285 h 9087385"/>
                <a:gd name="connsiteX6-1093" fmla="*/ 4546600 w 9054180"/>
                <a:gd name="connsiteY6-1094" fmla="*/ 9087385 h 9087385"/>
                <a:gd name="connsiteX7-1095" fmla="*/ 3822700 w 9054180"/>
                <a:gd name="connsiteY7-1096" fmla="*/ 9074685 h 9087385"/>
                <a:gd name="connsiteX8-1097" fmla="*/ 3111500 w 9054180"/>
                <a:gd name="connsiteY8-1098" fmla="*/ 8757185 h 9087385"/>
                <a:gd name="connsiteX9-1099" fmla="*/ 2743200 w 9054180"/>
                <a:gd name="connsiteY9-1100" fmla="*/ 8465085 h 9087385"/>
                <a:gd name="connsiteX10-1101" fmla="*/ 368300 w 9054180"/>
                <a:gd name="connsiteY10-1102" fmla="*/ 5569485 h 9087385"/>
                <a:gd name="connsiteX11-1103" fmla="*/ 63500 w 9054180"/>
                <a:gd name="connsiteY11-1104" fmla="*/ 4947185 h 9087385"/>
                <a:gd name="connsiteX12-1105" fmla="*/ 0 w 9054180"/>
                <a:gd name="connsiteY12-1106" fmla="*/ 4426485 h 9087385"/>
                <a:gd name="connsiteX13-1107" fmla="*/ 101600 w 9054180"/>
                <a:gd name="connsiteY13-1108" fmla="*/ 3664485 h 9087385"/>
                <a:gd name="connsiteX14-1109" fmla="*/ 508000 w 9054180"/>
                <a:gd name="connsiteY14-1110" fmla="*/ 2877085 h 9087385"/>
                <a:gd name="connsiteX15-1111" fmla="*/ 3556000 w 9054180"/>
                <a:gd name="connsiteY15-1112" fmla="*/ 362485 h 9087385"/>
                <a:gd name="connsiteX16-1113" fmla="*/ 4420076 w 9054180"/>
                <a:gd name="connsiteY16-1114" fmla="*/ 31810 h 9087385"/>
                <a:gd name="connsiteX17-1115" fmla="*/ 5202775 w 9054180"/>
                <a:gd name="connsiteY17-1116" fmla="*/ 46859 h 9087385"/>
                <a:gd name="connsiteX18-1117" fmla="*/ 6083300 w 9054180"/>
                <a:gd name="connsiteY18-1118" fmla="*/ 438685 h 9087385"/>
                <a:gd name="connsiteX19-1119" fmla="*/ 6431850 w 9054180"/>
                <a:gd name="connsiteY19-1120" fmla="*/ 786285 h 9087385"/>
                <a:gd name="connsiteX0-1121" fmla="*/ 6431850 w 9054180"/>
                <a:gd name="connsiteY0-1122" fmla="*/ 786285 h 9087385"/>
                <a:gd name="connsiteX1-1123" fmla="*/ 8805801 w 9054180"/>
                <a:gd name="connsiteY1-1124" fmla="*/ 3791485 h 9087385"/>
                <a:gd name="connsiteX2-1125" fmla="*/ 9029700 w 9054180"/>
                <a:gd name="connsiteY2-1126" fmla="*/ 4528085 h 9087385"/>
                <a:gd name="connsiteX3-1127" fmla="*/ 8955375 w 9054180"/>
                <a:gd name="connsiteY3-1128" fmla="*/ 5361110 h 9087385"/>
                <a:gd name="connsiteX4-1129" fmla="*/ 8562602 w 9054180"/>
                <a:gd name="connsiteY4-1130" fmla="*/ 6142886 h 9087385"/>
                <a:gd name="connsiteX5-1131" fmla="*/ 5359400 w 9054180"/>
                <a:gd name="connsiteY5-1132" fmla="*/ 8795285 h 9087385"/>
                <a:gd name="connsiteX6-1133" fmla="*/ 4546600 w 9054180"/>
                <a:gd name="connsiteY6-1134" fmla="*/ 9087385 h 9087385"/>
                <a:gd name="connsiteX7-1135" fmla="*/ 3822700 w 9054180"/>
                <a:gd name="connsiteY7-1136" fmla="*/ 9074685 h 9087385"/>
                <a:gd name="connsiteX8-1137" fmla="*/ 3111500 w 9054180"/>
                <a:gd name="connsiteY8-1138" fmla="*/ 8757185 h 9087385"/>
                <a:gd name="connsiteX9-1139" fmla="*/ 2743200 w 9054180"/>
                <a:gd name="connsiteY9-1140" fmla="*/ 8465085 h 9087385"/>
                <a:gd name="connsiteX10-1141" fmla="*/ 368300 w 9054180"/>
                <a:gd name="connsiteY10-1142" fmla="*/ 5569485 h 9087385"/>
                <a:gd name="connsiteX11-1143" fmla="*/ 63500 w 9054180"/>
                <a:gd name="connsiteY11-1144" fmla="*/ 4947185 h 9087385"/>
                <a:gd name="connsiteX12-1145" fmla="*/ 0 w 9054180"/>
                <a:gd name="connsiteY12-1146" fmla="*/ 4426485 h 9087385"/>
                <a:gd name="connsiteX13-1147" fmla="*/ 101600 w 9054180"/>
                <a:gd name="connsiteY13-1148" fmla="*/ 3664485 h 9087385"/>
                <a:gd name="connsiteX14-1149" fmla="*/ 508000 w 9054180"/>
                <a:gd name="connsiteY14-1150" fmla="*/ 2877085 h 9087385"/>
                <a:gd name="connsiteX15-1151" fmla="*/ 3556000 w 9054180"/>
                <a:gd name="connsiteY15-1152" fmla="*/ 362485 h 9087385"/>
                <a:gd name="connsiteX16-1153" fmla="*/ 4420076 w 9054180"/>
                <a:gd name="connsiteY16-1154" fmla="*/ 31810 h 9087385"/>
                <a:gd name="connsiteX17-1155" fmla="*/ 5202775 w 9054180"/>
                <a:gd name="connsiteY17-1156" fmla="*/ 46859 h 9087385"/>
                <a:gd name="connsiteX18-1157" fmla="*/ 6083300 w 9054180"/>
                <a:gd name="connsiteY18-1158" fmla="*/ 438685 h 9087385"/>
                <a:gd name="connsiteX19-1159" fmla="*/ 6431850 w 9054180"/>
                <a:gd name="connsiteY19-1160" fmla="*/ 786285 h 9087385"/>
                <a:gd name="connsiteX0-1161" fmla="*/ 6431850 w 9054180"/>
                <a:gd name="connsiteY0-1162" fmla="*/ 786285 h 9087385"/>
                <a:gd name="connsiteX1-1163" fmla="*/ 8805801 w 9054180"/>
                <a:gd name="connsiteY1-1164" fmla="*/ 3791485 h 9087385"/>
                <a:gd name="connsiteX2-1165" fmla="*/ 9029700 w 9054180"/>
                <a:gd name="connsiteY2-1166" fmla="*/ 4528085 h 9087385"/>
                <a:gd name="connsiteX3-1167" fmla="*/ 8955375 w 9054180"/>
                <a:gd name="connsiteY3-1168" fmla="*/ 5361110 h 9087385"/>
                <a:gd name="connsiteX4-1169" fmla="*/ 8562602 w 9054180"/>
                <a:gd name="connsiteY4-1170" fmla="*/ 6142886 h 9087385"/>
                <a:gd name="connsiteX5-1171" fmla="*/ 5343875 w 9054180"/>
                <a:gd name="connsiteY5-1172" fmla="*/ 8738361 h 9087385"/>
                <a:gd name="connsiteX6-1173" fmla="*/ 4546600 w 9054180"/>
                <a:gd name="connsiteY6-1174" fmla="*/ 9087385 h 9087385"/>
                <a:gd name="connsiteX7-1175" fmla="*/ 3822700 w 9054180"/>
                <a:gd name="connsiteY7-1176" fmla="*/ 9074685 h 9087385"/>
                <a:gd name="connsiteX8-1177" fmla="*/ 3111500 w 9054180"/>
                <a:gd name="connsiteY8-1178" fmla="*/ 8757185 h 9087385"/>
                <a:gd name="connsiteX9-1179" fmla="*/ 2743200 w 9054180"/>
                <a:gd name="connsiteY9-1180" fmla="*/ 8465085 h 9087385"/>
                <a:gd name="connsiteX10-1181" fmla="*/ 368300 w 9054180"/>
                <a:gd name="connsiteY10-1182" fmla="*/ 5569485 h 9087385"/>
                <a:gd name="connsiteX11-1183" fmla="*/ 63500 w 9054180"/>
                <a:gd name="connsiteY11-1184" fmla="*/ 4947185 h 9087385"/>
                <a:gd name="connsiteX12-1185" fmla="*/ 0 w 9054180"/>
                <a:gd name="connsiteY12-1186" fmla="*/ 4426485 h 9087385"/>
                <a:gd name="connsiteX13-1187" fmla="*/ 101600 w 9054180"/>
                <a:gd name="connsiteY13-1188" fmla="*/ 3664485 h 9087385"/>
                <a:gd name="connsiteX14-1189" fmla="*/ 508000 w 9054180"/>
                <a:gd name="connsiteY14-1190" fmla="*/ 2877085 h 9087385"/>
                <a:gd name="connsiteX15-1191" fmla="*/ 3556000 w 9054180"/>
                <a:gd name="connsiteY15-1192" fmla="*/ 362485 h 9087385"/>
                <a:gd name="connsiteX16-1193" fmla="*/ 4420076 w 9054180"/>
                <a:gd name="connsiteY16-1194" fmla="*/ 31810 h 9087385"/>
                <a:gd name="connsiteX17-1195" fmla="*/ 5202775 w 9054180"/>
                <a:gd name="connsiteY17-1196" fmla="*/ 46859 h 9087385"/>
                <a:gd name="connsiteX18-1197" fmla="*/ 6083300 w 9054180"/>
                <a:gd name="connsiteY18-1198" fmla="*/ 438685 h 9087385"/>
                <a:gd name="connsiteX19-1199" fmla="*/ 6431850 w 9054180"/>
                <a:gd name="connsiteY19-1200" fmla="*/ 786285 h 9087385"/>
                <a:gd name="connsiteX0-1201" fmla="*/ 6431850 w 9054180"/>
                <a:gd name="connsiteY0-1202" fmla="*/ 786285 h 9087385"/>
                <a:gd name="connsiteX1-1203" fmla="*/ 8805801 w 9054180"/>
                <a:gd name="connsiteY1-1204" fmla="*/ 3791485 h 9087385"/>
                <a:gd name="connsiteX2-1205" fmla="*/ 9029700 w 9054180"/>
                <a:gd name="connsiteY2-1206" fmla="*/ 4528085 h 9087385"/>
                <a:gd name="connsiteX3-1207" fmla="*/ 8955375 w 9054180"/>
                <a:gd name="connsiteY3-1208" fmla="*/ 5361110 h 9087385"/>
                <a:gd name="connsiteX4-1209" fmla="*/ 8562602 w 9054180"/>
                <a:gd name="connsiteY4-1210" fmla="*/ 6142886 h 9087385"/>
                <a:gd name="connsiteX5-1211" fmla="*/ 5374926 w 9054180"/>
                <a:gd name="connsiteY5-1212" fmla="*/ 8759061 h 9087385"/>
                <a:gd name="connsiteX6-1213" fmla="*/ 4546600 w 9054180"/>
                <a:gd name="connsiteY6-1214" fmla="*/ 9087385 h 9087385"/>
                <a:gd name="connsiteX7-1215" fmla="*/ 3822700 w 9054180"/>
                <a:gd name="connsiteY7-1216" fmla="*/ 9074685 h 9087385"/>
                <a:gd name="connsiteX8-1217" fmla="*/ 3111500 w 9054180"/>
                <a:gd name="connsiteY8-1218" fmla="*/ 8757185 h 9087385"/>
                <a:gd name="connsiteX9-1219" fmla="*/ 2743200 w 9054180"/>
                <a:gd name="connsiteY9-1220" fmla="*/ 8465085 h 9087385"/>
                <a:gd name="connsiteX10-1221" fmla="*/ 368300 w 9054180"/>
                <a:gd name="connsiteY10-1222" fmla="*/ 5569485 h 9087385"/>
                <a:gd name="connsiteX11-1223" fmla="*/ 63500 w 9054180"/>
                <a:gd name="connsiteY11-1224" fmla="*/ 4947185 h 9087385"/>
                <a:gd name="connsiteX12-1225" fmla="*/ 0 w 9054180"/>
                <a:gd name="connsiteY12-1226" fmla="*/ 4426485 h 9087385"/>
                <a:gd name="connsiteX13-1227" fmla="*/ 101600 w 9054180"/>
                <a:gd name="connsiteY13-1228" fmla="*/ 3664485 h 9087385"/>
                <a:gd name="connsiteX14-1229" fmla="*/ 508000 w 9054180"/>
                <a:gd name="connsiteY14-1230" fmla="*/ 2877085 h 9087385"/>
                <a:gd name="connsiteX15-1231" fmla="*/ 3556000 w 9054180"/>
                <a:gd name="connsiteY15-1232" fmla="*/ 362485 h 9087385"/>
                <a:gd name="connsiteX16-1233" fmla="*/ 4420076 w 9054180"/>
                <a:gd name="connsiteY16-1234" fmla="*/ 31810 h 9087385"/>
                <a:gd name="connsiteX17-1235" fmla="*/ 5202775 w 9054180"/>
                <a:gd name="connsiteY17-1236" fmla="*/ 46859 h 9087385"/>
                <a:gd name="connsiteX18-1237" fmla="*/ 6083300 w 9054180"/>
                <a:gd name="connsiteY18-1238" fmla="*/ 438685 h 9087385"/>
                <a:gd name="connsiteX19-1239" fmla="*/ 6431850 w 9054180"/>
                <a:gd name="connsiteY19-1240" fmla="*/ 786285 h 9087385"/>
                <a:gd name="connsiteX0-1241" fmla="*/ 6431850 w 9054180"/>
                <a:gd name="connsiteY0-1242" fmla="*/ 786285 h 9087385"/>
                <a:gd name="connsiteX1-1243" fmla="*/ 8805801 w 9054180"/>
                <a:gd name="connsiteY1-1244" fmla="*/ 3791485 h 9087385"/>
                <a:gd name="connsiteX2-1245" fmla="*/ 9029700 w 9054180"/>
                <a:gd name="connsiteY2-1246" fmla="*/ 4528085 h 9087385"/>
                <a:gd name="connsiteX3-1247" fmla="*/ 8955375 w 9054180"/>
                <a:gd name="connsiteY3-1248" fmla="*/ 5361110 h 9087385"/>
                <a:gd name="connsiteX4-1249" fmla="*/ 8562602 w 9054180"/>
                <a:gd name="connsiteY4-1250" fmla="*/ 6142886 h 9087385"/>
                <a:gd name="connsiteX5-1251" fmla="*/ 5374926 w 9054180"/>
                <a:gd name="connsiteY5-1252" fmla="*/ 8759061 h 9087385"/>
                <a:gd name="connsiteX6-1253" fmla="*/ 4546600 w 9054180"/>
                <a:gd name="connsiteY6-1254" fmla="*/ 9087385 h 9087385"/>
                <a:gd name="connsiteX7-1255" fmla="*/ 3822700 w 9054180"/>
                <a:gd name="connsiteY7-1256" fmla="*/ 9074685 h 9087385"/>
                <a:gd name="connsiteX8-1257" fmla="*/ 3111500 w 9054180"/>
                <a:gd name="connsiteY8-1258" fmla="*/ 8757185 h 9087385"/>
                <a:gd name="connsiteX9-1259" fmla="*/ 2743200 w 9054180"/>
                <a:gd name="connsiteY9-1260" fmla="*/ 8465085 h 9087385"/>
                <a:gd name="connsiteX10-1261" fmla="*/ 368300 w 9054180"/>
                <a:gd name="connsiteY10-1262" fmla="*/ 5569485 h 9087385"/>
                <a:gd name="connsiteX11-1263" fmla="*/ 63500 w 9054180"/>
                <a:gd name="connsiteY11-1264" fmla="*/ 4947185 h 9087385"/>
                <a:gd name="connsiteX12-1265" fmla="*/ 0 w 9054180"/>
                <a:gd name="connsiteY12-1266" fmla="*/ 4426485 h 9087385"/>
                <a:gd name="connsiteX13-1267" fmla="*/ 101600 w 9054180"/>
                <a:gd name="connsiteY13-1268" fmla="*/ 3664485 h 9087385"/>
                <a:gd name="connsiteX14-1269" fmla="*/ 508000 w 9054180"/>
                <a:gd name="connsiteY14-1270" fmla="*/ 2877085 h 9087385"/>
                <a:gd name="connsiteX15-1271" fmla="*/ 3556000 w 9054180"/>
                <a:gd name="connsiteY15-1272" fmla="*/ 362485 h 9087385"/>
                <a:gd name="connsiteX16-1273" fmla="*/ 4420076 w 9054180"/>
                <a:gd name="connsiteY16-1274" fmla="*/ 31810 h 9087385"/>
                <a:gd name="connsiteX17-1275" fmla="*/ 5202775 w 9054180"/>
                <a:gd name="connsiteY17-1276" fmla="*/ 46859 h 9087385"/>
                <a:gd name="connsiteX18-1277" fmla="*/ 6083300 w 9054180"/>
                <a:gd name="connsiteY18-1278" fmla="*/ 438685 h 9087385"/>
                <a:gd name="connsiteX19-1279" fmla="*/ 6431850 w 9054180"/>
                <a:gd name="connsiteY19-1280" fmla="*/ 786285 h 9087385"/>
                <a:gd name="connsiteX0-1281" fmla="*/ 6431850 w 9054180"/>
                <a:gd name="connsiteY0-1282" fmla="*/ 786285 h 9087385"/>
                <a:gd name="connsiteX1-1283" fmla="*/ 8805801 w 9054180"/>
                <a:gd name="connsiteY1-1284" fmla="*/ 3791485 h 9087385"/>
                <a:gd name="connsiteX2-1285" fmla="*/ 9029700 w 9054180"/>
                <a:gd name="connsiteY2-1286" fmla="*/ 4528085 h 9087385"/>
                <a:gd name="connsiteX3-1287" fmla="*/ 8955375 w 9054180"/>
                <a:gd name="connsiteY3-1288" fmla="*/ 5361110 h 9087385"/>
                <a:gd name="connsiteX4-1289" fmla="*/ 8562602 w 9054180"/>
                <a:gd name="connsiteY4-1290" fmla="*/ 6142886 h 9087385"/>
                <a:gd name="connsiteX5-1291" fmla="*/ 5374926 w 9054180"/>
                <a:gd name="connsiteY5-1292" fmla="*/ 8759061 h 9087385"/>
                <a:gd name="connsiteX6-1293" fmla="*/ 4546600 w 9054180"/>
                <a:gd name="connsiteY6-1294" fmla="*/ 9087385 h 9087385"/>
                <a:gd name="connsiteX7-1295" fmla="*/ 3822700 w 9054180"/>
                <a:gd name="connsiteY7-1296" fmla="*/ 9074685 h 9087385"/>
                <a:gd name="connsiteX8-1297" fmla="*/ 3111500 w 9054180"/>
                <a:gd name="connsiteY8-1298" fmla="*/ 8757185 h 9087385"/>
                <a:gd name="connsiteX9-1299" fmla="*/ 2743200 w 9054180"/>
                <a:gd name="connsiteY9-1300" fmla="*/ 8465085 h 9087385"/>
                <a:gd name="connsiteX10-1301" fmla="*/ 368300 w 9054180"/>
                <a:gd name="connsiteY10-1302" fmla="*/ 5569485 h 9087385"/>
                <a:gd name="connsiteX11-1303" fmla="*/ 63500 w 9054180"/>
                <a:gd name="connsiteY11-1304" fmla="*/ 4947185 h 9087385"/>
                <a:gd name="connsiteX12-1305" fmla="*/ 0 w 9054180"/>
                <a:gd name="connsiteY12-1306" fmla="*/ 4426485 h 9087385"/>
                <a:gd name="connsiteX13-1307" fmla="*/ 101600 w 9054180"/>
                <a:gd name="connsiteY13-1308" fmla="*/ 3664485 h 9087385"/>
                <a:gd name="connsiteX14-1309" fmla="*/ 508000 w 9054180"/>
                <a:gd name="connsiteY14-1310" fmla="*/ 2877085 h 9087385"/>
                <a:gd name="connsiteX15-1311" fmla="*/ 3556000 w 9054180"/>
                <a:gd name="connsiteY15-1312" fmla="*/ 362485 h 9087385"/>
                <a:gd name="connsiteX16-1313" fmla="*/ 4420076 w 9054180"/>
                <a:gd name="connsiteY16-1314" fmla="*/ 31810 h 9087385"/>
                <a:gd name="connsiteX17-1315" fmla="*/ 5202775 w 9054180"/>
                <a:gd name="connsiteY17-1316" fmla="*/ 46859 h 9087385"/>
                <a:gd name="connsiteX18-1317" fmla="*/ 6083300 w 9054180"/>
                <a:gd name="connsiteY18-1318" fmla="*/ 438685 h 9087385"/>
                <a:gd name="connsiteX19-1319" fmla="*/ 6431850 w 9054180"/>
                <a:gd name="connsiteY19-1320" fmla="*/ 786285 h 9087385"/>
                <a:gd name="connsiteX0-1321" fmla="*/ 6431850 w 9054180"/>
                <a:gd name="connsiteY0-1322" fmla="*/ 786285 h 9074685"/>
                <a:gd name="connsiteX1-1323" fmla="*/ 8805801 w 9054180"/>
                <a:gd name="connsiteY1-1324" fmla="*/ 3791485 h 9074685"/>
                <a:gd name="connsiteX2-1325" fmla="*/ 9029700 w 9054180"/>
                <a:gd name="connsiteY2-1326" fmla="*/ 4528085 h 9074685"/>
                <a:gd name="connsiteX3-1327" fmla="*/ 8955375 w 9054180"/>
                <a:gd name="connsiteY3-1328" fmla="*/ 5361110 h 9074685"/>
                <a:gd name="connsiteX4-1329" fmla="*/ 8562602 w 9054180"/>
                <a:gd name="connsiteY4-1330" fmla="*/ 6142886 h 9074685"/>
                <a:gd name="connsiteX5-1331" fmla="*/ 5374926 w 9054180"/>
                <a:gd name="connsiteY5-1332" fmla="*/ 8759061 h 9074685"/>
                <a:gd name="connsiteX6-1333" fmla="*/ 4551775 w 9054180"/>
                <a:gd name="connsiteY6-1334" fmla="*/ 9045985 h 9074685"/>
                <a:gd name="connsiteX7-1335" fmla="*/ 3822700 w 9054180"/>
                <a:gd name="connsiteY7-1336" fmla="*/ 9074685 h 9074685"/>
                <a:gd name="connsiteX8-1337" fmla="*/ 3111500 w 9054180"/>
                <a:gd name="connsiteY8-1338" fmla="*/ 8757185 h 9074685"/>
                <a:gd name="connsiteX9-1339" fmla="*/ 2743200 w 9054180"/>
                <a:gd name="connsiteY9-1340" fmla="*/ 8465085 h 9074685"/>
                <a:gd name="connsiteX10-1341" fmla="*/ 368300 w 9054180"/>
                <a:gd name="connsiteY10-1342" fmla="*/ 5569485 h 9074685"/>
                <a:gd name="connsiteX11-1343" fmla="*/ 63500 w 9054180"/>
                <a:gd name="connsiteY11-1344" fmla="*/ 4947185 h 9074685"/>
                <a:gd name="connsiteX12-1345" fmla="*/ 0 w 9054180"/>
                <a:gd name="connsiteY12-1346" fmla="*/ 4426485 h 9074685"/>
                <a:gd name="connsiteX13-1347" fmla="*/ 101600 w 9054180"/>
                <a:gd name="connsiteY13-1348" fmla="*/ 3664485 h 9074685"/>
                <a:gd name="connsiteX14-1349" fmla="*/ 508000 w 9054180"/>
                <a:gd name="connsiteY14-1350" fmla="*/ 2877085 h 9074685"/>
                <a:gd name="connsiteX15-1351" fmla="*/ 3556000 w 9054180"/>
                <a:gd name="connsiteY15-1352" fmla="*/ 362485 h 9074685"/>
                <a:gd name="connsiteX16-1353" fmla="*/ 4420076 w 9054180"/>
                <a:gd name="connsiteY16-1354" fmla="*/ 31810 h 9074685"/>
                <a:gd name="connsiteX17-1355" fmla="*/ 5202775 w 9054180"/>
                <a:gd name="connsiteY17-1356" fmla="*/ 46859 h 9074685"/>
                <a:gd name="connsiteX18-1357" fmla="*/ 6083300 w 9054180"/>
                <a:gd name="connsiteY18-1358" fmla="*/ 438685 h 9074685"/>
                <a:gd name="connsiteX19-1359" fmla="*/ 6431850 w 9054180"/>
                <a:gd name="connsiteY19-1360" fmla="*/ 786285 h 9074685"/>
                <a:gd name="connsiteX0-1361" fmla="*/ 6431850 w 9054180"/>
                <a:gd name="connsiteY0-1362" fmla="*/ 786285 h 9074685"/>
                <a:gd name="connsiteX1-1363" fmla="*/ 8805801 w 9054180"/>
                <a:gd name="connsiteY1-1364" fmla="*/ 3791485 h 9074685"/>
                <a:gd name="connsiteX2-1365" fmla="*/ 9029700 w 9054180"/>
                <a:gd name="connsiteY2-1366" fmla="*/ 4528085 h 9074685"/>
                <a:gd name="connsiteX3-1367" fmla="*/ 8955375 w 9054180"/>
                <a:gd name="connsiteY3-1368" fmla="*/ 5361110 h 9074685"/>
                <a:gd name="connsiteX4-1369" fmla="*/ 8562602 w 9054180"/>
                <a:gd name="connsiteY4-1370" fmla="*/ 6142886 h 9074685"/>
                <a:gd name="connsiteX5-1371" fmla="*/ 5374926 w 9054180"/>
                <a:gd name="connsiteY5-1372" fmla="*/ 8759061 h 9074685"/>
                <a:gd name="connsiteX6-1373" fmla="*/ 4551775 w 9054180"/>
                <a:gd name="connsiteY6-1374" fmla="*/ 9020110 h 9074685"/>
                <a:gd name="connsiteX7-1375" fmla="*/ 3822700 w 9054180"/>
                <a:gd name="connsiteY7-1376" fmla="*/ 9074685 h 9074685"/>
                <a:gd name="connsiteX8-1377" fmla="*/ 3111500 w 9054180"/>
                <a:gd name="connsiteY8-1378" fmla="*/ 8757185 h 9074685"/>
                <a:gd name="connsiteX9-1379" fmla="*/ 2743200 w 9054180"/>
                <a:gd name="connsiteY9-1380" fmla="*/ 8465085 h 9074685"/>
                <a:gd name="connsiteX10-1381" fmla="*/ 368300 w 9054180"/>
                <a:gd name="connsiteY10-1382" fmla="*/ 5569485 h 9074685"/>
                <a:gd name="connsiteX11-1383" fmla="*/ 63500 w 9054180"/>
                <a:gd name="connsiteY11-1384" fmla="*/ 4947185 h 9074685"/>
                <a:gd name="connsiteX12-1385" fmla="*/ 0 w 9054180"/>
                <a:gd name="connsiteY12-1386" fmla="*/ 4426485 h 9074685"/>
                <a:gd name="connsiteX13-1387" fmla="*/ 101600 w 9054180"/>
                <a:gd name="connsiteY13-1388" fmla="*/ 3664485 h 9074685"/>
                <a:gd name="connsiteX14-1389" fmla="*/ 508000 w 9054180"/>
                <a:gd name="connsiteY14-1390" fmla="*/ 2877085 h 9074685"/>
                <a:gd name="connsiteX15-1391" fmla="*/ 3556000 w 9054180"/>
                <a:gd name="connsiteY15-1392" fmla="*/ 362485 h 9074685"/>
                <a:gd name="connsiteX16-1393" fmla="*/ 4420076 w 9054180"/>
                <a:gd name="connsiteY16-1394" fmla="*/ 31810 h 9074685"/>
                <a:gd name="connsiteX17-1395" fmla="*/ 5202775 w 9054180"/>
                <a:gd name="connsiteY17-1396" fmla="*/ 46859 h 9074685"/>
                <a:gd name="connsiteX18-1397" fmla="*/ 6083300 w 9054180"/>
                <a:gd name="connsiteY18-1398" fmla="*/ 438685 h 9074685"/>
                <a:gd name="connsiteX19-1399" fmla="*/ 6431850 w 9054180"/>
                <a:gd name="connsiteY19-1400" fmla="*/ 786285 h 9074685"/>
                <a:gd name="connsiteX0-1401" fmla="*/ 6431850 w 9054180"/>
                <a:gd name="connsiteY0-1402" fmla="*/ 786285 h 9074685"/>
                <a:gd name="connsiteX1-1403" fmla="*/ 8805801 w 9054180"/>
                <a:gd name="connsiteY1-1404" fmla="*/ 3791485 h 9074685"/>
                <a:gd name="connsiteX2-1405" fmla="*/ 9029700 w 9054180"/>
                <a:gd name="connsiteY2-1406" fmla="*/ 4528085 h 9074685"/>
                <a:gd name="connsiteX3-1407" fmla="*/ 8955375 w 9054180"/>
                <a:gd name="connsiteY3-1408" fmla="*/ 5361110 h 9074685"/>
                <a:gd name="connsiteX4-1409" fmla="*/ 8562602 w 9054180"/>
                <a:gd name="connsiteY4-1410" fmla="*/ 6142886 h 9074685"/>
                <a:gd name="connsiteX5-1411" fmla="*/ 5374926 w 9054180"/>
                <a:gd name="connsiteY5-1412" fmla="*/ 8759061 h 9074685"/>
                <a:gd name="connsiteX6-1413" fmla="*/ 4551775 w 9054180"/>
                <a:gd name="connsiteY6-1414" fmla="*/ 9020110 h 9074685"/>
                <a:gd name="connsiteX7-1415" fmla="*/ 3822700 w 9054180"/>
                <a:gd name="connsiteY7-1416" fmla="*/ 9074685 h 9074685"/>
                <a:gd name="connsiteX8-1417" fmla="*/ 3111500 w 9054180"/>
                <a:gd name="connsiteY8-1418" fmla="*/ 8757185 h 9074685"/>
                <a:gd name="connsiteX9-1419" fmla="*/ 2743200 w 9054180"/>
                <a:gd name="connsiteY9-1420" fmla="*/ 8465085 h 9074685"/>
                <a:gd name="connsiteX10-1421" fmla="*/ 368300 w 9054180"/>
                <a:gd name="connsiteY10-1422" fmla="*/ 5569485 h 9074685"/>
                <a:gd name="connsiteX11-1423" fmla="*/ 63500 w 9054180"/>
                <a:gd name="connsiteY11-1424" fmla="*/ 4947185 h 9074685"/>
                <a:gd name="connsiteX12-1425" fmla="*/ 0 w 9054180"/>
                <a:gd name="connsiteY12-1426" fmla="*/ 4426485 h 9074685"/>
                <a:gd name="connsiteX13-1427" fmla="*/ 101600 w 9054180"/>
                <a:gd name="connsiteY13-1428" fmla="*/ 3664485 h 9074685"/>
                <a:gd name="connsiteX14-1429" fmla="*/ 508000 w 9054180"/>
                <a:gd name="connsiteY14-1430" fmla="*/ 2877085 h 9074685"/>
                <a:gd name="connsiteX15-1431" fmla="*/ 3556000 w 9054180"/>
                <a:gd name="connsiteY15-1432" fmla="*/ 362485 h 9074685"/>
                <a:gd name="connsiteX16-1433" fmla="*/ 4420076 w 9054180"/>
                <a:gd name="connsiteY16-1434" fmla="*/ 31810 h 9074685"/>
                <a:gd name="connsiteX17-1435" fmla="*/ 5202775 w 9054180"/>
                <a:gd name="connsiteY17-1436" fmla="*/ 46859 h 9074685"/>
                <a:gd name="connsiteX18-1437" fmla="*/ 6083300 w 9054180"/>
                <a:gd name="connsiteY18-1438" fmla="*/ 438685 h 9074685"/>
                <a:gd name="connsiteX19-1439" fmla="*/ 6431850 w 9054180"/>
                <a:gd name="connsiteY19-1440" fmla="*/ 786285 h 9074685"/>
                <a:gd name="connsiteX0-1441" fmla="*/ 6431850 w 9054180"/>
                <a:gd name="connsiteY0-1442" fmla="*/ 786285 h 9074685"/>
                <a:gd name="connsiteX1-1443" fmla="*/ 8805801 w 9054180"/>
                <a:gd name="connsiteY1-1444" fmla="*/ 3791485 h 9074685"/>
                <a:gd name="connsiteX2-1445" fmla="*/ 9029700 w 9054180"/>
                <a:gd name="connsiteY2-1446" fmla="*/ 4528085 h 9074685"/>
                <a:gd name="connsiteX3-1447" fmla="*/ 8955375 w 9054180"/>
                <a:gd name="connsiteY3-1448" fmla="*/ 5361110 h 9074685"/>
                <a:gd name="connsiteX4-1449" fmla="*/ 8562602 w 9054180"/>
                <a:gd name="connsiteY4-1450" fmla="*/ 6142886 h 9074685"/>
                <a:gd name="connsiteX5-1451" fmla="*/ 5374926 w 9054180"/>
                <a:gd name="connsiteY5-1452" fmla="*/ 8759061 h 9074685"/>
                <a:gd name="connsiteX6-1453" fmla="*/ 4551775 w 9054180"/>
                <a:gd name="connsiteY6-1454" fmla="*/ 9020110 h 9074685"/>
                <a:gd name="connsiteX7-1455" fmla="*/ 3822700 w 9054180"/>
                <a:gd name="connsiteY7-1456" fmla="*/ 9074685 h 9074685"/>
                <a:gd name="connsiteX8-1457" fmla="*/ 3111500 w 9054180"/>
                <a:gd name="connsiteY8-1458" fmla="*/ 8757185 h 9074685"/>
                <a:gd name="connsiteX9-1459" fmla="*/ 2743200 w 9054180"/>
                <a:gd name="connsiteY9-1460" fmla="*/ 8465085 h 9074685"/>
                <a:gd name="connsiteX10-1461" fmla="*/ 368300 w 9054180"/>
                <a:gd name="connsiteY10-1462" fmla="*/ 5569485 h 9074685"/>
                <a:gd name="connsiteX11-1463" fmla="*/ 63500 w 9054180"/>
                <a:gd name="connsiteY11-1464" fmla="*/ 4947185 h 9074685"/>
                <a:gd name="connsiteX12-1465" fmla="*/ 0 w 9054180"/>
                <a:gd name="connsiteY12-1466" fmla="*/ 4426485 h 9074685"/>
                <a:gd name="connsiteX13-1467" fmla="*/ 101600 w 9054180"/>
                <a:gd name="connsiteY13-1468" fmla="*/ 3664485 h 9074685"/>
                <a:gd name="connsiteX14-1469" fmla="*/ 508000 w 9054180"/>
                <a:gd name="connsiteY14-1470" fmla="*/ 2877085 h 9074685"/>
                <a:gd name="connsiteX15-1471" fmla="*/ 3556000 w 9054180"/>
                <a:gd name="connsiteY15-1472" fmla="*/ 362485 h 9074685"/>
                <a:gd name="connsiteX16-1473" fmla="*/ 4420076 w 9054180"/>
                <a:gd name="connsiteY16-1474" fmla="*/ 31810 h 9074685"/>
                <a:gd name="connsiteX17-1475" fmla="*/ 5202775 w 9054180"/>
                <a:gd name="connsiteY17-1476" fmla="*/ 46859 h 9074685"/>
                <a:gd name="connsiteX18-1477" fmla="*/ 6083300 w 9054180"/>
                <a:gd name="connsiteY18-1478" fmla="*/ 438685 h 9074685"/>
                <a:gd name="connsiteX19-1479" fmla="*/ 6431850 w 9054180"/>
                <a:gd name="connsiteY19-1480" fmla="*/ 786285 h 9074685"/>
                <a:gd name="connsiteX0-1481" fmla="*/ 6431850 w 9054180"/>
                <a:gd name="connsiteY0-1482" fmla="*/ 786285 h 9034210"/>
                <a:gd name="connsiteX1-1483" fmla="*/ 8805801 w 9054180"/>
                <a:gd name="connsiteY1-1484" fmla="*/ 3791485 h 9034210"/>
                <a:gd name="connsiteX2-1485" fmla="*/ 9029700 w 9054180"/>
                <a:gd name="connsiteY2-1486" fmla="*/ 4528085 h 9034210"/>
                <a:gd name="connsiteX3-1487" fmla="*/ 8955375 w 9054180"/>
                <a:gd name="connsiteY3-1488" fmla="*/ 5361110 h 9034210"/>
                <a:gd name="connsiteX4-1489" fmla="*/ 8562602 w 9054180"/>
                <a:gd name="connsiteY4-1490" fmla="*/ 6142886 h 9034210"/>
                <a:gd name="connsiteX5-1491" fmla="*/ 5374926 w 9054180"/>
                <a:gd name="connsiteY5-1492" fmla="*/ 8759061 h 9034210"/>
                <a:gd name="connsiteX6-1493" fmla="*/ 4551775 w 9054180"/>
                <a:gd name="connsiteY6-1494" fmla="*/ 9020110 h 9034210"/>
                <a:gd name="connsiteX7-1495" fmla="*/ 3833050 w 9054180"/>
                <a:gd name="connsiteY7-1496" fmla="*/ 9007409 h 9034210"/>
                <a:gd name="connsiteX8-1497" fmla="*/ 3111500 w 9054180"/>
                <a:gd name="connsiteY8-1498" fmla="*/ 8757185 h 9034210"/>
                <a:gd name="connsiteX9-1499" fmla="*/ 2743200 w 9054180"/>
                <a:gd name="connsiteY9-1500" fmla="*/ 8465085 h 9034210"/>
                <a:gd name="connsiteX10-1501" fmla="*/ 368300 w 9054180"/>
                <a:gd name="connsiteY10-1502" fmla="*/ 5569485 h 9034210"/>
                <a:gd name="connsiteX11-1503" fmla="*/ 63500 w 9054180"/>
                <a:gd name="connsiteY11-1504" fmla="*/ 4947185 h 9034210"/>
                <a:gd name="connsiteX12-1505" fmla="*/ 0 w 9054180"/>
                <a:gd name="connsiteY12-1506" fmla="*/ 4426485 h 9034210"/>
                <a:gd name="connsiteX13-1507" fmla="*/ 101600 w 9054180"/>
                <a:gd name="connsiteY13-1508" fmla="*/ 3664485 h 9034210"/>
                <a:gd name="connsiteX14-1509" fmla="*/ 508000 w 9054180"/>
                <a:gd name="connsiteY14-1510" fmla="*/ 2877085 h 9034210"/>
                <a:gd name="connsiteX15-1511" fmla="*/ 3556000 w 9054180"/>
                <a:gd name="connsiteY15-1512" fmla="*/ 362485 h 9034210"/>
                <a:gd name="connsiteX16-1513" fmla="*/ 4420076 w 9054180"/>
                <a:gd name="connsiteY16-1514" fmla="*/ 31810 h 9034210"/>
                <a:gd name="connsiteX17-1515" fmla="*/ 5202775 w 9054180"/>
                <a:gd name="connsiteY17-1516" fmla="*/ 46859 h 9034210"/>
                <a:gd name="connsiteX18-1517" fmla="*/ 6083300 w 9054180"/>
                <a:gd name="connsiteY18-1518" fmla="*/ 438685 h 9034210"/>
                <a:gd name="connsiteX19-1519" fmla="*/ 6431850 w 9054180"/>
                <a:gd name="connsiteY19-1520" fmla="*/ 786285 h 9034210"/>
                <a:gd name="connsiteX0-1521" fmla="*/ 6431850 w 9054180"/>
                <a:gd name="connsiteY0-1522" fmla="*/ 786285 h 9056454"/>
                <a:gd name="connsiteX1-1523" fmla="*/ 8805801 w 9054180"/>
                <a:gd name="connsiteY1-1524" fmla="*/ 3791485 h 9056454"/>
                <a:gd name="connsiteX2-1525" fmla="*/ 9029700 w 9054180"/>
                <a:gd name="connsiteY2-1526" fmla="*/ 4528085 h 9056454"/>
                <a:gd name="connsiteX3-1527" fmla="*/ 8955375 w 9054180"/>
                <a:gd name="connsiteY3-1528" fmla="*/ 5361110 h 9056454"/>
                <a:gd name="connsiteX4-1529" fmla="*/ 8562602 w 9054180"/>
                <a:gd name="connsiteY4-1530" fmla="*/ 6142886 h 9056454"/>
                <a:gd name="connsiteX5-1531" fmla="*/ 5374926 w 9054180"/>
                <a:gd name="connsiteY5-1532" fmla="*/ 8759061 h 9056454"/>
                <a:gd name="connsiteX6-1533" fmla="*/ 4551775 w 9054180"/>
                <a:gd name="connsiteY6-1534" fmla="*/ 9020110 h 9056454"/>
                <a:gd name="connsiteX7-1535" fmla="*/ 3833050 w 9054180"/>
                <a:gd name="connsiteY7-1536" fmla="*/ 9007409 h 9056454"/>
                <a:gd name="connsiteX8-1537" fmla="*/ 3111500 w 9054180"/>
                <a:gd name="connsiteY8-1538" fmla="*/ 8757185 h 9056454"/>
                <a:gd name="connsiteX9-1539" fmla="*/ 2743200 w 9054180"/>
                <a:gd name="connsiteY9-1540" fmla="*/ 8465085 h 9056454"/>
                <a:gd name="connsiteX10-1541" fmla="*/ 368300 w 9054180"/>
                <a:gd name="connsiteY10-1542" fmla="*/ 5569485 h 9056454"/>
                <a:gd name="connsiteX11-1543" fmla="*/ 63500 w 9054180"/>
                <a:gd name="connsiteY11-1544" fmla="*/ 4947185 h 9056454"/>
                <a:gd name="connsiteX12-1545" fmla="*/ 0 w 9054180"/>
                <a:gd name="connsiteY12-1546" fmla="*/ 4426485 h 9056454"/>
                <a:gd name="connsiteX13-1547" fmla="*/ 101600 w 9054180"/>
                <a:gd name="connsiteY13-1548" fmla="*/ 3664485 h 9056454"/>
                <a:gd name="connsiteX14-1549" fmla="*/ 508000 w 9054180"/>
                <a:gd name="connsiteY14-1550" fmla="*/ 2877085 h 9056454"/>
                <a:gd name="connsiteX15-1551" fmla="*/ 3556000 w 9054180"/>
                <a:gd name="connsiteY15-1552" fmla="*/ 362485 h 9056454"/>
                <a:gd name="connsiteX16-1553" fmla="*/ 4420076 w 9054180"/>
                <a:gd name="connsiteY16-1554" fmla="*/ 31810 h 9056454"/>
                <a:gd name="connsiteX17-1555" fmla="*/ 5202775 w 9054180"/>
                <a:gd name="connsiteY17-1556" fmla="*/ 46859 h 9056454"/>
                <a:gd name="connsiteX18-1557" fmla="*/ 6083300 w 9054180"/>
                <a:gd name="connsiteY18-1558" fmla="*/ 438685 h 9056454"/>
                <a:gd name="connsiteX19-1559" fmla="*/ 6431850 w 9054180"/>
                <a:gd name="connsiteY19-1560" fmla="*/ 786285 h 9056454"/>
                <a:gd name="connsiteX0-1561" fmla="*/ 6431850 w 9054180"/>
                <a:gd name="connsiteY0-1562" fmla="*/ 786285 h 9056452"/>
                <a:gd name="connsiteX1-1563" fmla="*/ 8805801 w 9054180"/>
                <a:gd name="connsiteY1-1564" fmla="*/ 3791485 h 9056452"/>
                <a:gd name="connsiteX2-1565" fmla="*/ 9029700 w 9054180"/>
                <a:gd name="connsiteY2-1566" fmla="*/ 4528085 h 9056452"/>
                <a:gd name="connsiteX3-1567" fmla="*/ 8955375 w 9054180"/>
                <a:gd name="connsiteY3-1568" fmla="*/ 5361110 h 9056452"/>
                <a:gd name="connsiteX4-1569" fmla="*/ 8562602 w 9054180"/>
                <a:gd name="connsiteY4-1570" fmla="*/ 6142886 h 9056452"/>
                <a:gd name="connsiteX5-1571" fmla="*/ 5374926 w 9054180"/>
                <a:gd name="connsiteY5-1572" fmla="*/ 8759061 h 9056452"/>
                <a:gd name="connsiteX6-1573" fmla="*/ 4551775 w 9054180"/>
                <a:gd name="connsiteY6-1574" fmla="*/ 9020110 h 9056452"/>
                <a:gd name="connsiteX7-1575" fmla="*/ 3833050 w 9054180"/>
                <a:gd name="connsiteY7-1576" fmla="*/ 9007409 h 9056452"/>
                <a:gd name="connsiteX8-1577" fmla="*/ 3111500 w 9054180"/>
                <a:gd name="connsiteY8-1578" fmla="*/ 8757185 h 9056452"/>
                <a:gd name="connsiteX9-1579" fmla="*/ 2743200 w 9054180"/>
                <a:gd name="connsiteY9-1580" fmla="*/ 8465085 h 9056452"/>
                <a:gd name="connsiteX10-1581" fmla="*/ 368300 w 9054180"/>
                <a:gd name="connsiteY10-1582" fmla="*/ 5569485 h 9056452"/>
                <a:gd name="connsiteX11-1583" fmla="*/ 63500 w 9054180"/>
                <a:gd name="connsiteY11-1584" fmla="*/ 4947185 h 9056452"/>
                <a:gd name="connsiteX12-1585" fmla="*/ 0 w 9054180"/>
                <a:gd name="connsiteY12-1586" fmla="*/ 4426485 h 9056452"/>
                <a:gd name="connsiteX13-1587" fmla="*/ 101600 w 9054180"/>
                <a:gd name="connsiteY13-1588" fmla="*/ 3664485 h 9056452"/>
                <a:gd name="connsiteX14-1589" fmla="*/ 508000 w 9054180"/>
                <a:gd name="connsiteY14-1590" fmla="*/ 2877085 h 9056452"/>
                <a:gd name="connsiteX15-1591" fmla="*/ 3556000 w 9054180"/>
                <a:gd name="connsiteY15-1592" fmla="*/ 362485 h 9056452"/>
                <a:gd name="connsiteX16-1593" fmla="*/ 4420076 w 9054180"/>
                <a:gd name="connsiteY16-1594" fmla="*/ 31810 h 9056452"/>
                <a:gd name="connsiteX17-1595" fmla="*/ 5202775 w 9054180"/>
                <a:gd name="connsiteY17-1596" fmla="*/ 46859 h 9056452"/>
                <a:gd name="connsiteX18-1597" fmla="*/ 6083300 w 9054180"/>
                <a:gd name="connsiteY18-1598" fmla="*/ 438685 h 9056452"/>
                <a:gd name="connsiteX19-1599" fmla="*/ 6431850 w 9054180"/>
                <a:gd name="connsiteY19-1600" fmla="*/ 786285 h 9056452"/>
                <a:gd name="connsiteX0-1601" fmla="*/ 6431850 w 9054180"/>
                <a:gd name="connsiteY0-1602" fmla="*/ 786285 h 9056454"/>
                <a:gd name="connsiteX1-1603" fmla="*/ 8805801 w 9054180"/>
                <a:gd name="connsiteY1-1604" fmla="*/ 3791485 h 9056454"/>
                <a:gd name="connsiteX2-1605" fmla="*/ 9029700 w 9054180"/>
                <a:gd name="connsiteY2-1606" fmla="*/ 4528085 h 9056454"/>
                <a:gd name="connsiteX3-1607" fmla="*/ 8955375 w 9054180"/>
                <a:gd name="connsiteY3-1608" fmla="*/ 5361110 h 9056454"/>
                <a:gd name="connsiteX4-1609" fmla="*/ 8562602 w 9054180"/>
                <a:gd name="connsiteY4-1610" fmla="*/ 6142886 h 9056454"/>
                <a:gd name="connsiteX5-1611" fmla="*/ 5374926 w 9054180"/>
                <a:gd name="connsiteY5-1612" fmla="*/ 8759061 h 9056454"/>
                <a:gd name="connsiteX6-1613" fmla="*/ 4551775 w 9054180"/>
                <a:gd name="connsiteY6-1614" fmla="*/ 9020110 h 9056454"/>
                <a:gd name="connsiteX7-1615" fmla="*/ 3833050 w 9054180"/>
                <a:gd name="connsiteY7-1616" fmla="*/ 9007409 h 9056454"/>
                <a:gd name="connsiteX8-1617" fmla="*/ 3173601 w 9054180"/>
                <a:gd name="connsiteY8-1618" fmla="*/ 8695084 h 9056454"/>
                <a:gd name="connsiteX9-1619" fmla="*/ 2743200 w 9054180"/>
                <a:gd name="connsiteY9-1620" fmla="*/ 8465085 h 9056454"/>
                <a:gd name="connsiteX10-1621" fmla="*/ 368300 w 9054180"/>
                <a:gd name="connsiteY10-1622" fmla="*/ 5569485 h 9056454"/>
                <a:gd name="connsiteX11-1623" fmla="*/ 63500 w 9054180"/>
                <a:gd name="connsiteY11-1624" fmla="*/ 4947185 h 9056454"/>
                <a:gd name="connsiteX12-1625" fmla="*/ 0 w 9054180"/>
                <a:gd name="connsiteY12-1626" fmla="*/ 4426485 h 9056454"/>
                <a:gd name="connsiteX13-1627" fmla="*/ 101600 w 9054180"/>
                <a:gd name="connsiteY13-1628" fmla="*/ 3664485 h 9056454"/>
                <a:gd name="connsiteX14-1629" fmla="*/ 508000 w 9054180"/>
                <a:gd name="connsiteY14-1630" fmla="*/ 2877085 h 9056454"/>
                <a:gd name="connsiteX15-1631" fmla="*/ 3556000 w 9054180"/>
                <a:gd name="connsiteY15-1632" fmla="*/ 362485 h 9056454"/>
                <a:gd name="connsiteX16-1633" fmla="*/ 4420076 w 9054180"/>
                <a:gd name="connsiteY16-1634" fmla="*/ 31810 h 9056454"/>
                <a:gd name="connsiteX17-1635" fmla="*/ 5202775 w 9054180"/>
                <a:gd name="connsiteY17-1636" fmla="*/ 46859 h 9056454"/>
                <a:gd name="connsiteX18-1637" fmla="*/ 6083300 w 9054180"/>
                <a:gd name="connsiteY18-1638" fmla="*/ 438685 h 9056454"/>
                <a:gd name="connsiteX19-1639" fmla="*/ 6431850 w 9054180"/>
                <a:gd name="connsiteY19-1640" fmla="*/ 786285 h 9056454"/>
                <a:gd name="connsiteX0-1641" fmla="*/ 6431850 w 9054180"/>
                <a:gd name="connsiteY0-1642" fmla="*/ 786285 h 9056452"/>
                <a:gd name="connsiteX1-1643" fmla="*/ 8805801 w 9054180"/>
                <a:gd name="connsiteY1-1644" fmla="*/ 3791485 h 9056452"/>
                <a:gd name="connsiteX2-1645" fmla="*/ 9029700 w 9054180"/>
                <a:gd name="connsiteY2-1646" fmla="*/ 4528085 h 9056452"/>
                <a:gd name="connsiteX3-1647" fmla="*/ 8955375 w 9054180"/>
                <a:gd name="connsiteY3-1648" fmla="*/ 5361110 h 9056452"/>
                <a:gd name="connsiteX4-1649" fmla="*/ 8562602 w 9054180"/>
                <a:gd name="connsiteY4-1650" fmla="*/ 6142886 h 9056452"/>
                <a:gd name="connsiteX5-1651" fmla="*/ 5374926 w 9054180"/>
                <a:gd name="connsiteY5-1652" fmla="*/ 8759061 h 9056452"/>
                <a:gd name="connsiteX6-1653" fmla="*/ 4551775 w 9054180"/>
                <a:gd name="connsiteY6-1654" fmla="*/ 9020110 h 9056452"/>
                <a:gd name="connsiteX7-1655" fmla="*/ 3833050 w 9054180"/>
                <a:gd name="connsiteY7-1656" fmla="*/ 9007409 h 9056452"/>
                <a:gd name="connsiteX8-1657" fmla="*/ 3147726 w 9054180"/>
                <a:gd name="connsiteY8-1658" fmla="*/ 8752010 h 9056452"/>
                <a:gd name="connsiteX9-1659" fmla="*/ 2743200 w 9054180"/>
                <a:gd name="connsiteY9-1660" fmla="*/ 8465085 h 9056452"/>
                <a:gd name="connsiteX10-1661" fmla="*/ 368300 w 9054180"/>
                <a:gd name="connsiteY10-1662" fmla="*/ 5569485 h 9056452"/>
                <a:gd name="connsiteX11-1663" fmla="*/ 63500 w 9054180"/>
                <a:gd name="connsiteY11-1664" fmla="*/ 4947185 h 9056452"/>
                <a:gd name="connsiteX12-1665" fmla="*/ 0 w 9054180"/>
                <a:gd name="connsiteY12-1666" fmla="*/ 4426485 h 9056452"/>
                <a:gd name="connsiteX13-1667" fmla="*/ 101600 w 9054180"/>
                <a:gd name="connsiteY13-1668" fmla="*/ 3664485 h 9056452"/>
                <a:gd name="connsiteX14-1669" fmla="*/ 508000 w 9054180"/>
                <a:gd name="connsiteY14-1670" fmla="*/ 2877085 h 9056452"/>
                <a:gd name="connsiteX15-1671" fmla="*/ 3556000 w 9054180"/>
                <a:gd name="connsiteY15-1672" fmla="*/ 362485 h 9056452"/>
                <a:gd name="connsiteX16-1673" fmla="*/ 4420076 w 9054180"/>
                <a:gd name="connsiteY16-1674" fmla="*/ 31810 h 9056452"/>
                <a:gd name="connsiteX17-1675" fmla="*/ 5202775 w 9054180"/>
                <a:gd name="connsiteY17-1676" fmla="*/ 46859 h 9056452"/>
                <a:gd name="connsiteX18-1677" fmla="*/ 6083300 w 9054180"/>
                <a:gd name="connsiteY18-1678" fmla="*/ 438685 h 9056452"/>
                <a:gd name="connsiteX19-1679" fmla="*/ 6431850 w 9054180"/>
                <a:gd name="connsiteY19-1680" fmla="*/ 786285 h 9056452"/>
                <a:gd name="connsiteX0-1681" fmla="*/ 6431850 w 9054180"/>
                <a:gd name="connsiteY0-1682" fmla="*/ 786285 h 9056454"/>
                <a:gd name="connsiteX1-1683" fmla="*/ 8805801 w 9054180"/>
                <a:gd name="connsiteY1-1684" fmla="*/ 3791485 h 9056454"/>
                <a:gd name="connsiteX2-1685" fmla="*/ 9029700 w 9054180"/>
                <a:gd name="connsiteY2-1686" fmla="*/ 4528085 h 9056454"/>
                <a:gd name="connsiteX3-1687" fmla="*/ 8955375 w 9054180"/>
                <a:gd name="connsiteY3-1688" fmla="*/ 5361110 h 9056454"/>
                <a:gd name="connsiteX4-1689" fmla="*/ 8562602 w 9054180"/>
                <a:gd name="connsiteY4-1690" fmla="*/ 6142886 h 9056454"/>
                <a:gd name="connsiteX5-1691" fmla="*/ 5374926 w 9054180"/>
                <a:gd name="connsiteY5-1692" fmla="*/ 8759061 h 9056454"/>
                <a:gd name="connsiteX6-1693" fmla="*/ 4551775 w 9054180"/>
                <a:gd name="connsiteY6-1694" fmla="*/ 9020110 h 9056454"/>
                <a:gd name="connsiteX7-1695" fmla="*/ 3833050 w 9054180"/>
                <a:gd name="connsiteY7-1696" fmla="*/ 9007409 h 9056454"/>
                <a:gd name="connsiteX8-1697" fmla="*/ 3147726 w 9054180"/>
                <a:gd name="connsiteY8-1698" fmla="*/ 8752010 h 9056454"/>
                <a:gd name="connsiteX9-1699" fmla="*/ 2743200 w 9054180"/>
                <a:gd name="connsiteY9-1700" fmla="*/ 8465085 h 9056454"/>
                <a:gd name="connsiteX10-1701" fmla="*/ 368300 w 9054180"/>
                <a:gd name="connsiteY10-1702" fmla="*/ 5569485 h 9056454"/>
                <a:gd name="connsiteX11-1703" fmla="*/ 63500 w 9054180"/>
                <a:gd name="connsiteY11-1704" fmla="*/ 4947185 h 9056454"/>
                <a:gd name="connsiteX12-1705" fmla="*/ 0 w 9054180"/>
                <a:gd name="connsiteY12-1706" fmla="*/ 4426485 h 9056454"/>
                <a:gd name="connsiteX13-1707" fmla="*/ 101600 w 9054180"/>
                <a:gd name="connsiteY13-1708" fmla="*/ 3664485 h 9056454"/>
                <a:gd name="connsiteX14-1709" fmla="*/ 508000 w 9054180"/>
                <a:gd name="connsiteY14-1710" fmla="*/ 2877085 h 9056454"/>
                <a:gd name="connsiteX15-1711" fmla="*/ 3556000 w 9054180"/>
                <a:gd name="connsiteY15-1712" fmla="*/ 362485 h 9056454"/>
                <a:gd name="connsiteX16-1713" fmla="*/ 4420076 w 9054180"/>
                <a:gd name="connsiteY16-1714" fmla="*/ 31810 h 9056454"/>
                <a:gd name="connsiteX17-1715" fmla="*/ 5202775 w 9054180"/>
                <a:gd name="connsiteY17-1716" fmla="*/ 46859 h 9056454"/>
                <a:gd name="connsiteX18-1717" fmla="*/ 6083300 w 9054180"/>
                <a:gd name="connsiteY18-1718" fmla="*/ 438685 h 9056454"/>
                <a:gd name="connsiteX19-1719" fmla="*/ 6431850 w 9054180"/>
                <a:gd name="connsiteY19-1720" fmla="*/ 786285 h 9056454"/>
                <a:gd name="connsiteX0-1721" fmla="*/ 6431850 w 9054180"/>
                <a:gd name="connsiteY0-1722" fmla="*/ 786285 h 9056452"/>
                <a:gd name="connsiteX1-1723" fmla="*/ 8805801 w 9054180"/>
                <a:gd name="connsiteY1-1724" fmla="*/ 3791485 h 9056452"/>
                <a:gd name="connsiteX2-1725" fmla="*/ 9029700 w 9054180"/>
                <a:gd name="connsiteY2-1726" fmla="*/ 4528085 h 9056452"/>
                <a:gd name="connsiteX3-1727" fmla="*/ 8955375 w 9054180"/>
                <a:gd name="connsiteY3-1728" fmla="*/ 5361110 h 9056452"/>
                <a:gd name="connsiteX4-1729" fmla="*/ 8562602 w 9054180"/>
                <a:gd name="connsiteY4-1730" fmla="*/ 6142886 h 9056452"/>
                <a:gd name="connsiteX5-1731" fmla="*/ 5374926 w 9054180"/>
                <a:gd name="connsiteY5-1732" fmla="*/ 8759061 h 9056452"/>
                <a:gd name="connsiteX6-1733" fmla="*/ 4551775 w 9054180"/>
                <a:gd name="connsiteY6-1734" fmla="*/ 9020110 h 9056452"/>
                <a:gd name="connsiteX7-1735" fmla="*/ 3833050 w 9054180"/>
                <a:gd name="connsiteY7-1736" fmla="*/ 9007409 h 9056452"/>
                <a:gd name="connsiteX8-1737" fmla="*/ 3147726 w 9054180"/>
                <a:gd name="connsiteY8-1738" fmla="*/ 8752010 h 9056452"/>
                <a:gd name="connsiteX9-1739" fmla="*/ 2831177 w 9054180"/>
                <a:gd name="connsiteY9-1740" fmla="*/ 8454736 h 9056452"/>
                <a:gd name="connsiteX10-1741" fmla="*/ 368300 w 9054180"/>
                <a:gd name="connsiteY10-1742" fmla="*/ 5569485 h 9056452"/>
                <a:gd name="connsiteX11-1743" fmla="*/ 63500 w 9054180"/>
                <a:gd name="connsiteY11-1744" fmla="*/ 4947185 h 9056452"/>
                <a:gd name="connsiteX12-1745" fmla="*/ 0 w 9054180"/>
                <a:gd name="connsiteY12-1746" fmla="*/ 4426485 h 9056452"/>
                <a:gd name="connsiteX13-1747" fmla="*/ 101600 w 9054180"/>
                <a:gd name="connsiteY13-1748" fmla="*/ 3664485 h 9056452"/>
                <a:gd name="connsiteX14-1749" fmla="*/ 508000 w 9054180"/>
                <a:gd name="connsiteY14-1750" fmla="*/ 2877085 h 9056452"/>
                <a:gd name="connsiteX15-1751" fmla="*/ 3556000 w 9054180"/>
                <a:gd name="connsiteY15-1752" fmla="*/ 362485 h 9056452"/>
                <a:gd name="connsiteX16-1753" fmla="*/ 4420076 w 9054180"/>
                <a:gd name="connsiteY16-1754" fmla="*/ 31810 h 9056452"/>
                <a:gd name="connsiteX17-1755" fmla="*/ 5202775 w 9054180"/>
                <a:gd name="connsiteY17-1756" fmla="*/ 46859 h 9056452"/>
                <a:gd name="connsiteX18-1757" fmla="*/ 6083300 w 9054180"/>
                <a:gd name="connsiteY18-1758" fmla="*/ 438685 h 9056452"/>
                <a:gd name="connsiteX19-1759" fmla="*/ 6431850 w 9054180"/>
                <a:gd name="connsiteY19-1760" fmla="*/ 786285 h 9056452"/>
                <a:gd name="connsiteX0-1761" fmla="*/ 6431850 w 9054180"/>
                <a:gd name="connsiteY0-1762" fmla="*/ 786285 h 9056454"/>
                <a:gd name="connsiteX1-1763" fmla="*/ 8805801 w 9054180"/>
                <a:gd name="connsiteY1-1764" fmla="*/ 3791485 h 9056454"/>
                <a:gd name="connsiteX2-1765" fmla="*/ 9029700 w 9054180"/>
                <a:gd name="connsiteY2-1766" fmla="*/ 4528085 h 9056454"/>
                <a:gd name="connsiteX3-1767" fmla="*/ 8955375 w 9054180"/>
                <a:gd name="connsiteY3-1768" fmla="*/ 5361110 h 9056454"/>
                <a:gd name="connsiteX4-1769" fmla="*/ 8562602 w 9054180"/>
                <a:gd name="connsiteY4-1770" fmla="*/ 6142886 h 9056454"/>
                <a:gd name="connsiteX5-1771" fmla="*/ 5374926 w 9054180"/>
                <a:gd name="connsiteY5-1772" fmla="*/ 8759061 h 9056454"/>
                <a:gd name="connsiteX6-1773" fmla="*/ 4551775 w 9054180"/>
                <a:gd name="connsiteY6-1774" fmla="*/ 9020110 h 9056454"/>
                <a:gd name="connsiteX7-1775" fmla="*/ 3833050 w 9054180"/>
                <a:gd name="connsiteY7-1776" fmla="*/ 9007409 h 9056454"/>
                <a:gd name="connsiteX8-1777" fmla="*/ 3147726 w 9054180"/>
                <a:gd name="connsiteY8-1778" fmla="*/ 8752010 h 9056454"/>
                <a:gd name="connsiteX9-1779" fmla="*/ 2789776 w 9054180"/>
                <a:gd name="connsiteY9-1780" fmla="*/ 8470261 h 9056454"/>
                <a:gd name="connsiteX10-1781" fmla="*/ 368300 w 9054180"/>
                <a:gd name="connsiteY10-1782" fmla="*/ 5569485 h 9056454"/>
                <a:gd name="connsiteX11-1783" fmla="*/ 63500 w 9054180"/>
                <a:gd name="connsiteY11-1784" fmla="*/ 4947185 h 9056454"/>
                <a:gd name="connsiteX12-1785" fmla="*/ 0 w 9054180"/>
                <a:gd name="connsiteY12-1786" fmla="*/ 4426485 h 9056454"/>
                <a:gd name="connsiteX13-1787" fmla="*/ 101600 w 9054180"/>
                <a:gd name="connsiteY13-1788" fmla="*/ 3664485 h 9056454"/>
                <a:gd name="connsiteX14-1789" fmla="*/ 508000 w 9054180"/>
                <a:gd name="connsiteY14-1790" fmla="*/ 2877085 h 9056454"/>
                <a:gd name="connsiteX15-1791" fmla="*/ 3556000 w 9054180"/>
                <a:gd name="connsiteY15-1792" fmla="*/ 362485 h 9056454"/>
                <a:gd name="connsiteX16-1793" fmla="*/ 4420076 w 9054180"/>
                <a:gd name="connsiteY16-1794" fmla="*/ 31810 h 9056454"/>
                <a:gd name="connsiteX17-1795" fmla="*/ 5202775 w 9054180"/>
                <a:gd name="connsiteY17-1796" fmla="*/ 46859 h 9056454"/>
                <a:gd name="connsiteX18-1797" fmla="*/ 6083300 w 9054180"/>
                <a:gd name="connsiteY18-1798" fmla="*/ 438685 h 9056454"/>
                <a:gd name="connsiteX19-1799" fmla="*/ 6431850 w 9054180"/>
                <a:gd name="connsiteY19-1800" fmla="*/ 786285 h 9056454"/>
                <a:gd name="connsiteX0-1801" fmla="*/ 6431850 w 9054180"/>
                <a:gd name="connsiteY0-1802" fmla="*/ 786285 h 9056452"/>
                <a:gd name="connsiteX1-1803" fmla="*/ 8805801 w 9054180"/>
                <a:gd name="connsiteY1-1804" fmla="*/ 3791485 h 9056452"/>
                <a:gd name="connsiteX2-1805" fmla="*/ 9029700 w 9054180"/>
                <a:gd name="connsiteY2-1806" fmla="*/ 4528085 h 9056452"/>
                <a:gd name="connsiteX3-1807" fmla="*/ 8955375 w 9054180"/>
                <a:gd name="connsiteY3-1808" fmla="*/ 5361110 h 9056452"/>
                <a:gd name="connsiteX4-1809" fmla="*/ 8562602 w 9054180"/>
                <a:gd name="connsiteY4-1810" fmla="*/ 6142886 h 9056452"/>
                <a:gd name="connsiteX5-1811" fmla="*/ 5374926 w 9054180"/>
                <a:gd name="connsiteY5-1812" fmla="*/ 8759061 h 9056452"/>
                <a:gd name="connsiteX6-1813" fmla="*/ 4551775 w 9054180"/>
                <a:gd name="connsiteY6-1814" fmla="*/ 9020110 h 9056452"/>
                <a:gd name="connsiteX7-1815" fmla="*/ 3833050 w 9054180"/>
                <a:gd name="connsiteY7-1816" fmla="*/ 9007409 h 9056452"/>
                <a:gd name="connsiteX8-1817" fmla="*/ 3147726 w 9054180"/>
                <a:gd name="connsiteY8-1818" fmla="*/ 8752010 h 9056452"/>
                <a:gd name="connsiteX9-1819" fmla="*/ 2789776 w 9054180"/>
                <a:gd name="connsiteY9-1820" fmla="*/ 8470261 h 9056452"/>
                <a:gd name="connsiteX10-1821" fmla="*/ 414875 w 9054180"/>
                <a:gd name="connsiteY10-1822" fmla="*/ 5538434 h 9056452"/>
                <a:gd name="connsiteX11-1823" fmla="*/ 63500 w 9054180"/>
                <a:gd name="connsiteY11-1824" fmla="*/ 4947185 h 9056452"/>
                <a:gd name="connsiteX12-1825" fmla="*/ 0 w 9054180"/>
                <a:gd name="connsiteY12-1826" fmla="*/ 4426485 h 9056452"/>
                <a:gd name="connsiteX13-1827" fmla="*/ 101600 w 9054180"/>
                <a:gd name="connsiteY13-1828" fmla="*/ 3664485 h 9056452"/>
                <a:gd name="connsiteX14-1829" fmla="*/ 508000 w 9054180"/>
                <a:gd name="connsiteY14-1830" fmla="*/ 2877085 h 9056452"/>
                <a:gd name="connsiteX15-1831" fmla="*/ 3556000 w 9054180"/>
                <a:gd name="connsiteY15-1832" fmla="*/ 362485 h 9056452"/>
                <a:gd name="connsiteX16-1833" fmla="*/ 4420076 w 9054180"/>
                <a:gd name="connsiteY16-1834" fmla="*/ 31810 h 9056452"/>
                <a:gd name="connsiteX17-1835" fmla="*/ 5202775 w 9054180"/>
                <a:gd name="connsiteY17-1836" fmla="*/ 46859 h 9056452"/>
                <a:gd name="connsiteX18-1837" fmla="*/ 6083300 w 9054180"/>
                <a:gd name="connsiteY18-1838" fmla="*/ 438685 h 9056452"/>
                <a:gd name="connsiteX19-1839" fmla="*/ 6431850 w 9054180"/>
                <a:gd name="connsiteY19-1840" fmla="*/ 786285 h 9056452"/>
                <a:gd name="connsiteX0-1841" fmla="*/ 6431850 w 9054180"/>
                <a:gd name="connsiteY0-1842" fmla="*/ 786285 h 9056454"/>
                <a:gd name="connsiteX1-1843" fmla="*/ 8805801 w 9054180"/>
                <a:gd name="connsiteY1-1844" fmla="*/ 3791485 h 9056454"/>
                <a:gd name="connsiteX2-1845" fmla="*/ 9029700 w 9054180"/>
                <a:gd name="connsiteY2-1846" fmla="*/ 4528085 h 9056454"/>
                <a:gd name="connsiteX3-1847" fmla="*/ 8955375 w 9054180"/>
                <a:gd name="connsiteY3-1848" fmla="*/ 5361110 h 9056454"/>
                <a:gd name="connsiteX4-1849" fmla="*/ 8562602 w 9054180"/>
                <a:gd name="connsiteY4-1850" fmla="*/ 6142886 h 9056454"/>
                <a:gd name="connsiteX5-1851" fmla="*/ 5374926 w 9054180"/>
                <a:gd name="connsiteY5-1852" fmla="*/ 8759061 h 9056454"/>
                <a:gd name="connsiteX6-1853" fmla="*/ 4551775 w 9054180"/>
                <a:gd name="connsiteY6-1854" fmla="*/ 9020110 h 9056454"/>
                <a:gd name="connsiteX7-1855" fmla="*/ 3833050 w 9054180"/>
                <a:gd name="connsiteY7-1856" fmla="*/ 9007409 h 9056454"/>
                <a:gd name="connsiteX8-1857" fmla="*/ 3147726 w 9054180"/>
                <a:gd name="connsiteY8-1858" fmla="*/ 8752010 h 9056454"/>
                <a:gd name="connsiteX9-1859" fmla="*/ 2789776 w 9054180"/>
                <a:gd name="connsiteY9-1860" fmla="*/ 8470261 h 9056454"/>
                <a:gd name="connsiteX10-1861" fmla="*/ 383825 w 9054180"/>
                <a:gd name="connsiteY10-1862" fmla="*/ 5543609 h 9056454"/>
                <a:gd name="connsiteX11-1863" fmla="*/ 63500 w 9054180"/>
                <a:gd name="connsiteY11-1864" fmla="*/ 4947185 h 9056454"/>
                <a:gd name="connsiteX12-1865" fmla="*/ 0 w 9054180"/>
                <a:gd name="connsiteY12-1866" fmla="*/ 4426485 h 9056454"/>
                <a:gd name="connsiteX13-1867" fmla="*/ 101600 w 9054180"/>
                <a:gd name="connsiteY13-1868" fmla="*/ 3664485 h 9056454"/>
                <a:gd name="connsiteX14-1869" fmla="*/ 508000 w 9054180"/>
                <a:gd name="connsiteY14-1870" fmla="*/ 2877085 h 9056454"/>
                <a:gd name="connsiteX15-1871" fmla="*/ 3556000 w 9054180"/>
                <a:gd name="connsiteY15-1872" fmla="*/ 362485 h 9056454"/>
                <a:gd name="connsiteX16-1873" fmla="*/ 4420076 w 9054180"/>
                <a:gd name="connsiteY16-1874" fmla="*/ 31810 h 9056454"/>
                <a:gd name="connsiteX17-1875" fmla="*/ 5202775 w 9054180"/>
                <a:gd name="connsiteY17-1876" fmla="*/ 46859 h 9056454"/>
                <a:gd name="connsiteX18-1877" fmla="*/ 6083300 w 9054180"/>
                <a:gd name="connsiteY18-1878" fmla="*/ 438685 h 9056454"/>
                <a:gd name="connsiteX19-1879" fmla="*/ 6431850 w 9054180"/>
                <a:gd name="connsiteY19-1880" fmla="*/ 786285 h 9056454"/>
                <a:gd name="connsiteX0-1881" fmla="*/ 6431850 w 9054180"/>
                <a:gd name="connsiteY0-1882" fmla="*/ 786285 h 9056452"/>
                <a:gd name="connsiteX1-1883" fmla="*/ 8805801 w 9054180"/>
                <a:gd name="connsiteY1-1884" fmla="*/ 3791485 h 9056452"/>
                <a:gd name="connsiteX2-1885" fmla="*/ 9029700 w 9054180"/>
                <a:gd name="connsiteY2-1886" fmla="*/ 4528085 h 9056452"/>
                <a:gd name="connsiteX3-1887" fmla="*/ 8955375 w 9054180"/>
                <a:gd name="connsiteY3-1888" fmla="*/ 5361110 h 9056452"/>
                <a:gd name="connsiteX4-1889" fmla="*/ 8562602 w 9054180"/>
                <a:gd name="connsiteY4-1890" fmla="*/ 6142886 h 9056452"/>
                <a:gd name="connsiteX5-1891" fmla="*/ 5374926 w 9054180"/>
                <a:gd name="connsiteY5-1892" fmla="*/ 8759061 h 9056452"/>
                <a:gd name="connsiteX6-1893" fmla="*/ 4551775 w 9054180"/>
                <a:gd name="connsiteY6-1894" fmla="*/ 9020110 h 9056452"/>
                <a:gd name="connsiteX7-1895" fmla="*/ 3833050 w 9054180"/>
                <a:gd name="connsiteY7-1896" fmla="*/ 9007409 h 9056452"/>
                <a:gd name="connsiteX8-1897" fmla="*/ 3147726 w 9054180"/>
                <a:gd name="connsiteY8-1898" fmla="*/ 8752010 h 9056452"/>
                <a:gd name="connsiteX9-1899" fmla="*/ 2789776 w 9054180"/>
                <a:gd name="connsiteY9-1900" fmla="*/ 8470261 h 9056452"/>
                <a:gd name="connsiteX10-1901" fmla="*/ 383825 w 9054180"/>
                <a:gd name="connsiteY10-1902" fmla="*/ 5543609 h 9056452"/>
                <a:gd name="connsiteX11-1903" fmla="*/ 94551 w 9054180"/>
                <a:gd name="connsiteY11-1904" fmla="*/ 4942010 h 9056452"/>
                <a:gd name="connsiteX12-1905" fmla="*/ 0 w 9054180"/>
                <a:gd name="connsiteY12-1906" fmla="*/ 4426485 h 9056452"/>
                <a:gd name="connsiteX13-1907" fmla="*/ 101600 w 9054180"/>
                <a:gd name="connsiteY13-1908" fmla="*/ 3664485 h 9056452"/>
                <a:gd name="connsiteX14-1909" fmla="*/ 508000 w 9054180"/>
                <a:gd name="connsiteY14-1910" fmla="*/ 2877085 h 9056452"/>
                <a:gd name="connsiteX15-1911" fmla="*/ 3556000 w 9054180"/>
                <a:gd name="connsiteY15-1912" fmla="*/ 362485 h 9056452"/>
                <a:gd name="connsiteX16-1913" fmla="*/ 4420076 w 9054180"/>
                <a:gd name="connsiteY16-1914" fmla="*/ 31810 h 9056452"/>
                <a:gd name="connsiteX17-1915" fmla="*/ 5202775 w 9054180"/>
                <a:gd name="connsiteY17-1916" fmla="*/ 46859 h 9056452"/>
                <a:gd name="connsiteX18-1917" fmla="*/ 6083300 w 9054180"/>
                <a:gd name="connsiteY18-1918" fmla="*/ 438685 h 9056452"/>
                <a:gd name="connsiteX19-1919" fmla="*/ 6431850 w 9054180"/>
                <a:gd name="connsiteY19-1920" fmla="*/ 786285 h 9056452"/>
                <a:gd name="connsiteX0-1921" fmla="*/ 6431850 w 9054180"/>
                <a:gd name="connsiteY0-1922" fmla="*/ 786285 h 9056454"/>
                <a:gd name="connsiteX1-1923" fmla="*/ 8805801 w 9054180"/>
                <a:gd name="connsiteY1-1924" fmla="*/ 3791485 h 9056454"/>
                <a:gd name="connsiteX2-1925" fmla="*/ 9029700 w 9054180"/>
                <a:gd name="connsiteY2-1926" fmla="*/ 4528085 h 9056454"/>
                <a:gd name="connsiteX3-1927" fmla="*/ 8955375 w 9054180"/>
                <a:gd name="connsiteY3-1928" fmla="*/ 5361110 h 9056454"/>
                <a:gd name="connsiteX4-1929" fmla="*/ 8562602 w 9054180"/>
                <a:gd name="connsiteY4-1930" fmla="*/ 6142886 h 9056454"/>
                <a:gd name="connsiteX5-1931" fmla="*/ 5374926 w 9054180"/>
                <a:gd name="connsiteY5-1932" fmla="*/ 8759061 h 9056454"/>
                <a:gd name="connsiteX6-1933" fmla="*/ 4551775 w 9054180"/>
                <a:gd name="connsiteY6-1934" fmla="*/ 9020110 h 9056454"/>
                <a:gd name="connsiteX7-1935" fmla="*/ 3833050 w 9054180"/>
                <a:gd name="connsiteY7-1936" fmla="*/ 9007409 h 9056454"/>
                <a:gd name="connsiteX8-1937" fmla="*/ 3147726 w 9054180"/>
                <a:gd name="connsiteY8-1938" fmla="*/ 8752010 h 9056454"/>
                <a:gd name="connsiteX9-1939" fmla="*/ 2789776 w 9054180"/>
                <a:gd name="connsiteY9-1940" fmla="*/ 8470261 h 9056454"/>
                <a:gd name="connsiteX10-1941" fmla="*/ 383825 w 9054180"/>
                <a:gd name="connsiteY10-1942" fmla="*/ 5543609 h 9056454"/>
                <a:gd name="connsiteX11-1943" fmla="*/ 94551 w 9054180"/>
                <a:gd name="connsiteY11-1944" fmla="*/ 4942010 h 9056454"/>
                <a:gd name="connsiteX12-1945" fmla="*/ 0 w 9054180"/>
                <a:gd name="connsiteY12-1946" fmla="*/ 4426485 h 9056454"/>
                <a:gd name="connsiteX13-1947" fmla="*/ 101600 w 9054180"/>
                <a:gd name="connsiteY13-1948" fmla="*/ 3664485 h 9056454"/>
                <a:gd name="connsiteX14-1949" fmla="*/ 508000 w 9054180"/>
                <a:gd name="connsiteY14-1950" fmla="*/ 2877085 h 9056454"/>
                <a:gd name="connsiteX15-1951" fmla="*/ 3556000 w 9054180"/>
                <a:gd name="connsiteY15-1952" fmla="*/ 362485 h 9056454"/>
                <a:gd name="connsiteX16-1953" fmla="*/ 4420076 w 9054180"/>
                <a:gd name="connsiteY16-1954" fmla="*/ 31810 h 9056454"/>
                <a:gd name="connsiteX17-1955" fmla="*/ 5202775 w 9054180"/>
                <a:gd name="connsiteY17-1956" fmla="*/ 46859 h 9056454"/>
                <a:gd name="connsiteX18-1957" fmla="*/ 6083300 w 9054180"/>
                <a:gd name="connsiteY18-1958" fmla="*/ 438685 h 9056454"/>
                <a:gd name="connsiteX19-1959" fmla="*/ 6431850 w 9054180"/>
                <a:gd name="connsiteY19-1960" fmla="*/ 786285 h 9056454"/>
                <a:gd name="connsiteX0-1961" fmla="*/ 6395625 w 9017955"/>
                <a:gd name="connsiteY0-1962" fmla="*/ 786285 h 9056452"/>
                <a:gd name="connsiteX1-1963" fmla="*/ 8769576 w 9017955"/>
                <a:gd name="connsiteY1-1964" fmla="*/ 3791485 h 9056452"/>
                <a:gd name="connsiteX2-1965" fmla="*/ 8993475 w 9017955"/>
                <a:gd name="connsiteY2-1966" fmla="*/ 4528085 h 9056452"/>
                <a:gd name="connsiteX3-1967" fmla="*/ 8919150 w 9017955"/>
                <a:gd name="connsiteY3-1968" fmla="*/ 5361110 h 9056452"/>
                <a:gd name="connsiteX4-1969" fmla="*/ 8526377 w 9017955"/>
                <a:gd name="connsiteY4-1970" fmla="*/ 6142886 h 9056452"/>
                <a:gd name="connsiteX5-1971" fmla="*/ 5338701 w 9017955"/>
                <a:gd name="connsiteY5-1972" fmla="*/ 8759061 h 9056452"/>
                <a:gd name="connsiteX6-1973" fmla="*/ 4515550 w 9017955"/>
                <a:gd name="connsiteY6-1974" fmla="*/ 9020110 h 9056452"/>
                <a:gd name="connsiteX7-1975" fmla="*/ 3796825 w 9017955"/>
                <a:gd name="connsiteY7-1976" fmla="*/ 9007409 h 9056452"/>
                <a:gd name="connsiteX8-1977" fmla="*/ 3111501 w 9017955"/>
                <a:gd name="connsiteY8-1978" fmla="*/ 8752010 h 9056452"/>
                <a:gd name="connsiteX9-1979" fmla="*/ 2753551 w 9017955"/>
                <a:gd name="connsiteY9-1980" fmla="*/ 8470261 h 9056452"/>
                <a:gd name="connsiteX10-1981" fmla="*/ 347600 w 9017955"/>
                <a:gd name="connsiteY10-1982" fmla="*/ 5543609 h 9056452"/>
                <a:gd name="connsiteX11-1983" fmla="*/ 58326 w 9017955"/>
                <a:gd name="connsiteY11-1984" fmla="*/ 4942010 h 9056452"/>
                <a:gd name="connsiteX12-1985" fmla="*/ 0 w 9017955"/>
                <a:gd name="connsiteY12-1986" fmla="*/ 4416135 h 9056452"/>
                <a:gd name="connsiteX13-1987" fmla="*/ 65375 w 9017955"/>
                <a:gd name="connsiteY13-1988" fmla="*/ 3664485 h 9056452"/>
                <a:gd name="connsiteX14-1989" fmla="*/ 471775 w 9017955"/>
                <a:gd name="connsiteY14-1990" fmla="*/ 2877085 h 9056452"/>
                <a:gd name="connsiteX15-1991" fmla="*/ 3519775 w 9017955"/>
                <a:gd name="connsiteY15-1992" fmla="*/ 362485 h 9056452"/>
                <a:gd name="connsiteX16-1993" fmla="*/ 4383851 w 9017955"/>
                <a:gd name="connsiteY16-1994" fmla="*/ 31810 h 9056452"/>
                <a:gd name="connsiteX17-1995" fmla="*/ 5166550 w 9017955"/>
                <a:gd name="connsiteY17-1996" fmla="*/ 46859 h 9056452"/>
                <a:gd name="connsiteX18-1997" fmla="*/ 6047075 w 9017955"/>
                <a:gd name="connsiteY18-1998" fmla="*/ 438685 h 9056452"/>
                <a:gd name="connsiteX19-1999" fmla="*/ 6395625 w 9017955"/>
                <a:gd name="connsiteY19-2000" fmla="*/ 786285 h 9056452"/>
                <a:gd name="connsiteX0-2001" fmla="*/ 6452550 w 9074880"/>
                <a:gd name="connsiteY0-2002" fmla="*/ 786285 h 9056454"/>
                <a:gd name="connsiteX1-2003" fmla="*/ 8826501 w 9074880"/>
                <a:gd name="connsiteY1-2004" fmla="*/ 3791485 h 9056454"/>
                <a:gd name="connsiteX2-2005" fmla="*/ 9050400 w 9074880"/>
                <a:gd name="connsiteY2-2006" fmla="*/ 4528085 h 9056454"/>
                <a:gd name="connsiteX3-2007" fmla="*/ 8976075 w 9074880"/>
                <a:gd name="connsiteY3-2008" fmla="*/ 5361110 h 9056454"/>
                <a:gd name="connsiteX4-2009" fmla="*/ 8583302 w 9074880"/>
                <a:gd name="connsiteY4-2010" fmla="*/ 6142886 h 9056454"/>
                <a:gd name="connsiteX5-2011" fmla="*/ 5395626 w 9074880"/>
                <a:gd name="connsiteY5-2012" fmla="*/ 8759061 h 9056454"/>
                <a:gd name="connsiteX6-2013" fmla="*/ 4572475 w 9074880"/>
                <a:gd name="connsiteY6-2014" fmla="*/ 9020110 h 9056454"/>
                <a:gd name="connsiteX7-2015" fmla="*/ 3853750 w 9074880"/>
                <a:gd name="connsiteY7-2016" fmla="*/ 9007409 h 9056454"/>
                <a:gd name="connsiteX8-2017" fmla="*/ 3168426 w 9074880"/>
                <a:gd name="connsiteY8-2018" fmla="*/ 8752010 h 9056454"/>
                <a:gd name="connsiteX9-2019" fmla="*/ 2810476 w 9074880"/>
                <a:gd name="connsiteY9-2020" fmla="*/ 8470261 h 9056454"/>
                <a:gd name="connsiteX10-2021" fmla="*/ 404525 w 9074880"/>
                <a:gd name="connsiteY10-2022" fmla="*/ 5543609 h 9056454"/>
                <a:gd name="connsiteX11-2023" fmla="*/ 115251 w 9074880"/>
                <a:gd name="connsiteY11-2024" fmla="*/ 4942010 h 9056454"/>
                <a:gd name="connsiteX12-2025" fmla="*/ 0 w 9074880"/>
                <a:gd name="connsiteY12-2026" fmla="*/ 4426485 h 9056454"/>
                <a:gd name="connsiteX13-2027" fmla="*/ 122300 w 9074880"/>
                <a:gd name="connsiteY13-2028" fmla="*/ 3664485 h 9056454"/>
                <a:gd name="connsiteX14-2029" fmla="*/ 528700 w 9074880"/>
                <a:gd name="connsiteY14-2030" fmla="*/ 2877085 h 9056454"/>
                <a:gd name="connsiteX15-2031" fmla="*/ 3576700 w 9074880"/>
                <a:gd name="connsiteY15-2032" fmla="*/ 362485 h 9056454"/>
                <a:gd name="connsiteX16-2033" fmla="*/ 4440776 w 9074880"/>
                <a:gd name="connsiteY16-2034" fmla="*/ 31810 h 9056454"/>
                <a:gd name="connsiteX17-2035" fmla="*/ 5223475 w 9074880"/>
                <a:gd name="connsiteY17-2036" fmla="*/ 46859 h 9056454"/>
                <a:gd name="connsiteX18-2037" fmla="*/ 6104000 w 9074880"/>
                <a:gd name="connsiteY18-2038" fmla="*/ 438685 h 9056454"/>
                <a:gd name="connsiteX19-2039" fmla="*/ 6452550 w 9074880"/>
                <a:gd name="connsiteY19-2040" fmla="*/ 786285 h 9056454"/>
                <a:gd name="connsiteX0-2041" fmla="*/ 6453098 w 9075428"/>
                <a:gd name="connsiteY0-2042" fmla="*/ 786285 h 9056452"/>
                <a:gd name="connsiteX1-2043" fmla="*/ 8827049 w 9075428"/>
                <a:gd name="connsiteY1-2044" fmla="*/ 3791485 h 9056452"/>
                <a:gd name="connsiteX2-2045" fmla="*/ 9050948 w 9075428"/>
                <a:gd name="connsiteY2-2046" fmla="*/ 4528085 h 9056452"/>
                <a:gd name="connsiteX3-2047" fmla="*/ 8976623 w 9075428"/>
                <a:gd name="connsiteY3-2048" fmla="*/ 5361110 h 9056452"/>
                <a:gd name="connsiteX4-2049" fmla="*/ 8583850 w 9075428"/>
                <a:gd name="connsiteY4-2050" fmla="*/ 6142886 h 9056452"/>
                <a:gd name="connsiteX5-2051" fmla="*/ 5396174 w 9075428"/>
                <a:gd name="connsiteY5-2052" fmla="*/ 8759061 h 9056452"/>
                <a:gd name="connsiteX6-2053" fmla="*/ 4573023 w 9075428"/>
                <a:gd name="connsiteY6-2054" fmla="*/ 9020110 h 9056452"/>
                <a:gd name="connsiteX7-2055" fmla="*/ 3854298 w 9075428"/>
                <a:gd name="connsiteY7-2056" fmla="*/ 9007409 h 9056452"/>
                <a:gd name="connsiteX8-2057" fmla="*/ 3168974 w 9075428"/>
                <a:gd name="connsiteY8-2058" fmla="*/ 8752010 h 9056452"/>
                <a:gd name="connsiteX9-2059" fmla="*/ 2811024 w 9075428"/>
                <a:gd name="connsiteY9-2060" fmla="*/ 8470261 h 9056452"/>
                <a:gd name="connsiteX10-2061" fmla="*/ 405073 w 9075428"/>
                <a:gd name="connsiteY10-2062" fmla="*/ 5543609 h 9056452"/>
                <a:gd name="connsiteX11-2063" fmla="*/ 115799 w 9075428"/>
                <a:gd name="connsiteY11-2064" fmla="*/ 4942010 h 9056452"/>
                <a:gd name="connsiteX12-2065" fmla="*/ 548 w 9075428"/>
                <a:gd name="connsiteY12-2066" fmla="*/ 4426485 h 9056452"/>
                <a:gd name="connsiteX13-2067" fmla="*/ 122848 w 9075428"/>
                <a:gd name="connsiteY13-2068" fmla="*/ 3664485 h 9056452"/>
                <a:gd name="connsiteX14-2069" fmla="*/ 529248 w 9075428"/>
                <a:gd name="connsiteY14-2070" fmla="*/ 2877085 h 9056452"/>
                <a:gd name="connsiteX15-2071" fmla="*/ 3577248 w 9075428"/>
                <a:gd name="connsiteY15-2072" fmla="*/ 362485 h 9056452"/>
                <a:gd name="connsiteX16-2073" fmla="*/ 4441324 w 9075428"/>
                <a:gd name="connsiteY16-2074" fmla="*/ 31810 h 9056452"/>
                <a:gd name="connsiteX17-2075" fmla="*/ 5224023 w 9075428"/>
                <a:gd name="connsiteY17-2076" fmla="*/ 46859 h 9056452"/>
                <a:gd name="connsiteX18-2077" fmla="*/ 6104548 w 9075428"/>
                <a:gd name="connsiteY18-2078" fmla="*/ 438685 h 9056452"/>
                <a:gd name="connsiteX19-2079" fmla="*/ 6453098 w 9075428"/>
                <a:gd name="connsiteY19-2080" fmla="*/ 786285 h 9056452"/>
                <a:gd name="connsiteX0-2081" fmla="*/ 6453621 w 9075951"/>
                <a:gd name="connsiteY0-2082" fmla="*/ 786285 h 9056454"/>
                <a:gd name="connsiteX1-2083" fmla="*/ 8827572 w 9075951"/>
                <a:gd name="connsiteY1-2084" fmla="*/ 3791485 h 9056454"/>
                <a:gd name="connsiteX2-2085" fmla="*/ 9051471 w 9075951"/>
                <a:gd name="connsiteY2-2086" fmla="*/ 4528085 h 9056454"/>
                <a:gd name="connsiteX3-2087" fmla="*/ 8977146 w 9075951"/>
                <a:gd name="connsiteY3-2088" fmla="*/ 5361110 h 9056454"/>
                <a:gd name="connsiteX4-2089" fmla="*/ 8584373 w 9075951"/>
                <a:gd name="connsiteY4-2090" fmla="*/ 6142886 h 9056454"/>
                <a:gd name="connsiteX5-2091" fmla="*/ 5396697 w 9075951"/>
                <a:gd name="connsiteY5-2092" fmla="*/ 8759061 h 9056454"/>
                <a:gd name="connsiteX6-2093" fmla="*/ 4573546 w 9075951"/>
                <a:gd name="connsiteY6-2094" fmla="*/ 9020110 h 9056454"/>
                <a:gd name="connsiteX7-2095" fmla="*/ 3854821 w 9075951"/>
                <a:gd name="connsiteY7-2096" fmla="*/ 9007409 h 9056454"/>
                <a:gd name="connsiteX8-2097" fmla="*/ 3169497 w 9075951"/>
                <a:gd name="connsiteY8-2098" fmla="*/ 8752010 h 9056454"/>
                <a:gd name="connsiteX9-2099" fmla="*/ 2811547 w 9075951"/>
                <a:gd name="connsiteY9-2100" fmla="*/ 8470261 h 9056454"/>
                <a:gd name="connsiteX10-2101" fmla="*/ 405596 w 9075951"/>
                <a:gd name="connsiteY10-2102" fmla="*/ 5543609 h 9056454"/>
                <a:gd name="connsiteX11-2103" fmla="*/ 116322 w 9075951"/>
                <a:gd name="connsiteY11-2104" fmla="*/ 4942010 h 9056454"/>
                <a:gd name="connsiteX12-2105" fmla="*/ 1071 w 9075951"/>
                <a:gd name="connsiteY12-2106" fmla="*/ 4426485 h 9056454"/>
                <a:gd name="connsiteX13-2107" fmla="*/ 123371 w 9075951"/>
                <a:gd name="connsiteY13-2108" fmla="*/ 3664485 h 9056454"/>
                <a:gd name="connsiteX14-2109" fmla="*/ 529771 w 9075951"/>
                <a:gd name="connsiteY14-2110" fmla="*/ 2877085 h 9056454"/>
                <a:gd name="connsiteX15-2111" fmla="*/ 3577771 w 9075951"/>
                <a:gd name="connsiteY15-2112" fmla="*/ 362485 h 9056454"/>
                <a:gd name="connsiteX16-2113" fmla="*/ 4441847 w 9075951"/>
                <a:gd name="connsiteY16-2114" fmla="*/ 31810 h 9056454"/>
                <a:gd name="connsiteX17-2115" fmla="*/ 5224546 w 9075951"/>
                <a:gd name="connsiteY17-2116" fmla="*/ 46859 h 9056454"/>
                <a:gd name="connsiteX18-2117" fmla="*/ 6105071 w 9075951"/>
                <a:gd name="connsiteY18-2118" fmla="*/ 438685 h 9056454"/>
                <a:gd name="connsiteX19-2119" fmla="*/ 6453621 w 9075951"/>
                <a:gd name="connsiteY19-2120" fmla="*/ 786285 h 9056454"/>
                <a:gd name="connsiteX0-2121" fmla="*/ 6453621 w 9075951"/>
                <a:gd name="connsiteY0-2122" fmla="*/ 786285 h 9056452"/>
                <a:gd name="connsiteX1-2123" fmla="*/ 8827572 w 9075951"/>
                <a:gd name="connsiteY1-2124" fmla="*/ 3791485 h 9056452"/>
                <a:gd name="connsiteX2-2125" fmla="*/ 9051471 w 9075951"/>
                <a:gd name="connsiteY2-2126" fmla="*/ 4528085 h 9056452"/>
                <a:gd name="connsiteX3-2127" fmla="*/ 8977146 w 9075951"/>
                <a:gd name="connsiteY3-2128" fmla="*/ 5361110 h 9056452"/>
                <a:gd name="connsiteX4-2129" fmla="*/ 8584373 w 9075951"/>
                <a:gd name="connsiteY4-2130" fmla="*/ 6142886 h 9056452"/>
                <a:gd name="connsiteX5-2131" fmla="*/ 5396697 w 9075951"/>
                <a:gd name="connsiteY5-2132" fmla="*/ 8759061 h 9056452"/>
                <a:gd name="connsiteX6-2133" fmla="*/ 4573546 w 9075951"/>
                <a:gd name="connsiteY6-2134" fmla="*/ 9020110 h 9056452"/>
                <a:gd name="connsiteX7-2135" fmla="*/ 3854821 w 9075951"/>
                <a:gd name="connsiteY7-2136" fmla="*/ 9007409 h 9056452"/>
                <a:gd name="connsiteX8-2137" fmla="*/ 3169497 w 9075951"/>
                <a:gd name="connsiteY8-2138" fmla="*/ 8752010 h 9056452"/>
                <a:gd name="connsiteX9-2139" fmla="*/ 2811547 w 9075951"/>
                <a:gd name="connsiteY9-2140" fmla="*/ 8470261 h 9056452"/>
                <a:gd name="connsiteX10-2141" fmla="*/ 405596 w 9075951"/>
                <a:gd name="connsiteY10-2142" fmla="*/ 5543609 h 9056452"/>
                <a:gd name="connsiteX11-2143" fmla="*/ 116322 w 9075951"/>
                <a:gd name="connsiteY11-2144" fmla="*/ 4942010 h 9056452"/>
                <a:gd name="connsiteX12-2145" fmla="*/ 1071 w 9075951"/>
                <a:gd name="connsiteY12-2146" fmla="*/ 4426485 h 9056452"/>
                <a:gd name="connsiteX13-2147" fmla="*/ 123371 w 9075951"/>
                <a:gd name="connsiteY13-2148" fmla="*/ 3664485 h 9056452"/>
                <a:gd name="connsiteX14-2149" fmla="*/ 529771 w 9075951"/>
                <a:gd name="connsiteY14-2150" fmla="*/ 2877085 h 9056452"/>
                <a:gd name="connsiteX15-2151" fmla="*/ 3577771 w 9075951"/>
                <a:gd name="connsiteY15-2152" fmla="*/ 362485 h 9056452"/>
                <a:gd name="connsiteX16-2153" fmla="*/ 4441847 w 9075951"/>
                <a:gd name="connsiteY16-2154" fmla="*/ 31810 h 9056452"/>
                <a:gd name="connsiteX17-2155" fmla="*/ 5224546 w 9075951"/>
                <a:gd name="connsiteY17-2156" fmla="*/ 46859 h 9056452"/>
                <a:gd name="connsiteX18-2157" fmla="*/ 6105071 w 9075951"/>
                <a:gd name="connsiteY18-2158" fmla="*/ 438685 h 9056452"/>
                <a:gd name="connsiteX19-2159" fmla="*/ 6453621 w 9075951"/>
                <a:gd name="connsiteY19-2160" fmla="*/ 786285 h 9056452"/>
                <a:gd name="connsiteX0-2161" fmla="*/ 6454666 w 9076996"/>
                <a:gd name="connsiteY0-2162" fmla="*/ 786285 h 9056454"/>
                <a:gd name="connsiteX1-2163" fmla="*/ 8828617 w 9076996"/>
                <a:gd name="connsiteY1-2164" fmla="*/ 3791485 h 9056454"/>
                <a:gd name="connsiteX2-2165" fmla="*/ 9052516 w 9076996"/>
                <a:gd name="connsiteY2-2166" fmla="*/ 4528085 h 9056454"/>
                <a:gd name="connsiteX3-2167" fmla="*/ 8978191 w 9076996"/>
                <a:gd name="connsiteY3-2168" fmla="*/ 5361110 h 9056454"/>
                <a:gd name="connsiteX4-2169" fmla="*/ 8585418 w 9076996"/>
                <a:gd name="connsiteY4-2170" fmla="*/ 6142886 h 9056454"/>
                <a:gd name="connsiteX5-2171" fmla="*/ 5397742 w 9076996"/>
                <a:gd name="connsiteY5-2172" fmla="*/ 8759061 h 9056454"/>
                <a:gd name="connsiteX6-2173" fmla="*/ 4574591 w 9076996"/>
                <a:gd name="connsiteY6-2174" fmla="*/ 9020110 h 9056454"/>
                <a:gd name="connsiteX7-2175" fmla="*/ 3855866 w 9076996"/>
                <a:gd name="connsiteY7-2176" fmla="*/ 9007409 h 9056454"/>
                <a:gd name="connsiteX8-2177" fmla="*/ 3170542 w 9076996"/>
                <a:gd name="connsiteY8-2178" fmla="*/ 8752010 h 9056454"/>
                <a:gd name="connsiteX9-2179" fmla="*/ 2812592 w 9076996"/>
                <a:gd name="connsiteY9-2180" fmla="*/ 8470261 h 9056454"/>
                <a:gd name="connsiteX10-2181" fmla="*/ 406641 w 9076996"/>
                <a:gd name="connsiteY10-2182" fmla="*/ 5543609 h 9056454"/>
                <a:gd name="connsiteX11-2183" fmla="*/ 91492 w 9076996"/>
                <a:gd name="connsiteY11-2184" fmla="*/ 4947185 h 9056454"/>
                <a:gd name="connsiteX12-2185" fmla="*/ 2116 w 9076996"/>
                <a:gd name="connsiteY12-2186" fmla="*/ 4426485 h 9056454"/>
                <a:gd name="connsiteX13-2187" fmla="*/ 124416 w 9076996"/>
                <a:gd name="connsiteY13-2188" fmla="*/ 3664485 h 9056454"/>
                <a:gd name="connsiteX14-2189" fmla="*/ 530816 w 9076996"/>
                <a:gd name="connsiteY14-2190" fmla="*/ 2877085 h 9056454"/>
                <a:gd name="connsiteX15-2191" fmla="*/ 3578816 w 9076996"/>
                <a:gd name="connsiteY15-2192" fmla="*/ 362485 h 9056454"/>
                <a:gd name="connsiteX16-2193" fmla="*/ 4442892 w 9076996"/>
                <a:gd name="connsiteY16-2194" fmla="*/ 31810 h 9056454"/>
                <a:gd name="connsiteX17-2195" fmla="*/ 5225591 w 9076996"/>
                <a:gd name="connsiteY17-2196" fmla="*/ 46859 h 9056454"/>
                <a:gd name="connsiteX18-2197" fmla="*/ 6106116 w 9076996"/>
                <a:gd name="connsiteY18-2198" fmla="*/ 438685 h 9056454"/>
                <a:gd name="connsiteX19-2199" fmla="*/ 6454666 w 9076996"/>
                <a:gd name="connsiteY19-2200" fmla="*/ 786285 h 9056454"/>
                <a:gd name="connsiteX0-2201" fmla="*/ 6453212 w 9075542"/>
                <a:gd name="connsiteY0-2202" fmla="*/ 786285 h 9056452"/>
                <a:gd name="connsiteX1-2203" fmla="*/ 8827163 w 9075542"/>
                <a:gd name="connsiteY1-2204" fmla="*/ 3791485 h 9056452"/>
                <a:gd name="connsiteX2-2205" fmla="*/ 9051062 w 9075542"/>
                <a:gd name="connsiteY2-2206" fmla="*/ 4528085 h 9056452"/>
                <a:gd name="connsiteX3-2207" fmla="*/ 8976737 w 9075542"/>
                <a:gd name="connsiteY3-2208" fmla="*/ 5361110 h 9056452"/>
                <a:gd name="connsiteX4-2209" fmla="*/ 8583964 w 9075542"/>
                <a:gd name="connsiteY4-2210" fmla="*/ 6142886 h 9056452"/>
                <a:gd name="connsiteX5-2211" fmla="*/ 5396288 w 9075542"/>
                <a:gd name="connsiteY5-2212" fmla="*/ 8759061 h 9056452"/>
                <a:gd name="connsiteX6-2213" fmla="*/ 4573137 w 9075542"/>
                <a:gd name="connsiteY6-2214" fmla="*/ 9020110 h 9056452"/>
                <a:gd name="connsiteX7-2215" fmla="*/ 3854412 w 9075542"/>
                <a:gd name="connsiteY7-2216" fmla="*/ 9007409 h 9056452"/>
                <a:gd name="connsiteX8-2217" fmla="*/ 3169088 w 9075542"/>
                <a:gd name="connsiteY8-2218" fmla="*/ 8752010 h 9056452"/>
                <a:gd name="connsiteX9-2219" fmla="*/ 2811138 w 9075542"/>
                <a:gd name="connsiteY9-2220" fmla="*/ 8470261 h 9056452"/>
                <a:gd name="connsiteX10-2221" fmla="*/ 405187 w 9075542"/>
                <a:gd name="connsiteY10-2222" fmla="*/ 5543609 h 9056452"/>
                <a:gd name="connsiteX11-2223" fmla="*/ 90038 w 9075542"/>
                <a:gd name="connsiteY11-2224" fmla="*/ 4947185 h 9056452"/>
                <a:gd name="connsiteX12-2225" fmla="*/ 662 w 9075542"/>
                <a:gd name="connsiteY12-2226" fmla="*/ 4426485 h 9056452"/>
                <a:gd name="connsiteX13-2227" fmla="*/ 122962 w 9075542"/>
                <a:gd name="connsiteY13-2228" fmla="*/ 3664485 h 9056452"/>
                <a:gd name="connsiteX14-2229" fmla="*/ 529362 w 9075542"/>
                <a:gd name="connsiteY14-2230" fmla="*/ 2877085 h 9056452"/>
                <a:gd name="connsiteX15-2231" fmla="*/ 3577362 w 9075542"/>
                <a:gd name="connsiteY15-2232" fmla="*/ 362485 h 9056452"/>
                <a:gd name="connsiteX16-2233" fmla="*/ 4441438 w 9075542"/>
                <a:gd name="connsiteY16-2234" fmla="*/ 31810 h 9056452"/>
                <a:gd name="connsiteX17-2235" fmla="*/ 5224137 w 9075542"/>
                <a:gd name="connsiteY17-2236" fmla="*/ 46859 h 9056452"/>
                <a:gd name="connsiteX18-2237" fmla="*/ 6104662 w 9075542"/>
                <a:gd name="connsiteY18-2238" fmla="*/ 438685 h 9056452"/>
                <a:gd name="connsiteX19-2239" fmla="*/ 6453212 w 9075542"/>
                <a:gd name="connsiteY19-2240" fmla="*/ 786285 h 9056452"/>
                <a:gd name="connsiteX0-2241" fmla="*/ 6453070 w 9075400"/>
                <a:gd name="connsiteY0-2242" fmla="*/ 786285 h 9056454"/>
                <a:gd name="connsiteX1-2243" fmla="*/ 8827021 w 9075400"/>
                <a:gd name="connsiteY1-2244" fmla="*/ 3791485 h 9056454"/>
                <a:gd name="connsiteX2-2245" fmla="*/ 9050920 w 9075400"/>
                <a:gd name="connsiteY2-2246" fmla="*/ 4528085 h 9056454"/>
                <a:gd name="connsiteX3-2247" fmla="*/ 8976595 w 9075400"/>
                <a:gd name="connsiteY3-2248" fmla="*/ 5361110 h 9056454"/>
                <a:gd name="connsiteX4-2249" fmla="*/ 8583822 w 9075400"/>
                <a:gd name="connsiteY4-2250" fmla="*/ 6142886 h 9056454"/>
                <a:gd name="connsiteX5-2251" fmla="*/ 5396146 w 9075400"/>
                <a:gd name="connsiteY5-2252" fmla="*/ 8759061 h 9056454"/>
                <a:gd name="connsiteX6-2253" fmla="*/ 4572995 w 9075400"/>
                <a:gd name="connsiteY6-2254" fmla="*/ 9020110 h 9056454"/>
                <a:gd name="connsiteX7-2255" fmla="*/ 3854270 w 9075400"/>
                <a:gd name="connsiteY7-2256" fmla="*/ 9007409 h 9056454"/>
                <a:gd name="connsiteX8-2257" fmla="*/ 3168946 w 9075400"/>
                <a:gd name="connsiteY8-2258" fmla="*/ 8752010 h 9056454"/>
                <a:gd name="connsiteX9-2259" fmla="*/ 2810996 w 9075400"/>
                <a:gd name="connsiteY9-2260" fmla="*/ 8470261 h 9056454"/>
                <a:gd name="connsiteX10-2261" fmla="*/ 405045 w 9075400"/>
                <a:gd name="connsiteY10-2262" fmla="*/ 5543609 h 9056454"/>
                <a:gd name="connsiteX11-2263" fmla="*/ 110596 w 9075400"/>
                <a:gd name="connsiteY11-2264" fmla="*/ 4947185 h 9056454"/>
                <a:gd name="connsiteX12-2265" fmla="*/ 520 w 9075400"/>
                <a:gd name="connsiteY12-2266" fmla="*/ 4426485 h 9056454"/>
                <a:gd name="connsiteX13-2267" fmla="*/ 122820 w 9075400"/>
                <a:gd name="connsiteY13-2268" fmla="*/ 3664485 h 9056454"/>
                <a:gd name="connsiteX14-2269" fmla="*/ 529220 w 9075400"/>
                <a:gd name="connsiteY14-2270" fmla="*/ 2877085 h 9056454"/>
                <a:gd name="connsiteX15-2271" fmla="*/ 3577220 w 9075400"/>
                <a:gd name="connsiteY15-2272" fmla="*/ 362485 h 9056454"/>
                <a:gd name="connsiteX16-2273" fmla="*/ 4441296 w 9075400"/>
                <a:gd name="connsiteY16-2274" fmla="*/ 31810 h 9056454"/>
                <a:gd name="connsiteX17-2275" fmla="*/ 5223995 w 9075400"/>
                <a:gd name="connsiteY17-2276" fmla="*/ 46859 h 9056454"/>
                <a:gd name="connsiteX18-2277" fmla="*/ 6104520 w 9075400"/>
                <a:gd name="connsiteY18-2278" fmla="*/ 438685 h 9056454"/>
                <a:gd name="connsiteX19-2279" fmla="*/ 6453070 w 9075400"/>
                <a:gd name="connsiteY19-2280" fmla="*/ 786285 h 9056454"/>
                <a:gd name="connsiteX0-2281" fmla="*/ 6453254 w 9075584"/>
                <a:gd name="connsiteY0-2282" fmla="*/ 786285 h 9056452"/>
                <a:gd name="connsiteX1-2283" fmla="*/ 8827205 w 9075584"/>
                <a:gd name="connsiteY1-2284" fmla="*/ 3791485 h 9056452"/>
                <a:gd name="connsiteX2-2285" fmla="*/ 9051104 w 9075584"/>
                <a:gd name="connsiteY2-2286" fmla="*/ 4528085 h 9056452"/>
                <a:gd name="connsiteX3-2287" fmla="*/ 8976779 w 9075584"/>
                <a:gd name="connsiteY3-2288" fmla="*/ 5361110 h 9056452"/>
                <a:gd name="connsiteX4-2289" fmla="*/ 8584006 w 9075584"/>
                <a:gd name="connsiteY4-2290" fmla="*/ 6142886 h 9056452"/>
                <a:gd name="connsiteX5-2291" fmla="*/ 5396330 w 9075584"/>
                <a:gd name="connsiteY5-2292" fmla="*/ 8759061 h 9056452"/>
                <a:gd name="connsiteX6-2293" fmla="*/ 4573179 w 9075584"/>
                <a:gd name="connsiteY6-2294" fmla="*/ 9020110 h 9056452"/>
                <a:gd name="connsiteX7-2295" fmla="*/ 3854454 w 9075584"/>
                <a:gd name="connsiteY7-2296" fmla="*/ 9007409 h 9056452"/>
                <a:gd name="connsiteX8-2297" fmla="*/ 3169130 w 9075584"/>
                <a:gd name="connsiteY8-2298" fmla="*/ 8752010 h 9056452"/>
                <a:gd name="connsiteX9-2299" fmla="*/ 2811180 w 9075584"/>
                <a:gd name="connsiteY9-2300" fmla="*/ 8470261 h 9056452"/>
                <a:gd name="connsiteX10-2301" fmla="*/ 405229 w 9075584"/>
                <a:gd name="connsiteY10-2302" fmla="*/ 5543609 h 9056452"/>
                <a:gd name="connsiteX11-2303" fmla="*/ 110780 w 9075584"/>
                <a:gd name="connsiteY11-2304" fmla="*/ 4947185 h 9056452"/>
                <a:gd name="connsiteX12-2305" fmla="*/ 704 w 9075584"/>
                <a:gd name="connsiteY12-2306" fmla="*/ 4426485 h 9056452"/>
                <a:gd name="connsiteX13-2307" fmla="*/ 123004 w 9075584"/>
                <a:gd name="connsiteY13-2308" fmla="*/ 3664485 h 9056452"/>
                <a:gd name="connsiteX14-2309" fmla="*/ 529404 w 9075584"/>
                <a:gd name="connsiteY14-2310" fmla="*/ 2877085 h 9056452"/>
                <a:gd name="connsiteX15-2311" fmla="*/ 3577404 w 9075584"/>
                <a:gd name="connsiteY15-2312" fmla="*/ 362485 h 9056452"/>
                <a:gd name="connsiteX16-2313" fmla="*/ 4441480 w 9075584"/>
                <a:gd name="connsiteY16-2314" fmla="*/ 31810 h 9056452"/>
                <a:gd name="connsiteX17-2315" fmla="*/ 5224179 w 9075584"/>
                <a:gd name="connsiteY17-2316" fmla="*/ 46859 h 9056452"/>
                <a:gd name="connsiteX18-2317" fmla="*/ 6104704 w 9075584"/>
                <a:gd name="connsiteY18-2318" fmla="*/ 438685 h 9056452"/>
                <a:gd name="connsiteX19-2319" fmla="*/ 6453254 w 9075584"/>
                <a:gd name="connsiteY19-2320" fmla="*/ 786285 h 9056452"/>
                <a:gd name="connsiteX0-2321" fmla="*/ 6453254 w 9075584"/>
                <a:gd name="connsiteY0-2322" fmla="*/ 786285 h 9056454"/>
                <a:gd name="connsiteX1-2323" fmla="*/ 8827205 w 9075584"/>
                <a:gd name="connsiteY1-2324" fmla="*/ 3791485 h 9056454"/>
                <a:gd name="connsiteX2-2325" fmla="*/ 9051104 w 9075584"/>
                <a:gd name="connsiteY2-2326" fmla="*/ 4528085 h 9056454"/>
                <a:gd name="connsiteX3-2327" fmla="*/ 8976779 w 9075584"/>
                <a:gd name="connsiteY3-2328" fmla="*/ 5361110 h 9056454"/>
                <a:gd name="connsiteX4-2329" fmla="*/ 8584006 w 9075584"/>
                <a:gd name="connsiteY4-2330" fmla="*/ 6142886 h 9056454"/>
                <a:gd name="connsiteX5-2331" fmla="*/ 5396330 w 9075584"/>
                <a:gd name="connsiteY5-2332" fmla="*/ 8759061 h 9056454"/>
                <a:gd name="connsiteX6-2333" fmla="*/ 4573179 w 9075584"/>
                <a:gd name="connsiteY6-2334" fmla="*/ 9020110 h 9056454"/>
                <a:gd name="connsiteX7-2335" fmla="*/ 3854454 w 9075584"/>
                <a:gd name="connsiteY7-2336" fmla="*/ 9007409 h 9056454"/>
                <a:gd name="connsiteX8-2337" fmla="*/ 3169130 w 9075584"/>
                <a:gd name="connsiteY8-2338" fmla="*/ 8752010 h 9056454"/>
                <a:gd name="connsiteX9-2339" fmla="*/ 2811180 w 9075584"/>
                <a:gd name="connsiteY9-2340" fmla="*/ 8470261 h 9056454"/>
                <a:gd name="connsiteX10-2341" fmla="*/ 405229 w 9075584"/>
                <a:gd name="connsiteY10-2342" fmla="*/ 5543609 h 9056454"/>
                <a:gd name="connsiteX11-2343" fmla="*/ 110780 w 9075584"/>
                <a:gd name="connsiteY11-2344" fmla="*/ 4947185 h 9056454"/>
                <a:gd name="connsiteX12-2345" fmla="*/ 704 w 9075584"/>
                <a:gd name="connsiteY12-2346" fmla="*/ 4426485 h 9056454"/>
                <a:gd name="connsiteX13-2347" fmla="*/ 123004 w 9075584"/>
                <a:gd name="connsiteY13-2348" fmla="*/ 3664485 h 9056454"/>
                <a:gd name="connsiteX14-2349" fmla="*/ 529404 w 9075584"/>
                <a:gd name="connsiteY14-2350" fmla="*/ 2877085 h 9056454"/>
                <a:gd name="connsiteX15-2351" fmla="*/ 3577404 w 9075584"/>
                <a:gd name="connsiteY15-2352" fmla="*/ 362485 h 9056454"/>
                <a:gd name="connsiteX16-2353" fmla="*/ 4441480 w 9075584"/>
                <a:gd name="connsiteY16-2354" fmla="*/ 31810 h 9056454"/>
                <a:gd name="connsiteX17-2355" fmla="*/ 5224179 w 9075584"/>
                <a:gd name="connsiteY17-2356" fmla="*/ 46859 h 9056454"/>
                <a:gd name="connsiteX18-2357" fmla="*/ 6104704 w 9075584"/>
                <a:gd name="connsiteY18-2358" fmla="*/ 438685 h 9056454"/>
                <a:gd name="connsiteX19-2359" fmla="*/ 6453254 w 9075584"/>
                <a:gd name="connsiteY19-2360" fmla="*/ 786285 h 9056454"/>
                <a:gd name="connsiteX0-2361" fmla="*/ 6453254 w 9075584"/>
                <a:gd name="connsiteY0-2362" fmla="*/ 786285 h 9056452"/>
                <a:gd name="connsiteX1-2363" fmla="*/ 8827205 w 9075584"/>
                <a:gd name="connsiteY1-2364" fmla="*/ 3791485 h 9056452"/>
                <a:gd name="connsiteX2-2365" fmla="*/ 9051104 w 9075584"/>
                <a:gd name="connsiteY2-2366" fmla="*/ 4528085 h 9056452"/>
                <a:gd name="connsiteX3-2367" fmla="*/ 8976779 w 9075584"/>
                <a:gd name="connsiteY3-2368" fmla="*/ 5361110 h 9056452"/>
                <a:gd name="connsiteX4-2369" fmla="*/ 8584006 w 9075584"/>
                <a:gd name="connsiteY4-2370" fmla="*/ 6142886 h 9056452"/>
                <a:gd name="connsiteX5-2371" fmla="*/ 5396330 w 9075584"/>
                <a:gd name="connsiteY5-2372" fmla="*/ 8759061 h 9056452"/>
                <a:gd name="connsiteX6-2373" fmla="*/ 4573179 w 9075584"/>
                <a:gd name="connsiteY6-2374" fmla="*/ 9020110 h 9056452"/>
                <a:gd name="connsiteX7-2375" fmla="*/ 3854454 w 9075584"/>
                <a:gd name="connsiteY7-2376" fmla="*/ 9007409 h 9056452"/>
                <a:gd name="connsiteX8-2377" fmla="*/ 3169130 w 9075584"/>
                <a:gd name="connsiteY8-2378" fmla="*/ 8752010 h 9056452"/>
                <a:gd name="connsiteX9-2379" fmla="*/ 2811180 w 9075584"/>
                <a:gd name="connsiteY9-2380" fmla="*/ 8470261 h 9056452"/>
                <a:gd name="connsiteX10-2381" fmla="*/ 405229 w 9075584"/>
                <a:gd name="connsiteY10-2382" fmla="*/ 5543609 h 9056452"/>
                <a:gd name="connsiteX11-2383" fmla="*/ 110780 w 9075584"/>
                <a:gd name="connsiteY11-2384" fmla="*/ 4947185 h 9056452"/>
                <a:gd name="connsiteX12-2385" fmla="*/ 704 w 9075584"/>
                <a:gd name="connsiteY12-2386" fmla="*/ 4426485 h 9056452"/>
                <a:gd name="connsiteX13-2387" fmla="*/ 123004 w 9075584"/>
                <a:gd name="connsiteY13-2388" fmla="*/ 3664485 h 9056452"/>
                <a:gd name="connsiteX14-2389" fmla="*/ 529404 w 9075584"/>
                <a:gd name="connsiteY14-2390" fmla="*/ 2877085 h 9056452"/>
                <a:gd name="connsiteX15-2391" fmla="*/ 3577404 w 9075584"/>
                <a:gd name="connsiteY15-2392" fmla="*/ 362485 h 9056452"/>
                <a:gd name="connsiteX16-2393" fmla="*/ 4441480 w 9075584"/>
                <a:gd name="connsiteY16-2394" fmla="*/ 31810 h 9056452"/>
                <a:gd name="connsiteX17-2395" fmla="*/ 5224179 w 9075584"/>
                <a:gd name="connsiteY17-2396" fmla="*/ 46859 h 9056452"/>
                <a:gd name="connsiteX18-2397" fmla="*/ 6104704 w 9075584"/>
                <a:gd name="connsiteY18-2398" fmla="*/ 438685 h 9056452"/>
                <a:gd name="connsiteX19-2399" fmla="*/ 6453254 w 9075584"/>
                <a:gd name="connsiteY19-2400" fmla="*/ 786285 h 9056452"/>
                <a:gd name="connsiteX0-2401" fmla="*/ 6453254 w 9075584"/>
                <a:gd name="connsiteY0-2402" fmla="*/ 786285 h 9056454"/>
                <a:gd name="connsiteX1-2403" fmla="*/ 8827205 w 9075584"/>
                <a:gd name="connsiteY1-2404" fmla="*/ 3791485 h 9056454"/>
                <a:gd name="connsiteX2-2405" fmla="*/ 9051104 w 9075584"/>
                <a:gd name="connsiteY2-2406" fmla="*/ 4528085 h 9056454"/>
                <a:gd name="connsiteX3-2407" fmla="*/ 8976779 w 9075584"/>
                <a:gd name="connsiteY3-2408" fmla="*/ 5361110 h 9056454"/>
                <a:gd name="connsiteX4-2409" fmla="*/ 8584006 w 9075584"/>
                <a:gd name="connsiteY4-2410" fmla="*/ 6142886 h 9056454"/>
                <a:gd name="connsiteX5-2411" fmla="*/ 5396330 w 9075584"/>
                <a:gd name="connsiteY5-2412" fmla="*/ 8759061 h 9056454"/>
                <a:gd name="connsiteX6-2413" fmla="*/ 4573179 w 9075584"/>
                <a:gd name="connsiteY6-2414" fmla="*/ 9020110 h 9056454"/>
                <a:gd name="connsiteX7-2415" fmla="*/ 3854454 w 9075584"/>
                <a:gd name="connsiteY7-2416" fmla="*/ 9007409 h 9056454"/>
                <a:gd name="connsiteX8-2417" fmla="*/ 3169130 w 9075584"/>
                <a:gd name="connsiteY8-2418" fmla="*/ 8752010 h 9056454"/>
                <a:gd name="connsiteX9-2419" fmla="*/ 2811180 w 9075584"/>
                <a:gd name="connsiteY9-2420" fmla="*/ 8470261 h 9056454"/>
                <a:gd name="connsiteX10-2421" fmla="*/ 405229 w 9075584"/>
                <a:gd name="connsiteY10-2422" fmla="*/ 5543609 h 9056454"/>
                <a:gd name="connsiteX11-2423" fmla="*/ 110780 w 9075584"/>
                <a:gd name="connsiteY11-2424" fmla="*/ 4947185 h 9056454"/>
                <a:gd name="connsiteX12-2425" fmla="*/ 704 w 9075584"/>
                <a:gd name="connsiteY12-2426" fmla="*/ 4426485 h 9056454"/>
                <a:gd name="connsiteX13-2427" fmla="*/ 128180 w 9075584"/>
                <a:gd name="connsiteY13-2428" fmla="*/ 3617910 h 9056454"/>
                <a:gd name="connsiteX14-2429" fmla="*/ 529404 w 9075584"/>
                <a:gd name="connsiteY14-2430" fmla="*/ 2877085 h 9056454"/>
                <a:gd name="connsiteX15-2431" fmla="*/ 3577404 w 9075584"/>
                <a:gd name="connsiteY15-2432" fmla="*/ 362485 h 9056454"/>
                <a:gd name="connsiteX16-2433" fmla="*/ 4441480 w 9075584"/>
                <a:gd name="connsiteY16-2434" fmla="*/ 31810 h 9056454"/>
                <a:gd name="connsiteX17-2435" fmla="*/ 5224179 w 9075584"/>
                <a:gd name="connsiteY17-2436" fmla="*/ 46859 h 9056454"/>
                <a:gd name="connsiteX18-2437" fmla="*/ 6104704 w 9075584"/>
                <a:gd name="connsiteY18-2438" fmla="*/ 438685 h 9056454"/>
                <a:gd name="connsiteX19-2439" fmla="*/ 6453254 w 9075584"/>
                <a:gd name="connsiteY19-2440" fmla="*/ 786285 h 9056454"/>
                <a:gd name="connsiteX0-2441" fmla="*/ 6407865 w 9030195"/>
                <a:gd name="connsiteY0-2442" fmla="*/ 786285 h 9056452"/>
                <a:gd name="connsiteX1-2443" fmla="*/ 8781816 w 9030195"/>
                <a:gd name="connsiteY1-2444" fmla="*/ 3791485 h 9056452"/>
                <a:gd name="connsiteX2-2445" fmla="*/ 9005715 w 9030195"/>
                <a:gd name="connsiteY2-2446" fmla="*/ 4528085 h 9056452"/>
                <a:gd name="connsiteX3-2447" fmla="*/ 8931390 w 9030195"/>
                <a:gd name="connsiteY3-2448" fmla="*/ 5361110 h 9056452"/>
                <a:gd name="connsiteX4-2449" fmla="*/ 8538617 w 9030195"/>
                <a:gd name="connsiteY4-2450" fmla="*/ 6142886 h 9056452"/>
                <a:gd name="connsiteX5-2451" fmla="*/ 5350941 w 9030195"/>
                <a:gd name="connsiteY5-2452" fmla="*/ 8759061 h 9056452"/>
                <a:gd name="connsiteX6-2453" fmla="*/ 4527790 w 9030195"/>
                <a:gd name="connsiteY6-2454" fmla="*/ 9020110 h 9056452"/>
                <a:gd name="connsiteX7-2455" fmla="*/ 3809065 w 9030195"/>
                <a:gd name="connsiteY7-2456" fmla="*/ 9007409 h 9056452"/>
                <a:gd name="connsiteX8-2457" fmla="*/ 3123741 w 9030195"/>
                <a:gd name="connsiteY8-2458" fmla="*/ 8752010 h 9056452"/>
                <a:gd name="connsiteX9-2459" fmla="*/ 2765791 w 9030195"/>
                <a:gd name="connsiteY9-2460" fmla="*/ 8470261 h 9056452"/>
                <a:gd name="connsiteX10-2461" fmla="*/ 359840 w 9030195"/>
                <a:gd name="connsiteY10-2462" fmla="*/ 5543609 h 9056452"/>
                <a:gd name="connsiteX11-2463" fmla="*/ 65391 w 9030195"/>
                <a:gd name="connsiteY11-2464" fmla="*/ 4947185 h 9056452"/>
                <a:gd name="connsiteX12-2465" fmla="*/ 1891 w 9030195"/>
                <a:gd name="connsiteY12-2466" fmla="*/ 4410960 h 9056452"/>
                <a:gd name="connsiteX13-2467" fmla="*/ 82791 w 9030195"/>
                <a:gd name="connsiteY13-2468" fmla="*/ 3617910 h 9056452"/>
                <a:gd name="connsiteX14-2469" fmla="*/ 484015 w 9030195"/>
                <a:gd name="connsiteY14-2470" fmla="*/ 2877085 h 9056452"/>
                <a:gd name="connsiteX15-2471" fmla="*/ 3532015 w 9030195"/>
                <a:gd name="connsiteY15-2472" fmla="*/ 362485 h 9056452"/>
                <a:gd name="connsiteX16-2473" fmla="*/ 4396091 w 9030195"/>
                <a:gd name="connsiteY16-2474" fmla="*/ 31810 h 9056452"/>
                <a:gd name="connsiteX17-2475" fmla="*/ 5178790 w 9030195"/>
                <a:gd name="connsiteY17-2476" fmla="*/ 46859 h 9056452"/>
                <a:gd name="connsiteX18-2477" fmla="*/ 6059315 w 9030195"/>
                <a:gd name="connsiteY18-2478" fmla="*/ 438685 h 9056452"/>
                <a:gd name="connsiteX19-2479" fmla="*/ 6407865 w 9030195"/>
                <a:gd name="connsiteY19-2480" fmla="*/ 786285 h 9056452"/>
                <a:gd name="connsiteX0-2481" fmla="*/ 6458382 w 9080712"/>
                <a:gd name="connsiteY0-2482" fmla="*/ 786285 h 9056454"/>
                <a:gd name="connsiteX1-2483" fmla="*/ 8832333 w 9080712"/>
                <a:gd name="connsiteY1-2484" fmla="*/ 3791485 h 9056454"/>
                <a:gd name="connsiteX2-2485" fmla="*/ 9056232 w 9080712"/>
                <a:gd name="connsiteY2-2486" fmla="*/ 4528085 h 9056454"/>
                <a:gd name="connsiteX3-2487" fmla="*/ 8981907 w 9080712"/>
                <a:gd name="connsiteY3-2488" fmla="*/ 5361110 h 9056454"/>
                <a:gd name="connsiteX4-2489" fmla="*/ 8589134 w 9080712"/>
                <a:gd name="connsiteY4-2490" fmla="*/ 6142886 h 9056454"/>
                <a:gd name="connsiteX5-2491" fmla="*/ 5401458 w 9080712"/>
                <a:gd name="connsiteY5-2492" fmla="*/ 8759061 h 9056454"/>
                <a:gd name="connsiteX6-2493" fmla="*/ 4578307 w 9080712"/>
                <a:gd name="connsiteY6-2494" fmla="*/ 9020110 h 9056454"/>
                <a:gd name="connsiteX7-2495" fmla="*/ 3859582 w 9080712"/>
                <a:gd name="connsiteY7-2496" fmla="*/ 9007409 h 9056454"/>
                <a:gd name="connsiteX8-2497" fmla="*/ 3174258 w 9080712"/>
                <a:gd name="connsiteY8-2498" fmla="*/ 8752010 h 9056454"/>
                <a:gd name="connsiteX9-2499" fmla="*/ 2816308 w 9080712"/>
                <a:gd name="connsiteY9-2500" fmla="*/ 8470261 h 9056454"/>
                <a:gd name="connsiteX10-2501" fmla="*/ 410357 w 9080712"/>
                <a:gd name="connsiteY10-2502" fmla="*/ 5543609 h 9056454"/>
                <a:gd name="connsiteX11-2503" fmla="*/ 115908 w 9080712"/>
                <a:gd name="connsiteY11-2504" fmla="*/ 4947185 h 9056454"/>
                <a:gd name="connsiteX12-2505" fmla="*/ 657 w 9080712"/>
                <a:gd name="connsiteY12-2506" fmla="*/ 4379909 h 9056454"/>
                <a:gd name="connsiteX13-2507" fmla="*/ 133308 w 9080712"/>
                <a:gd name="connsiteY13-2508" fmla="*/ 3617910 h 9056454"/>
                <a:gd name="connsiteX14-2509" fmla="*/ 534532 w 9080712"/>
                <a:gd name="connsiteY14-2510" fmla="*/ 2877085 h 9056454"/>
                <a:gd name="connsiteX15-2511" fmla="*/ 3582532 w 9080712"/>
                <a:gd name="connsiteY15-2512" fmla="*/ 362485 h 9056454"/>
                <a:gd name="connsiteX16-2513" fmla="*/ 4446608 w 9080712"/>
                <a:gd name="connsiteY16-2514" fmla="*/ 31810 h 9056454"/>
                <a:gd name="connsiteX17-2515" fmla="*/ 5229307 w 9080712"/>
                <a:gd name="connsiteY17-2516" fmla="*/ 46859 h 9056454"/>
                <a:gd name="connsiteX18-2517" fmla="*/ 6109832 w 9080712"/>
                <a:gd name="connsiteY18-2518" fmla="*/ 438685 h 9056454"/>
                <a:gd name="connsiteX19-2519" fmla="*/ 6458382 w 9080712"/>
                <a:gd name="connsiteY19-2520" fmla="*/ 786285 h 9056454"/>
                <a:gd name="connsiteX0-2521" fmla="*/ 6458820 w 9081150"/>
                <a:gd name="connsiteY0-2522" fmla="*/ 786285 h 9056452"/>
                <a:gd name="connsiteX1-2523" fmla="*/ 8832771 w 9081150"/>
                <a:gd name="connsiteY1-2524" fmla="*/ 3791485 h 9056452"/>
                <a:gd name="connsiteX2-2525" fmla="*/ 9056670 w 9081150"/>
                <a:gd name="connsiteY2-2526" fmla="*/ 4528085 h 9056452"/>
                <a:gd name="connsiteX3-2527" fmla="*/ 8982345 w 9081150"/>
                <a:gd name="connsiteY3-2528" fmla="*/ 5361110 h 9056452"/>
                <a:gd name="connsiteX4-2529" fmla="*/ 8589572 w 9081150"/>
                <a:gd name="connsiteY4-2530" fmla="*/ 6142886 h 9056452"/>
                <a:gd name="connsiteX5-2531" fmla="*/ 5401896 w 9081150"/>
                <a:gd name="connsiteY5-2532" fmla="*/ 8759061 h 9056452"/>
                <a:gd name="connsiteX6-2533" fmla="*/ 4578745 w 9081150"/>
                <a:gd name="connsiteY6-2534" fmla="*/ 9020110 h 9056452"/>
                <a:gd name="connsiteX7-2535" fmla="*/ 3860020 w 9081150"/>
                <a:gd name="connsiteY7-2536" fmla="*/ 9007409 h 9056452"/>
                <a:gd name="connsiteX8-2537" fmla="*/ 3174696 w 9081150"/>
                <a:gd name="connsiteY8-2538" fmla="*/ 8752010 h 9056452"/>
                <a:gd name="connsiteX9-2539" fmla="*/ 2816746 w 9081150"/>
                <a:gd name="connsiteY9-2540" fmla="*/ 8470261 h 9056452"/>
                <a:gd name="connsiteX10-2541" fmla="*/ 410795 w 9081150"/>
                <a:gd name="connsiteY10-2542" fmla="*/ 5543609 h 9056452"/>
                <a:gd name="connsiteX11-2543" fmla="*/ 116346 w 9081150"/>
                <a:gd name="connsiteY11-2544" fmla="*/ 4947185 h 9056452"/>
                <a:gd name="connsiteX12-2545" fmla="*/ 1095 w 9081150"/>
                <a:gd name="connsiteY12-2546" fmla="*/ 4379909 h 9056452"/>
                <a:gd name="connsiteX13-2547" fmla="*/ 133746 w 9081150"/>
                <a:gd name="connsiteY13-2548" fmla="*/ 3617910 h 9056452"/>
                <a:gd name="connsiteX14-2549" fmla="*/ 534970 w 9081150"/>
                <a:gd name="connsiteY14-2550" fmla="*/ 2877085 h 9056452"/>
                <a:gd name="connsiteX15-2551" fmla="*/ 3582970 w 9081150"/>
                <a:gd name="connsiteY15-2552" fmla="*/ 362485 h 9056452"/>
                <a:gd name="connsiteX16-2553" fmla="*/ 4447046 w 9081150"/>
                <a:gd name="connsiteY16-2554" fmla="*/ 31810 h 9056452"/>
                <a:gd name="connsiteX17-2555" fmla="*/ 5229745 w 9081150"/>
                <a:gd name="connsiteY17-2556" fmla="*/ 46859 h 9056452"/>
                <a:gd name="connsiteX18-2557" fmla="*/ 6110270 w 9081150"/>
                <a:gd name="connsiteY18-2558" fmla="*/ 438685 h 9056452"/>
                <a:gd name="connsiteX19-2559" fmla="*/ 6458820 w 9081150"/>
                <a:gd name="connsiteY19-2560" fmla="*/ 786285 h 9056452"/>
                <a:gd name="connsiteX0-2561" fmla="*/ 6458998 w 9081328"/>
                <a:gd name="connsiteY0-2562" fmla="*/ 786285 h 9056454"/>
                <a:gd name="connsiteX1-2563" fmla="*/ 8832949 w 9081328"/>
                <a:gd name="connsiteY1-2564" fmla="*/ 3791485 h 9056454"/>
                <a:gd name="connsiteX2-2565" fmla="*/ 9056848 w 9081328"/>
                <a:gd name="connsiteY2-2566" fmla="*/ 4528085 h 9056454"/>
                <a:gd name="connsiteX3-2567" fmla="*/ 8982523 w 9081328"/>
                <a:gd name="connsiteY3-2568" fmla="*/ 5361110 h 9056454"/>
                <a:gd name="connsiteX4-2569" fmla="*/ 8589750 w 9081328"/>
                <a:gd name="connsiteY4-2570" fmla="*/ 6142886 h 9056454"/>
                <a:gd name="connsiteX5-2571" fmla="*/ 5402074 w 9081328"/>
                <a:gd name="connsiteY5-2572" fmla="*/ 8759061 h 9056454"/>
                <a:gd name="connsiteX6-2573" fmla="*/ 4578923 w 9081328"/>
                <a:gd name="connsiteY6-2574" fmla="*/ 9020110 h 9056454"/>
                <a:gd name="connsiteX7-2575" fmla="*/ 3860198 w 9081328"/>
                <a:gd name="connsiteY7-2576" fmla="*/ 9007409 h 9056454"/>
                <a:gd name="connsiteX8-2577" fmla="*/ 3174874 w 9081328"/>
                <a:gd name="connsiteY8-2578" fmla="*/ 8752010 h 9056454"/>
                <a:gd name="connsiteX9-2579" fmla="*/ 2816924 w 9081328"/>
                <a:gd name="connsiteY9-2580" fmla="*/ 8470261 h 9056454"/>
                <a:gd name="connsiteX10-2581" fmla="*/ 410973 w 9081328"/>
                <a:gd name="connsiteY10-2582" fmla="*/ 5543609 h 9056454"/>
                <a:gd name="connsiteX11-2583" fmla="*/ 116524 w 9081328"/>
                <a:gd name="connsiteY11-2584" fmla="*/ 4947185 h 9056454"/>
                <a:gd name="connsiteX12-2585" fmla="*/ 1273 w 9081328"/>
                <a:gd name="connsiteY12-2586" fmla="*/ 4379909 h 9056454"/>
                <a:gd name="connsiteX13-2587" fmla="*/ 118399 w 9081328"/>
                <a:gd name="connsiteY13-2588" fmla="*/ 3612735 h 9056454"/>
                <a:gd name="connsiteX14-2589" fmla="*/ 535148 w 9081328"/>
                <a:gd name="connsiteY14-2590" fmla="*/ 2877085 h 9056454"/>
                <a:gd name="connsiteX15-2591" fmla="*/ 3583148 w 9081328"/>
                <a:gd name="connsiteY15-2592" fmla="*/ 362485 h 9056454"/>
                <a:gd name="connsiteX16-2593" fmla="*/ 4447224 w 9081328"/>
                <a:gd name="connsiteY16-2594" fmla="*/ 31810 h 9056454"/>
                <a:gd name="connsiteX17-2595" fmla="*/ 5229923 w 9081328"/>
                <a:gd name="connsiteY17-2596" fmla="*/ 46859 h 9056454"/>
                <a:gd name="connsiteX18-2597" fmla="*/ 6110448 w 9081328"/>
                <a:gd name="connsiteY18-2598" fmla="*/ 438685 h 9056454"/>
                <a:gd name="connsiteX19-2599" fmla="*/ 6458998 w 9081328"/>
                <a:gd name="connsiteY19-2600" fmla="*/ 786285 h 9056454"/>
                <a:gd name="connsiteX0-2601" fmla="*/ 6459710 w 9082040"/>
                <a:gd name="connsiteY0-2602" fmla="*/ 786285 h 9056452"/>
                <a:gd name="connsiteX1-2603" fmla="*/ 8833661 w 9082040"/>
                <a:gd name="connsiteY1-2604" fmla="*/ 3791485 h 9056452"/>
                <a:gd name="connsiteX2-2605" fmla="*/ 9057560 w 9082040"/>
                <a:gd name="connsiteY2-2606" fmla="*/ 4528085 h 9056452"/>
                <a:gd name="connsiteX3-2607" fmla="*/ 8983235 w 9082040"/>
                <a:gd name="connsiteY3-2608" fmla="*/ 5361110 h 9056452"/>
                <a:gd name="connsiteX4-2609" fmla="*/ 8590462 w 9082040"/>
                <a:gd name="connsiteY4-2610" fmla="*/ 6142886 h 9056452"/>
                <a:gd name="connsiteX5-2611" fmla="*/ 5402786 w 9082040"/>
                <a:gd name="connsiteY5-2612" fmla="*/ 8759061 h 9056452"/>
                <a:gd name="connsiteX6-2613" fmla="*/ 4579635 w 9082040"/>
                <a:gd name="connsiteY6-2614" fmla="*/ 9020110 h 9056452"/>
                <a:gd name="connsiteX7-2615" fmla="*/ 3860910 w 9082040"/>
                <a:gd name="connsiteY7-2616" fmla="*/ 9007409 h 9056452"/>
                <a:gd name="connsiteX8-2617" fmla="*/ 3175586 w 9082040"/>
                <a:gd name="connsiteY8-2618" fmla="*/ 8752010 h 9056452"/>
                <a:gd name="connsiteX9-2619" fmla="*/ 2817636 w 9082040"/>
                <a:gd name="connsiteY9-2620" fmla="*/ 8470261 h 9056452"/>
                <a:gd name="connsiteX10-2621" fmla="*/ 411685 w 9082040"/>
                <a:gd name="connsiteY10-2622" fmla="*/ 5543609 h 9056452"/>
                <a:gd name="connsiteX11-2623" fmla="*/ 117236 w 9082040"/>
                <a:gd name="connsiteY11-2624" fmla="*/ 4947185 h 9056452"/>
                <a:gd name="connsiteX12-2625" fmla="*/ 1985 w 9082040"/>
                <a:gd name="connsiteY12-2626" fmla="*/ 4379909 h 9056452"/>
                <a:gd name="connsiteX13-2627" fmla="*/ 119111 w 9082040"/>
                <a:gd name="connsiteY13-2628" fmla="*/ 3612735 h 9056452"/>
                <a:gd name="connsiteX14-2629" fmla="*/ 535860 w 9082040"/>
                <a:gd name="connsiteY14-2630" fmla="*/ 2877085 h 9056452"/>
                <a:gd name="connsiteX15-2631" fmla="*/ 3583860 w 9082040"/>
                <a:gd name="connsiteY15-2632" fmla="*/ 362485 h 9056452"/>
                <a:gd name="connsiteX16-2633" fmla="*/ 4447936 w 9082040"/>
                <a:gd name="connsiteY16-2634" fmla="*/ 31810 h 9056452"/>
                <a:gd name="connsiteX17-2635" fmla="*/ 5230635 w 9082040"/>
                <a:gd name="connsiteY17-2636" fmla="*/ 46859 h 9056452"/>
                <a:gd name="connsiteX18-2637" fmla="*/ 6111160 w 9082040"/>
                <a:gd name="connsiteY18-2638" fmla="*/ 438685 h 9056452"/>
                <a:gd name="connsiteX19-2639" fmla="*/ 6459710 w 9082040"/>
                <a:gd name="connsiteY19-2640" fmla="*/ 786285 h 9056452"/>
                <a:gd name="connsiteX0-2641" fmla="*/ 6459710 w 9082040"/>
                <a:gd name="connsiteY0-2642" fmla="*/ 786285 h 9056454"/>
                <a:gd name="connsiteX1-2643" fmla="*/ 8833661 w 9082040"/>
                <a:gd name="connsiteY1-2644" fmla="*/ 3791485 h 9056454"/>
                <a:gd name="connsiteX2-2645" fmla="*/ 9057560 w 9082040"/>
                <a:gd name="connsiteY2-2646" fmla="*/ 4528085 h 9056454"/>
                <a:gd name="connsiteX3-2647" fmla="*/ 8983235 w 9082040"/>
                <a:gd name="connsiteY3-2648" fmla="*/ 5361110 h 9056454"/>
                <a:gd name="connsiteX4-2649" fmla="*/ 8590462 w 9082040"/>
                <a:gd name="connsiteY4-2650" fmla="*/ 6142886 h 9056454"/>
                <a:gd name="connsiteX5-2651" fmla="*/ 5402786 w 9082040"/>
                <a:gd name="connsiteY5-2652" fmla="*/ 8759061 h 9056454"/>
                <a:gd name="connsiteX6-2653" fmla="*/ 4579635 w 9082040"/>
                <a:gd name="connsiteY6-2654" fmla="*/ 9020110 h 9056454"/>
                <a:gd name="connsiteX7-2655" fmla="*/ 3860910 w 9082040"/>
                <a:gd name="connsiteY7-2656" fmla="*/ 9007409 h 9056454"/>
                <a:gd name="connsiteX8-2657" fmla="*/ 3175586 w 9082040"/>
                <a:gd name="connsiteY8-2658" fmla="*/ 8752010 h 9056454"/>
                <a:gd name="connsiteX9-2659" fmla="*/ 2817636 w 9082040"/>
                <a:gd name="connsiteY9-2660" fmla="*/ 8470261 h 9056454"/>
                <a:gd name="connsiteX10-2661" fmla="*/ 411685 w 9082040"/>
                <a:gd name="connsiteY10-2662" fmla="*/ 5543609 h 9056454"/>
                <a:gd name="connsiteX11-2663" fmla="*/ 117236 w 9082040"/>
                <a:gd name="connsiteY11-2664" fmla="*/ 4947185 h 9056454"/>
                <a:gd name="connsiteX12-2665" fmla="*/ 1985 w 9082040"/>
                <a:gd name="connsiteY12-2666" fmla="*/ 4379909 h 9056454"/>
                <a:gd name="connsiteX13-2667" fmla="*/ 119111 w 9082040"/>
                <a:gd name="connsiteY13-2668" fmla="*/ 3612735 h 9056454"/>
                <a:gd name="connsiteX14-2669" fmla="*/ 535860 w 9082040"/>
                <a:gd name="connsiteY14-2670" fmla="*/ 2877085 h 9056454"/>
                <a:gd name="connsiteX15-2671" fmla="*/ 3583860 w 9082040"/>
                <a:gd name="connsiteY15-2672" fmla="*/ 362485 h 9056454"/>
                <a:gd name="connsiteX16-2673" fmla="*/ 4447936 w 9082040"/>
                <a:gd name="connsiteY16-2674" fmla="*/ 31810 h 9056454"/>
                <a:gd name="connsiteX17-2675" fmla="*/ 5230635 w 9082040"/>
                <a:gd name="connsiteY17-2676" fmla="*/ 46859 h 9056454"/>
                <a:gd name="connsiteX18-2677" fmla="*/ 6111160 w 9082040"/>
                <a:gd name="connsiteY18-2678" fmla="*/ 438685 h 9056454"/>
                <a:gd name="connsiteX19-2679" fmla="*/ 6459710 w 9082040"/>
                <a:gd name="connsiteY19-2680" fmla="*/ 786285 h 9056454"/>
                <a:gd name="connsiteX0-2681" fmla="*/ 6459710 w 9082040"/>
                <a:gd name="connsiteY0-2682" fmla="*/ 786285 h 9056452"/>
                <a:gd name="connsiteX1-2683" fmla="*/ 8833661 w 9082040"/>
                <a:gd name="connsiteY1-2684" fmla="*/ 3791485 h 9056452"/>
                <a:gd name="connsiteX2-2685" fmla="*/ 9057560 w 9082040"/>
                <a:gd name="connsiteY2-2686" fmla="*/ 4528085 h 9056452"/>
                <a:gd name="connsiteX3-2687" fmla="*/ 8983235 w 9082040"/>
                <a:gd name="connsiteY3-2688" fmla="*/ 5361110 h 9056452"/>
                <a:gd name="connsiteX4-2689" fmla="*/ 8590462 w 9082040"/>
                <a:gd name="connsiteY4-2690" fmla="*/ 6142886 h 9056452"/>
                <a:gd name="connsiteX5-2691" fmla="*/ 5402786 w 9082040"/>
                <a:gd name="connsiteY5-2692" fmla="*/ 8759061 h 9056452"/>
                <a:gd name="connsiteX6-2693" fmla="*/ 4579635 w 9082040"/>
                <a:gd name="connsiteY6-2694" fmla="*/ 9020110 h 9056452"/>
                <a:gd name="connsiteX7-2695" fmla="*/ 3860910 w 9082040"/>
                <a:gd name="connsiteY7-2696" fmla="*/ 9007409 h 9056452"/>
                <a:gd name="connsiteX8-2697" fmla="*/ 3175586 w 9082040"/>
                <a:gd name="connsiteY8-2698" fmla="*/ 8752010 h 9056452"/>
                <a:gd name="connsiteX9-2699" fmla="*/ 2817636 w 9082040"/>
                <a:gd name="connsiteY9-2700" fmla="*/ 8470261 h 9056452"/>
                <a:gd name="connsiteX10-2701" fmla="*/ 411685 w 9082040"/>
                <a:gd name="connsiteY10-2702" fmla="*/ 5543609 h 9056452"/>
                <a:gd name="connsiteX11-2703" fmla="*/ 117236 w 9082040"/>
                <a:gd name="connsiteY11-2704" fmla="*/ 4947185 h 9056452"/>
                <a:gd name="connsiteX12-2705" fmla="*/ 1985 w 9082040"/>
                <a:gd name="connsiteY12-2706" fmla="*/ 4379909 h 9056452"/>
                <a:gd name="connsiteX13-2707" fmla="*/ 119111 w 9082040"/>
                <a:gd name="connsiteY13-2708" fmla="*/ 3612735 h 9056452"/>
                <a:gd name="connsiteX14-2709" fmla="*/ 535860 w 9082040"/>
                <a:gd name="connsiteY14-2710" fmla="*/ 2877085 h 9056452"/>
                <a:gd name="connsiteX15-2711" fmla="*/ 3583860 w 9082040"/>
                <a:gd name="connsiteY15-2712" fmla="*/ 362485 h 9056452"/>
                <a:gd name="connsiteX16-2713" fmla="*/ 4447936 w 9082040"/>
                <a:gd name="connsiteY16-2714" fmla="*/ 31810 h 9056452"/>
                <a:gd name="connsiteX17-2715" fmla="*/ 5230635 w 9082040"/>
                <a:gd name="connsiteY17-2716" fmla="*/ 46859 h 9056452"/>
                <a:gd name="connsiteX18-2717" fmla="*/ 6111160 w 9082040"/>
                <a:gd name="connsiteY18-2718" fmla="*/ 438685 h 9056452"/>
                <a:gd name="connsiteX19-2719" fmla="*/ 6459710 w 9082040"/>
                <a:gd name="connsiteY19-2720" fmla="*/ 786285 h 9056452"/>
                <a:gd name="connsiteX0-2721" fmla="*/ 6459710 w 9082040"/>
                <a:gd name="connsiteY0-2722" fmla="*/ 786285 h 9056454"/>
                <a:gd name="connsiteX1-2723" fmla="*/ 8833661 w 9082040"/>
                <a:gd name="connsiteY1-2724" fmla="*/ 3791485 h 9056454"/>
                <a:gd name="connsiteX2-2725" fmla="*/ 9057560 w 9082040"/>
                <a:gd name="connsiteY2-2726" fmla="*/ 4528085 h 9056454"/>
                <a:gd name="connsiteX3-2727" fmla="*/ 8983235 w 9082040"/>
                <a:gd name="connsiteY3-2728" fmla="*/ 5361110 h 9056454"/>
                <a:gd name="connsiteX4-2729" fmla="*/ 8590462 w 9082040"/>
                <a:gd name="connsiteY4-2730" fmla="*/ 6142886 h 9056454"/>
                <a:gd name="connsiteX5-2731" fmla="*/ 5402786 w 9082040"/>
                <a:gd name="connsiteY5-2732" fmla="*/ 8759061 h 9056454"/>
                <a:gd name="connsiteX6-2733" fmla="*/ 4579635 w 9082040"/>
                <a:gd name="connsiteY6-2734" fmla="*/ 9020110 h 9056454"/>
                <a:gd name="connsiteX7-2735" fmla="*/ 3860910 w 9082040"/>
                <a:gd name="connsiteY7-2736" fmla="*/ 9007409 h 9056454"/>
                <a:gd name="connsiteX8-2737" fmla="*/ 3175586 w 9082040"/>
                <a:gd name="connsiteY8-2738" fmla="*/ 8752010 h 9056454"/>
                <a:gd name="connsiteX9-2739" fmla="*/ 2817636 w 9082040"/>
                <a:gd name="connsiteY9-2740" fmla="*/ 8470261 h 9056454"/>
                <a:gd name="connsiteX10-2741" fmla="*/ 411685 w 9082040"/>
                <a:gd name="connsiteY10-2742" fmla="*/ 5543609 h 9056454"/>
                <a:gd name="connsiteX11-2743" fmla="*/ 117236 w 9082040"/>
                <a:gd name="connsiteY11-2744" fmla="*/ 4947185 h 9056454"/>
                <a:gd name="connsiteX12-2745" fmla="*/ 1985 w 9082040"/>
                <a:gd name="connsiteY12-2746" fmla="*/ 4379909 h 9056454"/>
                <a:gd name="connsiteX13-2747" fmla="*/ 119111 w 9082040"/>
                <a:gd name="connsiteY13-2748" fmla="*/ 3612735 h 9056454"/>
                <a:gd name="connsiteX14-2749" fmla="*/ 535860 w 9082040"/>
                <a:gd name="connsiteY14-2750" fmla="*/ 2877085 h 9056454"/>
                <a:gd name="connsiteX15-2751" fmla="*/ 3583860 w 9082040"/>
                <a:gd name="connsiteY15-2752" fmla="*/ 362485 h 9056454"/>
                <a:gd name="connsiteX16-2753" fmla="*/ 4447936 w 9082040"/>
                <a:gd name="connsiteY16-2754" fmla="*/ 31810 h 9056454"/>
                <a:gd name="connsiteX17-2755" fmla="*/ 5230635 w 9082040"/>
                <a:gd name="connsiteY17-2756" fmla="*/ 46859 h 9056454"/>
                <a:gd name="connsiteX18-2757" fmla="*/ 6111160 w 9082040"/>
                <a:gd name="connsiteY18-2758" fmla="*/ 438685 h 9056454"/>
                <a:gd name="connsiteX19-2759" fmla="*/ 6459710 w 9082040"/>
                <a:gd name="connsiteY19-2760" fmla="*/ 786285 h 9056454"/>
                <a:gd name="connsiteX0-2761" fmla="*/ 6459710 w 9082040"/>
                <a:gd name="connsiteY0-2762" fmla="*/ 786285 h 9056452"/>
                <a:gd name="connsiteX1-2763" fmla="*/ 8833661 w 9082040"/>
                <a:gd name="connsiteY1-2764" fmla="*/ 3791485 h 9056452"/>
                <a:gd name="connsiteX2-2765" fmla="*/ 9057560 w 9082040"/>
                <a:gd name="connsiteY2-2766" fmla="*/ 4528085 h 9056452"/>
                <a:gd name="connsiteX3-2767" fmla="*/ 8983235 w 9082040"/>
                <a:gd name="connsiteY3-2768" fmla="*/ 5361110 h 9056452"/>
                <a:gd name="connsiteX4-2769" fmla="*/ 8590462 w 9082040"/>
                <a:gd name="connsiteY4-2770" fmla="*/ 6142886 h 9056452"/>
                <a:gd name="connsiteX5-2771" fmla="*/ 5402786 w 9082040"/>
                <a:gd name="connsiteY5-2772" fmla="*/ 8759061 h 9056452"/>
                <a:gd name="connsiteX6-2773" fmla="*/ 4579635 w 9082040"/>
                <a:gd name="connsiteY6-2774" fmla="*/ 9020110 h 9056452"/>
                <a:gd name="connsiteX7-2775" fmla="*/ 3860910 w 9082040"/>
                <a:gd name="connsiteY7-2776" fmla="*/ 9007409 h 9056452"/>
                <a:gd name="connsiteX8-2777" fmla="*/ 3175586 w 9082040"/>
                <a:gd name="connsiteY8-2778" fmla="*/ 8752010 h 9056452"/>
                <a:gd name="connsiteX9-2779" fmla="*/ 2817636 w 9082040"/>
                <a:gd name="connsiteY9-2780" fmla="*/ 8470261 h 9056452"/>
                <a:gd name="connsiteX10-2781" fmla="*/ 411685 w 9082040"/>
                <a:gd name="connsiteY10-2782" fmla="*/ 5543609 h 9056452"/>
                <a:gd name="connsiteX11-2783" fmla="*/ 117236 w 9082040"/>
                <a:gd name="connsiteY11-2784" fmla="*/ 4947185 h 9056452"/>
                <a:gd name="connsiteX12-2785" fmla="*/ 1985 w 9082040"/>
                <a:gd name="connsiteY12-2786" fmla="*/ 4379909 h 9056452"/>
                <a:gd name="connsiteX13-2787" fmla="*/ 119111 w 9082040"/>
                <a:gd name="connsiteY13-2788" fmla="*/ 3612735 h 9056452"/>
                <a:gd name="connsiteX14-2789" fmla="*/ 556561 w 9082040"/>
                <a:gd name="connsiteY14-2790" fmla="*/ 2835685 h 9056452"/>
                <a:gd name="connsiteX15-2791" fmla="*/ 3583860 w 9082040"/>
                <a:gd name="connsiteY15-2792" fmla="*/ 362485 h 9056452"/>
                <a:gd name="connsiteX16-2793" fmla="*/ 4447936 w 9082040"/>
                <a:gd name="connsiteY16-2794" fmla="*/ 31810 h 9056452"/>
                <a:gd name="connsiteX17-2795" fmla="*/ 5230635 w 9082040"/>
                <a:gd name="connsiteY17-2796" fmla="*/ 46859 h 9056452"/>
                <a:gd name="connsiteX18-2797" fmla="*/ 6111160 w 9082040"/>
                <a:gd name="connsiteY18-2798" fmla="*/ 438685 h 9056452"/>
                <a:gd name="connsiteX19-2799" fmla="*/ 6459710 w 9082040"/>
                <a:gd name="connsiteY19-2800" fmla="*/ 786285 h 9056452"/>
                <a:gd name="connsiteX0-2801" fmla="*/ 6459710 w 9082040"/>
                <a:gd name="connsiteY0-2802" fmla="*/ 786285 h 9056454"/>
                <a:gd name="connsiteX1-2803" fmla="*/ 8833661 w 9082040"/>
                <a:gd name="connsiteY1-2804" fmla="*/ 3791485 h 9056454"/>
                <a:gd name="connsiteX2-2805" fmla="*/ 9057560 w 9082040"/>
                <a:gd name="connsiteY2-2806" fmla="*/ 4528085 h 9056454"/>
                <a:gd name="connsiteX3-2807" fmla="*/ 8983235 w 9082040"/>
                <a:gd name="connsiteY3-2808" fmla="*/ 5361110 h 9056454"/>
                <a:gd name="connsiteX4-2809" fmla="*/ 8590462 w 9082040"/>
                <a:gd name="connsiteY4-2810" fmla="*/ 6142886 h 9056454"/>
                <a:gd name="connsiteX5-2811" fmla="*/ 5402786 w 9082040"/>
                <a:gd name="connsiteY5-2812" fmla="*/ 8759061 h 9056454"/>
                <a:gd name="connsiteX6-2813" fmla="*/ 4579635 w 9082040"/>
                <a:gd name="connsiteY6-2814" fmla="*/ 9020110 h 9056454"/>
                <a:gd name="connsiteX7-2815" fmla="*/ 3860910 w 9082040"/>
                <a:gd name="connsiteY7-2816" fmla="*/ 9007409 h 9056454"/>
                <a:gd name="connsiteX8-2817" fmla="*/ 3175586 w 9082040"/>
                <a:gd name="connsiteY8-2818" fmla="*/ 8752010 h 9056454"/>
                <a:gd name="connsiteX9-2819" fmla="*/ 2817636 w 9082040"/>
                <a:gd name="connsiteY9-2820" fmla="*/ 8470261 h 9056454"/>
                <a:gd name="connsiteX10-2821" fmla="*/ 411685 w 9082040"/>
                <a:gd name="connsiteY10-2822" fmla="*/ 5543609 h 9056454"/>
                <a:gd name="connsiteX11-2823" fmla="*/ 117236 w 9082040"/>
                <a:gd name="connsiteY11-2824" fmla="*/ 4947185 h 9056454"/>
                <a:gd name="connsiteX12-2825" fmla="*/ 1985 w 9082040"/>
                <a:gd name="connsiteY12-2826" fmla="*/ 4379909 h 9056454"/>
                <a:gd name="connsiteX13-2827" fmla="*/ 119111 w 9082040"/>
                <a:gd name="connsiteY13-2828" fmla="*/ 3612735 h 9056454"/>
                <a:gd name="connsiteX14-2829" fmla="*/ 556561 w 9082040"/>
                <a:gd name="connsiteY14-2830" fmla="*/ 2835685 h 9056454"/>
                <a:gd name="connsiteX15-2831" fmla="*/ 3583860 w 9082040"/>
                <a:gd name="connsiteY15-2832" fmla="*/ 362485 h 9056454"/>
                <a:gd name="connsiteX16-2833" fmla="*/ 4447936 w 9082040"/>
                <a:gd name="connsiteY16-2834" fmla="*/ 31810 h 9056454"/>
                <a:gd name="connsiteX17-2835" fmla="*/ 5230635 w 9082040"/>
                <a:gd name="connsiteY17-2836" fmla="*/ 46859 h 9056454"/>
                <a:gd name="connsiteX18-2837" fmla="*/ 6111160 w 9082040"/>
                <a:gd name="connsiteY18-2838" fmla="*/ 438685 h 9056454"/>
                <a:gd name="connsiteX19-2839" fmla="*/ 6459710 w 9082040"/>
                <a:gd name="connsiteY19-2840" fmla="*/ 786285 h 9056454"/>
                <a:gd name="connsiteX0-2841" fmla="*/ 6459710 w 9082040"/>
                <a:gd name="connsiteY0-2842" fmla="*/ 786285 h 9056452"/>
                <a:gd name="connsiteX1-2843" fmla="*/ 8833661 w 9082040"/>
                <a:gd name="connsiteY1-2844" fmla="*/ 3791485 h 9056452"/>
                <a:gd name="connsiteX2-2845" fmla="*/ 9057560 w 9082040"/>
                <a:gd name="connsiteY2-2846" fmla="*/ 4528085 h 9056452"/>
                <a:gd name="connsiteX3-2847" fmla="*/ 8983235 w 9082040"/>
                <a:gd name="connsiteY3-2848" fmla="*/ 5361110 h 9056452"/>
                <a:gd name="connsiteX4-2849" fmla="*/ 8590462 w 9082040"/>
                <a:gd name="connsiteY4-2850" fmla="*/ 6142886 h 9056452"/>
                <a:gd name="connsiteX5-2851" fmla="*/ 5402786 w 9082040"/>
                <a:gd name="connsiteY5-2852" fmla="*/ 8759061 h 9056452"/>
                <a:gd name="connsiteX6-2853" fmla="*/ 4579635 w 9082040"/>
                <a:gd name="connsiteY6-2854" fmla="*/ 9020110 h 9056452"/>
                <a:gd name="connsiteX7-2855" fmla="*/ 3860910 w 9082040"/>
                <a:gd name="connsiteY7-2856" fmla="*/ 9007409 h 9056452"/>
                <a:gd name="connsiteX8-2857" fmla="*/ 3175586 w 9082040"/>
                <a:gd name="connsiteY8-2858" fmla="*/ 8752010 h 9056452"/>
                <a:gd name="connsiteX9-2859" fmla="*/ 2817636 w 9082040"/>
                <a:gd name="connsiteY9-2860" fmla="*/ 8470261 h 9056452"/>
                <a:gd name="connsiteX10-2861" fmla="*/ 411685 w 9082040"/>
                <a:gd name="connsiteY10-2862" fmla="*/ 5543609 h 9056452"/>
                <a:gd name="connsiteX11-2863" fmla="*/ 117236 w 9082040"/>
                <a:gd name="connsiteY11-2864" fmla="*/ 4947185 h 9056452"/>
                <a:gd name="connsiteX12-2865" fmla="*/ 1985 w 9082040"/>
                <a:gd name="connsiteY12-2866" fmla="*/ 4379909 h 9056452"/>
                <a:gd name="connsiteX13-2867" fmla="*/ 119111 w 9082040"/>
                <a:gd name="connsiteY13-2868" fmla="*/ 3612735 h 9056452"/>
                <a:gd name="connsiteX14-2869" fmla="*/ 556561 w 9082040"/>
                <a:gd name="connsiteY14-2870" fmla="*/ 2835685 h 9056452"/>
                <a:gd name="connsiteX15-2871" fmla="*/ 3583860 w 9082040"/>
                <a:gd name="connsiteY15-2872" fmla="*/ 362485 h 9056452"/>
                <a:gd name="connsiteX16-2873" fmla="*/ 4447936 w 9082040"/>
                <a:gd name="connsiteY16-2874" fmla="*/ 31810 h 9056452"/>
                <a:gd name="connsiteX17-2875" fmla="*/ 5230635 w 9082040"/>
                <a:gd name="connsiteY17-2876" fmla="*/ 46859 h 9056452"/>
                <a:gd name="connsiteX18-2877" fmla="*/ 6111160 w 9082040"/>
                <a:gd name="connsiteY18-2878" fmla="*/ 438685 h 9056452"/>
                <a:gd name="connsiteX19-2879" fmla="*/ 6459710 w 9082040"/>
                <a:gd name="connsiteY19-2880" fmla="*/ 786285 h 9056452"/>
                <a:gd name="connsiteX0-2881" fmla="*/ 6459710 w 9082040"/>
                <a:gd name="connsiteY0-2882" fmla="*/ 786285 h 9056454"/>
                <a:gd name="connsiteX1-2883" fmla="*/ 8833661 w 9082040"/>
                <a:gd name="connsiteY1-2884" fmla="*/ 3791485 h 9056454"/>
                <a:gd name="connsiteX2-2885" fmla="*/ 9057560 w 9082040"/>
                <a:gd name="connsiteY2-2886" fmla="*/ 4528085 h 9056454"/>
                <a:gd name="connsiteX3-2887" fmla="*/ 8983235 w 9082040"/>
                <a:gd name="connsiteY3-2888" fmla="*/ 5361110 h 9056454"/>
                <a:gd name="connsiteX4-2889" fmla="*/ 8590462 w 9082040"/>
                <a:gd name="connsiteY4-2890" fmla="*/ 6142886 h 9056454"/>
                <a:gd name="connsiteX5-2891" fmla="*/ 5402786 w 9082040"/>
                <a:gd name="connsiteY5-2892" fmla="*/ 8759061 h 9056454"/>
                <a:gd name="connsiteX6-2893" fmla="*/ 4579635 w 9082040"/>
                <a:gd name="connsiteY6-2894" fmla="*/ 9020110 h 9056454"/>
                <a:gd name="connsiteX7-2895" fmla="*/ 3860910 w 9082040"/>
                <a:gd name="connsiteY7-2896" fmla="*/ 9007409 h 9056454"/>
                <a:gd name="connsiteX8-2897" fmla="*/ 3175586 w 9082040"/>
                <a:gd name="connsiteY8-2898" fmla="*/ 8752010 h 9056454"/>
                <a:gd name="connsiteX9-2899" fmla="*/ 2817636 w 9082040"/>
                <a:gd name="connsiteY9-2900" fmla="*/ 8470261 h 9056454"/>
                <a:gd name="connsiteX10-2901" fmla="*/ 411685 w 9082040"/>
                <a:gd name="connsiteY10-2902" fmla="*/ 5543609 h 9056454"/>
                <a:gd name="connsiteX11-2903" fmla="*/ 117236 w 9082040"/>
                <a:gd name="connsiteY11-2904" fmla="*/ 4947185 h 9056454"/>
                <a:gd name="connsiteX12-2905" fmla="*/ 1985 w 9082040"/>
                <a:gd name="connsiteY12-2906" fmla="*/ 4379909 h 9056454"/>
                <a:gd name="connsiteX13-2907" fmla="*/ 119111 w 9082040"/>
                <a:gd name="connsiteY13-2908" fmla="*/ 3612735 h 9056454"/>
                <a:gd name="connsiteX14-2909" fmla="*/ 556561 w 9082040"/>
                <a:gd name="connsiteY14-2910" fmla="*/ 2835685 h 9056454"/>
                <a:gd name="connsiteX15-2911" fmla="*/ 3583860 w 9082040"/>
                <a:gd name="connsiteY15-2912" fmla="*/ 362485 h 9056454"/>
                <a:gd name="connsiteX16-2913" fmla="*/ 4447936 w 9082040"/>
                <a:gd name="connsiteY16-2914" fmla="*/ 31810 h 9056454"/>
                <a:gd name="connsiteX17-2915" fmla="*/ 5230635 w 9082040"/>
                <a:gd name="connsiteY17-2916" fmla="*/ 46859 h 9056454"/>
                <a:gd name="connsiteX18-2917" fmla="*/ 6111160 w 9082040"/>
                <a:gd name="connsiteY18-2918" fmla="*/ 438685 h 9056454"/>
                <a:gd name="connsiteX19-2919" fmla="*/ 6459710 w 9082040"/>
                <a:gd name="connsiteY19-2920" fmla="*/ 786285 h 9056454"/>
                <a:gd name="connsiteX0-2921" fmla="*/ 6459710 w 9083676"/>
                <a:gd name="connsiteY0-2922" fmla="*/ 786285 h 9056452"/>
                <a:gd name="connsiteX1-2923" fmla="*/ 8833661 w 9083676"/>
                <a:gd name="connsiteY1-2924" fmla="*/ 3791485 h 9056452"/>
                <a:gd name="connsiteX2-2925" fmla="*/ 9057560 w 9083676"/>
                <a:gd name="connsiteY2-2926" fmla="*/ 4528085 h 9056452"/>
                <a:gd name="connsiteX3-2927" fmla="*/ 8990998 w 9083676"/>
                <a:gd name="connsiteY3-2928" fmla="*/ 5361110 h 9056452"/>
                <a:gd name="connsiteX4-2929" fmla="*/ 8590462 w 9083676"/>
                <a:gd name="connsiteY4-2930" fmla="*/ 6142886 h 9056452"/>
                <a:gd name="connsiteX5-2931" fmla="*/ 5402786 w 9083676"/>
                <a:gd name="connsiteY5-2932" fmla="*/ 8759061 h 9056452"/>
                <a:gd name="connsiteX6-2933" fmla="*/ 4579635 w 9083676"/>
                <a:gd name="connsiteY6-2934" fmla="*/ 9020110 h 9056452"/>
                <a:gd name="connsiteX7-2935" fmla="*/ 3860910 w 9083676"/>
                <a:gd name="connsiteY7-2936" fmla="*/ 9007409 h 9056452"/>
                <a:gd name="connsiteX8-2937" fmla="*/ 3175586 w 9083676"/>
                <a:gd name="connsiteY8-2938" fmla="*/ 8752010 h 9056452"/>
                <a:gd name="connsiteX9-2939" fmla="*/ 2817636 w 9083676"/>
                <a:gd name="connsiteY9-2940" fmla="*/ 8470261 h 9056452"/>
                <a:gd name="connsiteX10-2941" fmla="*/ 411685 w 9083676"/>
                <a:gd name="connsiteY10-2942" fmla="*/ 5543609 h 9056452"/>
                <a:gd name="connsiteX11-2943" fmla="*/ 117236 w 9083676"/>
                <a:gd name="connsiteY11-2944" fmla="*/ 4947185 h 9056452"/>
                <a:gd name="connsiteX12-2945" fmla="*/ 1985 w 9083676"/>
                <a:gd name="connsiteY12-2946" fmla="*/ 4379909 h 9056452"/>
                <a:gd name="connsiteX13-2947" fmla="*/ 119111 w 9083676"/>
                <a:gd name="connsiteY13-2948" fmla="*/ 3612735 h 9056452"/>
                <a:gd name="connsiteX14-2949" fmla="*/ 556561 w 9083676"/>
                <a:gd name="connsiteY14-2950" fmla="*/ 2835685 h 9056452"/>
                <a:gd name="connsiteX15-2951" fmla="*/ 3583860 w 9083676"/>
                <a:gd name="connsiteY15-2952" fmla="*/ 362485 h 9056452"/>
                <a:gd name="connsiteX16-2953" fmla="*/ 4447936 w 9083676"/>
                <a:gd name="connsiteY16-2954" fmla="*/ 31810 h 9056452"/>
                <a:gd name="connsiteX17-2955" fmla="*/ 5230635 w 9083676"/>
                <a:gd name="connsiteY17-2956" fmla="*/ 46859 h 9056452"/>
                <a:gd name="connsiteX18-2957" fmla="*/ 6111160 w 9083676"/>
                <a:gd name="connsiteY18-2958" fmla="*/ 438685 h 9056452"/>
                <a:gd name="connsiteX19-2959" fmla="*/ 6459710 w 9083676"/>
                <a:gd name="connsiteY19-2960" fmla="*/ 786285 h 9056452"/>
                <a:gd name="connsiteX0-2961" fmla="*/ 6459710 w 9080260"/>
                <a:gd name="connsiteY0-2962" fmla="*/ 786285 h 9056454"/>
                <a:gd name="connsiteX1-2963" fmla="*/ 8833661 w 9080260"/>
                <a:gd name="connsiteY1-2964" fmla="*/ 3791485 h 9056454"/>
                <a:gd name="connsiteX2-2965" fmla="*/ 9057560 w 9080260"/>
                <a:gd name="connsiteY2-2966" fmla="*/ 4528085 h 9056454"/>
                <a:gd name="connsiteX3-2967" fmla="*/ 8990998 w 9080260"/>
                <a:gd name="connsiteY3-2968" fmla="*/ 5361110 h 9056454"/>
                <a:gd name="connsiteX4-2969" fmla="*/ 8590462 w 9080260"/>
                <a:gd name="connsiteY4-2970" fmla="*/ 6142886 h 9056454"/>
                <a:gd name="connsiteX5-2971" fmla="*/ 5402786 w 9080260"/>
                <a:gd name="connsiteY5-2972" fmla="*/ 8759061 h 9056454"/>
                <a:gd name="connsiteX6-2973" fmla="*/ 4579635 w 9080260"/>
                <a:gd name="connsiteY6-2974" fmla="*/ 9020110 h 9056454"/>
                <a:gd name="connsiteX7-2975" fmla="*/ 3860910 w 9080260"/>
                <a:gd name="connsiteY7-2976" fmla="*/ 9007409 h 9056454"/>
                <a:gd name="connsiteX8-2977" fmla="*/ 3175586 w 9080260"/>
                <a:gd name="connsiteY8-2978" fmla="*/ 8752010 h 9056454"/>
                <a:gd name="connsiteX9-2979" fmla="*/ 2817636 w 9080260"/>
                <a:gd name="connsiteY9-2980" fmla="*/ 8470261 h 9056454"/>
                <a:gd name="connsiteX10-2981" fmla="*/ 411685 w 9080260"/>
                <a:gd name="connsiteY10-2982" fmla="*/ 5543609 h 9056454"/>
                <a:gd name="connsiteX11-2983" fmla="*/ 117236 w 9080260"/>
                <a:gd name="connsiteY11-2984" fmla="*/ 4947185 h 9056454"/>
                <a:gd name="connsiteX12-2985" fmla="*/ 1985 w 9080260"/>
                <a:gd name="connsiteY12-2986" fmla="*/ 4379909 h 9056454"/>
                <a:gd name="connsiteX13-2987" fmla="*/ 119111 w 9080260"/>
                <a:gd name="connsiteY13-2988" fmla="*/ 3612735 h 9056454"/>
                <a:gd name="connsiteX14-2989" fmla="*/ 556561 w 9080260"/>
                <a:gd name="connsiteY14-2990" fmla="*/ 2835685 h 9056454"/>
                <a:gd name="connsiteX15-2991" fmla="*/ 3583860 w 9080260"/>
                <a:gd name="connsiteY15-2992" fmla="*/ 362485 h 9056454"/>
                <a:gd name="connsiteX16-2993" fmla="*/ 4447936 w 9080260"/>
                <a:gd name="connsiteY16-2994" fmla="*/ 31810 h 9056454"/>
                <a:gd name="connsiteX17-2995" fmla="*/ 5230635 w 9080260"/>
                <a:gd name="connsiteY17-2996" fmla="*/ 46859 h 9056454"/>
                <a:gd name="connsiteX18-2997" fmla="*/ 6111160 w 9080260"/>
                <a:gd name="connsiteY18-2998" fmla="*/ 438685 h 9056454"/>
                <a:gd name="connsiteX19-2999" fmla="*/ 6459710 w 9080260"/>
                <a:gd name="connsiteY19-3000" fmla="*/ 786285 h 90564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</a:cxnLst>
              <a:rect l="l" t="t" r="r" b="b"/>
              <a:pathLst>
                <a:path w="9080260" h="9056454">
                  <a:moveTo>
                    <a:pt x="6459710" y="786285"/>
                  </a:moveTo>
                  <a:cubicBezTo>
                    <a:pt x="7273453" y="1772493"/>
                    <a:pt x="8791000" y="3560833"/>
                    <a:pt x="8833661" y="3791485"/>
                  </a:cubicBezTo>
                  <a:cubicBezTo>
                    <a:pt x="8968670" y="4016318"/>
                    <a:pt x="9031228" y="4277377"/>
                    <a:pt x="9057560" y="4528085"/>
                  </a:cubicBezTo>
                  <a:cubicBezTo>
                    <a:pt x="9117312" y="4797135"/>
                    <a:pt x="9046393" y="5111466"/>
                    <a:pt x="8990998" y="5361110"/>
                  </a:cubicBezTo>
                  <a:cubicBezTo>
                    <a:pt x="8927349" y="5582027"/>
                    <a:pt x="8767963" y="5936202"/>
                    <a:pt x="8590462" y="6142886"/>
                  </a:cubicBezTo>
                  <a:cubicBezTo>
                    <a:pt x="7836681" y="6952845"/>
                    <a:pt x="6332518" y="8057780"/>
                    <a:pt x="5402786" y="8759061"/>
                  </a:cubicBezTo>
                  <a:cubicBezTo>
                    <a:pt x="5131851" y="8909903"/>
                    <a:pt x="4876444" y="8993470"/>
                    <a:pt x="4579635" y="9020110"/>
                  </a:cubicBezTo>
                  <a:cubicBezTo>
                    <a:pt x="4336610" y="9064177"/>
                    <a:pt x="4103935" y="9077193"/>
                    <a:pt x="3860910" y="9007409"/>
                  </a:cubicBezTo>
                  <a:cubicBezTo>
                    <a:pt x="3610044" y="8970576"/>
                    <a:pt x="3400577" y="8871644"/>
                    <a:pt x="3175586" y="8752010"/>
                  </a:cubicBezTo>
                  <a:lnTo>
                    <a:pt x="2817636" y="8470261"/>
                  </a:lnTo>
                  <a:lnTo>
                    <a:pt x="411685" y="5543609"/>
                  </a:lnTo>
                  <a:cubicBezTo>
                    <a:pt x="284210" y="5343077"/>
                    <a:pt x="172261" y="5152893"/>
                    <a:pt x="117236" y="4947185"/>
                  </a:cubicBezTo>
                  <a:cubicBezTo>
                    <a:pt x="63295" y="4770168"/>
                    <a:pt x="-6173" y="4546576"/>
                    <a:pt x="1985" y="4379909"/>
                  </a:cubicBezTo>
                  <a:cubicBezTo>
                    <a:pt x="-10724" y="4084508"/>
                    <a:pt x="38668" y="3861561"/>
                    <a:pt x="119111" y="3612735"/>
                  </a:cubicBezTo>
                  <a:cubicBezTo>
                    <a:pt x="216626" y="3315767"/>
                    <a:pt x="365895" y="3039502"/>
                    <a:pt x="556561" y="2835685"/>
                  </a:cubicBezTo>
                  <a:cubicBezTo>
                    <a:pt x="1520811" y="1956085"/>
                    <a:pt x="2598911" y="1133409"/>
                    <a:pt x="3583860" y="362485"/>
                  </a:cubicBezTo>
                  <a:cubicBezTo>
                    <a:pt x="3863260" y="183260"/>
                    <a:pt x="4153011" y="55785"/>
                    <a:pt x="4447936" y="31810"/>
                  </a:cubicBezTo>
                  <a:cubicBezTo>
                    <a:pt x="4734711" y="-28724"/>
                    <a:pt x="4990435" y="9067"/>
                    <a:pt x="5230635" y="46859"/>
                  </a:cubicBezTo>
                  <a:cubicBezTo>
                    <a:pt x="5570718" y="105017"/>
                    <a:pt x="5869403" y="261500"/>
                    <a:pt x="6111160" y="438685"/>
                  </a:cubicBezTo>
                  <a:cubicBezTo>
                    <a:pt x="6258394" y="545927"/>
                    <a:pt x="6353877" y="663518"/>
                    <a:pt x="6459710" y="786285"/>
                  </a:cubicBezTo>
                  <a:close/>
                </a:path>
              </a:pathLst>
            </a:custGeom>
            <a:solidFill>
              <a:srgbClr val="0E477F"/>
            </a:solidFill>
            <a:ln>
              <a:noFill/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5996497" y="-1469122"/>
              <a:ext cx="5209224" cy="5195566"/>
            </a:xfrm>
            <a:custGeom>
              <a:avLst/>
              <a:gdLst>
                <a:gd name="connsiteX0" fmla="*/ 6400800 w 9029700"/>
                <a:gd name="connsiteY0" fmla="*/ 749300 h 9029700"/>
                <a:gd name="connsiteX1" fmla="*/ 8826500 w 9029700"/>
                <a:gd name="connsiteY1" fmla="*/ 3733800 h 9029700"/>
                <a:gd name="connsiteX2" fmla="*/ 9029700 w 9029700"/>
                <a:gd name="connsiteY2" fmla="*/ 4470400 h 9029700"/>
                <a:gd name="connsiteX3" fmla="*/ 8991600 w 9029700"/>
                <a:gd name="connsiteY3" fmla="*/ 5308600 h 9029700"/>
                <a:gd name="connsiteX4" fmla="*/ 8686800 w 9029700"/>
                <a:gd name="connsiteY4" fmla="*/ 5981700 h 9029700"/>
                <a:gd name="connsiteX5" fmla="*/ 5359400 w 9029700"/>
                <a:gd name="connsiteY5" fmla="*/ 8737600 h 9029700"/>
                <a:gd name="connsiteX6" fmla="*/ 4546600 w 9029700"/>
                <a:gd name="connsiteY6" fmla="*/ 9029700 h 9029700"/>
                <a:gd name="connsiteX7" fmla="*/ 3822700 w 9029700"/>
                <a:gd name="connsiteY7" fmla="*/ 9017000 h 9029700"/>
                <a:gd name="connsiteX8" fmla="*/ 3111500 w 9029700"/>
                <a:gd name="connsiteY8" fmla="*/ 8699500 h 9029700"/>
                <a:gd name="connsiteX9" fmla="*/ 2743200 w 9029700"/>
                <a:gd name="connsiteY9" fmla="*/ 8407400 h 9029700"/>
                <a:gd name="connsiteX10" fmla="*/ 368300 w 9029700"/>
                <a:gd name="connsiteY10" fmla="*/ 5511800 h 9029700"/>
                <a:gd name="connsiteX11" fmla="*/ 63500 w 9029700"/>
                <a:gd name="connsiteY11" fmla="*/ 4889500 h 9029700"/>
                <a:gd name="connsiteX12" fmla="*/ 0 w 9029700"/>
                <a:gd name="connsiteY12" fmla="*/ 4368800 h 9029700"/>
                <a:gd name="connsiteX13" fmla="*/ 101600 w 9029700"/>
                <a:gd name="connsiteY13" fmla="*/ 3606800 h 9029700"/>
                <a:gd name="connsiteX14" fmla="*/ 508000 w 9029700"/>
                <a:gd name="connsiteY14" fmla="*/ 2819400 h 9029700"/>
                <a:gd name="connsiteX15" fmla="*/ 3556000 w 9029700"/>
                <a:gd name="connsiteY15" fmla="*/ 304800 h 9029700"/>
                <a:gd name="connsiteX16" fmla="*/ 4394200 w 9029700"/>
                <a:gd name="connsiteY16" fmla="*/ 0 h 9029700"/>
                <a:gd name="connsiteX17" fmla="*/ 5156200 w 9029700"/>
                <a:gd name="connsiteY17" fmla="*/ 25400 h 9029700"/>
                <a:gd name="connsiteX18" fmla="*/ 6083300 w 9029700"/>
                <a:gd name="connsiteY18" fmla="*/ 381000 h 9029700"/>
                <a:gd name="connsiteX19" fmla="*/ 6400800 w 9029700"/>
                <a:gd name="connsiteY19" fmla="*/ 749300 h 9029700"/>
                <a:gd name="connsiteX0-1" fmla="*/ 6400800 w 9029700"/>
                <a:gd name="connsiteY0-2" fmla="*/ 749300 h 9029700"/>
                <a:gd name="connsiteX1-3" fmla="*/ 8826500 w 9029700"/>
                <a:gd name="connsiteY1-4" fmla="*/ 3733800 h 9029700"/>
                <a:gd name="connsiteX2-5" fmla="*/ 9029700 w 9029700"/>
                <a:gd name="connsiteY2-6" fmla="*/ 4470400 h 9029700"/>
                <a:gd name="connsiteX3-7" fmla="*/ 8991600 w 9029700"/>
                <a:gd name="connsiteY3-8" fmla="*/ 5308600 h 9029700"/>
                <a:gd name="connsiteX4-9" fmla="*/ 8686800 w 9029700"/>
                <a:gd name="connsiteY4-10" fmla="*/ 5981700 h 9029700"/>
                <a:gd name="connsiteX5-11" fmla="*/ 5359400 w 9029700"/>
                <a:gd name="connsiteY5-12" fmla="*/ 8737600 h 9029700"/>
                <a:gd name="connsiteX6-13" fmla="*/ 4546600 w 9029700"/>
                <a:gd name="connsiteY6-14" fmla="*/ 9029700 h 9029700"/>
                <a:gd name="connsiteX7-15" fmla="*/ 3822700 w 9029700"/>
                <a:gd name="connsiteY7-16" fmla="*/ 9017000 h 9029700"/>
                <a:gd name="connsiteX8-17" fmla="*/ 3111500 w 9029700"/>
                <a:gd name="connsiteY8-18" fmla="*/ 8699500 h 9029700"/>
                <a:gd name="connsiteX9-19" fmla="*/ 2743200 w 9029700"/>
                <a:gd name="connsiteY9-20" fmla="*/ 8407400 h 9029700"/>
                <a:gd name="connsiteX10-21" fmla="*/ 368300 w 9029700"/>
                <a:gd name="connsiteY10-22" fmla="*/ 5511800 h 9029700"/>
                <a:gd name="connsiteX11-23" fmla="*/ 63500 w 9029700"/>
                <a:gd name="connsiteY11-24" fmla="*/ 4889500 h 9029700"/>
                <a:gd name="connsiteX12-25" fmla="*/ 0 w 9029700"/>
                <a:gd name="connsiteY12-26" fmla="*/ 4368800 h 9029700"/>
                <a:gd name="connsiteX13-27" fmla="*/ 101600 w 9029700"/>
                <a:gd name="connsiteY13-28" fmla="*/ 3606800 h 9029700"/>
                <a:gd name="connsiteX14-29" fmla="*/ 508000 w 9029700"/>
                <a:gd name="connsiteY14-30" fmla="*/ 2819400 h 9029700"/>
                <a:gd name="connsiteX15-31" fmla="*/ 3556000 w 9029700"/>
                <a:gd name="connsiteY15-32" fmla="*/ 304800 h 9029700"/>
                <a:gd name="connsiteX16-33" fmla="*/ 4394200 w 9029700"/>
                <a:gd name="connsiteY16-34" fmla="*/ 0 h 9029700"/>
                <a:gd name="connsiteX17-35" fmla="*/ 5156200 w 9029700"/>
                <a:gd name="connsiteY17-36" fmla="*/ 25400 h 9029700"/>
                <a:gd name="connsiteX18-37" fmla="*/ 6083300 w 9029700"/>
                <a:gd name="connsiteY18-38" fmla="*/ 381000 h 9029700"/>
                <a:gd name="connsiteX19-39" fmla="*/ 6400800 w 9029700"/>
                <a:gd name="connsiteY19-40" fmla="*/ 749300 h 9029700"/>
                <a:gd name="connsiteX0-41" fmla="*/ 6400800 w 9029700"/>
                <a:gd name="connsiteY0-42" fmla="*/ 749300 h 9029700"/>
                <a:gd name="connsiteX1-43" fmla="*/ 8826500 w 9029700"/>
                <a:gd name="connsiteY1-44" fmla="*/ 3733800 h 9029700"/>
                <a:gd name="connsiteX2-45" fmla="*/ 9029700 w 9029700"/>
                <a:gd name="connsiteY2-46" fmla="*/ 4470400 h 9029700"/>
                <a:gd name="connsiteX3-47" fmla="*/ 8991600 w 9029700"/>
                <a:gd name="connsiteY3-48" fmla="*/ 5308600 h 9029700"/>
                <a:gd name="connsiteX4-49" fmla="*/ 8686800 w 9029700"/>
                <a:gd name="connsiteY4-50" fmla="*/ 5981700 h 9029700"/>
                <a:gd name="connsiteX5-51" fmla="*/ 5359400 w 9029700"/>
                <a:gd name="connsiteY5-52" fmla="*/ 8737600 h 9029700"/>
                <a:gd name="connsiteX6-53" fmla="*/ 4546600 w 9029700"/>
                <a:gd name="connsiteY6-54" fmla="*/ 9029700 h 9029700"/>
                <a:gd name="connsiteX7-55" fmla="*/ 3822700 w 9029700"/>
                <a:gd name="connsiteY7-56" fmla="*/ 9017000 h 9029700"/>
                <a:gd name="connsiteX8-57" fmla="*/ 3111500 w 9029700"/>
                <a:gd name="connsiteY8-58" fmla="*/ 8699500 h 9029700"/>
                <a:gd name="connsiteX9-59" fmla="*/ 2743200 w 9029700"/>
                <a:gd name="connsiteY9-60" fmla="*/ 8407400 h 9029700"/>
                <a:gd name="connsiteX10-61" fmla="*/ 368300 w 9029700"/>
                <a:gd name="connsiteY10-62" fmla="*/ 5511800 h 9029700"/>
                <a:gd name="connsiteX11-63" fmla="*/ 63500 w 9029700"/>
                <a:gd name="connsiteY11-64" fmla="*/ 4889500 h 9029700"/>
                <a:gd name="connsiteX12-65" fmla="*/ 0 w 9029700"/>
                <a:gd name="connsiteY12-66" fmla="*/ 4368800 h 9029700"/>
                <a:gd name="connsiteX13-67" fmla="*/ 101600 w 9029700"/>
                <a:gd name="connsiteY13-68" fmla="*/ 3606800 h 9029700"/>
                <a:gd name="connsiteX14-69" fmla="*/ 508000 w 9029700"/>
                <a:gd name="connsiteY14-70" fmla="*/ 2819400 h 9029700"/>
                <a:gd name="connsiteX15-71" fmla="*/ 3556000 w 9029700"/>
                <a:gd name="connsiteY15-72" fmla="*/ 304800 h 9029700"/>
                <a:gd name="connsiteX16-73" fmla="*/ 4394200 w 9029700"/>
                <a:gd name="connsiteY16-74" fmla="*/ 0 h 9029700"/>
                <a:gd name="connsiteX17-75" fmla="*/ 5156200 w 9029700"/>
                <a:gd name="connsiteY17-76" fmla="*/ 25400 h 9029700"/>
                <a:gd name="connsiteX18-77" fmla="*/ 6083300 w 9029700"/>
                <a:gd name="connsiteY18-78" fmla="*/ 381000 h 9029700"/>
                <a:gd name="connsiteX19-79" fmla="*/ 6400800 w 9029700"/>
                <a:gd name="connsiteY19-80" fmla="*/ 749300 h 9029700"/>
                <a:gd name="connsiteX0-81" fmla="*/ 6400800 w 9029700"/>
                <a:gd name="connsiteY0-82" fmla="*/ 775175 h 9055575"/>
                <a:gd name="connsiteX1-83" fmla="*/ 8826500 w 9029700"/>
                <a:gd name="connsiteY1-84" fmla="*/ 3759675 h 9055575"/>
                <a:gd name="connsiteX2-85" fmla="*/ 9029700 w 9029700"/>
                <a:gd name="connsiteY2-86" fmla="*/ 4496275 h 9055575"/>
                <a:gd name="connsiteX3-87" fmla="*/ 8991600 w 9029700"/>
                <a:gd name="connsiteY3-88" fmla="*/ 5334475 h 9055575"/>
                <a:gd name="connsiteX4-89" fmla="*/ 8686800 w 9029700"/>
                <a:gd name="connsiteY4-90" fmla="*/ 6007575 h 9055575"/>
                <a:gd name="connsiteX5-91" fmla="*/ 5359400 w 9029700"/>
                <a:gd name="connsiteY5-92" fmla="*/ 8763475 h 9055575"/>
                <a:gd name="connsiteX6-93" fmla="*/ 4546600 w 9029700"/>
                <a:gd name="connsiteY6-94" fmla="*/ 9055575 h 9055575"/>
                <a:gd name="connsiteX7-95" fmla="*/ 3822700 w 9029700"/>
                <a:gd name="connsiteY7-96" fmla="*/ 9042875 h 9055575"/>
                <a:gd name="connsiteX8-97" fmla="*/ 3111500 w 9029700"/>
                <a:gd name="connsiteY8-98" fmla="*/ 8725375 h 9055575"/>
                <a:gd name="connsiteX9-99" fmla="*/ 2743200 w 9029700"/>
                <a:gd name="connsiteY9-100" fmla="*/ 8433275 h 9055575"/>
                <a:gd name="connsiteX10-101" fmla="*/ 368300 w 9029700"/>
                <a:gd name="connsiteY10-102" fmla="*/ 5537675 h 9055575"/>
                <a:gd name="connsiteX11-103" fmla="*/ 63500 w 9029700"/>
                <a:gd name="connsiteY11-104" fmla="*/ 4915375 h 9055575"/>
                <a:gd name="connsiteX12-105" fmla="*/ 0 w 9029700"/>
                <a:gd name="connsiteY12-106" fmla="*/ 4394675 h 9055575"/>
                <a:gd name="connsiteX13-107" fmla="*/ 101600 w 9029700"/>
                <a:gd name="connsiteY13-108" fmla="*/ 3632675 h 9055575"/>
                <a:gd name="connsiteX14-109" fmla="*/ 508000 w 9029700"/>
                <a:gd name="connsiteY14-110" fmla="*/ 2845275 h 9055575"/>
                <a:gd name="connsiteX15-111" fmla="*/ 3556000 w 9029700"/>
                <a:gd name="connsiteY15-112" fmla="*/ 330675 h 9055575"/>
                <a:gd name="connsiteX16-113" fmla="*/ 4420076 w 9029700"/>
                <a:gd name="connsiteY16-114" fmla="*/ 0 h 9055575"/>
                <a:gd name="connsiteX17-115" fmla="*/ 5156200 w 9029700"/>
                <a:gd name="connsiteY17-116" fmla="*/ 51275 h 9055575"/>
                <a:gd name="connsiteX18-117" fmla="*/ 6083300 w 9029700"/>
                <a:gd name="connsiteY18-118" fmla="*/ 406875 h 9055575"/>
                <a:gd name="connsiteX19-119" fmla="*/ 6400800 w 9029700"/>
                <a:gd name="connsiteY19-120" fmla="*/ 775175 h 9055575"/>
                <a:gd name="connsiteX0-121" fmla="*/ 6400800 w 9029700"/>
                <a:gd name="connsiteY0-122" fmla="*/ 795153 h 9075553"/>
                <a:gd name="connsiteX1-123" fmla="*/ 8826500 w 9029700"/>
                <a:gd name="connsiteY1-124" fmla="*/ 3779653 h 9075553"/>
                <a:gd name="connsiteX2-125" fmla="*/ 9029700 w 9029700"/>
                <a:gd name="connsiteY2-126" fmla="*/ 4516253 h 9075553"/>
                <a:gd name="connsiteX3-127" fmla="*/ 8991600 w 9029700"/>
                <a:gd name="connsiteY3-128" fmla="*/ 5354453 h 9075553"/>
                <a:gd name="connsiteX4-129" fmla="*/ 8686800 w 9029700"/>
                <a:gd name="connsiteY4-130" fmla="*/ 6027553 h 9075553"/>
                <a:gd name="connsiteX5-131" fmla="*/ 5359400 w 9029700"/>
                <a:gd name="connsiteY5-132" fmla="*/ 8783453 h 9075553"/>
                <a:gd name="connsiteX6-133" fmla="*/ 4546600 w 9029700"/>
                <a:gd name="connsiteY6-134" fmla="*/ 9075553 h 9075553"/>
                <a:gd name="connsiteX7-135" fmla="*/ 3822700 w 9029700"/>
                <a:gd name="connsiteY7-136" fmla="*/ 9062853 h 9075553"/>
                <a:gd name="connsiteX8-137" fmla="*/ 3111500 w 9029700"/>
                <a:gd name="connsiteY8-138" fmla="*/ 8745353 h 9075553"/>
                <a:gd name="connsiteX9-139" fmla="*/ 2743200 w 9029700"/>
                <a:gd name="connsiteY9-140" fmla="*/ 8453253 h 9075553"/>
                <a:gd name="connsiteX10-141" fmla="*/ 368300 w 9029700"/>
                <a:gd name="connsiteY10-142" fmla="*/ 5557653 h 9075553"/>
                <a:gd name="connsiteX11-143" fmla="*/ 63500 w 9029700"/>
                <a:gd name="connsiteY11-144" fmla="*/ 4935353 h 9075553"/>
                <a:gd name="connsiteX12-145" fmla="*/ 0 w 9029700"/>
                <a:gd name="connsiteY12-146" fmla="*/ 4414653 h 9075553"/>
                <a:gd name="connsiteX13-147" fmla="*/ 101600 w 9029700"/>
                <a:gd name="connsiteY13-148" fmla="*/ 3652653 h 9075553"/>
                <a:gd name="connsiteX14-149" fmla="*/ 508000 w 9029700"/>
                <a:gd name="connsiteY14-150" fmla="*/ 2865253 h 9075553"/>
                <a:gd name="connsiteX15-151" fmla="*/ 3556000 w 9029700"/>
                <a:gd name="connsiteY15-152" fmla="*/ 350653 h 9075553"/>
                <a:gd name="connsiteX16-153" fmla="*/ 4420076 w 9029700"/>
                <a:gd name="connsiteY16-154" fmla="*/ 19978 h 9075553"/>
                <a:gd name="connsiteX17-155" fmla="*/ 5156200 w 9029700"/>
                <a:gd name="connsiteY17-156" fmla="*/ 71253 h 9075553"/>
                <a:gd name="connsiteX18-157" fmla="*/ 6083300 w 9029700"/>
                <a:gd name="connsiteY18-158" fmla="*/ 426853 h 9075553"/>
                <a:gd name="connsiteX19-159" fmla="*/ 6400800 w 9029700"/>
                <a:gd name="connsiteY19-160" fmla="*/ 795153 h 9075553"/>
                <a:gd name="connsiteX0-161" fmla="*/ 6400800 w 9029700"/>
                <a:gd name="connsiteY0-162" fmla="*/ 801986 h 9082386"/>
                <a:gd name="connsiteX1-163" fmla="*/ 8826500 w 9029700"/>
                <a:gd name="connsiteY1-164" fmla="*/ 3786486 h 9082386"/>
                <a:gd name="connsiteX2-165" fmla="*/ 9029700 w 9029700"/>
                <a:gd name="connsiteY2-166" fmla="*/ 4523086 h 9082386"/>
                <a:gd name="connsiteX3-167" fmla="*/ 8991600 w 9029700"/>
                <a:gd name="connsiteY3-168" fmla="*/ 5361286 h 9082386"/>
                <a:gd name="connsiteX4-169" fmla="*/ 8686800 w 9029700"/>
                <a:gd name="connsiteY4-170" fmla="*/ 6034386 h 9082386"/>
                <a:gd name="connsiteX5-171" fmla="*/ 5359400 w 9029700"/>
                <a:gd name="connsiteY5-172" fmla="*/ 8790286 h 9082386"/>
                <a:gd name="connsiteX6-173" fmla="*/ 4546600 w 9029700"/>
                <a:gd name="connsiteY6-174" fmla="*/ 9082386 h 9082386"/>
                <a:gd name="connsiteX7-175" fmla="*/ 3822700 w 9029700"/>
                <a:gd name="connsiteY7-176" fmla="*/ 9069686 h 9082386"/>
                <a:gd name="connsiteX8-177" fmla="*/ 3111500 w 9029700"/>
                <a:gd name="connsiteY8-178" fmla="*/ 8752186 h 9082386"/>
                <a:gd name="connsiteX9-179" fmla="*/ 2743200 w 9029700"/>
                <a:gd name="connsiteY9-180" fmla="*/ 8460086 h 9082386"/>
                <a:gd name="connsiteX10-181" fmla="*/ 368300 w 9029700"/>
                <a:gd name="connsiteY10-182" fmla="*/ 5564486 h 9082386"/>
                <a:gd name="connsiteX11-183" fmla="*/ 63500 w 9029700"/>
                <a:gd name="connsiteY11-184" fmla="*/ 4942186 h 9082386"/>
                <a:gd name="connsiteX12-185" fmla="*/ 0 w 9029700"/>
                <a:gd name="connsiteY12-186" fmla="*/ 4421486 h 9082386"/>
                <a:gd name="connsiteX13-187" fmla="*/ 101600 w 9029700"/>
                <a:gd name="connsiteY13-188" fmla="*/ 3659486 h 9082386"/>
                <a:gd name="connsiteX14-189" fmla="*/ 508000 w 9029700"/>
                <a:gd name="connsiteY14-190" fmla="*/ 2872086 h 9082386"/>
                <a:gd name="connsiteX15-191" fmla="*/ 3556000 w 9029700"/>
                <a:gd name="connsiteY15-192" fmla="*/ 357486 h 9082386"/>
                <a:gd name="connsiteX16-193" fmla="*/ 4420076 w 9029700"/>
                <a:gd name="connsiteY16-194" fmla="*/ 26811 h 9082386"/>
                <a:gd name="connsiteX17-195" fmla="*/ 5202775 w 9029700"/>
                <a:gd name="connsiteY17-196" fmla="*/ 41860 h 9082386"/>
                <a:gd name="connsiteX18-197" fmla="*/ 6083300 w 9029700"/>
                <a:gd name="connsiteY18-198" fmla="*/ 433686 h 9082386"/>
                <a:gd name="connsiteX19-199" fmla="*/ 6400800 w 9029700"/>
                <a:gd name="connsiteY19-200" fmla="*/ 801986 h 9082386"/>
                <a:gd name="connsiteX0-201" fmla="*/ 6400800 w 9029700"/>
                <a:gd name="connsiteY0-202" fmla="*/ 806983 h 9087383"/>
                <a:gd name="connsiteX1-203" fmla="*/ 8826500 w 9029700"/>
                <a:gd name="connsiteY1-204" fmla="*/ 3791483 h 9087383"/>
                <a:gd name="connsiteX2-205" fmla="*/ 9029700 w 9029700"/>
                <a:gd name="connsiteY2-206" fmla="*/ 4528083 h 9087383"/>
                <a:gd name="connsiteX3-207" fmla="*/ 8991600 w 9029700"/>
                <a:gd name="connsiteY3-208" fmla="*/ 5366283 h 9087383"/>
                <a:gd name="connsiteX4-209" fmla="*/ 8686800 w 9029700"/>
                <a:gd name="connsiteY4-210" fmla="*/ 6039383 h 9087383"/>
                <a:gd name="connsiteX5-211" fmla="*/ 5359400 w 9029700"/>
                <a:gd name="connsiteY5-212" fmla="*/ 8795283 h 9087383"/>
                <a:gd name="connsiteX6-213" fmla="*/ 4546600 w 9029700"/>
                <a:gd name="connsiteY6-214" fmla="*/ 9087383 h 9087383"/>
                <a:gd name="connsiteX7-215" fmla="*/ 3822700 w 9029700"/>
                <a:gd name="connsiteY7-216" fmla="*/ 9074683 h 9087383"/>
                <a:gd name="connsiteX8-217" fmla="*/ 3111500 w 9029700"/>
                <a:gd name="connsiteY8-218" fmla="*/ 8757183 h 9087383"/>
                <a:gd name="connsiteX9-219" fmla="*/ 2743200 w 9029700"/>
                <a:gd name="connsiteY9-220" fmla="*/ 8465083 h 9087383"/>
                <a:gd name="connsiteX10-221" fmla="*/ 368300 w 9029700"/>
                <a:gd name="connsiteY10-222" fmla="*/ 5569483 h 9087383"/>
                <a:gd name="connsiteX11-223" fmla="*/ 63500 w 9029700"/>
                <a:gd name="connsiteY11-224" fmla="*/ 4947183 h 9087383"/>
                <a:gd name="connsiteX12-225" fmla="*/ 0 w 9029700"/>
                <a:gd name="connsiteY12-226" fmla="*/ 4426483 h 9087383"/>
                <a:gd name="connsiteX13-227" fmla="*/ 101600 w 9029700"/>
                <a:gd name="connsiteY13-228" fmla="*/ 3664483 h 9087383"/>
                <a:gd name="connsiteX14-229" fmla="*/ 508000 w 9029700"/>
                <a:gd name="connsiteY14-230" fmla="*/ 2877083 h 9087383"/>
                <a:gd name="connsiteX15-231" fmla="*/ 3556000 w 9029700"/>
                <a:gd name="connsiteY15-232" fmla="*/ 362483 h 9087383"/>
                <a:gd name="connsiteX16-233" fmla="*/ 4420076 w 9029700"/>
                <a:gd name="connsiteY16-234" fmla="*/ 31808 h 9087383"/>
                <a:gd name="connsiteX17-235" fmla="*/ 5202775 w 9029700"/>
                <a:gd name="connsiteY17-236" fmla="*/ 46857 h 9087383"/>
                <a:gd name="connsiteX18-237" fmla="*/ 6083300 w 9029700"/>
                <a:gd name="connsiteY18-238" fmla="*/ 438683 h 9087383"/>
                <a:gd name="connsiteX19-239" fmla="*/ 6400800 w 9029700"/>
                <a:gd name="connsiteY19-240" fmla="*/ 806983 h 9087383"/>
                <a:gd name="connsiteX0-241" fmla="*/ 6400800 w 9029700"/>
                <a:gd name="connsiteY0-242" fmla="*/ 806985 h 9087385"/>
                <a:gd name="connsiteX1-243" fmla="*/ 8826500 w 9029700"/>
                <a:gd name="connsiteY1-244" fmla="*/ 3791485 h 9087385"/>
                <a:gd name="connsiteX2-245" fmla="*/ 9029700 w 9029700"/>
                <a:gd name="connsiteY2-246" fmla="*/ 4528085 h 9087385"/>
                <a:gd name="connsiteX3-247" fmla="*/ 8991600 w 9029700"/>
                <a:gd name="connsiteY3-248" fmla="*/ 5366285 h 9087385"/>
                <a:gd name="connsiteX4-249" fmla="*/ 8686800 w 9029700"/>
                <a:gd name="connsiteY4-250" fmla="*/ 6039385 h 9087385"/>
                <a:gd name="connsiteX5-251" fmla="*/ 5359400 w 9029700"/>
                <a:gd name="connsiteY5-252" fmla="*/ 8795285 h 9087385"/>
                <a:gd name="connsiteX6-253" fmla="*/ 4546600 w 9029700"/>
                <a:gd name="connsiteY6-254" fmla="*/ 9087385 h 9087385"/>
                <a:gd name="connsiteX7-255" fmla="*/ 3822700 w 9029700"/>
                <a:gd name="connsiteY7-256" fmla="*/ 9074685 h 9087385"/>
                <a:gd name="connsiteX8-257" fmla="*/ 3111500 w 9029700"/>
                <a:gd name="connsiteY8-258" fmla="*/ 8757185 h 9087385"/>
                <a:gd name="connsiteX9-259" fmla="*/ 2743200 w 9029700"/>
                <a:gd name="connsiteY9-260" fmla="*/ 8465085 h 9087385"/>
                <a:gd name="connsiteX10-261" fmla="*/ 368300 w 9029700"/>
                <a:gd name="connsiteY10-262" fmla="*/ 5569485 h 9087385"/>
                <a:gd name="connsiteX11-263" fmla="*/ 63500 w 9029700"/>
                <a:gd name="connsiteY11-264" fmla="*/ 4947185 h 9087385"/>
                <a:gd name="connsiteX12-265" fmla="*/ 0 w 9029700"/>
                <a:gd name="connsiteY12-266" fmla="*/ 4426485 h 9087385"/>
                <a:gd name="connsiteX13-267" fmla="*/ 101600 w 9029700"/>
                <a:gd name="connsiteY13-268" fmla="*/ 3664485 h 9087385"/>
                <a:gd name="connsiteX14-269" fmla="*/ 508000 w 9029700"/>
                <a:gd name="connsiteY14-270" fmla="*/ 2877085 h 9087385"/>
                <a:gd name="connsiteX15-271" fmla="*/ 3556000 w 9029700"/>
                <a:gd name="connsiteY15-272" fmla="*/ 362485 h 9087385"/>
                <a:gd name="connsiteX16-273" fmla="*/ 4420076 w 9029700"/>
                <a:gd name="connsiteY16-274" fmla="*/ 31810 h 9087385"/>
                <a:gd name="connsiteX17-275" fmla="*/ 5202775 w 9029700"/>
                <a:gd name="connsiteY17-276" fmla="*/ 46859 h 9087385"/>
                <a:gd name="connsiteX18-277" fmla="*/ 6083300 w 9029700"/>
                <a:gd name="connsiteY18-278" fmla="*/ 438685 h 9087385"/>
                <a:gd name="connsiteX19-279" fmla="*/ 6400800 w 9029700"/>
                <a:gd name="connsiteY19-280" fmla="*/ 806985 h 9087385"/>
                <a:gd name="connsiteX0-281" fmla="*/ 6400800 w 9029700"/>
                <a:gd name="connsiteY0-282" fmla="*/ 806985 h 9087385"/>
                <a:gd name="connsiteX1-283" fmla="*/ 8826500 w 9029700"/>
                <a:gd name="connsiteY1-284" fmla="*/ 3791485 h 9087385"/>
                <a:gd name="connsiteX2-285" fmla="*/ 9029700 w 9029700"/>
                <a:gd name="connsiteY2-286" fmla="*/ 4528085 h 9087385"/>
                <a:gd name="connsiteX3-287" fmla="*/ 8991600 w 9029700"/>
                <a:gd name="connsiteY3-288" fmla="*/ 5366285 h 9087385"/>
                <a:gd name="connsiteX4-289" fmla="*/ 8686800 w 9029700"/>
                <a:gd name="connsiteY4-290" fmla="*/ 6039385 h 9087385"/>
                <a:gd name="connsiteX5-291" fmla="*/ 5359400 w 9029700"/>
                <a:gd name="connsiteY5-292" fmla="*/ 8795285 h 9087385"/>
                <a:gd name="connsiteX6-293" fmla="*/ 4546600 w 9029700"/>
                <a:gd name="connsiteY6-294" fmla="*/ 9087385 h 9087385"/>
                <a:gd name="connsiteX7-295" fmla="*/ 3822700 w 9029700"/>
                <a:gd name="connsiteY7-296" fmla="*/ 9074685 h 9087385"/>
                <a:gd name="connsiteX8-297" fmla="*/ 3111500 w 9029700"/>
                <a:gd name="connsiteY8-298" fmla="*/ 8757185 h 9087385"/>
                <a:gd name="connsiteX9-299" fmla="*/ 2743200 w 9029700"/>
                <a:gd name="connsiteY9-300" fmla="*/ 8465085 h 9087385"/>
                <a:gd name="connsiteX10-301" fmla="*/ 368300 w 9029700"/>
                <a:gd name="connsiteY10-302" fmla="*/ 5569485 h 9087385"/>
                <a:gd name="connsiteX11-303" fmla="*/ 63500 w 9029700"/>
                <a:gd name="connsiteY11-304" fmla="*/ 4947185 h 9087385"/>
                <a:gd name="connsiteX12-305" fmla="*/ 0 w 9029700"/>
                <a:gd name="connsiteY12-306" fmla="*/ 4426485 h 9087385"/>
                <a:gd name="connsiteX13-307" fmla="*/ 101600 w 9029700"/>
                <a:gd name="connsiteY13-308" fmla="*/ 3664485 h 9087385"/>
                <a:gd name="connsiteX14-309" fmla="*/ 508000 w 9029700"/>
                <a:gd name="connsiteY14-310" fmla="*/ 2877085 h 9087385"/>
                <a:gd name="connsiteX15-311" fmla="*/ 3556000 w 9029700"/>
                <a:gd name="connsiteY15-312" fmla="*/ 362485 h 9087385"/>
                <a:gd name="connsiteX16-313" fmla="*/ 4420076 w 9029700"/>
                <a:gd name="connsiteY16-314" fmla="*/ 31810 h 9087385"/>
                <a:gd name="connsiteX17-315" fmla="*/ 5202775 w 9029700"/>
                <a:gd name="connsiteY17-316" fmla="*/ 46859 h 9087385"/>
                <a:gd name="connsiteX18-317" fmla="*/ 6083300 w 9029700"/>
                <a:gd name="connsiteY18-318" fmla="*/ 438685 h 9087385"/>
                <a:gd name="connsiteX19-319" fmla="*/ 6400800 w 9029700"/>
                <a:gd name="connsiteY19-320" fmla="*/ 806985 h 9087385"/>
                <a:gd name="connsiteX0-321" fmla="*/ 6400800 w 9029700"/>
                <a:gd name="connsiteY0-322" fmla="*/ 806985 h 9087385"/>
                <a:gd name="connsiteX1-323" fmla="*/ 8826500 w 9029700"/>
                <a:gd name="connsiteY1-324" fmla="*/ 3791485 h 9087385"/>
                <a:gd name="connsiteX2-325" fmla="*/ 9029700 w 9029700"/>
                <a:gd name="connsiteY2-326" fmla="*/ 4528085 h 9087385"/>
                <a:gd name="connsiteX3-327" fmla="*/ 8991600 w 9029700"/>
                <a:gd name="connsiteY3-328" fmla="*/ 5366285 h 9087385"/>
                <a:gd name="connsiteX4-329" fmla="*/ 8686800 w 9029700"/>
                <a:gd name="connsiteY4-330" fmla="*/ 6039385 h 9087385"/>
                <a:gd name="connsiteX5-331" fmla="*/ 5359400 w 9029700"/>
                <a:gd name="connsiteY5-332" fmla="*/ 8795285 h 9087385"/>
                <a:gd name="connsiteX6-333" fmla="*/ 4546600 w 9029700"/>
                <a:gd name="connsiteY6-334" fmla="*/ 9087385 h 9087385"/>
                <a:gd name="connsiteX7-335" fmla="*/ 3822700 w 9029700"/>
                <a:gd name="connsiteY7-336" fmla="*/ 9074685 h 9087385"/>
                <a:gd name="connsiteX8-337" fmla="*/ 3111500 w 9029700"/>
                <a:gd name="connsiteY8-338" fmla="*/ 8757185 h 9087385"/>
                <a:gd name="connsiteX9-339" fmla="*/ 2743200 w 9029700"/>
                <a:gd name="connsiteY9-340" fmla="*/ 8465085 h 9087385"/>
                <a:gd name="connsiteX10-341" fmla="*/ 368300 w 9029700"/>
                <a:gd name="connsiteY10-342" fmla="*/ 5569485 h 9087385"/>
                <a:gd name="connsiteX11-343" fmla="*/ 63500 w 9029700"/>
                <a:gd name="connsiteY11-344" fmla="*/ 4947185 h 9087385"/>
                <a:gd name="connsiteX12-345" fmla="*/ 0 w 9029700"/>
                <a:gd name="connsiteY12-346" fmla="*/ 4426485 h 9087385"/>
                <a:gd name="connsiteX13-347" fmla="*/ 101600 w 9029700"/>
                <a:gd name="connsiteY13-348" fmla="*/ 3664485 h 9087385"/>
                <a:gd name="connsiteX14-349" fmla="*/ 508000 w 9029700"/>
                <a:gd name="connsiteY14-350" fmla="*/ 2877085 h 9087385"/>
                <a:gd name="connsiteX15-351" fmla="*/ 3556000 w 9029700"/>
                <a:gd name="connsiteY15-352" fmla="*/ 362485 h 9087385"/>
                <a:gd name="connsiteX16-353" fmla="*/ 4420076 w 9029700"/>
                <a:gd name="connsiteY16-354" fmla="*/ 31810 h 9087385"/>
                <a:gd name="connsiteX17-355" fmla="*/ 5202775 w 9029700"/>
                <a:gd name="connsiteY17-356" fmla="*/ 46859 h 9087385"/>
                <a:gd name="connsiteX18-357" fmla="*/ 6083300 w 9029700"/>
                <a:gd name="connsiteY18-358" fmla="*/ 438685 h 9087385"/>
                <a:gd name="connsiteX19-359" fmla="*/ 6400800 w 9029700"/>
                <a:gd name="connsiteY19-360" fmla="*/ 806985 h 9087385"/>
                <a:gd name="connsiteX0-361" fmla="*/ 6431850 w 9029700"/>
                <a:gd name="connsiteY0-362" fmla="*/ 786285 h 9087385"/>
                <a:gd name="connsiteX1-363" fmla="*/ 8826500 w 9029700"/>
                <a:gd name="connsiteY1-364" fmla="*/ 3791485 h 9087385"/>
                <a:gd name="connsiteX2-365" fmla="*/ 9029700 w 9029700"/>
                <a:gd name="connsiteY2-366" fmla="*/ 4528085 h 9087385"/>
                <a:gd name="connsiteX3-367" fmla="*/ 8991600 w 9029700"/>
                <a:gd name="connsiteY3-368" fmla="*/ 5366285 h 9087385"/>
                <a:gd name="connsiteX4-369" fmla="*/ 8686800 w 9029700"/>
                <a:gd name="connsiteY4-370" fmla="*/ 6039385 h 9087385"/>
                <a:gd name="connsiteX5-371" fmla="*/ 5359400 w 9029700"/>
                <a:gd name="connsiteY5-372" fmla="*/ 8795285 h 9087385"/>
                <a:gd name="connsiteX6-373" fmla="*/ 4546600 w 9029700"/>
                <a:gd name="connsiteY6-374" fmla="*/ 9087385 h 9087385"/>
                <a:gd name="connsiteX7-375" fmla="*/ 3822700 w 9029700"/>
                <a:gd name="connsiteY7-376" fmla="*/ 9074685 h 9087385"/>
                <a:gd name="connsiteX8-377" fmla="*/ 3111500 w 9029700"/>
                <a:gd name="connsiteY8-378" fmla="*/ 8757185 h 9087385"/>
                <a:gd name="connsiteX9-379" fmla="*/ 2743200 w 9029700"/>
                <a:gd name="connsiteY9-380" fmla="*/ 8465085 h 9087385"/>
                <a:gd name="connsiteX10-381" fmla="*/ 368300 w 9029700"/>
                <a:gd name="connsiteY10-382" fmla="*/ 5569485 h 9087385"/>
                <a:gd name="connsiteX11-383" fmla="*/ 63500 w 9029700"/>
                <a:gd name="connsiteY11-384" fmla="*/ 4947185 h 9087385"/>
                <a:gd name="connsiteX12-385" fmla="*/ 0 w 9029700"/>
                <a:gd name="connsiteY12-386" fmla="*/ 4426485 h 9087385"/>
                <a:gd name="connsiteX13-387" fmla="*/ 101600 w 9029700"/>
                <a:gd name="connsiteY13-388" fmla="*/ 3664485 h 9087385"/>
                <a:gd name="connsiteX14-389" fmla="*/ 508000 w 9029700"/>
                <a:gd name="connsiteY14-390" fmla="*/ 2877085 h 9087385"/>
                <a:gd name="connsiteX15-391" fmla="*/ 3556000 w 9029700"/>
                <a:gd name="connsiteY15-392" fmla="*/ 362485 h 9087385"/>
                <a:gd name="connsiteX16-393" fmla="*/ 4420076 w 9029700"/>
                <a:gd name="connsiteY16-394" fmla="*/ 31810 h 9087385"/>
                <a:gd name="connsiteX17-395" fmla="*/ 5202775 w 9029700"/>
                <a:gd name="connsiteY17-396" fmla="*/ 46859 h 9087385"/>
                <a:gd name="connsiteX18-397" fmla="*/ 6083300 w 9029700"/>
                <a:gd name="connsiteY18-398" fmla="*/ 438685 h 9087385"/>
                <a:gd name="connsiteX19-399" fmla="*/ 6431850 w 9029700"/>
                <a:gd name="connsiteY19-400" fmla="*/ 786285 h 9087385"/>
                <a:gd name="connsiteX0-401" fmla="*/ 6431850 w 9029700"/>
                <a:gd name="connsiteY0-402" fmla="*/ 786285 h 9087385"/>
                <a:gd name="connsiteX1-403" fmla="*/ 8826500 w 9029700"/>
                <a:gd name="connsiteY1-404" fmla="*/ 3791485 h 9087385"/>
                <a:gd name="connsiteX2-405" fmla="*/ 9029700 w 9029700"/>
                <a:gd name="connsiteY2-406" fmla="*/ 4528085 h 9087385"/>
                <a:gd name="connsiteX3-407" fmla="*/ 8991600 w 9029700"/>
                <a:gd name="connsiteY3-408" fmla="*/ 5366285 h 9087385"/>
                <a:gd name="connsiteX4-409" fmla="*/ 8686800 w 9029700"/>
                <a:gd name="connsiteY4-410" fmla="*/ 6039385 h 9087385"/>
                <a:gd name="connsiteX5-411" fmla="*/ 5359400 w 9029700"/>
                <a:gd name="connsiteY5-412" fmla="*/ 8795285 h 9087385"/>
                <a:gd name="connsiteX6-413" fmla="*/ 4546600 w 9029700"/>
                <a:gd name="connsiteY6-414" fmla="*/ 9087385 h 9087385"/>
                <a:gd name="connsiteX7-415" fmla="*/ 3822700 w 9029700"/>
                <a:gd name="connsiteY7-416" fmla="*/ 9074685 h 9087385"/>
                <a:gd name="connsiteX8-417" fmla="*/ 3111500 w 9029700"/>
                <a:gd name="connsiteY8-418" fmla="*/ 8757185 h 9087385"/>
                <a:gd name="connsiteX9-419" fmla="*/ 2743200 w 9029700"/>
                <a:gd name="connsiteY9-420" fmla="*/ 8465085 h 9087385"/>
                <a:gd name="connsiteX10-421" fmla="*/ 368300 w 9029700"/>
                <a:gd name="connsiteY10-422" fmla="*/ 5569485 h 9087385"/>
                <a:gd name="connsiteX11-423" fmla="*/ 63500 w 9029700"/>
                <a:gd name="connsiteY11-424" fmla="*/ 4947185 h 9087385"/>
                <a:gd name="connsiteX12-425" fmla="*/ 0 w 9029700"/>
                <a:gd name="connsiteY12-426" fmla="*/ 4426485 h 9087385"/>
                <a:gd name="connsiteX13-427" fmla="*/ 101600 w 9029700"/>
                <a:gd name="connsiteY13-428" fmla="*/ 3664485 h 9087385"/>
                <a:gd name="connsiteX14-429" fmla="*/ 508000 w 9029700"/>
                <a:gd name="connsiteY14-430" fmla="*/ 2877085 h 9087385"/>
                <a:gd name="connsiteX15-431" fmla="*/ 3556000 w 9029700"/>
                <a:gd name="connsiteY15-432" fmla="*/ 362485 h 9087385"/>
                <a:gd name="connsiteX16-433" fmla="*/ 4420076 w 9029700"/>
                <a:gd name="connsiteY16-434" fmla="*/ 31810 h 9087385"/>
                <a:gd name="connsiteX17-435" fmla="*/ 5202775 w 9029700"/>
                <a:gd name="connsiteY17-436" fmla="*/ 46859 h 9087385"/>
                <a:gd name="connsiteX18-437" fmla="*/ 6083300 w 9029700"/>
                <a:gd name="connsiteY18-438" fmla="*/ 438685 h 9087385"/>
                <a:gd name="connsiteX19-439" fmla="*/ 6431850 w 9029700"/>
                <a:gd name="connsiteY19-440" fmla="*/ 786285 h 9087385"/>
                <a:gd name="connsiteX0-441" fmla="*/ 6431850 w 9029700"/>
                <a:gd name="connsiteY0-442" fmla="*/ 786285 h 9087385"/>
                <a:gd name="connsiteX1-443" fmla="*/ 8826500 w 9029700"/>
                <a:gd name="connsiteY1-444" fmla="*/ 3791485 h 9087385"/>
                <a:gd name="connsiteX2-445" fmla="*/ 9029700 w 9029700"/>
                <a:gd name="connsiteY2-446" fmla="*/ 4528085 h 9087385"/>
                <a:gd name="connsiteX3-447" fmla="*/ 8991600 w 9029700"/>
                <a:gd name="connsiteY3-448" fmla="*/ 5366285 h 9087385"/>
                <a:gd name="connsiteX4-449" fmla="*/ 8686800 w 9029700"/>
                <a:gd name="connsiteY4-450" fmla="*/ 6039385 h 9087385"/>
                <a:gd name="connsiteX5-451" fmla="*/ 5359400 w 9029700"/>
                <a:gd name="connsiteY5-452" fmla="*/ 8795285 h 9087385"/>
                <a:gd name="connsiteX6-453" fmla="*/ 4546600 w 9029700"/>
                <a:gd name="connsiteY6-454" fmla="*/ 9087385 h 9087385"/>
                <a:gd name="connsiteX7-455" fmla="*/ 3822700 w 9029700"/>
                <a:gd name="connsiteY7-456" fmla="*/ 9074685 h 9087385"/>
                <a:gd name="connsiteX8-457" fmla="*/ 3111500 w 9029700"/>
                <a:gd name="connsiteY8-458" fmla="*/ 8757185 h 9087385"/>
                <a:gd name="connsiteX9-459" fmla="*/ 2743200 w 9029700"/>
                <a:gd name="connsiteY9-460" fmla="*/ 8465085 h 9087385"/>
                <a:gd name="connsiteX10-461" fmla="*/ 368300 w 9029700"/>
                <a:gd name="connsiteY10-462" fmla="*/ 5569485 h 9087385"/>
                <a:gd name="connsiteX11-463" fmla="*/ 63500 w 9029700"/>
                <a:gd name="connsiteY11-464" fmla="*/ 4947185 h 9087385"/>
                <a:gd name="connsiteX12-465" fmla="*/ 0 w 9029700"/>
                <a:gd name="connsiteY12-466" fmla="*/ 4426485 h 9087385"/>
                <a:gd name="connsiteX13-467" fmla="*/ 101600 w 9029700"/>
                <a:gd name="connsiteY13-468" fmla="*/ 3664485 h 9087385"/>
                <a:gd name="connsiteX14-469" fmla="*/ 508000 w 9029700"/>
                <a:gd name="connsiteY14-470" fmla="*/ 2877085 h 9087385"/>
                <a:gd name="connsiteX15-471" fmla="*/ 3556000 w 9029700"/>
                <a:gd name="connsiteY15-472" fmla="*/ 362485 h 9087385"/>
                <a:gd name="connsiteX16-473" fmla="*/ 4420076 w 9029700"/>
                <a:gd name="connsiteY16-474" fmla="*/ 31810 h 9087385"/>
                <a:gd name="connsiteX17-475" fmla="*/ 5202775 w 9029700"/>
                <a:gd name="connsiteY17-476" fmla="*/ 46859 h 9087385"/>
                <a:gd name="connsiteX18-477" fmla="*/ 6083300 w 9029700"/>
                <a:gd name="connsiteY18-478" fmla="*/ 438685 h 9087385"/>
                <a:gd name="connsiteX19-479" fmla="*/ 6431850 w 9029700"/>
                <a:gd name="connsiteY19-480" fmla="*/ 786285 h 9087385"/>
                <a:gd name="connsiteX0-481" fmla="*/ 6431850 w 9029700"/>
                <a:gd name="connsiteY0-482" fmla="*/ 786285 h 9087385"/>
                <a:gd name="connsiteX1-483" fmla="*/ 8826500 w 9029700"/>
                <a:gd name="connsiteY1-484" fmla="*/ 3791485 h 9087385"/>
                <a:gd name="connsiteX2-485" fmla="*/ 9029700 w 9029700"/>
                <a:gd name="connsiteY2-486" fmla="*/ 4528085 h 9087385"/>
                <a:gd name="connsiteX3-487" fmla="*/ 8991600 w 9029700"/>
                <a:gd name="connsiteY3-488" fmla="*/ 5366285 h 9087385"/>
                <a:gd name="connsiteX4-489" fmla="*/ 8686800 w 9029700"/>
                <a:gd name="connsiteY4-490" fmla="*/ 6039385 h 9087385"/>
                <a:gd name="connsiteX5-491" fmla="*/ 5359400 w 9029700"/>
                <a:gd name="connsiteY5-492" fmla="*/ 8795285 h 9087385"/>
                <a:gd name="connsiteX6-493" fmla="*/ 4546600 w 9029700"/>
                <a:gd name="connsiteY6-494" fmla="*/ 9087385 h 9087385"/>
                <a:gd name="connsiteX7-495" fmla="*/ 3822700 w 9029700"/>
                <a:gd name="connsiteY7-496" fmla="*/ 9074685 h 9087385"/>
                <a:gd name="connsiteX8-497" fmla="*/ 3111500 w 9029700"/>
                <a:gd name="connsiteY8-498" fmla="*/ 8757185 h 9087385"/>
                <a:gd name="connsiteX9-499" fmla="*/ 2743200 w 9029700"/>
                <a:gd name="connsiteY9-500" fmla="*/ 8465085 h 9087385"/>
                <a:gd name="connsiteX10-501" fmla="*/ 368300 w 9029700"/>
                <a:gd name="connsiteY10-502" fmla="*/ 5569485 h 9087385"/>
                <a:gd name="connsiteX11-503" fmla="*/ 63500 w 9029700"/>
                <a:gd name="connsiteY11-504" fmla="*/ 4947185 h 9087385"/>
                <a:gd name="connsiteX12-505" fmla="*/ 0 w 9029700"/>
                <a:gd name="connsiteY12-506" fmla="*/ 4426485 h 9087385"/>
                <a:gd name="connsiteX13-507" fmla="*/ 101600 w 9029700"/>
                <a:gd name="connsiteY13-508" fmla="*/ 3664485 h 9087385"/>
                <a:gd name="connsiteX14-509" fmla="*/ 508000 w 9029700"/>
                <a:gd name="connsiteY14-510" fmla="*/ 2877085 h 9087385"/>
                <a:gd name="connsiteX15-511" fmla="*/ 3556000 w 9029700"/>
                <a:gd name="connsiteY15-512" fmla="*/ 362485 h 9087385"/>
                <a:gd name="connsiteX16-513" fmla="*/ 4420076 w 9029700"/>
                <a:gd name="connsiteY16-514" fmla="*/ 31810 h 9087385"/>
                <a:gd name="connsiteX17-515" fmla="*/ 5202775 w 9029700"/>
                <a:gd name="connsiteY17-516" fmla="*/ 46859 h 9087385"/>
                <a:gd name="connsiteX18-517" fmla="*/ 6083300 w 9029700"/>
                <a:gd name="connsiteY18-518" fmla="*/ 438685 h 9087385"/>
                <a:gd name="connsiteX19-519" fmla="*/ 6431850 w 9029700"/>
                <a:gd name="connsiteY19-520" fmla="*/ 786285 h 9087385"/>
                <a:gd name="connsiteX0-521" fmla="*/ 6431850 w 9029700"/>
                <a:gd name="connsiteY0-522" fmla="*/ 786285 h 9087385"/>
                <a:gd name="connsiteX1-523" fmla="*/ 8826500 w 9029700"/>
                <a:gd name="connsiteY1-524" fmla="*/ 3791485 h 9087385"/>
                <a:gd name="connsiteX2-525" fmla="*/ 9029700 w 9029700"/>
                <a:gd name="connsiteY2-526" fmla="*/ 4528085 h 9087385"/>
                <a:gd name="connsiteX3-527" fmla="*/ 8991600 w 9029700"/>
                <a:gd name="connsiteY3-528" fmla="*/ 5366285 h 9087385"/>
                <a:gd name="connsiteX4-529" fmla="*/ 8686800 w 9029700"/>
                <a:gd name="connsiteY4-530" fmla="*/ 6039385 h 9087385"/>
                <a:gd name="connsiteX5-531" fmla="*/ 5359400 w 9029700"/>
                <a:gd name="connsiteY5-532" fmla="*/ 8795285 h 9087385"/>
                <a:gd name="connsiteX6-533" fmla="*/ 4546600 w 9029700"/>
                <a:gd name="connsiteY6-534" fmla="*/ 9087385 h 9087385"/>
                <a:gd name="connsiteX7-535" fmla="*/ 3822700 w 9029700"/>
                <a:gd name="connsiteY7-536" fmla="*/ 9074685 h 9087385"/>
                <a:gd name="connsiteX8-537" fmla="*/ 3111500 w 9029700"/>
                <a:gd name="connsiteY8-538" fmla="*/ 8757185 h 9087385"/>
                <a:gd name="connsiteX9-539" fmla="*/ 2743200 w 9029700"/>
                <a:gd name="connsiteY9-540" fmla="*/ 8465085 h 9087385"/>
                <a:gd name="connsiteX10-541" fmla="*/ 368300 w 9029700"/>
                <a:gd name="connsiteY10-542" fmla="*/ 5569485 h 9087385"/>
                <a:gd name="connsiteX11-543" fmla="*/ 63500 w 9029700"/>
                <a:gd name="connsiteY11-544" fmla="*/ 4947185 h 9087385"/>
                <a:gd name="connsiteX12-545" fmla="*/ 0 w 9029700"/>
                <a:gd name="connsiteY12-546" fmla="*/ 4426485 h 9087385"/>
                <a:gd name="connsiteX13-547" fmla="*/ 101600 w 9029700"/>
                <a:gd name="connsiteY13-548" fmla="*/ 3664485 h 9087385"/>
                <a:gd name="connsiteX14-549" fmla="*/ 508000 w 9029700"/>
                <a:gd name="connsiteY14-550" fmla="*/ 2877085 h 9087385"/>
                <a:gd name="connsiteX15-551" fmla="*/ 3556000 w 9029700"/>
                <a:gd name="connsiteY15-552" fmla="*/ 362485 h 9087385"/>
                <a:gd name="connsiteX16-553" fmla="*/ 4420076 w 9029700"/>
                <a:gd name="connsiteY16-554" fmla="*/ 31810 h 9087385"/>
                <a:gd name="connsiteX17-555" fmla="*/ 5202775 w 9029700"/>
                <a:gd name="connsiteY17-556" fmla="*/ 46859 h 9087385"/>
                <a:gd name="connsiteX18-557" fmla="*/ 6083300 w 9029700"/>
                <a:gd name="connsiteY18-558" fmla="*/ 438685 h 9087385"/>
                <a:gd name="connsiteX19-559" fmla="*/ 6431850 w 9029700"/>
                <a:gd name="connsiteY19-560" fmla="*/ 786285 h 9087385"/>
                <a:gd name="connsiteX0-561" fmla="*/ 6431850 w 9029700"/>
                <a:gd name="connsiteY0-562" fmla="*/ 786285 h 9087385"/>
                <a:gd name="connsiteX1-563" fmla="*/ 8795451 w 9029700"/>
                <a:gd name="connsiteY1-564" fmla="*/ 3796660 h 9087385"/>
                <a:gd name="connsiteX2-565" fmla="*/ 9029700 w 9029700"/>
                <a:gd name="connsiteY2-566" fmla="*/ 4528085 h 9087385"/>
                <a:gd name="connsiteX3-567" fmla="*/ 8991600 w 9029700"/>
                <a:gd name="connsiteY3-568" fmla="*/ 5366285 h 9087385"/>
                <a:gd name="connsiteX4-569" fmla="*/ 8686800 w 9029700"/>
                <a:gd name="connsiteY4-570" fmla="*/ 6039385 h 9087385"/>
                <a:gd name="connsiteX5-571" fmla="*/ 5359400 w 9029700"/>
                <a:gd name="connsiteY5-572" fmla="*/ 8795285 h 9087385"/>
                <a:gd name="connsiteX6-573" fmla="*/ 4546600 w 9029700"/>
                <a:gd name="connsiteY6-574" fmla="*/ 9087385 h 9087385"/>
                <a:gd name="connsiteX7-575" fmla="*/ 3822700 w 9029700"/>
                <a:gd name="connsiteY7-576" fmla="*/ 9074685 h 9087385"/>
                <a:gd name="connsiteX8-577" fmla="*/ 3111500 w 9029700"/>
                <a:gd name="connsiteY8-578" fmla="*/ 8757185 h 9087385"/>
                <a:gd name="connsiteX9-579" fmla="*/ 2743200 w 9029700"/>
                <a:gd name="connsiteY9-580" fmla="*/ 8465085 h 9087385"/>
                <a:gd name="connsiteX10-581" fmla="*/ 368300 w 9029700"/>
                <a:gd name="connsiteY10-582" fmla="*/ 5569485 h 9087385"/>
                <a:gd name="connsiteX11-583" fmla="*/ 63500 w 9029700"/>
                <a:gd name="connsiteY11-584" fmla="*/ 4947185 h 9087385"/>
                <a:gd name="connsiteX12-585" fmla="*/ 0 w 9029700"/>
                <a:gd name="connsiteY12-586" fmla="*/ 4426485 h 9087385"/>
                <a:gd name="connsiteX13-587" fmla="*/ 101600 w 9029700"/>
                <a:gd name="connsiteY13-588" fmla="*/ 3664485 h 9087385"/>
                <a:gd name="connsiteX14-589" fmla="*/ 508000 w 9029700"/>
                <a:gd name="connsiteY14-590" fmla="*/ 2877085 h 9087385"/>
                <a:gd name="connsiteX15-591" fmla="*/ 3556000 w 9029700"/>
                <a:gd name="connsiteY15-592" fmla="*/ 362485 h 9087385"/>
                <a:gd name="connsiteX16-593" fmla="*/ 4420076 w 9029700"/>
                <a:gd name="connsiteY16-594" fmla="*/ 31810 h 9087385"/>
                <a:gd name="connsiteX17-595" fmla="*/ 5202775 w 9029700"/>
                <a:gd name="connsiteY17-596" fmla="*/ 46859 h 9087385"/>
                <a:gd name="connsiteX18-597" fmla="*/ 6083300 w 9029700"/>
                <a:gd name="connsiteY18-598" fmla="*/ 438685 h 9087385"/>
                <a:gd name="connsiteX19-599" fmla="*/ 6431850 w 9029700"/>
                <a:gd name="connsiteY19-600" fmla="*/ 786285 h 9087385"/>
                <a:gd name="connsiteX0-601" fmla="*/ 6431850 w 9029700"/>
                <a:gd name="connsiteY0-602" fmla="*/ 786285 h 9087385"/>
                <a:gd name="connsiteX1-603" fmla="*/ 8795451 w 9029700"/>
                <a:gd name="connsiteY1-604" fmla="*/ 3796660 h 9087385"/>
                <a:gd name="connsiteX2-605" fmla="*/ 9029700 w 9029700"/>
                <a:gd name="connsiteY2-606" fmla="*/ 4528085 h 9087385"/>
                <a:gd name="connsiteX3-607" fmla="*/ 8991600 w 9029700"/>
                <a:gd name="connsiteY3-608" fmla="*/ 5366285 h 9087385"/>
                <a:gd name="connsiteX4-609" fmla="*/ 8686800 w 9029700"/>
                <a:gd name="connsiteY4-610" fmla="*/ 6039385 h 9087385"/>
                <a:gd name="connsiteX5-611" fmla="*/ 5359400 w 9029700"/>
                <a:gd name="connsiteY5-612" fmla="*/ 8795285 h 9087385"/>
                <a:gd name="connsiteX6-613" fmla="*/ 4546600 w 9029700"/>
                <a:gd name="connsiteY6-614" fmla="*/ 9087385 h 9087385"/>
                <a:gd name="connsiteX7-615" fmla="*/ 3822700 w 9029700"/>
                <a:gd name="connsiteY7-616" fmla="*/ 9074685 h 9087385"/>
                <a:gd name="connsiteX8-617" fmla="*/ 3111500 w 9029700"/>
                <a:gd name="connsiteY8-618" fmla="*/ 8757185 h 9087385"/>
                <a:gd name="connsiteX9-619" fmla="*/ 2743200 w 9029700"/>
                <a:gd name="connsiteY9-620" fmla="*/ 8465085 h 9087385"/>
                <a:gd name="connsiteX10-621" fmla="*/ 368300 w 9029700"/>
                <a:gd name="connsiteY10-622" fmla="*/ 5569485 h 9087385"/>
                <a:gd name="connsiteX11-623" fmla="*/ 63500 w 9029700"/>
                <a:gd name="connsiteY11-624" fmla="*/ 4947185 h 9087385"/>
                <a:gd name="connsiteX12-625" fmla="*/ 0 w 9029700"/>
                <a:gd name="connsiteY12-626" fmla="*/ 4426485 h 9087385"/>
                <a:gd name="connsiteX13-627" fmla="*/ 101600 w 9029700"/>
                <a:gd name="connsiteY13-628" fmla="*/ 3664485 h 9087385"/>
                <a:gd name="connsiteX14-629" fmla="*/ 508000 w 9029700"/>
                <a:gd name="connsiteY14-630" fmla="*/ 2877085 h 9087385"/>
                <a:gd name="connsiteX15-631" fmla="*/ 3556000 w 9029700"/>
                <a:gd name="connsiteY15-632" fmla="*/ 362485 h 9087385"/>
                <a:gd name="connsiteX16-633" fmla="*/ 4420076 w 9029700"/>
                <a:gd name="connsiteY16-634" fmla="*/ 31810 h 9087385"/>
                <a:gd name="connsiteX17-635" fmla="*/ 5202775 w 9029700"/>
                <a:gd name="connsiteY17-636" fmla="*/ 46859 h 9087385"/>
                <a:gd name="connsiteX18-637" fmla="*/ 6083300 w 9029700"/>
                <a:gd name="connsiteY18-638" fmla="*/ 438685 h 9087385"/>
                <a:gd name="connsiteX19-639" fmla="*/ 6431850 w 9029700"/>
                <a:gd name="connsiteY19-640" fmla="*/ 786285 h 9087385"/>
                <a:gd name="connsiteX0-641" fmla="*/ 6431850 w 9029700"/>
                <a:gd name="connsiteY0-642" fmla="*/ 786285 h 9087385"/>
                <a:gd name="connsiteX1-643" fmla="*/ 8805801 w 9029700"/>
                <a:gd name="connsiteY1-644" fmla="*/ 3791485 h 9087385"/>
                <a:gd name="connsiteX2-645" fmla="*/ 9029700 w 9029700"/>
                <a:gd name="connsiteY2-646" fmla="*/ 4528085 h 9087385"/>
                <a:gd name="connsiteX3-647" fmla="*/ 8991600 w 9029700"/>
                <a:gd name="connsiteY3-648" fmla="*/ 5366285 h 9087385"/>
                <a:gd name="connsiteX4-649" fmla="*/ 8686800 w 9029700"/>
                <a:gd name="connsiteY4-650" fmla="*/ 6039385 h 9087385"/>
                <a:gd name="connsiteX5-651" fmla="*/ 5359400 w 9029700"/>
                <a:gd name="connsiteY5-652" fmla="*/ 8795285 h 9087385"/>
                <a:gd name="connsiteX6-653" fmla="*/ 4546600 w 9029700"/>
                <a:gd name="connsiteY6-654" fmla="*/ 9087385 h 9087385"/>
                <a:gd name="connsiteX7-655" fmla="*/ 3822700 w 9029700"/>
                <a:gd name="connsiteY7-656" fmla="*/ 9074685 h 9087385"/>
                <a:gd name="connsiteX8-657" fmla="*/ 3111500 w 9029700"/>
                <a:gd name="connsiteY8-658" fmla="*/ 8757185 h 9087385"/>
                <a:gd name="connsiteX9-659" fmla="*/ 2743200 w 9029700"/>
                <a:gd name="connsiteY9-660" fmla="*/ 8465085 h 9087385"/>
                <a:gd name="connsiteX10-661" fmla="*/ 368300 w 9029700"/>
                <a:gd name="connsiteY10-662" fmla="*/ 5569485 h 9087385"/>
                <a:gd name="connsiteX11-663" fmla="*/ 63500 w 9029700"/>
                <a:gd name="connsiteY11-664" fmla="*/ 4947185 h 9087385"/>
                <a:gd name="connsiteX12-665" fmla="*/ 0 w 9029700"/>
                <a:gd name="connsiteY12-666" fmla="*/ 4426485 h 9087385"/>
                <a:gd name="connsiteX13-667" fmla="*/ 101600 w 9029700"/>
                <a:gd name="connsiteY13-668" fmla="*/ 3664485 h 9087385"/>
                <a:gd name="connsiteX14-669" fmla="*/ 508000 w 9029700"/>
                <a:gd name="connsiteY14-670" fmla="*/ 2877085 h 9087385"/>
                <a:gd name="connsiteX15-671" fmla="*/ 3556000 w 9029700"/>
                <a:gd name="connsiteY15-672" fmla="*/ 362485 h 9087385"/>
                <a:gd name="connsiteX16-673" fmla="*/ 4420076 w 9029700"/>
                <a:gd name="connsiteY16-674" fmla="*/ 31810 h 9087385"/>
                <a:gd name="connsiteX17-675" fmla="*/ 5202775 w 9029700"/>
                <a:gd name="connsiteY17-676" fmla="*/ 46859 h 9087385"/>
                <a:gd name="connsiteX18-677" fmla="*/ 6083300 w 9029700"/>
                <a:gd name="connsiteY18-678" fmla="*/ 438685 h 9087385"/>
                <a:gd name="connsiteX19-679" fmla="*/ 6431850 w 9029700"/>
                <a:gd name="connsiteY19-680" fmla="*/ 786285 h 9087385"/>
                <a:gd name="connsiteX0-681" fmla="*/ 6431850 w 9029700"/>
                <a:gd name="connsiteY0-682" fmla="*/ 786285 h 9087385"/>
                <a:gd name="connsiteX1-683" fmla="*/ 8805801 w 9029700"/>
                <a:gd name="connsiteY1-684" fmla="*/ 3791485 h 9087385"/>
                <a:gd name="connsiteX2-685" fmla="*/ 9029700 w 9029700"/>
                <a:gd name="connsiteY2-686" fmla="*/ 4528085 h 9087385"/>
                <a:gd name="connsiteX3-687" fmla="*/ 8991600 w 9029700"/>
                <a:gd name="connsiteY3-688" fmla="*/ 5366285 h 9087385"/>
                <a:gd name="connsiteX4-689" fmla="*/ 8686800 w 9029700"/>
                <a:gd name="connsiteY4-690" fmla="*/ 6039385 h 9087385"/>
                <a:gd name="connsiteX5-691" fmla="*/ 5359400 w 9029700"/>
                <a:gd name="connsiteY5-692" fmla="*/ 8795285 h 9087385"/>
                <a:gd name="connsiteX6-693" fmla="*/ 4546600 w 9029700"/>
                <a:gd name="connsiteY6-694" fmla="*/ 9087385 h 9087385"/>
                <a:gd name="connsiteX7-695" fmla="*/ 3822700 w 9029700"/>
                <a:gd name="connsiteY7-696" fmla="*/ 9074685 h 9087385"/>
                <a:gd name="connsiteX8-697" fmla="*/ 3111500 w 9029700"/>
                <a:gd name="connsiteY8-698" fmla="*/ 8757185 h 9087385"/>
                <a:gd name="connsiteX9-699" fmla="*/ 2743200 w 9029700"/>
                <a:gd name="connsiteY9-700" fmla="*/ 8465085 h 9087385"/>
                <a:gd name="connsiteX10-701" fmla="*/ 368300 w 9029700"/>
                <a:gd name="connsiteY10-702" fmla="*/ 5569485 h 9087385"/>
                <a:gd name="connsiteX11-703" fmla="*/ 63500 w 9029700"/>
                <a:gd name="connsiteY11-704" fmla="*/ 4947185 h 9087385"/>
                <a:gd name="connsiteX12-705" fmla="*/ 0 w 9029700"/>
                <a:gd name="connsiteY12-706" fmla="*/ 4426485 h 9087385"/>
                <a:gd name="connsiteX13-707" fmla="*/ 101600 w 9029700"/>
                <a:gd name="connsiteY13-708" fmla="*/ 3664485 h 9087385"/>
                <a:gd name="connsiteX14-709" fmla="*/ 508000 w 9029700"/>
                <a:gd name="connsiteY14-710" fmla="*/ 2877085 h 9087385"/>
                <a:gd name="connsiteX15-711" fmla="*/ 3556000 w 9029700"/>
                <a:gd name="connsiteY15-712" fmla="*/ 362485 h 9087385"/>
                <a:gd name="connsiteX16-713" fmla="*/ 4420076 w 9029700"/>
                <a:gd name="connsiteY16-714" fmla="*/ 31810 h 9087385"/>
                <a:gd name="connsiteX17-715" fmla="*/ 5202775 w 9029700"/>
                <a:gd name="connsiteY17-716" fmla="*/ 46859 h 9087385"/>
                <a:gd name="connsiteX18-717" fmla="*/ 6083300 w 9029700"/>
                <a:gd name="connsiteY18-718" fmla="*/ 438685 h 9087385"/>
                <a:gd name="connsiteX19-719" fmla="*/ 6431850 w 9029700"/>
                <a:gd name="connsiteY19-720" fmla="*/ 786285 h 9087385"/>
                <a:gd name="connsiteX0-721" fmla="*/ 6431850 w 9029700"/>
                <a:gd name="connsiteY0-722" fmla="*/ 786285 h 9087385"/>
                <a:gd name="connsiteX1-723" fmla="*/ 8805801 w 9029700"/>
                <a:gd name="connsiteY1-724" fmla="*/ 3791485 h 9087385"/>
                <a:gd name="connsiteX2-725" fmla="*/ 9029700 w 9029700"/>
                <a:gd name="connsiteY2-726" fmla="*/ 4528085 h 9087385"/>
                <a:gd name="connsiteX3-727" fmla="*/ 8991600 w 9029700"/>
                <a:gd name="connsiteY3-728" fmla="*/ 5366285 h 9087385"/>
                <a:gd name="connsiteX4-729" fmla="*/ 8686800 w 9029700"/>
                <a:gd name="connsiteY4-730" fmla="*/ 6039385 h 9087385"/>
                <a:gd name="connsiteX5-731" fmla="*/ 5359400 w 9029700"/>
                <a:gd name="connsiteY5-732" fmla="*/ 8795285 h 9087385"/>
                <a:gd name="connsiteX6-733" fmla="*/ 4546600 w 9029700"/>
                <a:gd name="connsiteY6-734" fmla="*/ 9087385 h 9087385"/>
                <a:gd name="connsiteX7-735" fmla="*/ 3822700 w 9029700"/>
                <a:gd name="connsiteY7-736" fmla="*/ 9074685 h 9087385"/>
                <a:gd name="connsiteX8-737" fmla="*/ 3111500 w 9029700"/>
                <a:gd name="connsiteY8-738" fmla="*/ 8757185 h 9087385"/>
                <a:gd name="connsiteX9-739" fmla="*/ 2743200 w 9029700"/>
                <a:gd name="connsiteY9-740" fmla="*/ 8465085 h 9087385"/>
                <a:gd name="connsiteX10-741" fmla="*/ 368300 w 9029700"/>
                <a:gd name="connsiteY10-742" fmla="*/ 5569485 h 9087385"/>
                <a:gd name="connsiteX11-743" fmla="*/ 63500 w 9029700"/>
                <a:gd name="connsiteY11-744" fmla="*/ 4947185 h 9087385"/>
                <a:gd name="connsiteX12-745" fmla="*/ 0 w 9029700"/>
                <a:gd name="connsiteY12-746" fmla="*/ 4426485 h 9087385"/>
                <a:gd name="connsiteX13-747" fmla="*/ 101600 w 9029700"/>
                <a:gd name="connsiteY13-748" fmla="*/ 3664485 h 9087385"/>
                <a:gd name="connsiteX14-749" fmla="*/ 508000 w 9029700"/>
                <a:gd name="connsiteY14-750" fmla="*/ 2877085 h 9087385"/>
                <a:gd name="connsiteX15-751" fmla="*/ 3556000 w 9029700"/>
                <a:gd name="connsiteY15-752" fmla="*/ 362485 h 9087385"/>
                <a:gd name="connsiteX16-753" fmla="*/ 4420076 w 9029700"/>
                <a:gd name="connsiteY16-754" fmla="*/ 31810 h 9087385"/>
                <a:gd name="connsiteX17-755" fmla="*/ 5202775 w 9029700"/>
                <a:gd name="connsiteY17-756" fmla="*/ 46859 h 9087385"/>
                <a:gd name="connsiteX18-757" fmla="*/ 6083300 w 9029700"/>
                <a:gd name="connsiteY18-758" fmla="*/ 438685 h 9087385"/>
                <a:gd name="connsiteX19-759" fmla="*/ 6431850 w 9029700"/>
                <a:gd name="connsiteY19-760" fmla="*/ 786285 h 9087385"/>
                <a:gd name="connsiteX0-761" fmla="*/ 6431850 w 9050747"/>
                <a:gd name="connsiteY0-762" fmla="*/ 786285 h 9087385"/>
                <a:gd name="connsiteX1-763" fmla="*/ 8805801 w 9050747"/>
                <a:gd name="connsiteY1-764" fmla="*/ 3791485 h 9087385"/>
                <a:gd name="connsiteX2-765" fmla="*/ 9029700 w 9050747"/>
                <a:gd name="connsiteY2-766" fmla="*/ 4528085 h 9087385"/>
                <a:gd name="connsiteX3-767" fmla="*/ 8991600 w 9050747"/>
                <a:gd name="connsiteY3-768" fmla="*/ 5366285 h 9087385"/>
                <a:gd name="connsiteX4-769" fmla="*/ 8686800 w 9050747"/>
                <a:gd name="connsiteY4-770" fmla="*/ 6039385 h 9087385"/>
                <a:gd name="connsiteX5-771" fmla="*/ 5359400 w 9050747"/>
                <a:gd name="connsiteY5-772" fmla="*/ 8795285 h 9087385"/>
                <a:gd name="connsiteX6-773" fmla="*/ 4546600 w 9050747"/>
                <a:gd name="connsiteY6-774" fmla="*/ 9087385 h 9087385"/>
                <a:gd name="connsiteX7-775" fmla="*/ 3822700 w 9050747"/>
                <a:gd name="connsiteY7-776" fmla="*/ 9074685 h 9087385"/>
                <a:gd name="connsiteX8-777" fmla="*/ 3111500 w 9050747"/>
                <a:gd name="connsiteY8-778" fmla="*/ 8757185 h 9087385"/>
                <a:gd name="connsiteX9-779" fmla="*/ 2743200 w 9050747"/>
                <a:gd name="connsiteY9-780" fmla="*/ 8465085 h 9087385"/>
                <a:gd name="connsiteX10-781" fmla="*/ 368300 w 9050747"/>
                <a:gd name="connsiteY10-782" fmla="*/ 5569485 h 9087385"/>
                <a:gd name="connsiteX11-783" fmla="*/ 63500 w 9050747"/>
                <a:gd name="connsiteY11-784" fmla="*/ 4947185 h 9087385"/>
                <a:gd name="connsiteX12-785" fmla="*/ 0 w 9050747"/>
                <a:gd name="connsiteY12-786" fmla="*/ 4426485 h 9087385"/>
                <a:gd name="connsiteX13-787" fmla="*/ 101600 w 9050747"/>
                <a:gd name="connsiteY13-788" fmla="*/ 3664485 h 9087385"/>
                <a:gd name="connsiteX14-789" fmla="*/ 508000 w 9050747"/>
                <a:gd name="connsiteY14-790" fmla="*/ 2877085 h 9087385"/>
                <a:gd name="connsiteX15-791" fmla="*/ 3556000 w 9050747"/>
                <a:gd name="connsiteY15-792" fmla="*/ 362485 h 9087385"/>
                <a:gd name="connsiteX16-793" fmla="*/ 4420076 w 9050747"/>
                <a:gd name="connsiteY16-794" fmla="*/ 31810 h 9087385"/>
                <a:gd name="connsiteX17-795" fmla="*/ 5202775 w 9050747"/>
                <a:gd name="connsiteY17-796" fmla="*/ 46859 h 9087385"/>
                <a:gd name="connsiteX18-797" fmla="*/ 6083300 w 9050747"/>
                <a:gd name="connsiteY18-798" fmla="*/ 438685 h 9087385"/>
                <a:gd name="connsiteX19-799" fmla="*/ 6431850 w 9050747"/>
                <a:gd name="connsiteY19-800" fmla="*/ 786285 h 9087385"/>
                <a:gd name="connsiteX0-801" fmla="*/ 6431850 w 9046141"/>
                <a:gd name="connsiteY0-802" fmla="*/ 786285 h 9087385"/>
                <a:gd name="connsiteX1-803" fmla="*/ 8805801 w 9046141"/>
                <a:gd name="connsiteY1-804" fmla="*/ 3791485 h 9087385"/>
                <a:gd name="connsiteX2-805" fmla="*/ 9029700 w 9046141"/>
                <a:gd name="connsiteY2-806" fmla="*/ 4528085 h 9087385"/>
                <a:gd name="connsiteX3-807" fmla="*/ 8955375 w 9046141"/>
                <a:gd name="connsiteY3-808" fmla="*/ 5361110 h 9087385"/>
                <a:gd name="connsiteX4-809" fmla="*/ 8686800 w 9046141"/>
                <a:gd name="connsiteY4-810" fmla="*/ 6039385 h 9087385"/>
                <a:gd name="connsiteX5-811" fmla="*/ 5359400 w 9046141"/>
                <a:gd name="connsiteY5-812" fmla="*/ 8795285 h 9087385"/>
                <a:gd name="connsiteX6-813" fmla="*/ 4546600 w 9046141"/>
                <a:gd name="connsiteY6-814" fmla="*/ 9087385 h 9087385"/>
                <a:gd name="connsiteX7-815" fmla="*/ 3822700 w 9046141"/>
                <a:gd name="connsiteY7-816" fmla="*/ 9074685 h 9087385"/>
                <a:gd name="connsiteX8-817" fmla="*/ 3111500 w 9046141"/>
                <a:gd name="connsiteY8-818" fmla="*/ 8757185 h 9087385"/>
                <a:gd name="connsiteX9-819" fmla="*/ 2743200 w 9046141"/>
                <a:gd name="connsiteY9-820" fmla="*/ 8465085 h 9087385"/>
                <a:gd name="connsiteX10-821" fmla="*/ 368300 w 9046141"/>
                <a:gd name="connsiteY10-822" fmla="*/ 5569485 h 9087385"/>
                <a:gd name="connsiteX11-823" fmla="*/ 63500 w 9046141"/>
                <a:gd name="connsiteY11-824" fmla="*/ 4947185 h 9087385"/>
                <a:gd name="connsiteX12-825" fmla="*/ 0 w 9046141"/>
                <a:gd name="connsiteY12-826" fmla="*/ 4426485 h 9087385"/>
                <a:gd name="connsiteX13-827" fmla="*/ 101600 w 9046141"/>
                <a:gd name="connsiteY13-828" fmla="*/ 3664485 h 9087385"/>
                <a:gd name="connsiteX14-829" fmla="*/ 508000 w 9046141"/>
                <a:gd name="connsiteY14-830" fmla="*/ 2877085 h 9087385"/>
                <a:gd name="connsiteX15-831" fmla="*/ 3556000 w 9046141"/>
                <a:gd name="connsiteY15-832" fmla="*/ 362485 h 9087385"/>
                <a:gd name="connsiteX16-833" fmla="*/ 4420076 w 9046141"/>
                <a:gd name="connsiteY16-834" fmla="*/ 31810 h 9087385"/>
                <a:gd name="connsiteX17-835" fmla="*/ 5202775 w 9046141"/>
                <a:gd name="connsiteY17-836" fmla="*/ 46859 h 9087385"/>
                <a:gd name="connsiteX18-837" fmla="*/ 6083300 w 9046141"/>
                <a:gd name="connsiteY18-838" fmla="*/ 438685 h 9087385"/>
                <a:gd name="connsiteX19-839" fmla="*/ 6431850 w 9046141"/>
                <a:gd name="connsiteY19-840" fmla="*/ 786285 h 9087385"/>
                <a:gd name="connsiteX0-841" fmla="*/ 6431850 w 9054180"/>
                <a:gd name="connsiteY0-842" fmla="*/ 786285 h 9087385"/>
                <a:gd name="connsiteX1-843" fmla="*/ 8805801 w 9054180"/>
                <a:gd name="connsiteY1-844" fmla="*/ 3791485 h 9087385"/>
                <a:gd name="connsiteX2-845" fmla="*/ 9029700 w 9054180"/>
                <a:gd name="connsiteY2-846" fmla="*/ 4528085 h 9087385"/>
                <a:gd name="connsiteX3-847" fmla="*/ 8955375 w 9054180"/>
                <a:gd name="connsiteY3-848" fmla="*/ 5361110 h 9087385"/>
                <a:gd name="connsiteX4-849" fmla="*/ 8686800 w 9054180"/>
                <a:gd name="connsiteY4-850" fmla="*/ 6039385 h 9087385"/>
                <a:gd name="connsiteX5-851" fmla="*/ 5359400 w 9054180"/>
                <a:gd name="connsiteY5-852" fmla="*/ 8795285 h 9087385"/>
                <a:gd name="connsiteX6-853" fmla="*/ 4546600 w 9054180"/>
                <a:gd name="connsiteY6-854" fmla="*/ 9087385 h 9087385"/>
                <a:gd name="connsiteX7-855" fmla="*/ 3822700 w 9054180"/>
                <a:gd name="connsiteY7-856" fmla="*/ 9074685 h 9087385"/>
                <a:gd name="connsiteX8-857" fmla="*/ 3111500 w 9054180"/>
                <a:gd name="connsiteY8-858" fmla="*/ 8757185 h 9087385"/>
                <a:gd name="connsiteX9-859" fmla="*/ 2743200 w 9054180"/>
                <a:gd name="connsiteY9-860" fmla="*/ 8465085 h 9087385"/>
                <a:gd name="connsiteX10-861" fmla="*/ 368300 w 9054180"/>
                <a:gd name="connsiteY10-862" fmla="*/ 5569485 h 9087385"/>
                <a:gd name="connsiteX11-863" fmla="*/ 63500 w 9054180"/>
                <a:gd name="connsiteY11-864" fmla="*/ 4947185 h 9087385"/>
                <a:gd name="connsiteX12-865" fmla="*/ 0 w 9054180"/>
                <a:gd name="connsiteY12-866" fmla="*/ 4426485 h 9087385"/>
                <a:gd name="connsiteX13-867" fmla="*/ 101600 w 9054180"/>
                <a:gd name="connsiteY13-868" fmla="*/ 3664485 h 9087385"/>
                <a:gd name="connsiteX14-869" fmla="*/ 508000 w 9054180"/>
                <a:gd name="connsiteY14-870" fmla="*/ 2877085 h 9087385"/>
                <a:gd name="connsiteX15-871" fmla="*/ 3556000 w 9054180"/>
                <a:gd name="connsiteY15-872" fmla="*/ 362485 h 9087385"/>
                <a:gd name="connsiteX16-873" fmla="*/ 4420076 w 9054180"/>
                <a:gd name="connsiteY16-874" fmla="*/ 31810 h 9087385"/>
                <a:gd name="connsiteX17-875" fmla="*/ 5202775 w 9054180"/>
                <a:gd name="connsiteY17-876" fmla="*/ 46859 h 9087385"/>
                <a:gd name="connsiteX18-877" fmla="*/ 6083300 w 9054180"/>
                <a:gd name="connsiteY18-878" fmla="*/ 438685 h 9087385"/>
                <a:gd name="connsiteX19-879" fmla="*/ 6431850 w 9054180"/>
                <a:gd name="connsiteY19-880" fmla="*/ 786285 h 9087385"/>
                <a:gd name="connsiteX0-881" fmla="*/ 6431850 w 9054180"/>
                <a:gd name="connsiteY0-882" fmla="*/ 786285 h 9087385"/>
                <a:gd name="connsiteX1-883" fmla="*/ 8805801 w 9054180"/>
                <a:gd name="connsiteY1-884" fmla="*/ 3791485 h 9087385"/>
                <a:gd name="connsiteX2-885" fmla="*/ 9029700 w 9054180"/>
                <a:gd name="connsiteY2-886" fmla="*/ 4528085 h 9087385"/>
                <a:gd name="connsiteX3-887" fmla="*/ 8955375 w 9054180"/>
                <a:gd name="connsiteY3-888" fmla="*/ 5361110 h 9087385"/>
                <a:gd name="connsiteX4-889" fmla="*/ 8686800 w 9054180"/>
                <a:gd name="connsiteY4-890" fmla="*/ 6039385 h 9087385"/>
                <a:gd name="connsiteX5-891" fmla="*/ 5359400 w 9054180"/>
                <a:gd name="connsiteY5-892" fmla="*/ 8795285 h 9087385"/>
                <a:gd name="connsiteX6-893" fmla="*/ 4546600 w 9054180"/>
                <a:gd name="connsiteY6-894" fmla="*/ 9087385 h 9087385"/>
                <a:gd name="connsiteX7-895" fmla="*/ 3822700 w 9054180"/>
                <a:gd name="connsiteY7-896" fmla="*/ 9074685 h 9087385"/>
                <a:gd name="connsiteX8-897" fmla="*/ 3111500 w 9054180"/>
                <a:gd name="connsiteY8-898" fmla="*/ 8757185 h 9087385"/>
                <a:gd name="connsiteX9-899" fmla="*/ 2743200 w 9054180"/>
                <a:gd name="connsiteY9-900" fmla="*/ 8465085 h 9087385"/>
                <a:gd name="connsiteX10-901" fmla="*/ 368300 w 9054180"/>
                <a:gd name="connsiteY10-902" fmla="*/ 5569485 h 9087385"/>
                <a:gd name="connsiteX11-903" fmla="*/ 63500 w 9054180"/>
                <a:gd name="connsiteY11-904" fmla="*/ 4947185 h 9087385"/>
                <a:gd name="connsiteX12-905" fmla="*/ 0 w 9054180"/>
                <a:gd name="connsiteY12-906" fmla="*/ 4426485 h 9087385"/>
                <a:gd name="connsiteX13-907" fmla="*/ 101600 w 9054180"/>
                <a:gd name="connsiteY13-908" fmla="*/ 3664485 h 9087385"/>
                <a:gd name="connsiteX14-909" fmla="*/ 508000 w 9054180"/>
                <a:gd name="connsiteY14-910" fmla="*/ 2877085 h 9087385"/>
                <a:gd name="connsiteX15-911" fmla="*/ 3556000 w 9054180"/>
                <a:gd name="connsiteY15-912" fmla="*/ 362485 h 9087385"/>
                <a:gd name="connsiteX16-913" fmla="*/ 4420076 w 9054180"/>
                <a:gd name="connsiteY16-914" fmla="*/ 31810 h 9087385"/>
                <a:gd name="connsiteX17-915" fmla="*/ 5202775 w 9054180"/>
                <a:gd name="connsiteY17-916" fmla="*/ 46859 h 9087385"/>
                <a:gd name="connsiteX18-917" fmla="*/ 6083300 w 9054180"/>
                <a:gd name="connsiteY18-918" fmla="*/ 438685 h 9087385"/>
                <a:gd name="connsiteX19-919" fmla="*/ 6431850 w 9054180"/>
                <a:gd name="connsiteY19-920" fmla="*/ 786285 h 9087385"/>
                <a:gd name="connsiteX0-921" fmla="*/ 6431850 w 9054180"/>
                <a:gd name="connsiteY0-922" fmla="*/ 786285 h 9087385"/>
                <a:gd name="connsiteX1-923" fmla="*/ 8805801 w 9054180"/>
                <a:gd name="connsiteY1-924" fmla="*/ 3791485 h 9087385"/>
                <a:gd name="connsiteX2-925" fmla="*/ 9029700 w 9054180"/>
                <a:gd name="connsiteY2-926" fmla="*/ 4528085 h 9087385"/>
                <a:gd name="connsiteX3-927" fmla="*/ 8955375 w 9054180"/>
                <a:gd name="connsiteY3-928" fmla="*/ 5361110 h 9087385"/>
                <a:gd name="connsiteX4-929" fmla="*/ 8645401 w 9054180"/>
                <a:gd name="connsiteY4-930" fmla="*/ 6013510 h 9087385"/>
                <a:gd name="connsiteX5-931" fmla="*/ 5359400 w 9054180"/>
                <a:gd name="connsiteY5-932" fmla="*/ 8795285 h 9087385"/>
                <a:gd name="connsiteX6-933" fmla="*/ 4546600 w 9054180"/>
                <a:gd name="connsiteY6-934" fmla="*/ 9087385 h 9087385"/>
                <a:gd name="connsiteX7-935" fmla="*/ 3822700 w 9054180"/>
                <a:gd name="connsiteY7-936" fmla="*/ 9074685 h 9087385"/>
                <a:gd name="connsiteX8-937" fmla="*/ 3111500 w 9054180"/>
                <a:gd name="connsiteY8-938" fmla="*/ 8757185 h 9087385"/>
                <a:gd name="connsiteX9-939" fmla="*/ 2743200 w 9054180"/>
                <a:gd name="connsiteY9-940" fmla="*/ 8465085 h 9087385"/>
                <a:gd name="connsiteX10-941" fmla="*/ 368300 w 9054180"/>
                <a:gd name="connsiteY10-942" fmla="*/ 5569485 h 9087385"/>
                <a:gd name="connsiteX11-943" fmla="*/ 63500 w 9054180"/>
                <a:gd name="connsiteY11-944" fmla="*/ 4947185 h 9087385"/>
                <a:gd name="connsiteX12-945" fmla="*/ 0 w 9054180"/>
                <a:gd name="connsiteY12-946" fmla="*/ 4426485 h 9087385"/>
                <a:gd name="connsiteX13-947" fmla="*/ 101600 w 9054180"/>
                <a:gd name="connsiteY13-948" fmla="*/ 3664485 h 9087385"/>
                <a:gd name="connsiteX14-949" fmla="*/ 508000 w 9054180"/>
                <a:gd name="connsiteY14-950" fmla="*/ 2877085 h 9087385"/>
                <a:gd name="connsiteX15-951" fmla="*/ 3556000 w 9054180"/>
                <a:gd name="connsiteY15-952" fmla="*/ 362485 h 9087385"/>
                <a:gd name="connsiteX16-953" fmla="*/ 4420076 w 9054180"/>
                <a:gd name="connsiteY16-954" fmla="*/ 31810 h 9087385"/>
                <a:gd name="connsiteX17-955" fmla="*/ 5202775 w 9054180"/>
                <a:gd name="connsiteY17-956" fmla="*/ 46859 h 9087385"/>
                <a:gd name="connsiteX18-957" fmla="*/ 6083300 w 9054180"/>
                <a:gd name="connsiteY18-958" fmla="*/ 438685 h 9087385"/>
                <a:gd name="connsiteX19-959" fmla="*/ 6431850 w 9054180"/>
                <a:gd name="connsiteY19-960" fmla="*/ 786285 h 9087385"/>
                <a:gd name="connsiteX0-961" fmla="*/ 6431850 w 9054180"/>
                <a:gd name="connsiteY0-962" fmla="*/ 786285 h 9087385"/>
                <a:gd name="connsiteX1-963" fmla="*/ 8805801 w 9054180"/>
                <a:gd name="connsiteY1-964" fmla="*/ 3791485 h 9087385"/>
                <a:gd name="connsiteX2-965" fmla="*/ 9029700 w 9054180"/>
                <a:gd name="connsiteY2-966" fmla="*/ 4528085 h 9087385"/>
                <a:gd name="connsiteX3-967" fmla="*/ 8955375 w 9054180"/>
                <a:gd name="connsiteY3-968" fmla="*/ 5361110 h 9087385"/>
                <a:gd name="connsiteX4-969" fmla="*/ 8660927 w 9054180"/>
                <a:gd name="connsiteY4-970" fmla="*/ 6008334 h 9087385"/>
                <a:gd name="connsiteX5-971" fmla="*/ 5359400 w 9054180"/>
                <a:gd name="connsiteY5-972" fmla="*/ 8795285 h 9087385"/>
                <a:gd name="connsiteX6-973" fmla="*/ 4546600 w 9054180"/>
                <a:gd name="connsiteY6-974" fmla="*/ 9087385 h 9087385"/>
                <a:gd name="connsiteX7-975" fmla="*/ 3822700 w 9054180"/>
                <a:gd name="connsiteY7-976" fmla="*/ 9074685 h 9087385"/>
                <a:gd name="connsiteX8-977" fmla="*/ 3111500 w 9054180"/>
                <a:gd name="connsiteY8-978" fmla="*/ 8757185 h 9087385"/>
                <a:gd name="connsiteX9-979" fmla="*/ 2743200 w 9054180"/>
                <a:gd name="connsiteY9-980" fmla="*/ 8465085 h 9087385"/>
                <a:gd name="connsiteX10-981" fmla="*/ 368300 w 9054180"/>
                <a:gd name="connsiteY10-982" fmla="*/ 5569485 h 9087385"/>
                <a:gd name="connsiteX11-983" fmla="*/ 63500 w 9054180"/>
                <a:gd name="connsiteY11-984" fmla="*/ 4947185 h 9087385"/>
                <a:gd name="connsiteX12-985" fmla="*/ 0 w 9054180"/>
                <a:gd name="connsiteY12-986" fmla="*/ 4426485 h 9087385"/>
                <a:gd name="connsiteX13-987" fmla="*/ 101600 w 9054180"/>
                <a:gd name="connsiteY13-988" fmla="*/ 3664485 h 9087385"/>
                <a:gd name="connsiteX14-989" fmla="*/ 508000 w 9054180"/>
                <a:gd name="connsiteY14-990" fmla="*/ 2877085 h 9087385"/>
                <a:gd name="connsiteX15-991" fmla="*/ 3556000 w 9054180"/>
                <a:gd name="connsiteY15-992" fmla="*/ 362485 h 9087385"/>
                <a:gd name="connsiteX16-993" fmla="*/ 4420076 w 9054180"/>
                <a:gd name="connsiteY16-994" fmla="*/ 31810 h 9087385"/>
                <a:gd name="connsiteX17-995" fmla="*/ 5202775 w 9054180"/>
                <a:gd name="connsiteY17-996" fmla="*/ 46859 h 9087385"/>
                <a:gd name="connsiteX18-997" fmla="*/ 6083300 w 9054180"/>
                <a:gd name="connsiteY18-998" fmla="*/ 438685 h 9087385"/>
                <a:gd name="connsiteX19-999" fmla="*/ 6431850 w 9054180"/>
                <a:gd name="connsiteY19-1000" fmla="*/ 786285 h 9087385"/>
                <a:gd name="connsiteX0-1001" fmla="*/ 6431850 w 9054180"/>
                <a:gd name="connsiteY0-1002" fmla="*/ 786285 h 9087385"/>
                <a:gd name="connsiteX1-1003" fmla="*/ 8805801 w 9054180"/>
                <a:gd name="connsiteY1-1004" fmla="*/ 3791485 h 9087385"/>
                <a:gd name="connsiteX2-1005" fmla="*/ 9029700 w 9054180"/>
                <a:gd name="connsiteY2-1006" fmla="*/ 4528085 h 9087385"/>
                <a:gd name="connsiteX3-1007" fmla="*/ 8955375 w 9054180"/>
                <a:gd name="connsiteY3-1008" fmla="*/ 5361110 h 9087385"/>
                <a:gd name="connsiteX4-1009" fmla="*/ 8660927 w 9054180"/>
                <a:gd name="connsiteY4-1010" fmla="*/ 6008334 h 9087385"/>
                <a:gd name="connsiteX5-1011" fmla="*/ 5359400 w 9054180"/>
                <a:gd name="connsiteY5-1012" fmla="*/ 8795285 h 9087385"/>
                <a:gd name="connsiteX6-1013" fmla="*/ 4546600 w 9054180"/>
                <a:gd name="connsiteY6-1014" fmla="*/ 9087385 h 9087385"/>
                <a:gd name="connsiteX7-1015" fmla="*/ 3822700 w 9054180"/>
                <a:gd name="connsiteY7-1016" fmla="*/ 9074685 h 9087385"/>
                <a:gd name="connsiteX8-1017" fmla="*/ 3111500 w 9054180"/>
                <a:gd name="connsiteY8-1018" fmla="*/ 8757185 h 9087385"/>
                <a:gd name="connsiteX9-1019" fmla="*/ 2743200 w 9054180"/>
                <a:gd name="connsiteY9-1020" fmla="*/ 8465085 h 9087385"/>
                <a:gd name="connsiteX10-1021" fmla="*/ 368300 w 9054180"/>
                <a:gd name="connsiteY10-1022" fmla="*/ 5569485 h 9087385"/>
                <a:gd name="connsiteX11-1023" fmla="*/ 63500 w 9054180"/>
                <a:gd name="connsiteY11-1024" fmla="*/ 4947185 h 9087385"/>
                <a:gd name="connsiteX12-1025" fmla="*/ 0 w 9054180"/>
                <a:gd name="connsiteY12-1026" fmla="*/ 4426485 h 9087385"/>
                <a:gd name="connsiteX13-1027" fmla="*/ 101600 w 9054180"/>
                <a:gd name="connsiteY13-1028" fmla="*/ 3664485 h 9087385"/>
                <a:gd name="connsiteX14-1029" fmla="*/ 508000 w 9054180"/>
                <a:gd name="connsiteY14-1030" fmla="*/ 2877085 h 9087385"/>
                <a:gd name="connsiteX15-1031" fmla="*/ 3556000 w 9054180"/>
                <a:gd name="connsiteY15-1032" fmla="*/ 362485 h 9087385"/>
                <a:gd name="connsiteX16-1033" fmla="*/ 4420076 w 9054180"/>
                <a:gd name="connsiteY16-1034" fmla="*/ 31810 h 9087385"/>
                <a:gd name="connsiteX17-1035" fmla="*/ 5202775 w 9054180"/>
                <a:gd name="connsiteY17-1036" fmla="*/ 46859 h 9087385"/>
                <a:gd name="connsiteX18-1037" fmla="*/ 6083300 w 9054180"/>
                <a:gd name="connsiteY18-1038" fmla="*/ 438685 h 9087385"/>
                <a:gd name="connsiteX19-1039" fmla="*/ 6431850 w 9054180"/>
                <a:gd name="connsiteY19-1040" fmla="*/ 786285 h 9087385"/>
                <a:gd name="connsiteX0-1041" fmla="*/ 6431850 w 9054180"/>
                <a:gd name="connsiteY0-1042" fmla="*/ 786285 h 9087385"/>
                <a:gd name="connsiteX1-1043" fmla="*/ 8805801 w 9054180"/>
                <a:gd name="connsiteY1-1044" fmla="*/ 3791485 h 9087385"/>
                <a:gd name="connsiteX2-1045" fmla="*/ 9029700 w 9054180"/>
                <a:gd name="connsiteY2-1046" fmla="*/ 4528085 h 9087385"/>
                <a:gd name="connsiteX3-1047" fmla="*/ 8955375 w 9054180"/>
                <a:gd name="connsiteY3-1048" fmla="*/ 5361110 h 9087385"/>
                <a:gd name="connsiteX4-1049" fmla="*/ 8660927 w 9054180"/>
                <a:gd name="connsiteY4-1050" fmla="*/ 6008334 h 9087385"/>
                <a:gd name="connsiteX5-1051" fmla="*/ 5359400 w 9054180"/>
                <a:gd name="connsiteY5-1052" fmla="*/ 8795285 h 9087385"/>
                <a:gd name="connsiteX6-1053" fmla="*/ 4546600 w 9054180"/>
                <a:gd name="connsiteY6-1054" fmla="*/ 9087385 h 9087385"/>
                <a:gd name="connsiteX7-1055" fmla="*/ 3822700 w 9054180"/>
                <a:gd name="connsiteY7-1056" fmla="*/ 9074685 h 9087385"/>
                <a:gd name="connsiteX8-1057" fmla="*/ 3111500 w 9054180"/>
                <a:gd name="connsiteY8-1058" fmla="*/ 8757185 h 9087385"/>
                <a:gd name="connsiteX9-1059" fmla="*/ 2743200 w 9054180"/>
                <a:gd name="connsiteY9-1060" fmla="*/ 8465085 h 9087385"/>
                <a:gd name="connsiteX10-1061" fmla="*/ 368300 w 9054180"/>
                <a:gd name="connsiteY10-1062" fmla="*/ 5569485 h 9087385"/>
                <a:gd name="connsiteX11-1063" fmla="*/ 63500 w 9054180"/>
                <a:gd name="connsiteY11-1064" fmla="*/ 4947185 h 9087385"/>
                <a:gd name="connsiteX12-1065" fmla="*/ 0 w 9054180"/>
                <a:gd name="connsiteY12-1066" fmla="*/ 4426485 h 9087385"/>
                <a:gd name="connsiteX13-1067" fmla="*/ 101600 w 9054180"/>
                <a:gd name="connsiteY13-1068" fmla="*/ 3664485 h 9087385"/>
                <a:gd name="connsiteX14-1069" fmla="*/ 508000 w 9054180"/>
                <a:gd name="connsiteY14-1070" fmla="*/ 2877085 h 9087385"/>
                <a:gd name="connsiteX15-1071" fmla="*/ 3556000 w 9054180"/>
                <a:gd name="connsiteY15-1072" fmla="*/ 362485 h 9087385"/>
                <a:gd name="connsiteX16-1073" fmla="*/ 4420076 w 9054180"/>
                <a:gd name="connsiteY16-1074" fmla="*/ 31810 h 9087385"/>
                <a:gd name="connsiteX17-1075" fmla="*/ 5202775 w 9054180"/>
                <a:gd name="connsiteY17-1076" fmla="*/ 46859 h 9087385"/>
                <a:gd name="connsiteX18-1077" fmla="*/ 6083300 w 9054180"/>
                <a:gd name="connsiteY18-1078" fmla="*/ 438685 h 9087385"/>
                <a:gd name="connsiteX19-1079" fmla="*/ 6431850 w 9054180"/>
                <a:gd name="connsiteY19-1080" fmla="*/ 786285 h 9087385"/>
                <a:gd name="connsiteX0-1081" fmla="*/ 6431850 w 9054180"/>
                <a:gd name="connsiteY0-1082" fmla="*/ 786285 h 9087385"/>
                <a:gd name="connsiteX1-1083" fmla="*/ 8805801 w 9054180"/>
                <a:gd name="connsiteY1-1084" fmla="*/ 3791485 h 9087385"/>
                <a:gd name="connsiteX2-1085" fmla="*/ 9029700 w 9054180"/>
                <a:gd name="connsiteY2-1086" fmla="*/ 4528085 h 9087385"/>
                <a:gd name="connsiteX3-1087" fmla="*/ 8955375 w 9054180"/>
                <a:gd name="connsiteY3-1088" fmla="*/ 5361110 h 9087385"/>
                <a:gd name="connsiteX4-1089" fmla="*/ 8562602 w 9054180"/>
                <a:gd name="connsiteY4-1090" fmla="*/ 6142886 h 9087385"/>
                <a:gd name="connsiteX5-1091" fmla="*/ 5359400 w 9054180"/>
                <a:gd name="connsiteY5-1092" fmla="*/ 8795285 h 9087385"/>
                <a:gd name="connsiteX6-1093" fmla="*/ 4546600 w 9054180"/>
                <a:gd name="connsiteY6-1094" fmla="*/ 9087385 h 9087385"/>
                <a:gd name="connsiteX7-1095" fmla="*/ 3822700 w 9054180"/>
                <a:gd name="connsiteY7-1096" fmla="*/ 9074685 h 9087385"/>
                <a:gd name="connsiteX8-1097" fmla="*/ 3111500 w 9054180"/>
                <a:gd name="connsiteY8-1098" fmla="*/ 8757185 h 9087385"/>
                <a:gd name="connsiteX9-1099" fmla="*/ 2743200 w 9054180"/>
                <a:gd name="connsiteY9-1100" fmla="*/ 8465085 h 9087385"/>
                <a:gd name="connsiteX10-1101" fmla="*/ 368300 w 9054180"/>
                <a:gd name="connsiteY10-1102" fmla="*/ 5569485 h 9087385"/>
                <a:gd name="connsiteX11-1103" fmla="*/ 63500 w 9054180"/>
                <a:gd name="connsiteY11-1104" fmla="*/ 4947185 h 9087385"/>
                <a:gd name="connsiteX12-1105" fmla="*/ 0 w 9054180"/>
                <a:gd name="connsiteY12-1106" fmla="*/ 4426485 h 9087385"/>
                <a:gd name="connsiteX13-1107" fmla="*/ 101600 w 9054180"/>
                <a:gd name="connsiteY13-1108" fmla="*/ 3664485 h 9087385"/>
                <a:gd name="connsiteX14-1109" fmla="*/ 508000 w 9054180"/>
                <a:gd name="connsiteY14-1110" fmla="*/ 2877085 h 9087385"/>
                <a:gd name="connsiteX15-1111" fmla="*/ 3556000 w 9054180"/>
                <a:gd name="connsiteY15-1112" fmla="*/ 362485 h 9087385"/>
                <a:gd name="connsiteX16-1113" fmla="*/ 4420076 w 9054180"/>
                <a:gd name="connsiteY16-1114" fmla="*/ 31810 h 9087385"/>
                <a:gd name="connsiteX17-1115" fmla="*/ 5202775 w 9054180"/>
                <a:gd name="connsiteY17-1116" fmla="*/ 46859 h 9087385"/>
                <a:gd name="connsiteX18-1117" fmla="*/ 6083300 w 9054180"/>
                <a:gd name="connsiteY18-1118" fmla="*/ 438685 h 9087385"/>
                <a:gd name="connsiteX19-1119" fmla="*/ 6431850 w 9054180"/>
                <a:gd name="connsiteY19-1120" fmla="*/ 786285 h 9087385"/>
                <a:gd name="connsiteX0-1121" fmla="*/ 6431850 w 9054180"/>
                <a:gd name="connsiteY0-1122" fmla="*/ 786285 h 9087385"/>
                <a:gd name="connsiteX1-1123" fmla="*/ 8805801 w 9054180"/>
                <a:gd name="connsiteY1-1124" fmla="*/ 3791485 h 9087385"/>
                <a:gd name="connsiteX2-1125" fmla="*/ 9029700 w 9054180"/>
                <a:gd name="connsiteY2-1126" fmla="*/ 4528085 h 9087385"/>
                <a:gd name="connsiteX3-1127" fmla="*/ 8955375 w 9054180"/>
                <a:gd name="connsiteY3-1128" fmla="*/ 5361110 h 9087385"/>
                <a:gd name="connsiteX4-1129" fmla="*/ 8562602 w 9054180"/>
                <a:gd name="connsiteY4-1130" fmla="*/ 6142886 h 9087385"/>
                <a:gd name="connsiteX5-1131" fmla="*/ 5359400 w 9054180"/>
                <a:gd name="connsiteY5-1132" fmla="*/ 8795285 h 9087385"/>
                <a:gd name="connsiteX6-1133" fmla="*/ 4546600 w 9054180"/>
                <a:gd name="connsiteY6-1134" fmla="*/ 9087385 h 9087385"/>
                <a:gd name="connsiteX7-1135" fmla="*/ 3822700 w 9054180"/>
                <a:gd name="connsiteY7-1136" fmla="*/ 9074685 h 9087385"/>
                <a:gd name="connsiteX8-1137" fmla="*/ 3111500 w 9054180"/>
                <a:gd name="connsiteY8-1138" fmla="*/ 8757185 h 9087385"/>
                <a:gd name="connsiteX9-1139" fmla="*/ 2743200 w 9054180"/>
                <a:gd name="connsiteY9-1140" fmla="*/ 8465085 h 9087385"/>
                <a:gd name="connsiteX10-1141" fmla="*/ 368300 w 9054180"/>
                <a:gd name="connsiteY10-1142" fmla="*/ 5569485 h 9087385"/>
                <a:gd name="connsiteX11-1143" fmla="*/ 63500 w 9054180"/>
                <a:gd name="connsiteY11-1144" fmla="*/ 4947185 h 9087385"/>
                <a:gd name="connsiteX12-1145" fmla="*/ 0 w 9054180"/>
                <a:gd name="connsiteY12-1146" fmla="*/ 4426485 h 9087385"/>
                <a:gd name="connsiteX13-1147" fmla="*/ 101600 w 9054180"/>
                <a:gd name="connsiteY13-1148" fmla="*/ 3664485 h 9087385"/>
                <a:gd name="connsiteX14-1149" fmla="*/ 508000 w 9054180"/>
                <a:gd name="connsiteY14-1150" fmla="*/ 2877085 h 9087385"/>
                <a:gd name="connsiteX15-1151" fmla="*/ 3556000 w 9054180"/>
                <a:gd name="connsiteY15-1152" fmla="*/ 362485 h 9087385"/>
                <a:gd name="connsiteX16-1153" fmla="*/ 4420076 w 9054180"/>
                <a:gd name="connsiteY16-1154" fmla="*/ 31810 h 9087385"/>
                <a:gd name="connsiteX17-1155" fmla="*/ 5202775 w 9054180"/>
                <a:gd name="connsiteY17-1156" fmla="*/ 46859 h 9087385"/>
                <a:gd name="connsiteX18-1157" fmla="*/ 6083300 w 9054180"/>
                <a:gd name="connsiteY18-1158" fmla="*/ 438685 h 9087385"/>
                <a:gd name="connsiteX19-1159" fmla="*/ 6431850 w 9054180"/>
                <a:gd name="connsiteY19-1160" fmla="*/ 786285 h 9087385"/>
                <a:gd name="connsiteX0-1161" fmla="*/ 6431850 w 9054180"/>
                <a:gd name="connsiteY0-1162" fmla="*/ 786285 h 9087385"/>
                <a:gd name="connsiteX1-1163" fmla="*/ 8805801 w 9054180"/>
                <a:gd name="connsiteY1-1164" fmla="*/ 3791485 h 9087385"/>
                <a:gd name="connsiteX2-1165" fmla="*/ 9029700 w 9054180"/>
                <a:gd name="connsiteY2-1166" fmla="*/ 4528085 h 9087385"/>
                <a:gd name="connsiteX3-1167" fmla="*/ 8955375 w 9054180"/>
                <a:gd name="connsiteY3-1168" fmla="*/ 5361110 h 9087385"/>
                <a:gd name="connsiteX4-1169" fmla="*/ 8562602 w 9054180"/>
                <a:gd name="connsiteY4-1170" fmla="*/ 6142886 h 9087385"/>
                <a:gd name="connsiteX5-1171" fmla="*/ 5343875 w 9054180"/>
                <a:gd name="connsiteY5-1172" fmla="*/ 8738361 h 9087385"/>
                <a:gd name="connsiteX6-1173" fmla="*/ 4546600 w 9054180"/>
                <a:gd name="connsiteY6-1174" fmla="*/ 9087385 h 9087385"/>
                <a:gd name="connsiteX7-1175" fmla="*/ 3822700 w 9054180"/>
                <a:gd name="connsiteY7-1176" fmla="*/ 9074685 h 9087385"/>
                <a:gd name="connsiteX8-1177" fmla="*/ 3111500 w 9054180"/>
                <a:gd name="connsiteY8-1178" fmla="*/ 8757185 h 9087385"/>
                <a:gd name="connsiteX9-1179" fmla="*/ 2743200 w 9054180"/>
                <a:gd name="connsiteY9-1180" fmla="*/ 8465085 h 9087385"/>
                <a:gd name="connsiteX10-1181" fmla="*/ 368300 w 9054180"/>
                <a:gd name="connsiteY10-1182" fmla="*/ 5569485 h 9087385"/>
                <a:gd name="connsiteX11-1183" fmla="*/ 63500 w 9054180"/>
                <a:gd name="connsiteY11-1184" fmla="*/ 4947185 h 9087385"/>
                <a:gd name="connsiteX12-1185" fmla="*/ 0 w 9054180"/>
                <a:gd name="connsiteY12-1186" fmla="*/ 4426485 h 9087385"/>
                <a:gd name="connsiteX13-1187" fmla="*/ 101600 w 9054180"/>
                <a:gd name="connsiteY13-1188" fmla="*/ 3664485 h 9087385"/>
                <a:gd name="connsiteX14-1189" fmla="*/ 508000 w 9054180"/>
                <a:gd name="connsiteY14-1190" fmla="*/ 2877085 h 9087385"/>
                <a:gd name="connsiteX15-1191" fmla="*/ 3556000 w 9054180"/>
                <a:gd name="connsiteY15-1192" fmla="*/ 362485 h 9087385"/>
                <a:gd name="connsiteX16-1193" fmla="*/ 4420076 w 9054180"/>
                <a:gd name="connsiteY16-1194" fmla="*/ 31810 h 9087385"/>
                <a:gd name="connsiteX17-1195" fmla="*/ 5202775 w 9054180"/>
                <a:gd name="connsiteY17-1196" fmla="*/ 46859 h 9087385"/>
                <a:gd name="connsiteX18-1197" fmla="*/ 6083300 w 9054180"/>
                <a:gd name="connsiteY18-1198" fmla="*/ 438685 h 9087385"/>
                <a:gd name="connsiteX19-1199" fmla="*/ 6431850 w 9054180"/>
                <a:gd name="connsiteY19-1200" fmla="*/ 786285 h 9087385"/>
                <a:gd name="connsiteX0-1201" fmla="*/ 6431850 w 9054180"/>
                <a:gd name="connsiteY0-1202" fmla="*/ 786285 h 9087385"/>
                <a:gd name="connsiteX1-1203" fmla="*/ 8805801 w 9054180"/>
                <a:gd name="connsiteY1-1204" fmla="*/ 3791485 h 9087385"/>
                <a:gd name="connsiteX2-1205" fmla="*/ 9029700 w 9054180"/>
                <a:gd name="connsiteY2-1206" fmla="*/ 4528085 h 9087385"/>
                <a:gd name="connsiteX3-1207" fmla="*/ 8955375 w 9054180"/>
                <a:gd name="connsiteY3-1208" fmla="*/ 5361110 h 9087385"/>
                <a:gd name="connsiteX4-1209" fmla="*/ 8562602 w 9054180"/>
                <a:gd name="connsiteY4-1210" fmla="*/ 6142886 h 9087385"/>
                <a:gd name="connsiteX5-1211" fmla="*/ 5374926 w 9054180"/>
                <a:gd name="connsiteY5-1212" fmla="*/ 8759061 h 9087385"/>
                <a:gd name="connsiteX6-1213" fmla="*/ 4546600 w 9054180"/>
                <a:gd name="connsiteY6-1214" fmla="*/ 9087385 h 9087385"/>
                <a:gd name="connsiteX7-1215" fmla="*/ 3822700 w 9054180"/>
                <a:gd name="connsiteY7-1216" fmla="*/ 9074685 h 9087385"/>
                <a:gd name="connsiteX8-1217" fmla="*/ 3111500 w 9054180"/>
                <a:gd name="connsiteY8-1218" fmla="*/ 8757185 h 9087385"/>
                <a:gd name="connsiteX9-1219" fmla="*/ 2743200 w 9054180"/>
                <a:gd name="connsiteY9-1220" fmla="*/ 8465085 h 9087385"/>
                <a:gd name="connsiteX10-1221" fmla="*/ 368300 w 9054180"/>
                <a:gd name="connsiteY10-1222" fmla="*/ 5569485 h 9087385"/>
                <a:gd name="connsiteX11-1223" fmla="*/ 63500 w 9054180"/>
                <a:gd name="connsiteY11-1224" fmla="*/ 4947185 h 9087385"/>
                <a:gd name="connsiteX12-1225" fmla="*/ 0 w 9054180"/>
                <a:gd name="connsiteY12-1226" fmla="*/ 4426485 h 9087385"/>
                <a:gd name="connsiteX13-1227" fmla="*/ 101600 w 9054180"/>
                <a:gd name="connsiteY13-1228" fmla="*/ 3664485 h 9087385"/>
                <a:gd name="connsiteX14-1229" fmla="*/ 508000 w 9054180"/>
                <a:gd name="connsiteY14-1230" fmla="*/ 2877085 h 9087385"/>
                <a:gd name="connsiteX15-1231" fmla="*/ 3556000 w 9054180"/>
                <a:gd name="connsiteY15-1232" fmla="*/ 362485 h 9087385"/>
                <a:gd name="connsiteX16-1233" fmla="*/ 4420076 w 9054180"/>
                <a:gd name="connsiteY16-1234" fmla="*/ 31810 h 9087385"/>
                <a:gd name="connsiteX17-1235" fmla="*/ 5202775 w 9054180"/>
                <a:gd name="connsiteY17-1236" fmla="*/ 46859 h 9087385"/>
                <a:gd name="connsiteX18-1237" fmla="*/ 6083300 w 9054180"/>
                <a:gd name="connsiteY18-1238" fmla="*/ 438685 h 9087385"/>
                <a:gd name="connsiteX19-1239" fmla="*/ 6431850 w 9054180"/>
                <a:gd name="connsiteY19-1240" fmla="*/ 786285 h 9087385"/>
                <a:gd name="connsiteX0-1241" fmla="*/ 6431850 w 9054180"/>
                <a:gd name="connsiteY0-1242" fmla="*/ 786285 h 9087385"/>
                <a:gd name="connsiteX1-1243" fmla="*/ 8805801 w 9054180"/>
                <a:gd name="connsiteY1-1244" fmla="*/ 3791485 h 9087385"/>
                <a:gd name="connsiteX2-1245" fmla="*/ 9029700 w 9054180"/>
                <a:gd name="connsiteY2-1246" fmla="*/ 4528085 h 9087385"/>
                <a:gd name="connsiteX3-1247" fmla="*/ 8955375 w 9054180"/>
                <a:gd name="connsiteY3-1248" fmla="*/ 5361110 h 9087385"/>
                <a:gd name="connsiteX4-1249" fmla="*/ 8562602 w 9054180"/>
                <a:gd name="connsiteY4-1250" fmla="*/ 6142886 h 9087385"/>
                <a:gd name="connsiteX5-1251" fmla="*/ 5374926 w 9054180"/>
                <a:gd name="connsiteY5-1252" fmla="*/ 8759061 h 9087385"/>
                <a:gd name="connsiteX6-1253" fmla="*/ 4546600 w 9054180"/>
                <a:gd name="connsiteY6-1254" fmla="*/ 9087385 h 9087385"/>
                <a:gd name="connsiteX7-1255" fmla="*/ 3822700 w 9054180"/>
                <a:gd name="connsiteY7-1256" fmla="*/ 9074685 h 9087385"/>
                <a:gd name="connsiteX8-1257" fmla="*/ 3111500 w 9054180"/>
                <a:gd name="connsiteY8-1258" fmla="*/ 8757185 h 9087385"/>
                <a:gd name="connsiteX9-1259" fmla="*/ 2743200 w 9054180"/>
                <a:gd name="connsiteY9-1260" fmla="*/ 8465085 h 9087385"/>
                <a:gd name="connsiteX10-1261" fmla="*/ 368300 w 9054180"/>
                <a:gd name="connsiteY10-1262" fmla="*/ 5569485 h 9087385"/>
                <a:gd name="connsiteX11-1263" fmla="*/ 63500 w 9054180"/>
                <a:gd name="connsiteY11-1264" fmla="*/ 4947185 h 9087385"/>
                <a:gd name="connsiteX12-1265" fmla="*/ 0 w 9054180"/>
                <a:gd name="connsiteY12-1266" fmla="*/ 4426485 h 9087385"/>
                <a:gd name="connsiteX13-1267" fmla="*/ 101600 w 9054180"/>
                <a:gd name="connsiteY13-1268" fmla="*/ 3664485 h 9087385"/>
                <a:gd name="connsiteX14-1269" fmla="*/ 508000 w 9054180"/>
                <a:gd name="connsiteY14-1270" fmla="*/ 2877085 h 9087385"/>
                <a:gd name="connsiteX15-1271" fmla="*/ 3556000 w 9054180"/>
                <a:gd name="connsiteY15-1272" fmla="*/ 362485 h 9087385"/>
                <a:gd name="connsiteX16-1273" fmla="*/ 4420076 w 9054180"/>
                <a:gd name="connsiteY16-1274" fmla="*/ 31810 h 9087385"/>
                <a:gd name="connsiteX17-1275" fmla="*/ 5202775 w 9054180"/>
                <a:gd name="connsiteY17-1276" fmla="*/ 46859 h 9087385"/>
                <a:gd name="connsiteX18-1277" fmla="*/ 6083300 w 9054180"/>
                <a:gd name="connsiteY18-1278" fmla="*/ 438685 h 9087385"/>
                <a:gd name="connsiteX19-1279" fmla="*/ 6431850 w 9054180"/>
                <a:gd name="connsiteY19-1280" fmla="*/ 786285 h 9087385"/>
                <a:gd name="connsiteX0-1281" fmla="*/ 6431850 w 9054180"/>
                <a:gd name="connsiteY0-1282" fmla="*/ 786285 h 9087385"/>
                <a:gd name="connsiteX1-1283" fmla="*/ 8805801 w 9054180"/>
                <a:gd name="connsiteY1-1284" fmla="*/ 3791485 h 9087385"/>
                <a:gd name="connsiteX2-1285" fmla="*/ 9029700 w 9054180"/>
                <a:gd name="connsiteY2-1286" fmla="*/ 4528085 h 9087385"/>
                <a:gd name="connsiteX3-1287" fmla="*/ 8955375 w 9054180"/>
                <a:gd name="connsiteY3-1288" fmla="*/ 5361110 h 9087385"/>
                <a:gd name="connsiteX4-1289" fmla="*/ 8562602 w 9054180"/>
                <a:gd name="connsiteY4-1290" fmla="*/ 6142886 h 9087385"/>
                <a:gd name="connsiteX5-1291" fmla="*/ 5374926 w 9054180"/>
                <a:gd name="connsiteY5-1292" fmla="*/ 8759061 h 9087385"/>
                <a:gd name="connsiteX6-1293" fmla="*/ 4546600 w 9054180"/>
                <a:gd name="connsiteY6-1294" fmla="*/ 9087385 h 9087385"/>
                <a:gd name="connsiteX7-1295" fmla="*/ 3822700 w 9054180"/>
                <a:gd name="connsiteY7-1296" fmla="*/ 9074685 h 9087385"/>
                <a:gd name="connsiteX8-1297" fmla="*/ 3111500 w 9054180"/>
                <a:gd name="connsiteY8-1298" fmla="*/ 8757185 h 9087385"/>
                <a:gd name="connsiteX9-1299" fmla="*/ 2743200 w 9054180"/>
                <a:gd name="connsiteY9-1300" fmla="*/ 8465085 h 9087385"/>
                <a:gd name="connsiteX10-1301" fmla="*/ 368300 w 9054180"/>
                <a:gd name="connsiteY10-1302" fmla="*/ 5569485 h 9087385"/>
                <a:gd name="connsiteX11-1303" fmla="*/ 63500 w 9054180"/>
                <a:gd name="connsiteY11-1304" fmla="*/ 4947185 h 9087385"/>
                <a:gd name="connsiteX12-1305" fmla="*/ 0 w 9054180"/>
                <a:gd name="connsiteY12-1306" fmla="*/ 4426485 h 9087385"/>
                <a:gd name="connsiteX13-1307" fmla="*/ 101600 w 9054180"/>
                <a:gd name="connsiteY13-1308" fmla="*/ 3664485 h 9087385"/>
                <a:gd name="connsiteX14-1309" fmla="*/ 508000 w 9054180"/>
                <a:gd name="connsiteY14-1310" fmla="*/ 2877085 h 9087385"/>
                <a:gd name="connsiteX15-1311" fmla="*/ 3556000 w 9054180"/>
                <a:gd name="connsiteY15-1312" fmla="*/ 362485 h 9087385"/>
                <a:gd name="connsiteX16-1313" fmla="*/ 4420076 w 9054180"/>
                <a:gd name="connsiteY16-1314" fmla="*/ 31810 h 9087385"/>
                <a:gd name="connsiteX17-1315" fmla="*/ 5202775 w 9054180"/>
                <a:gd name="connsiteY17-1316" fmla="*/ 46859 h 9087385"/>
                <a:gd name="connsiteX18-1317" fmla="*/ 6083300 w 9054180"/>
                <a:gd name="connsiteY18-1318" fmla="*/ 438685 h 9087385"/>
                <a:gd name="connsiteX19-1319" fmla="*/ 6431850 w 9054180"/>
                <a:gd name="connsiteY19-1320" fmla="*/ 786285 h 9087385"/>
                <a:gd name="connsiteX0-1321" fmla="*/ 6431850 w 9054180"/>
                <a:gd name="connsiteY0-1322" fmla="*/ 786285 h 9074685"/>
                <a:gd name="connsiteX1-1323" fmla="*/ 8805801 w 9054180"/>
                <a:gd name="connsiteY1-1324" fmla="*/ 3791485 h 9074685"/>
                <a:gd name="connsiteX2-1325" fmla="*/ 9029700 w 9054180"/>
                <a:gd name="connsiteY2-1326" fmla="*/ 4528085 h 9074685"/>
                <a:gd name="connsiteX3-1327" fmla="*/ 8955375 w 9054180"/>
                <a:gd name="connsiteY3-1328" fmla="*/ 5361110 h 9074685"/>
                <a:gd name="connsiteX4-1329" fmla="*/ 8562602 w 9054180"/>
                <a:gd name="connsiteY4-1330" fmla="*/ 6142886 h 9074685"/>
                <a:gd name="connsiteX5-1331" fmla="*/ 5374926 w 9054180"/>
                <a:gd name="connsiteY5-1332" fmla="*/ 8759061 h 9074685"/>
                <a:gd name="connsiteX6-1333" fmla="*/ 4551775 w 9054180"/>
                <a:gd name="connsiteY6-1334" fmla="*/ 9045985 h 9074685"/>
                <a:gd name="connsiteX7-1335" fmla="*/ 3822700 w 9054180"/>
                <a:gd name="connsiteY7-1336" fmla="*/ 9074685 h 9074685"/>
                <a:gd name="connsiteX8-1337" fmla="*/ 3111500 w 9054180"/>
                <a:gd name="connsiteY8-1338" fmla="*/ 8757185 h 9074685"/>
                <a:gd name="connsiteX9-1339" fmla="*/ 2743200 w 9054180"/>
                <a:gd name="connsiteY9-1340" fmla="*/ 8465085 h 9074685"/>
                <a:gd name="connsiteX10-1341" fmla="*/ 368300 w 9054180"/>
                <a:gd name="connsiteY10-1342" fmla="*/ 5569485 h 9074685"/>
                <a:gd name="connsiteX11-1343" fmla="*/ 63500 w 9054180"/>
                <a:gd name="connsiteY11-1344" fmla="*/ 4947185 h 9074685"/>
                <a:gd name="connsiteX12-1345" fmla="*/ 0 w 9054180"/>
                <a:gd name="connsiteY12-1346" fmla="*/ 4426485 h 9074685"/>
                <a:gd name="connsiteX13-1347" fmla="*/ 101600 w 9054180"/>
                <a:gd name="connsiteY13-1348" fmla="*/ 3664485 h 9074685"/>
                <a:gd name="connsiteX14-1349" fmla="*/ 508000 w 9054180"/>
                <a:gd name="connsiteY14-1350" fmla="*/ 2877085 h 9074685"/>
                <a:gd name="connsiteX15-1351" fmla="*/ 3556000 w 9054180"/>
                <a:gd name="connsiteY15-1352" fmla="*/ 362485 h 9074685"/>
                <a:gd name="connsiteX16-1353" fmla="*/ 4420076 w 9054180"/>
                <a:gd name="connsiteY16-1354" fmla="*/ 31810 h 9074685"/>
                <a:gd name="connsiteX17-1355" fmla="*/ 5202775 w 9054180"/>
                <a:gd name="connsiteY17-1356" fmla="*/ 46859 h 9074685"/>
                <a:gd name="connsiteX18-1357" fmla="*/ 6083300 w 9054180"/>
                <a:gd name="connsiteY18-1358" fmla="*/ 438685 h 9074685"/>
                <a:gd name="connsiteX19-1359" fmla="*/ 6431850 w 9054180"/>
                <a:gd name="connsiteY19-1360" fmla="*/ 786285 h 9074685"/>
                <a:gd name="connsiteX0-1361" fmla="*/ 6431850 w 9054180"/>
                <a:gd name="connsiteY0-1362" fmla="*/ 786285 h 9074685"/>
                <a:gd name="connsiteX1-1363" fmla="*/ 8805801 w 9054180"/>
                <a:gd name="connsiteY1-1364" fmla="*/ 3791485 h 9074685"/>
                <a:gd name="connsiteX2-1365" fmla="*/ 9029700 w 9054180"/>
                <a:gd name="connsiteY2-1366" fmla="*/ 4528085 h 9074685"/>
                <a:gd name="connsiteX3-1367" fmla="*/ 8955375 w 9054180"/>
                <a:gd name="connsiteY3-1368" fmla="*/ 5361110 h 9074685"/>
                <a:gd name="connsiteX4-1369" fmla="*/ 8562602 w 9054180"/>
                <a:gd name="connsiteY4-1370" fmla="*/ 6142886 h 9074685"/>
                <a:gd name="connsiteX5-1371" fmla="*/ 5374926 w 9054180"/>
                <a:gd name="connsiteY5-1372" fmla="*/ 8759061 h 9074685"/>
                <a:gd name="connsiteX6-1373" fmla="*/ 4551775 w 9054180"/>
                <a:gd name="connsiteY6-1374" fmla="*/ 9020110 h 9074685"/>
                <a:gd name="connsiteX7-1375" fmla="*/ 3822700 w 9054180"/>
                <a:gd name="connsiteY7-1376" fmla="*/ 9074685 h 9074685"/>
                <a:gd name="connsiteX8-1377" fmla="*/ 3111500 w 9054180"/>
                <a:gd name="connsiteY8-1378" fmla="*/ 8757185 h 9074685"/>
                <a:gd name="connsiteX9-1379" fmla="*/ 2743200 w 9054180"/>
                <a:gd name="connsiteY9-1380" fmla="*/ 8465085 h 9074685"/>
                <a:gd name="connsiteX10-1381" fmla="*/ 368300 w 9054180"/>
                <a:gd name="connsiteY10-1382" fmla="*/ 5569485 h 9074685"/>
                <a:gd name="connsiteX11-1383" fmla="*/ 63500 w 9054180"/>
                <a:gd name="connsiteY11-1384" fmla="*/ 4947185 h 9074685"/>
                <a:gd name="connsiteX12-1385" fmla="*/ 0 w 9054180"/>
                <a:gd name="connsiteY12-1386" fmla="*/ 4426485 h 9074685"/>
                <a:gd name="connsiteX13-1387" fmla="*/ 101600 w 9054180"/>
                <a:gd name="connsiteY13-1388" fmla="*/ 3664485 h 9074685"/>
                <a:gd name="connsiteX14-1389" fmla="*/ 508000 w 9054180"/>
                <a:gd name="connsiteY14-1390" fmla="*/ 2877085 h 9074685"/>
                <a:gd name="connsiteX15-1391" fmla="*/ 3556000 w 9054180"/>
                <a:gd name="connsiteY15-1392" fmla="*/ 362485 h 9074685"/>
                <a:gd name="connsiteX16-1393" fmla="*/ 4420076 w 9054180"/>
                <a:gd name="connsiteY16-1394" fmla="*/ 31810 h 9074685"/>
                <a:gd name="connsiteX17-1395" fmla="*/ 5202775 w 9054180"/>
                <a:gd name="connsiteY17-1396" fmla="*/ 46859 h 9074685"/>
                <a:gd name="connsiteX18-1397" fmla="*/ 6083300 w 9054180"/>
                <a:gd name="connsiteY18-1398" fmla="*/ 438685 h 9074685"/>
                <a:gd name="connsiteX19-1399" fmla="*/ 6431850 w 9054180"/>
                <a:gd name="connsiteY19-1400" fmla="*/ 786285 h 9074685"/>
                <a:gd name="connsiteX0-1401" fmla="*/ 6431850 w 9054180"/>
                <a:gd name="connsiteY0-1402" fmla="*/ 786285 h 9074685"/>
                <a:gd name="connsiteX1-1403" fmla="*/ 8805801 w 9054180"/>
                <a:gd name="connsiteY1-1404" fmla="*/ 3791485 h 9074685"/>
                <a:gd name="connsiteX2-1405" fmla="*/ 9029700 w 9054180"/>
                <a:gd name="connsiteY2-1406" fmla="*/ 4528085 h 9074685"/>
                <a:gd name="connsiteX3-1407" fmla="*/ 8955375 w 9054180"/>
                <a:gd name="connsiteY3-1408" fmla="*/ 5361110 h 9074685"/>
                <a:gd name="connsiteX4-1409" fmla="*/ 8562602 w 9054180"/>
                <a:gd name="connsiteY4-1410" fmla="*/ 6142886 h 9074685"/>
                <a:gd name="connsiteX5-1411" fmla="*/ 5374926 w 9054180"/>
                <a:gd name="connsiteY5-1412" fmla="*/ 8759061 h 9074685"/>
                <a:gd name="connsiteX6-1413" fmla="*/ 4551775 w 9054180"/>
                <a:gd name="connsiteY6-1414" fmla="*/ 9020110 h 9074685"/>
                <a:gd name="connsiteX7-1415" fmla="*/ 3822700 w 9054180"/>
                <a:gd name="connsiteY7-1416" fmla="*/ 9074685 h 9074685"/>
                <a:gd name="connsiteX8-1417" fmla="*/ 3111500 w 9054180"/>
                <a:gd name="connsiteY8-1418" fmla="*/ 8757185 h 9074685"/>
                <a:gd name="connsiteX9-1419" fmla="*/ 2743200 w 9054180"/>
                <a:gd name="connsiteY9-1420" fmla="*/ 8465085 h 9074685"/>
                <a:gd name="connsiteX10-1421" fmla="*/ 368300 w 9054180"/>
                <a:gd name="connsiteY10-1422" fmla="*/ 5569485 h 9074685"/>
                <a:gd name="connsiteX11-1423" fmla="*/ 63500 w 9054180"/>
                <a:gd name="connsiteY11-1424" fmla="*/ 4947185 h 9074685"/>
                <a:gd name="connsiteX12-1425" fmla="*/ 0 w 9054180"/>
                <a:gd name="connsiteY12-1426" fmla="*/ 4426485 h 9074685"/>
                <a:gd name="connsiteX13-1427" fmla="*/ 101600 w 9054180"/>
                <a:gd name="connsiteY13-1428" fmla="*/ 3664485 h 9074685"/>
                <a:gd name="connsiteX14-1429" fmla="*/ 508000 w 9054180"/>
                <a:gd name="connsiteY14-1430" fmla="*/ 2877085 h 9074685"/>
                <a:gd name="connsiteX15-1431" fmla="*/ 3556000 w 9054180"/>
                <a:gd name="connsiteY15-1432" fmla="*/ 362485 h 9074685"/>
                <a:gd name="connsiteX16-1433" fmla="*/ 4420076 w 9054180"/>
                <a:gd name="connsiteY16-1434" fmla="*/ 31810 h 9074685"/>
                <a:gd name="connsiteX17-1435" fmla="*/ 5202775 w 9054180"/>
                <a:gd name="connsiteY17-1436" fmla="*/ 46859 h 9074685"/>
                <a:gd name="connsiteX18-1437" fmla="*/ 6083300 w 9054180"/>
                <a:gd name="connsiteY18-1438" fmla="*/ 438685 h 9074685"/>
                <a:gd name="connsiteX19-1439" fmla="*/ 6431850 w 9054180"/>
                <a:gd name="connsiteY19-1440" fmla="*/ 786285 h 9074685"/>
                <a:gd name="connsiteX0-1441" fmla="*/ 6431850 w 9054180"/>
                <a:gd name="connsiteY0-1442" fmla="*/ 786285 h 9074685"/>
                <a:gd name="connsiteX1-1443" fmla="*/ 8805801 w 9054180"/>
                <a:gd name="connsiteY1-1444" fmla="*/ 3791485 h 9074685"/>
                <a:gd name="connsiteX2-1445" fmla="*/ 9029700 w 9054180"/>
                <a:gd name="connsiteY2-1446" fmla="*/ 4528085 h 9074685"/>
                <a:gd name="connsiteX3-1447" fmla="*/ 8955375 w 9054180"/>
                <a:gd name="connsiteY3-1448" fmla="*/ 5361110 h 9074685"/>
                <a:gd name="connsiteX4-1449" fmla="*/ 8562602 w 9054180"/>
                <a:gd name="connsiteY4-1450" fmla="*/ 6142886 h 9074685"/>
                <a:gd name="connsiteX5-1451" fmla="*/ 5374926 w 9054180"/>
                <a:gd name="connsiteY5-1452" fmla="*/ 8759061 h 9074685"/>
                <a:gd name="connsiteX6-1453" fmla="*/ 4551775 w 9054180"/>
                <a:gd name="connsiteY6-1454" fmla="*/ 9020110 h 9074685"/>
                <a:gd name="connsiteX7-1455" fmla="*/ 3822700 w 9054180"/>
                <a:gd name="connsiteY7-1456" fmla="*/ 9074685 h 9074685"/>
                <a:gd name="connsiteX8-1457" fmla="*/ 3111500 w 9054180"/>
                <a:gd name="connsiteY8-1458" fmla="*/ 8757185 h 9074685"/>
                <a:gd name="connsiteX9-1459" fmla="*/ 2743200 w 9054180"/>
                <a:gd name="connsiteY9-1460" fmla="*/ 8465085 h 9074685"/>
                <a:gd name="connsiteX10-1461" fmla="*/ 368300 w 9054180"/>
                <a:gd name="connsiteY10-1462" fmla="*/ 5569485 h 9074685"/>
                <a:gd name="connsiteX11-1463" fmla="*/ 63500 w 9054180"/>
                <a:gd name="connsiteY11-1464" fmla="*/ 4947185 h 9074685"/>
                <a:gd name="connsiteX12-1465" fmla="*/ 0 w 9054180"/>
                <a:gd name="connsiteY12-1466" fmla="*/ 4426485 h 9074685"/>
                <a:gd name="connsiteX13-1467" fmla="*/ 101600 w 9054180"/>
                <a:gd name="connsiteY13-1468" fmla="*/ 3664485 h 9074685"/>
                <a:gd name="connsiteX14-1469" fmla="*/ 508000 w 9054180"/>
                <a:gd name="connsiteY14-1470" fmla="*/ 2877085 h 9074685"/>
                <a:gd name="connsiteX15-1471" fmla="*/ 3556000 w 9054180"/>
                <a:gd name="connsiteY15-1472" fmla="*/ 362485 h 9074685"/>
                <a:gd name="connsiteX16-1473" fmla="*/ 4420076 w 9054180"/>
                <a:gd name="connsiteY16-1474" fmla="*/ 31810 h 9074685"/>
                <a:gd name="connsiteX17-1475" fmla="*/ 5202775 w 9054180"/>
                <a:gd name="connsiteY17-1476" fmla="*/ 46859 h 9074685"/>
                <a:gd name="connsiteX18-1477" fmla="*/ 6083300 w 9054180"/>
                <a:gd name="connsiteY18-1478" fmla="*/ 438685 h 9074685"/>
                <a:gd name="connsiteX19-1479" fmla="*/ 6431850 w 9054180"/>
                <a:gd name="connsiteY19-1480" fmla="*/ 786285 h 9074685"/>
                <a:gd name="connsiteX0-1481" fmla="*/ 6431850 w 9054180"/>
                <a:gd name="connsiteY0-1482" fmla="*/ 786285 h 9034210"/>
                <a:gd name="connsiteX1-1483" fmla="*/ 8805801 w 9054180"/>
                <a:gd name="connsiteY1-1484" fmla="*/ 3791485 h 9034210"/>
                <a:gd name="connsiteX2-1485" fmla="*/ 9029700 w 9054180"/>
                <a:gd name="connsiteY2-1486" fmla="*/ 4528085 h 9034210"/>
                <a:gd name="connsiteX3-1487" fmla="*/ 8955375 w 9054180"/>
                <a:gd name="connsiteY3-1488" fmla="*/ 5361110 h 9034210"/>
                <a:gd name="connsiteX4-1489" fmla="*/ 8562602 w 9054180"/>
                <a:gd name="connsiteY4-1490" fmla="*/ 6142886 h 9034210"/>
                <a:gd name="connsiteX5-1491" fmla="*/ 5374926 w 9054180"/>
                <a:gd name="connsiteY5-1492" fmla="*/ 8759061 h 9034210"/>
                <a:gd name="connsiteX6-1493" fmla="*/ 4551775 w 9054180"/>
                <a:gd name="connsiteY6-1494" fmla="*/ 9020110 h 9034210"/>
                <a:gd name="connsiteX7-1495" fmla="*/ 3833050 w 9054180"/>
                <a:gd name="connsiteY7-1496" fmla="*/ 9007409 h 9034210"/>
                <a:gd name="connsiteX8-1497" fmla="*/ 3111500 w 9054180"/>
                <a:gd name="connsiteY8-1498" fmla="*/ 8757185 h 9034210"/>
                <a:gd name="connsiteX9-1499" fmla="*/ 2743200 w 9054180"/>
                <a:gd name="connsiteY9-1500" fmla="*/ 8465085 h 9034210"/>
                <a:gd name="connsiteX10-1501" fmla="*/ 368300 w 9054180"/>
                <a:gd name="connsiteY10-1502" fmla="*/ 5569485 h 9034210"/>
                <a:gd name="connsiteX11-1503" fmla="*/ 63500 w 9054180"/>
                <a:gd name="connsiteY11-1504" fmla="*/ 4947185 h 9034210"/>
                <a:gd name="connsiteX12-1505" fmla="*/ 0 w 9054180"/>
                <a:gd name="connsiteY12-1506" fmla="*/ 4426485 h 9034210"/>
                <a:gd name="connsiteX13-1507" fmla="*/ 101600 w 9054180"/>
                <a:gd name="connsiteY13-1508" fmla="*/ 3664485 h 9034210"/>
                <a:gd name="connsiteX14-1509" fmla="*/ 508000 w 9054180"/>
                <a:gd name="connsiteY14-1510" fmla="*/ 2877085 h 9034210"/>
                <a:gd name="connsiteX15-1511" fmla="*/ 3556000 w 9054180"/>
                <a:gd name="connsiteY15-1512" fmla="*/ 362485 h 9034210"/>
                <a:gd name="connsiteX16-1513" fmla="*/ 4420076 w 9054180"/>
                <a:gd name="connsiteY16-1514" fmla="*/ 31810 h 9034210"/>
                <a:gd name="connsiteX17-1515" fmla="*/ 5202775 w 9054180"/>
                <a:gd name="connsiteY17-1516" fmla="*/ 46859 h 9034210"/>
                <a:gd name="connsiteX18-1517" fmla="*/ 6083300 w 9054180"/>
                <a:gd name="connsiteY18-1518" fmla="*/ 438685 h 9034210"/>
                <a:gd name="connsiteX19-1519" fmla="*/ 6431850 w 9054180"/>
                <a:gd name="connsiteY19-1520" fmla="*/ 786285 h 9034210"/>
                <a:gd name="connsiteX0-1521" fmla="*/ 6431850 w 9054180"/>
                <a:gd name="connsiteY0-1522" fmla="*/ 786285 h 9056454"/>
                <a:gd name="connsiteX1-1523" fmla="*/ 8805801 w 9054180"/>
                <a:gd name="connsiteY1-1524" fmla="*/ 3791485 h 9056454"/>
                <a:gd name="connsiteX2-1525" fmla="*/ 9029700 w 9054180"/>
                <a:gd name="connsiteY2-1526" fmla="*/ 4528085 h 9056454"/>
                <a:gd name="connsiteX3-1527" fmla="*/ 8955375 w 9054180"/>
                <a:gd name="connsiteY3-1528" fmla="*/ 5361110 h 9056454"/>
                <a:gd name="connsiteX4-1529" fmla="*/ 8562602 w 9054180"/>
                <a:gd name="connsiteY4-1530" fmla="*/ 6142886 h 9056454"/>
                <a:gd name="connsiteX5-1531" fmla="*/ 5374926 w 9054180"/>
                <a:gd name="connsiteY5-1532" fmla="*/ 8759061 h 9056454"/>
                <a:gd name="connsiteX6-1533" fmla="*/ 4551775 w 9054180"/>
                <a:gd name="connsiteY6-1534" fmla="*/ 9020110 h 9056454"/>
                <a:gd name="connsiteX7-1535" fmla="*/ 3833050 w 9054180"/>
                <a:gd name="connsiteY7-1536" fmla="*/ 9007409 h 9056454"/>
                <a:gd name="connsiteX8-1537" fmla="*/ 3111500 w 9054180"/>
                <a:gd name="connsiteY8-1538" fmla="*/ 8757185 h 9056454"/>
                <a:gd name="connsiteX9-1539" fmla="*/ 2743200 w 9054180"/>
                <a:gd name="connsiteY9-1540" fmla="*/ 8465085 h 9056454"/>
                <a:gd name="connsiteX10-1541" fmla="*/ 368300 w 9054180"/>
                <a:gd name="connsiteY10-1542" fmla="*/ 5569485 h 9056454"/>
                <a:gd name="connsiteX11-1543" fmla="*/ 63500 w 9054180"/>
                <a:gd name="connsiteY11-1544" fmla="*/ 4947185 h 9056454"/>
                <a:gd name="connsiteX12-1545" fmla="*/ 0 w 9054180"/>
                <a:gd name="connsiteY12-1546" fmla="*/ 4426485 h 9056454"/>
                <a:gd name="connsiteX13-1547" fmla="*/ 101600 w 9054180"/>
                <a:gd name="connsiteY13-1548" fmla="*/ 3664485 h 9056454"/>
                <a:gd name="connsiteX14-1549" fmla="*/ 508000 w 9054180"/>
                <a:gd name="connsiteY14-1550" fmla="*/ 2877085 h 9056454"/>
                <a:gd name="connsiteX15-1551" fmla="*/ 3556000 w 9054180"/>
                <a:gd name="connsiteY15-1552" fmla="*/ 362485 h 9056454"/>
                <a:gd name="connsiteX16-1553" fmla="*/ 4420076 w 9054180"/>
                <a:gd name="connsiteY16-1554" fmla="*/ 31810 h 9056454"/>
                <a:gd name="connsiteX17-1555" fmla="*/ 5202775 w 9054180"/>
                <a:gd name="connsiteY17-1556" fmla="*/ 46859 h 9056454"/>
                <a:gd name="connsiteX18-1557" fmla="*/ 6083300 w 9054180"/>
                <a:gd name="connsiteY18-1558" fmla="*/ 438685 h 9056454"/>
                <a:gd name="connsiteX19-1559" fmla="*/ 6431850 w 9054180"/>
                <a:gd name="connsiteY19-1560" fmla="*/ 786285 h 9056454"/>
                <a:gd name="connsiteX0-1561" fmla="*/ 6431850 w 9054180"/>
                <a:gd name="connsiteY0-1562" fmla="*/ 786285 h 9056452"/>
                <a:gd name="connsiteX1-1563" fmla="*/ 8805801 w 9054180"/>
                <a:gd name="connsiteY1-1564" fmla="*/ 3791485 h 9056452"/>
                <a:gd name="connsiteX2-1565" fmla="*/ 9029700 w 9054180"/>
                <a:gd name="connsiteY2-1566" fmla="*/ 4528085 h 9056452"/>
                <a:gd name="connsiteX3-1567" fmla="*/ 8955375 w 9054180"/>
                <a:gd name="connsiteY3-1568" fmla="*/ 5361110 h 9056452"/>
                <a:gd name="connsiteX4-1569" fmla="*/ 8562602 w 9054180"/>
                <a:gd name="connsiteY4-1570" fmla="*/ 6142886 h 9056452"/>
                <a:gd name="connsiteX5-1571" fmla="*/ 5374926 w 9054180"/>
                <a:gd name="connsiteY5-1572" fmla="*/ 8759061 h 9056452"/>
                <a:gd name="connsiteX6-1573" fmla="*/ 4551775 w 9054180"/>
                <a:gd name="connsiteY6-1574" fmla="*/ 9020110 h 9056452"/>
                <a:gd name="connsiteX7-1575" fmla="*/ 3833050 w 9054180"/>
                <a:gd name="connsiteY7-1576" fmla="*/ 9007409 h 9056452"/>
                <a:gd name="connsiteX8-1577" fmla="*/ 3111500 w 9054180"/>
                <a:gd name="connsiteY8-1578" fmla="*/ 8757185 h 9056452"/>
                <a:gd name="connsiteX9-1579" fmla="*/ 2743200 w 9054180"/>
                <a:gd name="connsiteY9-1580" fmla="*/ 8465085 h 9056452"/>
                <a:gd name="connsiteX10-1581" fmla="*/ 368300 w 9054180"/>
                <a:gd name="connsiteY10-1582" fmla="*/ 5569485 h 9056452"/>
                <a:gd name="connsiteX11-1583" fmla="*/ 63500 w 9054180"/>
                <a:gd name="connsiteY11-1584" fmla="*/ 4947185 h 9056452"/>
                <a:gd name="connsiteX12-1585" fmla="*/ 0 w 9054180"/>
                <a:gd name="connsiteY12-1586" fmla="*/ 4426485 h 9056452"/>
                <a:gd name="connsiteX13-1587" fmla="*/ 101600 w 9054180"/>
                <a:gd name="connsiteY13-1588" fmla="*/ 3664485 h 9056452"/>
                <a:gd name="connsiteX14-1589" fmla="*/ 508000 w 9054180"/>
                <a:gd name="connsiteY14-1590" fmla="*/ 2877085 h 9056452"/>
                <a:gd name="connsiteX15-1591" fmla="*/ 3556000 w 9054180"/>
                <a:gd name="connsiteY15-1592" fmla="*/ 362485 h 9056452"/>
                <a:gd name="connsiteX16-1593" fmla="*/ 4420076 w 9054180"/>
                <a:gd name="connsiteY16-1594" fmla="*/ 31810 h 9056452"/>
                <a:gd name="connsiteX17-1595" fmla="*/ 5202775 w 9054180"/>
                <a:gd name="connsiteY17-1596" fmla="*/ 46859 h 9056452"/>
                <a:gd name="connsiteX18-1597" fmla="*/ 6083300 w 9054180"/>
                <a:gd name="connsiteY18-1598" fmla="*/ 438685 h 9056452"/>
                <a:gd name="connsiteX19-1599" fmla="*/ 6431850 w 9054180"/>
                <a:gd name="connsiteY19-1600" fmla="*/ 786285 h 9056452"/>
                <a:gd name="connsiteX0-1601" fmla="*/ 6431850 w 9054180"/>
                <a:gd name="connsiteY0-1602" fmla="*/ 786285 h 9056454"/>
                <a:gd name="connsiteX1-1603" fmla="*/ 8805801 w 9054180"/>
                <a:gd name="connsiteY1-1604" fmla="*/ 3791485 h 9056454"/>
                <a:gd name="connsiteX2-1605" fmla="*/ 9029700 w 9054180"/>
                <a:gd name="connsiteY2-1606" fmla="*/ 4528085 h 9056454"/>
                <a:gd name="connsiteX3-1607" fmla="*/ 8955375 w 9054180"/>
                <a:gd name="connsiteY3-1608" fmla="*/ 5361110 h 9056454"/>
                <a:gd name="connsiteX4-1609" fmla="*/ 8562602 w 9054180"/>
                <a:gd name="connsiteY4-1610" fmla="*/ 6142886 h 9056454"/>
                <a:gd name="connsiteX5-1611" fmla="*/ 5374926 w 9054180"/>
                <a:gd name="connsiteY5-1612" fmla="*/ 8759061 h 9056454"/>
                <a:gd name="connsiteX6-1613" fmla="*/ 4551775 w 9054180"/>
                <a:gd name="connsiteY6-1614" fmla="*/ 9020110 h 9056454"/>
                <a:gd name="connsiteX7-1615" fmla="*/ 3833050 w 9054180"/>
                <a:gd name="connsiteY7-1616" fmla="*/ 9007409 h 9056454"/>
                <a:gd name="connsiteX8-1617" fmla="*/ 3173601 w 9054180"/>
                <a:gd name="connsiteY8-1618" fmla="*/ 8695084 h 9056454"/>
                <a:gd name="connsiteX9-1619" fmla="*/ 2743200 w 9054180"/>
                <a:gd name="connsiteY9-1620" fmla="*/ 8465085 h 9056454"/>
                <a:gd name="connsiteX10-1621" fmla="*/ 368300 w 9054180"/>
                <a:gd name="connsiteY10-1622" fmla="*/ 5569485 h 9056454"/>
                <a:gd name="connsiteX11-1623" fmla="*/ 63500 w 9054180"/>
                <a:gd name="connsiteY11-1624" fmla="*/ 4947185 h 9056454"/>
                <a:gd name="connsiteX12-1625" fmla="*/ 0 w 9054180"/>
                <a:gd name="connsiteY12-1626" fmla="*/ 4426485 h 9056454"/>
                <a:gd name="connsiteX13-1627" fmla="*/ 101600 w 9054180"/>
                <a:gd name="connsiteY13-1628" fmla="*/ 3664485 h 9056454"/>
                <a:gd name="connsiteX14-1629" fmla="*/ 508000 w 9054180"/>
                <a:gd name="connsiteY14-1630" fmla="*/ 2877085 h 9056454"/>
                <a:gd name="connsiteX15-1631" fmla="*/ 3556000 w 9054180"/>
                <a:gd name="connsiteY15-1632" fmla="*/ 362485 h 9056454"/>
                <a:gd name="connsiteX16-1633" fmla="*/ 4420076 w 9054180"/>
                <a:gd name="connsiteY16-1634" fmla="*/ 31810 h 9056454"/>
                <a:gd name="connsiteX17-1635" fmla="*/ 5202775 w 9054180"/>
                <a:gd name="connsiteY17-1636" fmla="*/ 46859 h 9056454"/>
                <a:gd name="connsiteX18-1637" fmla="*/ 6083300 w 9054180"/>
                <a:gd name="connsiteY18-1638" fmla="*/ 438685 h 9056454"/>
                <a:gd name="connsiteX19-1639" fmla="*/ 6431850 w 9054180"/>
                <a:gd name="connsiteY19-1640" fmla="*/ 786285 h 9056454"/>
                <a:gd name="connsiteX0-1641" fmla="*/ 6431850 w 9054180"/>
                <a:gd name="connsiteY0-1642" fmla="*/ 786285 h 9056452"/>
                <a:gd name="connsiteX1-1643" fmla="*/ 8805801 w 9054180"/>
                <a:gd name="connsiteY1-1644" fmla="*/ 3791485 h 9056452"/>
                <a:gd name="connsiteX2-1645" fmla="*/ 9029700 w 9054180"/>
                <a:gd name="connsiteY2-1646" fmla="*/ 4528085 h 9056452"/>
                <a:gd name="connsiteX3-1647" fmla="*/ 8955375 w 9054180"/>
                <a:gd name="connsiteY3-1648" fmla="*/ 5361110 h 9056452"/>
                <a:gd name="connsiteX4-1649" fmla="*/ 8562602 w 9054180"/>
                <a:gd name="connsiteY4-1650" fmla="*/ 6142886 h 9056452"/>
                <a:gd name="connsiteX5-1651" fmla="*/ 5374926 w 9054180"/>
                <a:gd name="connsiteY5-1652" fmla="*/ 8759061 h 9056452"/>
                <a:gd name="connsiteX6-1653" fmla="*/ 4551775 w 9054180"/>
                <a:gd name="connsiteY6-1654" fmla="*/ 9020110 h 9056452"/>
                <a:gd name="connsiteX7-1655" fmla="*/ 3833050 w 9054180"/>
                <a:gd name="connsiteY7-1656" fmla="*/ 9007409 h 9056452"/>
                <a:gd name="connsiteX8-1657" fmla="*/ 3147726 w 9054180"/>
                <a:gd name="connsiteY8-1658" fmla="*/ 8752010 h 9056452"/>
                <a:gd name="connsiteX9-1659" fmla="*/ 2743200 w 9054180"/>
                <a:gd name="connsiteY9-1660" fmla="*/ 8465085 h 9056452"/>
                <a:gd name="connsiteX10-1661" fmla="*/ 368300 w 9054180"/>
                <a:gd name="connsiteY10-1662" fmla="*/ 5569485 h 9056452"/>
                <a:gd name="connsiteX11-1663" fmla="*/ 63500 w 9054180"/>
                <a:gd name="connsiteY11-1664" fmla="*/ 4947185 h 9056452"/>
                <a:gd name="connsiteX12-1665" fmla="*/ 0 w 9054180"/>
                <a:gd name="connsiteY12-1666" fmla="*/ 4426485 h 9056452"/>
                <a:gd name="connsiteX13-1667" fmla="*/ 101600 w 9054180"/>
                <a:gd name="connsiteY13-1668" fmla="*/ 3664485 h 9056452"/>
                <a:gd name="connsiteX14-1669" fmla="*/ 508000 w 9054180"/>
                <a:gd name="connsiteY14-1670" fmla="*/ 2877085 h 9056452"/>
                <a:gd name="connsiteX15-1671" fmla="*/ 3556000 w 9054180"/>
                <a:gd name="connsiteY15-1672" fmla="*/ 362485 h 9056452"/>
                <a:gd name="connsiteX16-1673" fmla="*/ 4420076 w 9054180"/>
                <a:gd name="connsiteY16-1674" fmla="*/ 31810 h 9056452"/>
                <a:gd name="connsiteX17-1675" fmla="*/ 5202775 w 9054180"/>
                <a:gd name="connsiteY17-1676" fmla="*/ 46859 h 9056452"/>
                <a:gd name="connsiteX18-1677" fmla="*/ 6083300 w 9054180"/>
                <a:gd name="connsiteY18-1678" fmla="*/ 438685 h 9056452"/>
                <a:gd name="connsiteX19-1679" fmla="*/ 6431850 w 9054180"/>
                <a:gd name="connsiteY19-1680" fmla="*/ 786285 h 9056452"/>
                <a:gd name="connsiteX0-1681" fmla="*/ 6431850 w 9054180"/>
                <a:gd name="connsiteY0-1682" fmla="*/ 786285 h 9056454"/>
                <a:gd name="connsiteX1-1683" fmla="*/ 8805801 w 9054180"/>
                <a:gd name="connsiteY1-1684" fmla="*/ 3791485 h 9056454"/>
                <a:gd name="connsiteX2-1685" fmla="*/ 9029700 w 9054180"/>
                <a:gd name="connsiteY2-1686" fmla="*/ 4528085 h 9056454"/>
                <a:gd name="connsiteX3-1687" fmla="*/ 8955375 w 9054180"/>
                <a:gd name="connsiteY3-1688" fmla="*/ 5361110 h 9056454"/>
                <a:gd name="connsiteX4-1689" fmla="*/ 8562602 w 9054180"/>
                <a:gd name="connsiteY4-1690" fmla="*/ 6142886 h 9056454"/>
                <a:gd name="connsiteX5-1691" fmla="*/ 5374926 w 9054180"/>
                <a:gd name="connsiteY5-1692" fmla="*/ 8759061 h 9056454"/>
                <a:gd name="connsiteX6-1693" fmla="*/ 4551775 w 9054180"/>
                <a:gd name="connsiteY6-1694" fmla="*/ 9020110 h 9056454"/>
                <a:gd name="connsiteX7-1695" fmla="*/ 3833050 w 9054180"/>
                <a:gd name="connsiteY7-1696" fmla="*/ 9007409 h 9056454"/>
                <a:gd name="connsiteX8-1697" fmla="*/ 3147726 w 9054180"/>
                <a:gd name="connsiteY8-1698" fmla="*/ 8752010 h 9056454"/>
                <a:gd name="connsiteX9-1699" fmla="*/ 2743200 w 9054180"/>
                <a:gd name="connsiteY9-1700" fmla="*/ 8465085 h 9056454"/>
                <a:gd name="connsiteX10-1701" fmla="*/ 368300 w 9054180"/>
                <a:gd name="connsiteY10-1702" fmla="*/ 5569485 h 9056454"/>
                <a:gd name="connsiteX11-1703" fmla="*/ 63500 w 9054180"/>
                <a:gd name="connsiteY11-1704" fmla="*/ 4947185 h 9056454"/>
                <a:gd name="connsiteX12-1705" fmla="*/ 0 w 9054180"/>
                <a:gd name="connsiteY12-1706" fmla="*/ 4426485 h 9056454"/>
                <a:gd name="connsiteX13-1707" fmla="*/ 101600 w 9054180"/>
                <a:gd name="connsiteY13-1708" fmla="*/ 3664485 h 9056454"/>
                <a:gd name="connsiteX14-1709" fmla="*/ 508000 w 9054180"/>
                <a:gd name="connsiteY14-1710" fmla="*/ 2877085 h 9056454"/>
                <a:gd name="connsiteX15-1711" fmla="*/ 3556000 w 9054180"/>
                <a:gd name="connsiteY15-1712" fmla="*/ 362485 h 9056454"/>
                <a:gd name="connsiteX16-1713" fmla="*/ 4420076 w 9054180"/>
                <a:gd name="connsiteY16-1714" fmla="*/ 31810 h 9056454"/>
                <a:gd name="connsiteX17-1715" fmla="*/ 5202775 w 9054180"/>
                <a:gd name="connsiteY17-1716" fmla="*/ 46859 h 9056454"/>
                <a:gd name="connsiteX18-1717" fmla="*/ 6083300 w 9054180"/>
                <a:gd name="connsiteY18-1718" fmla="*/ 438685 h 9056454"/>
                <a:gd name="connsiteX19-1719" fmla="*/ 6431850 w 9054180"/>
                <a:gd name="connsiteY19-1720" fmla="*/ 786285 h 9056454"/>
                <a:gd name="connsiteX0-1721" fmla="*/ 6431850 w 9054180"/>
                <a:gd name="connsiteY0-1722" fmla="*/ 786285 h 9056452"/>
                <a:gd name="connsiteX1-1723" fmla="*/ 8805801 w 9054180"/>
                <a:gd name="connsiteY1-1724" fmla="*/ 3791485 h 9056452"/>
                <a:gd name="connsiteX2-1725" fmla="*/ 9029700 w 9054180"/>
                <a:gd name="connsiteY2-1726" fmla="*/ 4528085 h 9056452"/>
                <a:gd name="connsiteX3-1727" fmla="*/ 8955375 w 9054180"/>
                <a:gd name="connsiteY3-1728" fmla="*/ 5361110 h 9056452"/>
                <a:gd name="connsiteX4-1729" fmla="*/ 8562602 w 9054180"/>
                <a:gd name="connsiteY4-1730" fmla="*/ 6142886 h 9056452"/>
                <a:gd name="connsiteX5-1731" fmla="*/ 5374926 w 9054180"/>
                <a:gd name="connsiteY5-1732" fmla="*/ 8759061 h 9056452"/>
                <a:gd name="connsiteX6-1733" fmla="*/ 4551775 w 9054180"/>
                <a:gd name="connsiteY6-1734" fmla="*/ 9020110 h 9056452"/>
                <a:gd name="connsiteX7-1735" fmla="*/ 3833050 w 9054180"/>
                <a:gd name="connsiteY7-1736" fmla="*/ 9007409 h 9056452"/>
                <a:gd name="connsiteX8-1737" fmla="*/ 3147726 w 9054180"/>
                <a:gd name="connsiteY8-1738" fmla="*/ 8752010 h 9056452"/>
                <a:gd name="connsiteX9-1739" fmla="*/ 2831177 w 9054180"/>
                <a:gd name="connsiteY9-1740" fmla="*/ 8454736 h 9056452"/>
                <a:gd name="connsiteX10-1741" fmla="*/ 368300 w 9054180"/>
                <a:gd name="connsiteY10-1742" fmla="*/ 5569485 h 9056452"/>
                <a:gd name="connsiteX11-1743" fmla="*/ 63500 w 9054180"/>
                <a:gd name="connsiteY11-1744" fmla="*/ 4947185 h 9056452"/>
                <a:gd name="connsiteX12-1745" fmla="*/ 0 w 9054180"/>
                <a:gd name="connsiteY12-1746" fmla="*/ 4426485 h 9056452"/>
                <a:gd name="connsiteX13-1747" fmla="*/ 101600 w 9054180"/>
                <a:gd name="connsiteY13-1748" fmla="*/ 3664485 h 9056452"/>
                <a:gd name="connsiteX14-1749" fmla="*/ 508000 w 9054180"/>
                <a:gd name="connsiteY14-1750" fmla="*/ 2877085 h 9056452"/>
                <a:gd name="connsiteX15-1751" fmla="*/ 3556000 w 9054180"/>
                <a:gd name="connsiteY15-1752" fmla="*/ 362485 h 9056452"/>
                <a:gd name="connsiteX16-1753" fmla="*/ 4420076 w 9054180"/>
                <a:gd name="connsiteY16-1754" fmla="*/ 31810 h 9056452"/>
                <a:gd name="connsiteX17-1755" fmla="*/ 5202775 w 9054180"/>
                <a:gd name="connsiteY17-1756" fmla="*/ 46859 h 9056452"/>
                <a:gd name="connsiteX18-1757" fmla="*/ 6083300 w 9054180"/>
                <a:gd name="connsiteY18-1758" fmla="*/ 438685 h 9056452"/>
                <a:gd name="connsiteX19-1759" fmla="*/ 6431850 w 9054180"/>
                <a:gd name="connsiteY19-1760" fmla="*/ 786285 h 9056452"/>
                <a:gd name="connsiteX0-1761" fmla="*/ 6431850 w 9054180"/>
                <a:gd name="connsiteY0-1762" fmla="*/ 786285 h 9056454"/>
                <a:gd name="connsiteX1-1763" fmla="*/ 8805801 w 9054180"/>
                <a:gd name="connsiteY1-1764" fmla="*/ 3791485 h 9056454"/>
                <a:gd name="connsiteX2-1765" fmla="*/ 9029700 w 9054180"/>
                <a:gd name="connsiteY2-1766" fmla="*/ 4528085 h 9056454"/>
                <a:gd name="connsiteX3-1767" fmla="*/ 8955375 w 9054180"/>
                <a:gd name="connsiteY3-1768" fmla="*/ 5361110 h 9056454"/>
                <a:gd name="connsiteX4-1769" fmla="*/ 8562602 w 9054180"/>
                <a:gd name="connsiteY4-1770" fmla="*/ 6142886 h 9056454"/>
                <a:gd name="connsiteX5-1771" fmla="*/ 5374926 w 9054180"/>
                <a:gd name="connsiteY5-1772" fmla="*/ 8759061 h 9056454"/>
                <a:gd name="connsiteX6-1773" fmla="*/ 4551775 w 9054180"/>
                <a:gd name="connsiteY6-1774" fmla="*/ 9020110 h 9056454"/>
                <a:gd name="connsiteX7-1775" fmla="*/ 3833050 w 9054180"/>
                <a:gd name="connsiteY7-1776" fmla="*/ 9007409 h 9056454"/>
                <a:gd name="connsiteX8-1777" fmla="*/ 3147726 w 9054180"/>
                <a:gd name="connsiteY8-1778" fmla="*/ 8752010 h 9056454"/>
                <a:gd name="connsiteX9-1779" fmla="*/ 2789776 w 9054180"/>
                <a:gd name="connsiteY9-1780" fmla="*/ 8470261 h 9056454"/>
                <a:gd name="connsiteX10-1781" fmla="*/ 368300 w 9054180"/>
                <a:gd name="connsiteY10-1782" fmla="*/ 5569485 h 9056454"/>
                <a:gd name="connsiteX11-1783" fmla="*/ 63500 w 9054180"/>
                <a:gd name="connsiteY11-1784" fmla="*/ 4947185 h 9056454"/>
                <a:gd name="connsiteX12-1785" fmla="*/ 0 w 9054180"/>
                <a:gd name="connsiteY12-1786" fmla="*/ 4426485 h 9056454"/>
                <a:gd name="connsiteX13-1787" fmla="*/ 101600 w 9054180"/>
                <a:gd name="connsiteY13-1788" fmla="*/ 3664485 h 9056454"/>
                <a:gd name="connsiteX14-1789" fmla="*/ 508000 w 9054180"/>
                <a:gd name="connsiteY14-1790" fmla="*/ 2877085 h 9056454"/>
                <a:gd name="connsiteX15-1791" fmla="*/ 3556000 w 9054180"/>
                <a:gd name="connsiteY15-1792" fmla="*/ 362485 h 9056454"/>
                <a:gd name="connsiteX16-1793" fmla="*/ 4420076 w 9054180"/>
                <a:gd name="connsiteY16-1794" fmla="*/ 31810 h 9056454"/>
                <a:gd name="connsiteX17-1795" fmla="*/ 5202775 w 9054180"/>
                <a:gd name="connsiteY17-1796" fmla="*/ 46859 h 9056454"/>
                <a:gd name="connsiteX18-1797" fmla="*/ 6083300 w 9054180"/>
                <a:gd name="connsiteY18-1798" fmla="*/ 438685 h 9056454"/>
                <a:gd name="connsiteX19-1799" fmla="*/ 6431850 w 9054180"/>
                <a:gd name="connsiteY19-1800" fmla="*/ 786285 h 9056454"/>
                <a:gd name="connsiteX0-1801" fmla="*/ 6431850 w 9054180"/>
                <a:gd name="connsiteY0-1802" fmla="*/ 786285 h 9056452"/>
                <a:gd name="connsiteX1-1803" fmla="*/ 8805801 w 9054180"/>
                <a:gd name="connsiteY1-1804" fmla="*/ 3791485 h 9056452"/>
                <a:gd name="connsiteX2-1805" fmla="*/ 9029700 w 9054180"/>
                <a:gd name="connsiteY2-1806" fmla="*/ 4528085 h 9056452"/>
                <a:gd name="connsiteX3-1807" fmla="*/ 8955375 w 9054180"/>
                <a:gd name="connsiteY3-1808" fmla="*/ 5361110 h 9056452"/>
                <a:gd name="connsiteX4-1809" fmla="*/ 8562602 w 9054180"/>
                <a:gd name="connsiteY4-1810" fmla="*/ 6142886 h 9056452"/>
                <a:gd name="connsiteX5-1811" fmla="*/ 5374926 w 9054180"/>
                <a:gd name="connsiteY5-1812" fmla="*/ 8759061 h 9056452"/>
                <a:gd name="connsiteX6-1813" fmla="*/ 4551775 w 9054180"/>
                <a:gd name="connsiteY6-1814" fmla="*/ 9020110 h 9056452"/>
                <a:gd name="connsiteX7-1815" fmla="*/ 3833050 w 9054180"/>
                <a:gd name="connsiteY7-1816" fmla="*/ 9007409 h 9056452"/>
                <a:gd name="connsiteX8-1817" fmla="*/ 3147726 w 9054180"/>
                <a:gd name="connsiteY8-1818" fmla="*/ 8752010 h 9056452"/>
                <a:gd name="connsiteX9-1819" fmla="*/ 2789776 w 9054180"/>
                <a:gd name="connsiteY9-1820" fmla="*/ 8470261 h 9056452"/>
                <a:gd name="connsiteX10-1821" fmla="*/ 414875 w 9054180"/>
                <a:gd name="connsiteY10-1822" fmla="*/ 5538434 h 9056452"/>
                <a:gd name="connsiteX11-1823" fmla="*/ 63500 w 9054180"/>
                <a:gd name="connsiteY11-1824" fmla="*/ 4947185 h 9056452"/>
                <a:gd name="connsiteX12-1825" fmla="*/ 0 w 9054180"/>
                <a:gd name="connsiteY12-1826" fmla="*/ 4426485 h 9056452"/>
                <a:gd name="connsiteX13-1827" fmla="*/ 101600 w 9054180"/>
                <a:gd name="connsiteY13-1828" fmla="*/ 3664485 h 9056452"/>
                <a:gd name="connsiteX14-1829" fmla="*/ 508000 w 9054180"/>
                <a:gd name="connsiteY14-1830" fmla="*/ 2877085 h 9056452"/>
                <a:gd name="connsiteX15-1831" fmla="*/ 3556000 w 9054180"/>
                <a:gd name="connsiteY15-1832" fmla="*/ 362485 h 9056452"/>
                <a:gd name="connsiteX16-1833" fmla="*/ 4420076 w 9054180"/>
                <a:gd name="connsiteY16-1834" fmla="*/ 31810 h 9056452"/>
                <a:gd name="connsiteX17-1835" fmla="*/ 5202775 w 9054180"/>
                <a:gd name="connsiteY17-1836" fmla="*/ 46859 h 9056452"/>
                <a:gd name="connsiteX18-1837" fmla="*/ 6083300 w 9054180"/>
                <a:gd name="connsiteY18-1838" fmla="*/ 438685 h 9056452"/>
                <a:gd name="connsiteX19-1839" fmla="*/ 6431850 w 9054180"/>
                <a:gd name="connsiteY19-1840" fmla="*/ 786285 h 9056452"/>
                <a:gd name="connsiteX0-1841" fmla="*/ 6431850 w 9054180"/>
                <a:gd name="connsiteY0-1842" fmla="*/ 786285 h 9056454"/>
                <a:gd name="connsiteX1-1843" fmla="*/ 8805801 w 9054180"/>
                <a:gd name="connsiteY1-1844" fmla="*/ 3791485 h 9056454"/>
                <a:gd name="connsiteX2-1845" fmla="*/ 9029700 w 9054180"/>
                <a:gd name="connsiteY2-1846" fmla="*/ 4528085 h 9056454"/>
                <a:gd name="connsiteX3-1847" fmla="*/ 8955375 w 9054180"/>
                <a:gd name="connsiteY3-1848" fmla="*/ 5361110 h 9056454"/>
                <a:gd name="connsiteX4-1849" fmla="*/ 8562602 w 9054180"/>
                <a:gd name="connsiteY4-1850" fmla="*/ 6142886 h 9056454"/>
                <a:gd name="connsiteX5-1851" fmla="*/ 5374926 w 9054180"/>
                <a:gd name="connsiteY5-1852" fmla="*/ 8759061 h 9056454"/>
                <a:gd name="connsiteX6-1853" fmla="*/ 4551775 w 9054180"/>
                <a:gd name="connsiteY6-1854" fmla="*/ 9020110 h 9056454"/>
                <a:gd name="connsiteX7-1855" fmla="*/ 3833050 w 9054180"/>
                <a:gd name="connsiteY7-1856" fmla="*/ 9007409 h 9056454"/>
                <a:gd name="connsiteX8-1857" fmla="*/ 3147726 w 9054180"/>
                <a:gd name="connsiteY8-1858" fmla="*/ 8752010 h 9056454"/>
                <a:gd name="connsiteX9-1859" fmla="*/ 2789776 w 9054180"/>
                <a:gd name="connsiteY9-1860" fmla="*/ 8470261 h 9056454"/>
                <a:gd name="connsiteX10-1861" fmla="*/ 383825 w 9054180"/>
                <a:gd name="connsiteY10-1862" fmla="*/ 5543609 h 9056454"/>
                <a:gd name="connsiteX11-1863" fmla="*/ 63500 w 9054180"/>
                <a:gd name="connsiteY11-1864" fmla="*/ 4947185 h 9056454"/>
                <a:gd name="connsiteX12-1865" fmla="*/ 0 w 9054180"/>
                <a:gd name="connsiteY12-1866" fmla="*/ 4426485 h 9056454"/>
                <a:gd name="connsiteX13-1867" fmla="*/ 101600 w 9054180"/>
                <a:gd name="connsiteY13-1868" fmla="*/ 3664485 h 9056454"/>
                <a:gd name="connsiteX14-1869" fmla="*/ 508000 w 9054180"/>
                <a:gd name="connsiteY14-1870" fmla="*/ 2877085 h 9056454"/>
                <a:gd name="connsiteX15-1871" fmla="*/ 3556000 w 9054180"/>
                <a:gd name="connsiteY15-1872" fmla="*/ 362485 h 9056454"/>
                <a:gd name="connsiteX16-1873" fmla="*/ 4420076 w 9054180"/>
                <a:gd name="connsiteY16-1874" fmla="*/ 31810 h 9056454"/>
                <a:gd name="connsiteX17-1875" fmla="*/ 5202775 w 9054180"/>
                <a:gd name="connsiteY17-1876" fmla="*/ 46859 h 9056454"/>
                <a:gd name="connsiteX18-1877" fmla="*/ 6083300 w 9054180"/>
                <a:gd name="connsiteY18-1878" fmla="*/ 438685 h 9056454"/>
                <a:gd name="connsiteX19-1879" fmla="*/ 6431850 w 9054180"/>
                <a:gd name="connsiteY19-1880" fmla="*/ 786285 h 9056454"/>
                <a:gd name="connsiteX0-1881" fmla="*/ 6431850 w 9054180"/>
                <a:gd name="connsiteY0-1882" fmla="*/ 786285 h 9056452"/>
                <a:gd name="connsiteX1-1883" fmla="*/ 8805801 w 9054180"/>
                <a:gd name="connsiteY1-1884" fmla="*/ 3791485 h 9056452"/>
                <a:gd name="connsiteX2-1885" fmla="*/ 9029700 w 9054180"/>
                <a:gd name="connsiteY2-1886" fmla="*/ 4528085 h 9056452"/>
                <a:gd name="connsiteX3-1887" fmla="*/ 8955375 w 9054180"/>
                <a:gd name="connsiteY3-1888" fmla="*/ 5361110 h 9056452"/>
                <a:gd name="connsiteX4-1889" fmla="*/ 8562602 w 9054180"/>
                <a:gd name="connsiteY4-1890" fmla="*/ 6142886 h 9056452"/>
                <a:gd name="connsiteX5-1891" fmla="*/ 5374926 w 9054180"/>
                <a:gd name="connsiteY5-1892" fmla="*/ 8759061 h 9056452"/>
                <a:gd name="connsiteX6-1893" fmla="*/ 4551775 w 9054180"/>
                <a:gd name="connsiteY6-1894" fmla="*/ 9020110 h 9056452"/>
                <a:gd name="connsiteX7-1895" fmla="*/ 3833050 w 9054180"/>
                <a:gd name="connsiteY7-1896" fmla="*/ 9007409 h 9056452"/>
                <a:gd name="connsiteX8-1897" fmla="*/ 3147726 w 9054180"/>
                <a:gd name="connsiteY8-1898" fmla="*/ 8752010 h 9056452"/>
                <a:gd name="connsiteX9-1899" fmla="*/ 2789776 w 9054180"/>
                <a:gd name="connsiteY9-1900" fmla="*/ 8470261 h 9056452"/>
                <a:gd name="connsiteX10-1901" fmla="*/ 383825 w 9054180"/>
                <a:gd name="connsiteY10-1902" fmla="*/ 5543609 h 9056452"/>
                <a:gd name="connsiteX11-1903" fmla="*/ 94551 w 9054180"/>
                <a:gd name="connsiteY11-1904" fmla="*/ 4942010 h 9056452"/>
                <a:gd name="connsiteX12-1905" fmla="*/ 0 w 9054180"/>
                <a:gd name="connsiteY12-1906" fmla="*/ 4426485 h 9056452"/>
                <a:gd name="connsiteX13-1907" fmla="*/ 101600 w 9054180"/>
                <a:gd name="connsiteY13-1908" fmla="*/ 3664485 h 9056452"/>
                <a:gd name="connsiteX14-1909" fmla="*/ 508000 w 9054180"/>
                <a:gd name="connsiteY14-1910" fmla="*/ 2877085 h 9056452"/>
                <a:gd name="connsiteX15-1911" fmla="*/ 3556000 w 9054180"/>
                <a:gd name="connsiteY15-1912" fmla="*/ 362485 h 9056452"/>
                <a:gd name="connsiteX16-1913" fmla="*/ 4420076 w 9054180"/>
                <a:gd name="connsiteY16-1914" fmla="*/ 31810 h 9056452"/>
                <a:gd name="connsiteX17-1915" fmla="*/ 5202775 w 9054180"/>
                <a:gd name="connsiteY17-1916" fmla="*/ 46859 h 9056452"/>
                <a:gd name="connsiteX18-1917" fmla="*/ 6083300 w 9054180"/>
                <a:gd name="connsiteY18-1918" fmla="*/ 438685 h 9056452"/>
                <a:gd name="connsiteX19-1919" fmla="*/ 6431850 w 9054180"/>
                <a:gd name="connsiteY19-1920" fmla="*/ 786285 h 9056452"/>
                <a:gd name="connsiteX0-1921" fmla="*/ 6431850 w 9054180"/>
                <a:gd name="connsiteY0-1922" fmla="*/ 786285 h 9056454"/>
                <a:gd name="connsiteX1-1923" fmla="*/ 8805801 w 9054180"/>
                <a:gd name="connsiteY1-1924" fmla="*/ 3791485 h 9056454"/>
                <a:gd name="connsiteX2-1925" fmla="*/ 9029700 w 9054180"/>
                <a:gd name="connsiteY2-1926" fmla="*/ 4528085 h 9056454"/>
                <a:gd name="connsiteX3-1927" fmla="*/ 8955375 w 9054180"/>
                <a:gd name="connsiteY3-1928" fmla="*/ 5361110 h 9056454"/>
                <a:gd name="connsiteX4-1929" fmla="*/ 8562602 w 9054180"/>
                <a:gd name="connsiteY4-1930" fmla="*/ 6142886 h 9056454"/>
                <a:gd name="connsiteX5-1931" fmla="*/ 5374926 w 9054180"/>
                <a:gd name="connsiteY5-1932" fmla="*/ 8759061 h 9056454"/>
                <a:gd name="connsiteX6-1933" fmla="*/ 4551775 w 9054180"/>
                <a:gd name="connsiteY6-1934" fmla="*/ 9020110 h 9056454"/>
                <a:gd name="connsiteX7-1935" fmla="*/ 3833050 w 9054180"/>
                <a:gd name="connsiteY7-1936" fmla="*/ 9007409 h 9056454"/>
                <a:gd name="connsiteX8-1937" fmla="*/ 3147726 w 9054180"/>
                <a:gd name="connsiteY8-1938" fmla="*/ 8752010 h 9056454"/>
                <a:gd name="connsiteX9-1939" fmla="*/ 2789776 w 9054180"/>
                <a:gd name="connsiteY9-1940" fmla="*/ 8470261 h 9056454"/>
                <a:gd name="connsiteX10-1941" fmla="*/ 383825 w 9054180"/>
                <a:gd name="connsiteY10-1942" fmla="*/ 5543609 h 9056454"/>
                <a:gd name="connsiteX11-1943" fmla="*/ 94551 w 9054180"/>
                <a:gd name="connsiteY11-1944" fmla="*/ 4942010 h 9056454"/>
                <a:gd name="connsiteX12-1945" fmla="*/ 0 w 9054180"/>
                <a:gd name="connsiteY12-1946" fmla="*/ 4426485 h 9056454"/>
                <a:gd name="connsiteX13-1947" fmla="*/ 101600 w 9054180"/>
                <a:gd name="connsiteY13-1948" fmla="*/ 3664485 h 9056454"/>
                <a:gd name="connsiteX14-1949" fmla="*/ 508000 w 9054180"/>
                <a:gd name="connsiteY14-1950" fmla="*/ 2877085 h 9056454"/>
                <a:gd name="connsiteX15-1951" fmla="*/ 3556000 w 9054180"/>
                <a:gd name="connsiteY15-1952" fmla="*/ 362485 h 9056454"/>
                <a:gd name="connsiteX16-1953" fmla="*/ 4420076 w 9054180"/>
                <a:gd name="connsiteY16-1954" fmla="*/ 31810 h 9056454"/>
                <a:gd name="connsiteX17-1955" fmla="*/ 5202775 w 9054180"/>
                <a:gd name="connsiteY17-1956" fmla="*/ 46859 h 9056454"/>
                <a:gd name="connsiteX18-1957" fmla="*/ 6083300 w 9054180"/>
                <a:gd name="connsiteY18-1958" fmla="*/ 438685 h 9056454"/>
                <a:gd name="connsiteX19-1959" fmla="*/ 6431850 w 9054180"/>
                <a:gd name="connsiteY19-1960" fmla="*/ 786285 h 9056454"/>
                <a:gd name="connsiteX0-1961" fmla="*/ 6395625 w 9017955"/>
                <a:gd name="connsiteY0-1962" fmla="*/ 786285 h 9056452"/>
                <a:gd name="connsiteX1-1963" fmla="*/ 8769576 w 9017955"/>
                <a:gd name="connsiteY1-1964" fmla="*/ 3791485 h 9056452"/>
                <a:gd name="connsiteX2-1965" fmla="*/ 8993475 w 9017955"/>
                <a:gd name="connsiteY2-1966" fmla="*/ 4528085 h 9056452"/>
                <a:gd name="connsiteX3-1967" fmla="*/ 8919150 w 9017955"/>
                <a:gd name="connsiteY3-1968" fmla="*/ 5361110 h 9056452"/>
                <a:gd name="connsiteX4-1969" fmla="*/ 8526377 w 9017955"/>
                <a:gd name="connsiteY4-1970" fmla="*/ 6142886 h 9056452"/>
                <a:gd name="connsiteX5-1971" fmla="*/ 5338701 w 9017955"/>
                <a:gd name="connsiteY5-1972" fmla="*/ 8759061 h 9056452"/>
                <a:gd name="connsiteX6-1973" fmla="*/ 4515550 w 9017955"/>
                <a:gd name="connsiteY6-1974" fmla="*/ 9020110 h 9056452"/>
                <a:gd name="connsiteX7-1975" fmla="*/ 3796825 w 9017955"/>
                <a:gd name="connsiteY7-1976" fmla="*/ 9007409 h 9056452"/>
                <a:gd name="connsiteX8-1977" fmla="*/ 3111501 w 9017955"/>
                <a:gd name="connsiteY8-1978" fmla="*/ 8752010 h 9056452"/>
                <a:gd name="connsiteX9-1979" fmla="*/ 2753551 w 9017955"/>
                <a:gd name="connsiteY9-1980" fmla="*/ 8470261 h 9056452"/>
                <a:gd name="connsiteX10-1981" fmla="*/ 347600 w 9017955"/>
                <a:gd name="connsiteY10-1982" fmla="*/ 5543609 h 9056452"/>
                <a:gd name="connsiteX11-1983" fmla="*/ 58326 w 9017955"/>
                <a:gd name="connsiteY11-1984" fmla="*/ 4942010 h 9056452"/>
                <a:gd name="connsiteX12-1985" fmla="*/ 0 w 9017955"/>
                <a:gd name="connsiteY12-1986" fmla="*/ 4416135 h 9056452"/>
                <a:gd name="connsiteX13-1987" fmla="*/ 65375 w 9017955"/>
                <a:gd name="connsiteY13-1988" fmla="*/ 3664485 h 9056452"/>
                <a:gd name="connsiteX14-1989" fmla="*/ 471775 w 9017955"/>
                <a:gd name="connsiteY14-1990" fmla="*/ 2877085 h 9056452"/>
                <a:gd name="connsiteX15-1991" fmla="*/ 3519775 w 9017955"/>
                <a:gd name="connsiteY15-1992" fmla="*/ 362485 h 9056452"/>
                <a:gd name="connsiteX16-1993" fmla="*/ 4383851 w 9017955"/>
                <a:gd name="connsiteY16-1994" fmla="*/ 31810 h 9056452"/>
                <a:gd name="connsiteX17-1995" fmla="*/ 5166550 w 9017955"/>
                <a:gd name="connsiteY17-1996" fmla="*/ 46859 h 9056452"/>
                <a:gd name="connsiteX18-1997" fmla="*/ 6047075 w 9017955"/>
                <a:gd name="connsiteY18-1998" fmla="*/ 438685 h 9056452"/>
                <a:gd name="connsiteX19-1999" fmla="*/ 6395625 w 9017955"/>
                <a:gd name="connsiteY19-2000" fmla="*/ 786285 h 9056452"/>
                <a:gd name="connsiteX0-2001" fmla="*/ 6452550 w 9074880"/>
                <a:gd name="connsiteY0-2002" fmla="*/ 786285 h 9056454"/>
                <a:gd name="connsiteX1-2003" fmla="*/ 8826501 w 9074880"/>
                <a:gd name="connsiteY1-2004" fmla="*/ 3791485 h 9056454"/>
                <a:gd name="connsiteX2-2005" fmla="*/ 9050400 w 9074880"/>
                <a:gd name="connsiteY2-2006" fmla="*/ 4528085 h 9056454"/>
                <a:gd name="connsiteX3-2007" fmla="*/ 8976075 w 9074880"/>
                <a:gd name="connsiteY3-2008" fmla="*/ 5361110 h 9056454"/>
                <a:gd name="connsiteX4-2009" fmla="*/ 8583302 w 9074880"/>
                <a:gd name="connsiteY4-2010" fmla="*/ 6142886 h 9056454"/>
                <a:gd name="connsiteX5-2011" fmla="*/ 5395626 w 9074880"/>
                <a:gd name="connsiteY5-2012" fmla="*/ 8759061 h 9056454"/>
                <a:gd name="connsiteX6-2013" fmla="*/ 4572475 w 9074880"/>
                <a:gd name="connsiteY6-2014" fmla="*/ 9020110 h 9056454"/>
                <a:gd name="connsiteX7-2015" fmla="*/ 3853750 w 9074880"/>
                <a:gd name="connsiteY7-2016" fmla="*/ 9007409 h 9056454"/>
                <a:gd name="connsiteX8-2017" fmla="*/ 3168426 w 9074880"/>
                <a:gd name="connsiteY8-2018" fmla="*/ 8752010 h 9056454"/>
                <a:gd name="connsiteX9-2019" fmla="*/ 2810476 w 9074880"/>
                <a:gd name="connsiteY9-2020" fmla="*/ 8470261 h 9056454"/>
                <a:gd name="connsiteX10-2021" fmla="*/ 404525 w 9074880"/>
                <a:gd name="connsiteY10-2022" fmla="*/ 5543609 h 9056454"/>
                <a:gd name="connsiteX11-2023" fmla="*/ 115251 w 9074880"/>
                <a:gd name="connsiteY11-2024" fmla="*/ 4942010 h 9056454"/>
                <a:gd name="connsiteX12-2025" fmla="*/ 0 w 9074880"/>
                <a:gd name="connsiteY12-2026" fmla="*/ 4426485 h 9056454"/>
                <a:gd name="connsiteX13-2027" fmla="*/ 122300 w 9074880"/>
                <a:gd name="connsiteY13-2028" fmla="*/ 3664485 h 9056454"/>
                <a:gd name="connsiteX14-2029" fmla="*/ 528700 w 9074880"/>
                <a:gd name="connsiteY14-2030" fmla="*/ 2877085 h 9056454"/>
                <a:gd name="connsiteX15-2031" fmla="*/ 3576700 w 9074880"/>
                <a:gd name="connsiteY15-2032" fmla="*/ 362485 h 9056454"/>
                <a:gd name="connsiteX16-2033" fmla="*/ 4440776 w 9074880"/>
                <a:gd name="connsiteY16-2034" fmla="*/ 31810 h 9056454"/>
                <a:gd name="connsiteX17-2035" fmla="*/ 5223475 w 9074880"/>
                <a:gd name="connsiteY17-2036" fmla="*/ 46859 h 9056454"/>
                <a:gd name="connsiteX18-2037" fmla="*/ 6104000 w 9074880"/>
                <a:gd name="connsiteY18-2038" fmla="*/ 438685 h 9056454"/>
                <a:gd name="connsiteX19-2039" fmla="*/ 6452550 w 9074880"/>
                <a:gd name="connsiteY19-2040" fmla="*/ 786285 h 9056454"/>
                <a:gd name="connsiteX0-2041" fmla="*/ 6453098 w 9075428"/>
                <a:gd name="connsiteY0-2042" fmla="*/ 786285 h 9056452"/>
                <a:gd name="connsiteX1-2043" fmla="*/ 8827049 w 9075428"/>
                <a:gd name="connsiteY1-2044" fmla="*/ 3791485 h 9056452"/>
                <a:gd name="connsiteX2-2045" fmla="*/ 9050948 w 9075428"/>
                <a:gd name="connsiteY2-2046" fmla="*/ 4528085 h 9056452"/>
                <a:gd name="connsiteX3-2047" fmla="*/ 8976623 w 9075428"/>
                <a:gd name="connsiteY3-2048" fmla="*/ 5361110 h 9056452"/>
                <a:gd name="connsiteX4-2049" fmla="*/ 8583850 w 9075428"/>
                <a:gd name="connsiteY4-2050" fmla="*/ 6142886 h 9056452"/>
                <a:gd name="connsiteX5-2051" fmla="*/ 5396174 w 9075428"/>
                <a:gd name="connsiteY5-2052" fmla="*/ 8759061 h 9056452"/>
                <a:gd name="connsiteX6-2053" fmla="*/ 4573023 w 9075428"/>
                <a:gd name="connsiteY6-2054" fmla="*/ 9020110 h 9056452"/>
                <a:gd name="connsiteX7-2055" fmla="*/ 3854298 w 9075428"/>
                <a:gd name="connsiteY7-2056" fmla="*/ 9007409 h 9056452"/>
                <a:gd name="connsiteX8-2057" fmla="*/ 3168974 w 9075428"/>
                <a:gd name="connsiteY8-2058" fmla="*/ 8752010 h 9056452"/>
                <a:gd name="connsiteX9-2059" fmla="*/ 2811024 w 9075428"/>
                <a:gd name="connsiteY9-2060" fmla="*/ 8470261 h 9056452"/>
                <a:gd name="connsiteX10-2061" fmla="*/ 405073 w 9075428"/>
                <a:gd name="connsiteY10-2062" fmla="*/ 5543609 h 9056452"/>
                <a:gd name="connsiteX11-2063" fmla="*/ 115799 w 9075428"/>
                <a:gd name="connsiteY11-2064" fmla="*/ 4942010 h 9056452"/>
                <a:gd name="connsiteX12-2065" fmla="*/ 548 w 9075428"/>
                <a:gd name="connsiteY12-2066" fmla="*/ 4426485 h 9056452"/>
                <a:gd name="connsiteX13-2067" fmla="*/ 122848 w 9075428"/>
                <a:gd name="connsiteY13-2068" fmla="*/ 3664485 h 9056452"/>
                <a:gd name="connsiteX14-2069" fmla="*/ 529248 w 9075428"/>
                <a:gd name="connsiteY14-2070" fmla="*/ 2877085 h 9056452"/>
                <a:gd name="connsiteX15-2071" fmla="*/ 3577248 w 9075428"/>
                <a:gd name="connsiteY15-2072" fmla="*/ 362485 h 9056452"/>
                <a:gd name="connsiteX16-2073" fmla="*/ 4441324 w 9075428"/>
                <a:gd name="connsiteY16-2074" fmla="*/ 31810 h 9056452"/>
                <a:gd name="connsiteX17-2075" fmla="*/ 5224023 w 9075428"/>
                <a:gd name="connsiteY17-2076" fmla="*/ 46859 h 9056452"/>
                <a:gd name="connsiteX18-2077" fmla="*/ 6104548 w 9075428"/>
                <a:gd name="connsiteY18-2078" fmla="*/ 438685 h 9056452"/>
                <a:gd name="connsiteX19-2079" fmla="*/ 6453098 w 9075428"/>
                <a:gd name="connsiteY19-2080" fmla="*/ 786285 h 9056452"/>
                <a:gd name="connsiteX0-2081" fmla="*/ 6453621 w 9075951"/>
                <a:gd name="connsiteY0-2082" fmla="*/ 786285 h 9056454"/>
                <a:gd name="connsiteX1-2083" fmla="*/ 8827572 w 9075951"/>
                <a:gd name="connsiteY1-2084" fmla="*/ 3791485 h 9056454"/>
                <a:gd name="connsiteX2-2085" fmla="*/ 9051471 w 9075951"/>
                <a:gd name="connsiteY2-2086" fmla="*/ 4528085 h 9056454"/>
                <a:gd name="connsiteX3-2087" fmla="*/ 8977146 w 9075951"/>
                <a:gd name="connsiteY3-2088" fmla="*/ 5361110 h 9056454"/>
                <a:gd name="connsiteX4-2089" fmla="*/ 8584373 w 9075951"/>
                <a:gd name="connsiteY4-2090" fmla="*/ 6142886 h 9056454"/>
                <a:gd name="connsiteX5-2091" fmla="*/ 5396697 w 9075951"/>
                <a:gd name="connsiteY5-2092" fmla="*/ 8759061 h 9056454"/>
                <a:gd name="connsiteX6-2093" fmla="*/ 4573546 w 9075951"/>
                <a:gd name="connsiteY6-2094" fmla="*/ 9020110 h 9056454"/>
                <a:gd name="connsiteX7-2095" fmla="*/ 3854821 w 9075951"/>
                <a:gd name="connsiteY7-2096" fmla="*/ 9007409 h 9056454"/>
                <a:gd name="connsiteX8-2097" fmla="*/ 3169497 w 9075951"/>
                <a:gd name="connsiteY8-2098" fmla="*/ 8752010 h 9056454"/>
                <a:gd name="connsiteX9-2099" fmla="*/ 2811547 w 9075951"/>
                <a:gd name="connsiteY9-2100" fmla="*/ 8470261 h 9056454"/>
                <a:gd name="connsiteX10-2101" fmla="*/ 405596 w 9075951"/>
                <a:gd name="connsiteY10-2102" fmla="*/ 5543609 h 9056454"/>
                <a:gd name="connsiteX11-2103" fmla="*/ 116322 w 9075951"/>
                <a:gd name="connsiteY11-2104" fmla="*/ 4942010 h 9056454"/>
                <a:gd name="connsiteX12-2105" fmla="*/ 1071 w 9075951"/>
                <a:gd name="connsiteY12-2106" fmla="*/ 4426485 h 9056454"/>
                <a:gd name="connsiteX13-2107" fmla="*/ 123371 w 9075951"/>
                <a:gd name="connsiteY13-2108" fmla="*/ 3664485 h 9056454"/>
                <a:gd name="connsiteX14-2109" fmla="*/ 529771 w 9075951"/>
                <a:gd name="connsiteY14-2110" fmla="*/ 2877085 h 9056454"/>
                <a:gd name="connsiteX15-2111" fmla="*/ 3577771 w 9075951"/>
                <a:gd name="connsiteY15-2112" fmla="*/ 362485 h 9056454"/>
                <a:gd name="connsiteX16-2113" fmla="*/ 4441847 w 9075951"/>
                <a:gd name="connsiteY16-2114" fmla="*/ 31810 h 9056454"/>
                <a:gd name="connsiteX17-2115" fmla="*/ 5224546 w 9075951"/>
                <a:gd name="connsiteY17-2116" fmla="*/ 46859 h 9056454"/>
                <a:gd name="connsiteX18-2117" fmla="*/ 6105071 w 9075951"/>
                <a:gd name="connsiteY18-2118" fmla="*/ 438685 h 9056454"/>
                <a:gd name="connsiteX19-2119" fmla="*/ 6453621 w 9075951"/>
                <a:gd name="connsiteY19-2120" fmla="*/ 786285 h 9056454"/>
                <a:gd name="connsiteX0-2121" fmla="*/ 6453621 w 9075951"/>
                <a:gd name="connsiteY0-2122" fmla="*/ 786285 h 9056452"/>
                <a:gd name="connsiteX1-2123" fmla="*/ 8827572 w 9075951"/>
                <a:gd name="connsiteY1-2124" fmla="*/ 3791485 h 9056452"/>
                <a:gd name="connsiteX2-2125" fmla="*/ 9051471 w 9075951"/>
                <a:gd name="connsiteY2-2126" fmla="*/ 4528085 h 9056452"/>
                <a:gd name="connsiteX3-2127" fmla="*/ 8977146 w 9075951"/>
                <a:gd name="connsiteY3-2128" fmla="*/ 5361110 h 9056452"/>
                <a:gd name="connsiteX4-2129" fmla="*/ 8584373 w 9075951"/>
                <a:gd name="connsiteY4-2130" fmla="*/ 6142886 h 9056452"/>
                <a:gd name="connsiteX5-2131" fmla="*/ 5396697 w 9075951"/>
                <a:gd name="connsiteY5-2132" fmla="*/ 8759061 h 9056452"/>
                <a:gd name="connsiteX6-2133" fmla="*/ 4573546 w 9075951"/>
                <a:gd name="connsiteY6-2134" fmla="*/ 9020110 h 9056452"/>
                <a:gd name="connsiteX7-2135" fmla="*/ 3854821 w 9075951"/>
                <a:gd name="connsiteY7-2136" fmla="*/ 9007409 h 9056452"/>
                <a:gd name="connsiteX8-2137" fmla="*/ 3169497 w 9075951"/>
                <a:gd name="connsiteY8-2138" fmla="*/ 8752010 h 9056452"/>
                <a:gd name="connsiteX9-2139" fmla="*/ 2811547 w 9075951"/>
                <a:gd name="connsiteY9-2140" fmla="*/ 8470261 h 9056452"/>
                <a:gd name="connsiteX10-2141" fmla="*/ 405596 w 9075951"/>
                <a:gd name="connsiteY10-2142" fmla="*/ 5543609 h 9056452"/>
                <a:gd name="connsiteX11-2143" fmla="*/ 116322 w 9075951"/>
                <a:gd name="connsiteY11-2144" fmla="*/ 4942010 h 9056452"/>
                <a:gd name="connsiteX12-2145" fmla="*/ 1071 w 9075951"/>
                <a:gd name="connsiteY12-2146" fmla="*/ 4426485 h 9056452"/>
                <a:gd name="connsiteX13-2147" fmla="*/ 123371 w 9075951"/>
                <a:gd name="connsiteY13-2148" fmla="*/ 3664485 h 9056452"/>
                <a:gd name="connsiteX14-2149" fmla="*/ 529771 w 9075951"/>
                <a:gd name="connsiteY14-2150" fmla="*/ 2877085 h 9056452"/>
                <a:gd name="connsiteX15-2151" fmla="*/ 3577771 w 9075951"/>
                <a:gd name="connsiteY15-2152" fmla="*/ 362485 h 9056452"/>
                <a:gd name="connsiteX16-2153" fmla="*/ 4441847 w 9075951"/>
                <a:gd name="connsiteY16-2154" fmla="*/ 31810 h 9056452"/>
                <a:gd name="connsiteX17-2155" fmla="*/ 5224546 w 9075951"/>
                <a:gd name="connsiteY17-2156" fmla="*/ 46859 h 9056452"/>
                <a:gd name="connsiteX18-2157" fmla="*/ 6105071 w 9075951"/>
                <a:gd name="connsiteY18-2158" fmla="*/ 438685 h 9056452"/>
                <a:gd name="connsiteX19-2159" fmla="*/ 6453621 w 9075951"/>
                <a:gd name="connsiteY19-2160" fmla="*/ 786285 h 9056452"/>
                <a:gd name="connsiteX0-2161" fmla="*/ 6454666 w 9076996"/>
                <a:gd name="connsiteY0-2162" fmla="*/ 786285 h 9056454"/>
                <a:gd name="connsiteX1-2163" fmla="*/ 8828617 w 9076996"/>
                <a:gd name="connsiteY1-2164" fmla="*/ 3791485 h 9056454"/>
                <a:gd name="connsiteX2-2165" fmla="*/ 9052516 w 9076996"/>
                <a:gd name="connsiteY2-2166" fmla="*/ 4528085 h 9056454"/>
                <a:gd name="connsiteX3-2167" fmla="*/ 8978191 w 9076996"/>
                <a:gd name="connsiteY3-2168" fmla="*/ 5361110 h 9056454"/>
                <a:gd name="connsiteX4-2169" fmla="*/ 8585418 w 9076996"/>
                <a:gd name="connsiteY4-2170" fmla="*/ 6142886 h 9056454"/>
                <a:gd name="connsiteX5-2171" fmla="*/ 5397742 w 9076996"/>
                <a:gd name="connsiteY5-2172" fmla="*/ 8759061 h 9056454"/>
                <a:gd name="connsiteX6-2173" fmla="*/ 4574591 w 9076996"/>
                <a:gd name="connsiteY6-2174" fmla="*/ 9020110 h 9056454"/>
                <a:gd name="connsiteX7-2175" fmla="*/ 3855866 w 9076996"/>
                <a:gd name="connsiteY7-2176" fmla="*/ 9007409 h 9056454"/>
                <a:gd name="connsiteX8-2177" fmla="*/ 3170542 w 9076996"/>
                <a:gd name="connsiteY8-2178" fmla="*/ 8752010 h 9056454"/>
                <a:gd name="connsiteX9-2179" fmla="*/ 2812592 w 9076996"/>
                <a:gd name="connsiteY9-2180" fmla="*/ 8470261 h 9056454"/>
                <a:gd name="connsiteX10-2181" fmla="*/ 406641 w 9076996"/>
                <a:gd name="connsiteY10-2182" fmla="*/ 5543609 h 9056454"/>
                <a:gd name="connsiteX11-2183" fmla="*/ 91492 w 9076996"/>
                <a:gd name="connsiteY11-2184" fmla="*/ 4947185 h 9056454"/>
                <a:gd name="connsiteX12-2185" fmla="*/ 2116 w 9076996"/>
                <a:gd name="connsiteY12-2186" fmla="*/ 4426485 h 9056454"/>
                <a:gd name="connsiteX13-2187" fmla="*/ 124416 w 9076996"/>
                <a:gd name="connsiteY13-2188" fmla="*/ 3664485 h 9056454"/>
                <a:gd name="connsiteX14-2189" fmla="*/ 530816 w 9076996"/>
                <a:gd name="connsiteY14-2190" fmla="*/ 2877085 h 9056454"/>
                <a:gd name="connsiteX15-2191" fmla="*/ 3578816 w 9076996"/>
                <a:gd name="connsiteY15-2192" fmla="*/ 362485 h 9056454"/>
                <a:gd name="connsiteX16-2193" fmla="*/ 4442892 w 9076996"/>
                <a:gd name="connsiteY16-2194" fmla="*/ 31810 h 9056454"/>
                <a:gd name="connsiteX17-2195" fmla="*/ 5225591 w 9076996"/>
                <a:gd name="connsiteY17-2196" fmla="*/ 46859 h 9056454"/>
                <a:gd name="connsiteX18-2197" fmla="*/ 6106116 w 9076996"/>
                <a:gd name="connsiteY18-2198" fmla="*/ 438685 h 9056454"/>
                <a:gd name="connsiteX19-2199" fmla="*/ 6454666 w 9076996"/>
                <a:gd name="connsiteY19-2200" fmla="*/ 786285 h 9056454"/>
                <a:gd name="connsiteX0-2201" fmla="*/ 6453212 w 9075542"/>
                <a:gd name="connsiteY0-2202" fmla="*/ 786285 h 9056452"/>
                <a:gd name="connsiteX1-2203" fmla="*/ 8827163 w 9075542"/>
                <a:gd name="connsiteY1-2204" fmla="*/ 3791485 h 9056452"/>
                <a:gd name="connsiteX2-2205" fmla="*/ 9051062 w 9075542"/>
                <a:gd name="connsiteY2-2206" fmla="*/ 4528085 h 9056452"/>
                <a:gd name="connsiteX3-2207" fmla="*/ 8976737 w 9075542"/>
                <a:gd name="connsiteY3-2208" fmla="*/ 5361110 h 9056452"/>
                <a:gd name="connsiteX4-2209" fmla="*/ 8583964 w 9075542"/>
                <a:gd name="connsiteY4-2210" fmla="*/ 6142886 h 9056452"/>
                <a:gd name="connsiteX5-2211" fmla="*/ 5396288 w 9075542"/>
                <a:gd name="connsiteY5-2212" fmla="*/ 8759061 h 9056452"/>
                <a:gd name="connsiteX6-2213" fmla="*/ 4573137 w 9075542"/>
                <a:gd name="connsiteY6-2214" fmla="*/ 9020110 h 9056452"/>
                <a:gd name="connsiteX7-2215" fmla="*/ 3854412 w 9075542"/>
                <a:gd name="connsiteY7-2216" fmla="*/ 9007409 h 9056452"/>
                <a:gd name="connsiteX8-2217" fmla="*/ 3169088 w 9075542"/>
                <a:gd name="connsiteY8-2218" fmla="*/ 8752010 h 9056452"/>
                <a:gd name="connsiteX9-2219" fmla="*/ 2811138 w 9075542"/>
                <a:gd name="connsiteY9-2220" fmla="*/ 8470261 h 9056452"/>
                <a:gd name="connsiteX10-2221" fmla="*/ 405187 w 9075542"/>
                <a:gd name="connsiteY10-2222" fmla="*/ 5543609 h 9056452"/>
                <a:gd name="connsiteX11-2223" fmla="*/ 90038 w 9075542"/>
                <a:gd name="connsiteY11-2224" fmla="*/ 4947185 h 9056452"/>
                <a:gd name="connsiteX12-2225" fmla="*/ 662 w 9075542"/>
                <a:gd name="connsiteY12-2226" fmla="*/ 4426485 h 9056452"/>
                <a:gd name="connsiteX13-2227" fmla="*/ 122962 w 9075542"/>
                <a:gd name="connsiteY13-2228" fmla="*/ 3664485 h 9056452"/>
                <a:gd name="connsiteX14-2229" fmla="*/ 529362 w 9075542"/>
                <a:gd name="connsiteY14-2230" fmla="*/ 2877085 h 9056452"/>
                <a:gd name="connsiteX15-2231" fmla="*/ 3577362 w 9075542"/>
                <a:gd name="connsiteY15-2232" fmla="*/ 362485 h 9056452"/>
                <a:gd name="connsiteX16-2233" fmla="*/ 4441438 w 9075542"/>
                <a:gd name="connsiteY16-2234" fmla="*/ 31810 h 9056452"/>
                <a:gd name="connsiteX17-2235" fmla="*/ 5224137 w 9075542"/>
                <a:gd name="connsiteY17-2236" fmla="*/ 46859 h 9056452"/>
                <a:gd name="connsiteX18-2237" fmla="*/ 6104662 w 9075542"/>
                <a:gd name="connsiteY18-2238" fmla="*/ 438685 h 9056452"/>
                <a:gd name="connsiteX19-2239" fmla="*/ 6453212 w 9075542"/>
                <a:gd name="connsiteY19-2240" fmla="*/ 786285 h 9056452"/>
                <a:gd name="connsiteX0-2241" fmla="*/ 6453070 w 9075400"/>
                <a:gd name="connsiteY0-2242" fmla="*/ 786285 h 9056454"/>
                <a:gd name="connsiteX1-2243" fmla="*/ 8827021 w 9075400"/>
                <a:gd name="connsiteY1-2244" fmla="*/ 3791485 h 9056454"/>
                <a:gd name="connsiteX2-2245" fmla="*/ 9050920 w 9075400"/>
                <a:gd name="connsiteY2-2246" fmla="*/ 4528085 h 9056454"/>
                <a:gd name="connsiteX3-2247" fmla="*/ 8976595 w 9075400"/>
                <a:gd name="connsiteY3-2248" fmla="*/ 5361110 h 9056454"/>
                <a:gd name="connsiteX4-2249" fmla="*/ 8583822 w 9075400"/>
                <a:gd name="connsiteY4-2250" fmla="*/ 6142886 h 9056454"/>
                <a:gd name="connsiteX5-2251" fmla="*/ 5396146 w 9075400"/>
                <a:gd name="connsiteY5-2252" fmla="*/ 8759061 h 9056454"/>
                <a:gd name="connsiteX6-2253" fmla="*/ 4572995 w 9075400"/>
                <a:gd name="connsiteY6-2254" fmla="*/ 9020110 h 9056454"/>
                <a:gd name="connsiteX7-2255" fmla="*/ 3854270 w 9075400"/>
                <a:gd name="connsiteY7-2256" fmla="*/ 9007409 h 9056454"/>
                <a:gd name="connsiteX8-2257" fmla="*/ 3168946 w 9075400"/>
                <a:gd name="connsiteY8-2258" fmla="*/ 8752010 h 9056454"/>
                <a:gd name="connsiteX9-2259" fmla="*/ 2810996 w 9075400"/>
                <a:gd name="connsiteY9-2260" fmla="*/ 8470261 h 9056454"/>
                <a:gd name="connsiteX10-2261" fmla="*/ 405045 w 9075400"/>
                <a:gd name="connsiteY10-2262" fmla="*/ 5543609 h 9056454"/>
                <a:gd name="connsiteX11-2263" fmla="*/ 110596 w 9075400"/>
                <a:gd name="connsiteY11-2264" fmla="*/ 4947185 h 9056454"/>
                <a:gd name="connsiteX12-2265" fmla="*/ 520 w 9075400"/>
                <a:gd name="connsiteY12-2266" fmla="*/ 4426485 h 9056454"/>
                <a:gd name="connsiteX13-2267" fmla="*/ 122820 w 9075400"/>
                <a:gd name="connsiteY13-2268" fmla="*/ 3664485 h 9056454"/>
                <a:gd name="connsiteX14-2269" fmla="*/ 529220 w 9075400"/>
                <a:gd name="connsiteY14-2270" fmla="*/ 2877085 h 9056454"/>
                <a:gd name="connsiteX15-2271" fmla="*/ 3577220 w 9075400"/>
                <a:gd name="connsiteY15-2272" fmla="*/ 362485 h 9056454"/>
                <a:gd name="connsiteX16-2273" fmla="*/ 4441296 w 9075400"/>
                <a:gd name="connsiteY16-2274" fmla="*/ 31810 h 9056454"/>
                <a:gd name="connsiteX17-2275" fmla="*/ 5223995 w 9075400"/>
                <a:gd name="connsiteY17-2276" fmla="*/ 46859 h 9056454"/>
                <a:gd name="connsiteX18-2277" fmla="*/ 6104520 w 9075400"/>
                <a:gd name="connsiteY18-2278" fmla="*/ 438685 h 9056454"/>
                <a:gd name="connsiteX19-2279" fmla="*/ 6453070 w 9075400"/>
                <a:gd name="connsiteY19-2280" fmla="*/ 786285 h 9056454"/>
                <a:gd name="connsiteX0-2281" fmla="*/ 6453254 w 9075584"/>
                <a:gd name="connsiteY0-2282" fmla="*/ 786285 h 9056452"/>
                <a:gd name="connsiteX1-2283" fmla="*/ 8827205 w 9075584"/>
                <a:gd name="connsiteY1-2284" fmla="*/ 3791485 h 9056452"/>
                <a:gd name="connsiteX2-2285" fmla="*/ 9051104 w 9075584"/>
                <a:gd name="connsiteY2-2286" fmla="*/ 4528085 h 9056452"/>
                <a:gd name="connsiteX3-2287" fmla="*/ 8976779 w 9075584"/>
                <a:gd name="connsiteY3-2288" fmla="*/ 5361110 h 9056452"/>
                <a:gd name="connsiteX4-2289" fmla="*/ 8584006 w 9075584"/>
                <a:gd name="connsiteY4-2290" fmla="*/ 6142886 h 9056452"/>
                <a:gd name="connsiteX5-2291" fmla="*/ 5396330 w 9075584"/>
                <a:gd name="connsiteY5-2292" fmla="*/ 8759061 h 9056452"/>
                <a:gd name="connsiteX6-2293" fmla="*/ 4573179 w 9075584"/>
                <a:gd name="connsiteY6-2294" fmla="*/ 9020110 h 9056452"/>
                <a:gd name="connsiteX7-2295" fmla="*/ 3854454 w 9075584"/>
                <a:gd name="connsiteY7-2296" fmla="*/ 9007409 h 9056452"/>
                <a:gd name="connsiteX8-2297" fmla="*/ 3169130 w 9075584"/>
                <a:gd name="connsiteY8-2298" fmla="*/ 8752010 h 9056452"/>
                <a:gd name="connsiteX9-2299" fmla="*/ 2811180 w 9075584"/>
                <a:gd name="connsiteY9-2300" fmla="*/ 8470261 h 9056452"/>
                <a:gd name="connsiteX10-2301" fmla="*/ 405229 w 9075584"/>
                <a:gd name="connsiteY10-2302" fmla="*/ 5543609 h 9056452"/>
                <a:gd name="connsiteX11-2303" fmla="*/ 110780 w 9075584"/>
                <a:gd name="connsiteY11-2304" fmla="*/ 4947185 h 9056452"/>
                <a:gd name="connsiteX12-2305" fmla="*/ 704 w 9075584"/>
                <a:gd name="connsiteY12-2306" fmla="*/ 4426485 h 9056452"/>
                <a:gd name="connsiteX13-2307" fmla="*/ 123004 w 9075584"/>
                <a:gd name="connsiteY13-2308" fmla="*/ 3664485 h 9056452"/>
                <a:gd name="connsiteX14-2309" fmla="*/ 529404 w 9075584"/>
                <a:gd name="connsiteY14-2310" fmla="*/ 2877085 h 9056452"/>
                <a:gd name="connsiteX15-2311" fmla="*/ 3577404 w 9075584"/>
                <a:gd name="connsiteY15-2312" fmla="*/ 362485 h 9056452"/>
                <a:gd name="connsiteX16-2313" fmla="*/ 4441480 w 9075584"/>
                <a:gd name="connsiteY16-2314" fmla="*/ 31810 h 9056452"/>
                <a:gd name="connsiteX17-2315" fmla="*/ 5224179 w 9075584"/>
                <a:gd name="connsiteY17-2316" fmla="*/ 46859 h 9056452"/>
                <a:gd name="connsiteX18-2317" fmla="*/ 6104704 w 9075584"/>
                <a:gd name="connsiteY18-2318" fmla="*/ 438685 h 9056452"/>
                <a:gd name="connsiteX19-2319" fmla="*/ 6453254 w 9075584"/>
                <a:gd name="connsiteY19-2320" fmla="*/ 786285 h 9056452"/>
                <a:gd name="connsiteX0-2321" fmla="*/ 6453254 w 9075584"/>
                <a:gd name="connsiteY0-2322" fmla="*/ 786285 h 9056454"/>
                <a:gd name="connsiteX1-2323" fmla="*/ 8827205 w 9075584"/>
                <a:gd name="connsiteY1-2324" fmla="*/ 3791485 h 9056454"/>
                <a:gd name="connsiteX2-2325" fmla="*/ 9051104 w 9075584"/>
                <a:gd name="connsiteY2-2326" fmla="*/ 4528085 h 9056454"/>
                <a:gd name="connsiteX3-2327" fmla="*/ 8976779 w 9075584"/>
                <a:gd name="connsiteY3-2328" fmla="*/ 5361110 h 9056454"/>
                <a:gd name="connsiteX4-2329" fmla="*/ 8584006 w 9075584"/>
                <a:gd name="connsiteY4-2330" fmla="*/ 6142886 h 9056454"/>
                <a:gd name="connsiteX5-2331" fmla="*/ 5396330 w 9075584"/>
                <a:gd name="connsiteY5-2332" fmla="*/ 8759061 h 9056454"/>
                <a:gd name="connsiteX6-2333" fmla="*/ 4573179 w 9075584"/>
                <a:gd name="connsiteY6-2334" fmla="*/ 9020110 h 9056454"/>
                <a:gd name="connsiteX7-2335" fmla="*/ 3854454 w 9075584"/>
                <a:gd name="connsiteY7-2336" fmla="*/ 9007409 h 9056454"/>
                <a:gd name="connsiteX8-2337" fmla="*/ 3169130 w 9075584"/>
                <a:gd name="connsiteY8-2338" fmla="*/ 8752010 h 9056454"/>
                <a:gd name="connsiteX9-2339" fmla="*/ 2811180 w 9075584"/>
                <a:gd name="connsiteY9-2340" fmla="*/ 8470261 h 9056454"/>
                <a:gd name="connsiteX10-2341" fmla="*/ 405229 w 9075584"/>
                <a:gd name="connsiteY10-2342" fmla="*/ 5543609 h 9056454"/>
                <a:gd name="connsiteX11-2343" fmla="*/ 110780 w 9075584"/>
                <a:gd name="connsiteY11-2344" fmla="*/ 4947185 h 9056454"/>
                <a:gd name="connsiteX12-2345" fmla="*/ 704 w 9075584"/>
                <a:gd name="connsiteY12-2346" fmla="*/ 4426485 h 9056454"/>
                <a:gd name="connsiteX13-2347" fmla="*/ 123004 w 9075584"/>
                <a:gd name="connsiteY13-2348" fmla="*/ 3664485 h 9056454"/>
                <a:gd name="connsiteX14-2349" fmla="*/ 529404 w 9075584"/>
                <a:gd name="connsiteY14-2350" fmla="*/ 2877085 h 9056454"/>
                <a:gd name="connsiteX15-2351" fmla="*/ 3577404 w 9075584"/>
                <a:gd name="connsiteY15-2352" fmla="*/ 362485 h 9056454"/>
                <a:gd name="connsiteX16-2353" fmla="*/ 4441480 w 9075584"/>
                <a:gd name="connsiteY16-2354" fmla="*/ 31810 h 9056454"/>
                <a:gd name="connsiteX17-2355" fmla="*/ 5224179 w 9075584"/>
                <a:gd name="connsiteY17-2356" fmla="*/ 46859 h 9056454"/>
                <a:gd name="connsiteX18-2357" fmla="*/ 6104704 w 9075584"/>
                <a:gd name="connsiteY18-2358" fmla="*/ 438685 h 9056454"/>
                <a:gd name="connsiteX19-2359" fmla="*/ 6453254 w 9075584"/>
                <a:gd name="connsiteY19-2360" fmla="*/ 786285 h 9056454"/>
                <a:gd name="connsiteX0-2361" fmla="*/ 6453254 w 9075584"/>
                <a:gd name="connsiteY0-2362" fmla="*/ 786285 h 9056452"/>
                <a:gd name="connsiteX1-2363" fmla="*/ 8827205 w 9075584"/>
                <a:gd name="connsiteY1-2364" fmla="*/ 3791485 h 9056452"/>
                <a:gd name="connsiteX2-2365" fmla="*/ 9051104 w 9075584"/>
                <a:gd name="connsiteY2-2366" fmla="*/ 4528085 h 9056452"/>
                <a:gd name="connsiteX3-2367" fmla="*/ 8976779 w 9075584"/>
                <a:gd name="connsiteY3-2368" fmla="*/ 5361110 h 9056452"/>
                <a:gd name="connsiteX4-2369" fmla="*/ 8584006 w 9075584"/>
                <a:gd name="connsiteY4-2370" fmla="*/ 6142886 h 9056452"/>
                <a:gd name="connsiteX5-2371" fmla="*/ 5396330 w 9075584"/>
                <a:gd name="connsiteY5-2372" fmla="*/ 8759061 h 9056452"/>
                <a:gd name="connsiteX6-2373" fmla="*/ 4573179 w 9075584"/>
                <a:gd name="connsiteY6-2374" fmla="*/ 9020110 h 9056452"/>
                <a:gd name="connsiteX7-2375" fmla="*/ 3854454 w 9075584"/>
                <a:gd name="connsiteY7-2376" fmla="*/ 9007409 h 9056452"/>
                <a:gd name="connsiteX8-2377" fmla="*/ 3169130 w 9075584"/>
                <a:gd name="connsiteY8-2378" fmla="*/ 8752010 h 9056452"/>
                <a:gd name="connsiteX9-2379" fmla="*/ 2811180 w 9075584"/>
                <a:gd name="connsiteY9-2380" fmla="*/ 8470261 h 9056452"/>
                <a:gd name="connsiteX10-2381" fmla="*/ 405229 w 9075584"/>
                <a:gd name="connsiteY10-2382" fmla="*/ 5543609 h 9056452"/>
                <a:gd name="connsiteX11-2383" fmla="*/ 110780 w 9075584"/>
                <a:gd name="connsiteY11-2384" fmla="*/ 4947185 h 9056452"/>
                <a:gd name="connsiteX12-2385" fmla="*/ 704 w 9075584"/>
                <a:gd name="connsiteY12-2386" fmla="*/ 4426485 h 9056452"/>
                <a:gd name="connsiteX13-2387" fmla="*/ 123004 w 9075584"/>
                <a:gd name="connsiteY13-2388" fmla="*/ 3664485 h 9056452"/>
                <a:gd name="connsiteX14-2389" fmla="*/ 529404 w 9075584"/>
                <a:gd name="connsiteY14-2390" fmla="*/ 2877085 h 9056452"/>
                <a:gd name="connsiteX15-2391" fmla="*/ 3577404 w 9075584"/>
                <a:gd name="connsiteY15-2392" fmla="*/ 362485 h 9056452"/>
                <a:gd name="connsiteX16-2393" fmla="*/ 4441480 w 9075584"/>
                <a:gd name="connsiteY16-2394" fmla="*/ 31810 h 9056452"/>
                <a:gd name="connsiteX17-2395" fmla="*/ 5224179 w 9075584"/>
                <a:gd name="connsiteY17-2396" fmla="*/ 46859 h 9056452"/>
                <a:gd name="connsiteX18-2397" fmla="*/ 6104704 w 9075584"/>
                <a:gd name="connsiteY18-2398" fmla="*/ 438685 h 9056452"/>
                <a:gd name="connsiteX19-2399" fmla="*/ 6453254 w 9075584"/>
                <a:gd name="connsiteY19-2400" fmla="*/ 786285 h 9056452"/>
                <a:gd name="connsiteX0-2401" fmla="*/ 6453254 w 9075584"/>
                <a:gd name="connsiteY0-2402" fmla="*/ 786285 h 9056454"/>
                <a:gd name="connsiteX1-2403" fmla="*/ 8827205 w 9075584"/>
                <a:gd name="connsiteY1-2404" fmla="*/ 3791485 h 9056454"/>
                <a:gd name="connsiteX2-2405" fmla="*/ 9051104 w 9075584"/>
                <a:gd name="connsiteY2-2406" fmla="*/ 4528085 h 9056454"/>
                <a:gd name="connsiteX3-2407" fmla="*/ 8976779 w 9075584"/>
                <a:gd name="connsiteY3-2408" fmla="*/ 5361110 h 9056454"/>
                <a:gd name="connsiteX4-2409" fmla="*/ 8584006 w 9075584"/>
                <a:gd name="connsiteY4-2410" fmla="*/ 6142886 h 9056454"/>
                <a:gd name="connsiteX5-2411" fmla="*/ 5396330 w 9075584"/>
                <a:gd name="connsiteY5-2412" fmla="*/ 8759061 h 9056454"/>
                <a:gd name="connsiteX6-2413" fmla="*/ 4573179 w 9075584"/>
                <a:gd name="connsiteY6-2414" fmla="*/ 9020110 h 9056454"/>
                <a:gd name="connsiteX7-2415" fmla="*/ 3854454 w 9075584"/>
                <a:gd name="connsiteY7-2416" fmla="*/ 9007409 h 9056454"/>
                <a:gd name="connsiteX8-2417" fmla="*/ 3169130 w 9075584"/>
                <a:gd name="connsiteY8-2418" fmla="*/ 8752010 h 9056454"/>
                <a:gd name="connsiteX9-2419" fmla="*/ 2811180 w 9075584"/>
                <a:gd name="connsiteY9-2420" fmla="*/ 8470261 h 9056454"/>
                <a:gd name="connsiteX10-2421" fmla="*/ 405229 w 9075584"/>
                <a:gd name="connsiteY10-2422" fmla="*/ 5543609 h 9056454"/>
                <a:gd name="connsiteX11-2423" fmla="*/ 110780 w 9075584"/>
                <a:gd name="connsiteY11-2424" fmla="*/ 4947185 h 9056454"/>
                <a:gd name="connsiteX12-2425" fmla="*/ 704 w 9075584"/>
                <a:gd name="connsiteY12-2426" fmla="*/ 4426485 h 9056454"/>
                <a:gd name="connsiteX13-2427" fmla="*/ 128180 w 9075584"/>
                <a:gd name="connsiteY13-2428" fmla="*/ 3617910 h 9056454"/>
                <a:gd name="connsiteX14-2429" fmla="*/ 529404 w 9075584"/>
                <a:gd name="connsiteY14-2430" fmla="*/ 2877085 h 9056454"/>
                <a:gd name="connsiteX15-2431" fmla="*/ 3577404 w 9075584"/>
                <a:gd name="connsiteY15-2432" fmla="*/ 362485 h 9056454"/>
                <a:gd name="connsiteX16-2433" fmla="*/ 4441480 w 9075584"/>
                <a:gd name="connsiteY16-2434" fmla="*/ 31810 h 9056454"/>
                <a:gd name="connsiteX17-2435" fmla="*/ 5224179 w 9075584"/>
                <a:gd name="connsiteY17-2436" fmla="*/ 46859 h 9056454"/>
                <a:gd name="connsiteX18-2437" fmla="*/ 6104704 w 9075584"/>
                <a:gd name="connsiteY18-2438" fmla="*/ 438685 h 9056454"/>
                <a:gd name="connsiteX19-2439" fmla="*/ 6453254 w 9075584"/>
                <a:gd name="connsiteY19-2440" fmla="*/ 786285 h 9056454"/>
                <a:gd name="connsiteX0-2441" fmla="*/ 6407865 w 9030195"/>
                <a:gd name="connsiteY0-2442" fmla="*/ 786285 h 9056452"/>
                <a:gd name="connsiteX1-2443" fmla="*/ 8781816 w 9030195"/>
                <a:gd name="connsiteY1-2444" fmla="*/ 3791485 h 9056452"/>
                <a:gd name="connsiteX2-2445" fmla="*/ 9005715 w 9030195"/>
                <a:gd name="connsiteY2-2446" fmla="*/ 4528085 h 9056452"/>
                <a:gd name="connsiteX3-2447" fmla="*/ 8931390 w 9030195"/>
                <a:gd name="connsiteY3-2448" fmla="*/ 5361110 h 9056452"/>
                <a:gd name="connsiteX4-2449" fmla="*/ 8538617 w 9030195"/>
                <a:gd name="connsiteY4-2450" fmla="*/ 6142886 h 9056452"/>
                <a:gd name="connsiteX5-2451" fmla="*/ 5350941 w 9030195"/>
                <a:gd name="connsiteY5-2452" fmla="*/ 8759061 h 9056452"/>
                <a:gd name="connsiteX6-2453" fmla="*/ 4527790 w 9030195"/>
                <a:gd name="connsiteY6-2454" fmla="*/ 9020110 h 9056452"/>
                <a:gd name="connsiteX7-2455" fmla="*/ 3809065 w 9030195"/>
                <a:gd name="connsiteY7-2456" fmla="*/ 9007409 h 9056452"/>
                <a:gd name="connsiteX8-2457" fmla="*/ 3123741 w 9030195"/>
                <a:gd name="connsiteY8-2458" fmla="*/ 8752010 h 9056452"/>
                <a:gd name="connsiteX9-2459" fmla="*/ 2765791 w 9030195"/>
                <a:gd name="connsiteY9-2460" fmla="*/ 8470261 h 9056452"/>
                <a:gd name="connsiteX10-2461" fmla="*/ 359840 w 9030195"/>
                <a:gd name="connsiteY10-2462" fmla="*/ 5543609 h 9056452"/>
                <a:gd name="connsiteX11-2463" fmla="*/ 65391 w 9030195"/>
                <a:gd name="connsiteY11-2464" fmla="*/ 4947185 h 9056452"/>
                <a:gd name="connsiteX12-2465" fmla="*/ 1891 w 9030195"/>
                <a:gd name="connsiteY12-2466" fmla="*/ 4410960 h 9056452"/>
                <a:gd name="connsiteX13-2467" fmla="*/ 82791 w 9030195"/>
                <a:gd name="connsiteY13-2468" fmla="*/ 3617910 h 9056452"/>
                <a:gd name="connsiteX14-2469" fmla="*/ 484015 w 9030195"/>
                <a:gd name="connsiteY14-2470" fmla="*/ 2877085 h 9056452"/>
                <a:gd name="connsiteX15-2471" fmla="*/ 3532015 w 9030195"/>
                <a:gd name="connsiteY15-2472" fmla="*/ 362485 h 9056452"/>
                <a:gd name="connsiteX16-2473" fmla="*/ 4396091 w 9030195"/>
                <a:gd name="connsiteY16-2474" fmla="*/ 31810 h 9056452"/>
                <a:gd name="connsiteX17-2475" fmla="*/ 5178790 w 9030195"/>
                <a:gd name="connsiteY17-2476" fmla="*/ 46859 h 9056452"/>
                <a:gd name="connsiteX18-2477" fmla="*/ 6059315 w 9030195"/>
                <a:gd name="connsiteY18-2478" fmla="*/ 438685 h 9056452"/>
                <a:gd name="connsiteX19-2479" fmla="*/ 6407865 w 9030195"/>
                <a:gd name="connsiteY19-2480" fmla="*/ 786285 h 9056452"/>
                <a:gd name="connsiteX0-2481" fmla="*/ 6458382 w 9080712"/>
                <a:gd name="connsiteY0-2482" fmla="*/ 786285 h 9056454"/>
                <a:gd name="connsiteX1-2483" fmla="*/ 8832333 w 9080712"/>
                <a:gd name="connsiteY1-2484" fmla="*/ 3791485 h 9056454"/>
                <a:gd name="connsiteX2-2485" fmla="*/ 9056232 w 9080712"/>
                <a:gd name="connsiteY2-2486" fmla="*/ 4528085 h 9056454"/>
                <a:gd name="connsiteX3-2487" fmla="*/ 8981907 w 9080712"/>
                <a:gd name="connsiteY3-2488" fmla="*/ 5361110 h 9056454"/>
                <a:gd name="connsiteX4-2489" fmla="*/ 8589134 w 9080712"/>
                <a:gd name="connsiteY4-2490" fmla="*/ 6142886 h 9056454"/>
                <a:gd name="connsiteX5-2491" fmla="*/ 5401458 w 9080712"/>
                <a:gd name="connsiteY5-2492" fmla="*/ 8759061 h 9056454"/>
                <a:gd name="connsiteX6-2493" fmla="*/ 4578307 w 9080712"/>
                <a:gd name="connsiteY6-2494" fmla="*/ 9020110 h 9056454"/>
                <a:gd name="connsiteX7-2495" fmla="*/ 3859582 w 9080712"/>
                <a:gd name="connsiteY7-2496" fmla="*/ 9007409 h 9056454"/>
                <a:gd name="connsiteX8-2497" fmla="*/ 3174258 w 9080712"/>
                <a:gd name="connsiteY8-2498" fmla="*/ 8752010 h 9056454"/>
                <a:gd name="connsiteX9-2499" fmla="*/ 2816308 w 9080712"/>
                <a:gd name="connsiteY9-2500" fmla="*/ 8470261 h 9056454"/>
                <a:gd name="connsiteX10-2501" fmla="*/ 410357 w 9080712"/>
                <a:gd name="connsiteY10-2502" fmla="*/ 5543609 h 9056454"/>
                <a:gd name="connsiteX11-2503" fmla="*/ 115908 w 9080712"/>
                <a:gd name="connsiteY11-2504" fmla="*/ 4947185 h 9056454"/>
                <a:gd name="connsiteX12-2505" fmla="*/ 657 w 9080712"/>
                <a:gd name="connsiteY12-2506" fmla="*/ 4379909 h 9056454"/>
                <a:gd name="connsiteX13-2507" fmla="*/ 133308 w 9080712"/>
                <a:gd name="connsiteY13-2508" fmla="*/ 3617910 h 9056454"/>
                <a:gd name="connsiteX14-2509" fmla="*/ 534532 w 9080712"/>
                <a:gd name="connsiteY14-2510" fmla="*/ 2877085 h 9056454"/>
                <a:gd name="connsiteX15-2511" fmla="*/ 3582532 w 9080712"/>
                <a:gd name="connsiteY15-2512" fmla="*/ 362485 h 9056454"/>
                <a:gd name="connsiteX16-2513" fmla="*/ 4446608 w 9080712"/>
                <a:gd name="connsiteY16-2514" fmla="*/ 31810 h 9056454"/>
                <a:gd name="connsiteX17-2515" fmla="*/ 5229307 w 9080712"/>
                <a:gd name="connsiteY17-2516" fmla="*/ 46859 h 9056454"/>
                <a:gd name="connsiteX18-2517" fmla="*/ 6109832 w 9080712"/>
                <a:gd name="connsiteY18-2518" fmla="*/ 438685 h 9056454"/>
                <a:gd name="connsiteX19-2519" fmla="*/ 6458382 w 9080712"/>
                <a:gd name="connsiteY19-2520" fmla="*/ 786285 h 9056454"/>
                <a:gd name="connsiteX0-2521" fmla="*/ 6458820 w 9081150"/>
                <a:gd name="connsiteY0-2522" fmla="*/ 786285 h 9056452"/>
                <a:gd name="connsiteX1-2523" fmla="*/ 8832771 w 9081150"/>
                <a:gd name="connsiteY1-2524" fmla="*/ 3791485 h 9056452"/>
                <a:gd name="connsiteX2-2525" fmla="*/ 9056670 w 9081150"/>
                <a:gd name="connsiteY2-2526" fmla="*/ 4528085 h 9056452"/>
                <a:gd name="connsiteX3-2527" fmla="*/ 8982345 w 9081150"/>
                <a:gd name="connsiteY3-2528" fmla="*/ 5361110 h 9056452"/>
                <a:gd name="connsiteX4-2529" fmla="*/ 8589572 w 9081150"/>
                <a:gd name="connsiteY4-2530" fmla="*/ 6142886 h 9056452"/>
                <a:gd name="connsiteX5-2531" fmla="*/ 5401896 w 9081150"/>
                <a:gd name="connsiteY5-2532" fmla="*/ 8759061 h 9056452"/>
                <a:gd name="connsiteX6-2533" fmla="*/ 4578745 w 9081150"/>
                <a:gd name="connsiteY6-2534" fmla="*/ 9020110 h 9056452"/>
                <a:gd name="connsiteX7-2535" fmla="*/ 3860020 w 9081150"/>
                <a:gd name="connsiteY7-2536" fmla="*/ 9007409 h 9056452"/>
                <a:gd name="connsiteX8-2537" fmla="*/ 3174696 w 9081150"/>
                <a:gd name="connsiteY8-2538" fmla="*/ 8752010 h 9056452"/>
                <a:gd name="connsiteX9-2539" fmla="*/ 2816746 w 9081150"/>
                <a:gd name="connsiteY9-2540" fmla="*/ 8470261 h 9056452"/>
                <a:gd name="connsiteX10-2541" fmla="*/ 410795 w 9081150"/>
                <a:gd name="connsiteY10-2542" fmla="*/ 5543609 h 9056452"/>
                <a:gd name="connsiteX11-2543" fmla="*/ 116346 w 9081150"/>
                <a:gd name="connsiteY11-2544" fmla="*/ 4947185 h 9056452"/>
                <a:gd name="connsiteX12-2545" fmla="*/ 1095 w 9081150"/>
                <a:gd name="connsiteY12-2546" fmla="*/ 4379909 h 9056452"/>
                <a:gd name="connsiteX13-2547" fmla="*/ 133746 w 9081150"/>
                <a:gd name="connsiteY13-2548" fmla="*/ 3617910 h 9056452"/>
                <a:gd name="connsiteX14-2549" fmla="*/ 534970 w 9081150"/>
                <a:gd name="connsiteY14-2550" fmla="*/ 2877085 h 9056452"/>
                <a:gd name="connsiteX15-2551" fmla="*/ 3582970 w 9081150"/>
                <a:gd name="connsiteY15-2552" fmla="*/ 362485 h 9056452"/>
                <a:gd name="connsiteX16-2553" fmla="*/ 4447046 w 9081150"/>
                <a:gd name="connsiteY16-2554" fmla="*/ 31810 h 9056452"/>
                <a:gd name="connsiteX17-2555" fmla="*/ 5229745 w 9081150"/>
                <a:gd name="connsiteY17-2556" fmla="*/ 46859 h 9056452"/>
                <a:gd name="connsiteX18-2557" fmla="*/ 6110270 w 9081150"/>
                <a:gd name="connsiteY18-2558" fmla="*/ 438685 h 9056452"/>
                <a:gd name="connsiteX19-2559" fmla="*/ 6458820 w 9081150"/>
                <a:gd name="connsiteY19-2560" fmla="*/ 786285 h 9056452"/>
                <a:gd name="connsiteX0-2561" fmla="*/ 6458998 w 9081328"/>
                <a:gd name="connsiteY0-2562" fmla="*/ 786285 h 9056454"/>
                <a:gd name="connsiteX1-2563" fmla="*/ 8832949 w 9081328"/>
                <a:gd name="connsiteY1-2564" fmla="*/ 3791485 h 9056454"/>
                <a:gd name="connsiteX2-2565" fmla="*/ 9056848 w 9081328"/>
                <a:gd name="connsiteY2-2566" fmla="*/ 4528085 h 9056454"/>
                <a:gd name="connsiteX3-2567" fmla="*/ 8982523 w 9081328"/>
                <a:gd name="connsiteY3-2568" fmla="*/ 5361110 h 9056454"/>
                <a:gd name="connsiteX4-2569" fmla="*/ 8589750 w 9081328"/>
                <a:gd name="connsiteY4-2570" fmla="*/ 6142886 h 9056454"/>
                <a:gd name="connsiteX5-2571" fmla="*/ 5402074 w 9081328"/>
                <a:gd name="connsiteY5-2572" fmla="*/ 8759061 h 9056454"/>
                <a:gd name="connsiteX6-2573" fmla="*/ 4578923 w 9081328"/>
                <a:gd name="connsiteY6-2574" fmla="*/ 9020110 h 9056454"/>
                <a:gd name="connsiteX7-2575" fmla="*/ 3860198 w 9081328"/>
                <a:gd name="connsiteY7-2576" fmla="*/ 9007409 h 9056454"/>
                <a:gd name="connsiteX8-2577" fmla="*/ 3174874 w 9081328"/>
                <a:gd name="connsiteY8-2578" fmla="*/ 8752010 h 9056454"/>
                <a:gd name="connsiteX9-2579" fmla="*/ 2816924 w 9081328"/>
                <a:gd name="connsiteY9-2580" fmla="*/ 8470261 h 9056454"/>
                <a:gd name="connsiteX10-2581" fmla="*/ 410973 w 9081328"/>
                <a:gd name="connsiteY10-2582" fmla="*/ 5543609 h 9056454"/>
                <a:gd name="connsiteX11-2583" fmla="*/ 116524 w 9081328"/>
                <a:gd name="connsiteY11-2584" fmla="*/ 4947185 h 9056454"/>
                <a:gd name="connsiteX12-2585" fmla="*/ 1273 w 9081328"/>
                <a:gd name="connsiteY12-2586" fmla="*/ 4379909 h 9056454"/>
                <a:gd name="connsiteX13-2587" fmla="*/ 118399 w 9081328"/>
                <a:gd name="connsiteY13-2588" fmla="*/ 3612735 h 9056454"/>
                <a:gd name="connsiteX14-2589" fmla="*/ 535148 w 9081328"/>
                <a:gd name="connsiteY14-2590" fmla="*/ 2877085 h 9056454"/>
                <a:gd name="connsiteX15-2591" fmla="*/ 3583148 w 9081328"/>
                <a:gd name="connsiteY15-2592" fmla="*/ 362485 h 9056454"/>
                <a:gd name="connsiteX16-2593" fmla="*/ 4447224 w 9081328"/>
                <a:gd name="connsiteY16-2594" fmla="*/ 31810 h 9056454"/>
                <a:gd name="connsiteX17-2595" fmla="*/ 5229923 w 9081328"/>
                <a:gd name="connsiteY17-2596" fmla="*/ 46859 h 9056454"/>
                <a:gd name="connsiteX18-2597" fmla="*/ 6110448 w 9081328"/>
                <a:gd name="connsiteY18-2598" fmla="*/ 438685 h 9056454"/>
                <a:gd name="connsiteX19-2599" fmla="*/ 6458998 w 9081328"/>
                <a:gd name="connsiteY19-2600" fmla="*/ 786285 h 9056454"/>
                <a:gd name="connsiteX0-2601" fmla="*/ 6459710 w 9082040"/>
                <a:gd name="connsiteY0-2602" fmla="*/ 786285 h 9056452"/>
                <a:gd name="connsiteX1-2603" fmla="*/ 8833661 w 9082040"/>
                <a:gd name="connsiteY1-2604" fmla="*/ 3791485 h 9056452"/>
                <a:gd name="connsiteX2-2605" fmla="*/ 9057560 w 9082040"/>
                <a:gd name="connsiteY2-2606" fmla="*/ 4528085 h 9056452"/>
                <a:gd name="connsiteX3-2607" fmla="*/ 8983235 w 9082040"/>
                <a:gd name="connsiteY3-2608" fmla="*/ 5361110 h 9056452"/>
                <a:gd name="connsiteX4-2609" fmla="*/ 8590462 w 9082040"/>
                <a:gd name="connsiteY4-2610" fmla="*/ 6142886 h 9056452"/>
                <a:gd name="connsiteX5-2611" fmla="*/ 5402786 w 9082040"/>
                <a:gd name="connsiteY5-2612" fmla="*/ 8759061 h 9056452"/>
                <a:gd name="connsiteX6-2613" fmla="*/ 4579635 w 9082040"/>
                <a:gd name="connsiteY6-2614" fmla="*/ 9020110 h 9056452"/>
                <a:gd name="connsiteX7-2615" fmla="*/ 3860910 w 9082040"/>
                <a:gd name="connsiteY7-2616" fmla="*/ 9007409 h 9056452"/>
                <a:gd name="connsiteX8-2617" fmla="*/ 3175586 w 9082040"/>
                <a:gd name="connsiteY8-2618" fmla="*/ 8752010 h 9056452"/>
                <a:gd name="connsiteX9-2619" fmla="*/ 2817636 w 9082040"/>
                <a:gd name="connsiteY9-2620" fmla="*/ 8470261 h 9056452"/>
                <a:gd name="connsiteX10-2621" fmla="*/ 411685 w 9082040"/>
                <a:gd name="connsiteY10-2622" fmla="*/ 5543609 h 9056452"/>
                <a:gd name="connsiteX11-2623" fmla="*/ 117236 w 9082040"/>
                <a:gd name="connsiteY11-2624" fmla="*/ 4947185 h 9056452"/>
                <a:gd name="connsiteX12-2625" fmla="*/ 1985 w 9082040"/>
                <a:gd name="connsiteY12-2626" fmla="*/ 4379909 h 9056452"/>
                <a:gd name="connsiteX13-2627" fmla="*/ 119111 w 9082040"/>
                <a:gd name="connsiteY13-2628" fmla="*/ 3612735 h 9056452"/>
                <a:gd name="connsiteX14-2629" fmla="*/ 535860 w 9082040"/>
                <a:gd name="connsiteY14-2630" fmla="*/ 2877085 h 9056452"/>
                <a:gd name="connsiteX15-2631" fmla="*/ 3583860 w 9082040"/>
                <a:gd name="connsiteY15-2632" fmla="*/ 362485 h 9056452"/>
                <a:gd name="connsiteX16-2633" fmla="*/ 4447936 w 9082040"/>
                <a:gd name="connsiteY16-2634" fmla="*/ 31810 h 9056452"/>
                <a:gd name="connsiteX17-2635" fmla="*/ 5230635 w 9082040"/>
                <a:gd name="connsiteY17-2636" fmla="*/ 46859 h 9056452"/>
                <a:gd name="connsiteX18-2637" fmla="*/ 6111160 w 9082040"/>
                <a:gd name="connsiteY18-2638" fmla="*/ 438685 h 9056452"/>
                <a:gd name="connsiteX19-2639" fmla="*/ 6459710 w 9082040"/>
                <a:gd name="connsiteY19-2640" fmla="*/ 786285 h 9056452"/>
                <a:gd name="connsiteX0-2641" fmla="*/ 6459710 w 9082040"/>
                <a:gd name="connsiteY0-2642" fmla="*/ 786285 h 9056454"/>
                <a:gd name="connsiteX1-2643" fmla="*/ 8833661 w 9082040"/>
                <a:gd name="connsiteY1-2644" fmla="*/ 3791485 h 9056454"/>
                <a:gd name="connsiteX2-2645" fmla="*/ 9057560 w 9082040"/>
                <a:gd name="connsiteY2-2646" fmla="*/ 4528085 h 9056454"/>
                <a:gd name="connsiteX3-2647" fmla="*/ 8983235 w 9082040"/>
                <a:gd name="connsiteY3-2648" fmla="*/ 5361110 h 9056454"/>
                <a:gd name="connsiteX4-2649" fmla="*/ 8590462 w 9082040"/>
                <a:gd name="connsiteY4-2650" fmla="*/ 6142886 h 9056454"/>
                <a:gd name="connsiteX5-2651" fmla="*/ 5402786 w 9082040"/>
                <a:gd name="connsiteY5-2652" fmla="*/ 8759061 h 9056454"/>
                <a:gd name="connsiteX6-2653" fmla="*/ 4579635 w 9082040"/>
                <a:gd name="connsiteY6-2654" fmla="*/ 9020110 h 9056454"/>
                <a:gd name="connsiteX7-2655" fmla="*/ 3860910 w 9082040"/>
                <a:gd name="connsiteY7-2656" fmla="*/ 9007409 h 9056454"/>
                <a:gd name="connsiteX8-2657" fmla="*/ 3175586 w 9082040"/>
                <a:gd name="connsiteY8-2658" fmla="*/ 8752010 h 9056454"/>
                <a:gd name="connsiteX9-2659" fmla="*/ 2817636 w 9082040"/>
                <a:gd name="connsiteY9-2660" fmla="*/ 8470261 h 9056454"/>
                <a:gd name="connsiteX10-2661" fmla="*/ 411685 w 9082040"/>
                <a:gd name="connsiteY10-2662" fmla="*/ 5543609 h 9056454"/>
                <a:gd name="connsiteX11-2663" fmla="*/ 117236 w 9082040"/>
                <a:gd name="connsiteY11-2664" fmla="*/ 4947185 h 9056454"/>
                <a:gd name="connsiteX12-2665" fmla="*/ 1985 w 9082040"/>
                <a:gd name="connsiteY12-2666" fmla="*/ 4379909 h 9056454"/>
                <a:gd name="connsiteX13-2667" fmla="*/ 119111 w 9082040"/>
                <a:gd name="connsiteY13-2668" fmla="*/ 3612735 h 9056454"/>
                <a:gd name="connsiteX14-2669" fmla="*/ 535860 w 9082040"/>
                <a:gd name="connsiteY14-2670" fmla="*/ 2877085 h 9056454"/>
                <a:gd name="connsiteX15-2671" fmla="*/ 3583860 w 9082040"/>
                <a:gd name="connsiteY15-2672" fmla="*/ 362485 h 9056454"/>
                <a:gd name="connsiteX16-2673" fmla="*/ 4447936 w 9082040"/>
                <a:gd name="connsiteY16-2674" fmla="*/ 31810 h 9056454"/>
                <a:gd name="connsiteX17-2675" fmla="*/ 5230635 w 9082040"/>
                <a:gd name="connsiteY17-2676" fmla="*/ 46859 h 9056454"/>
                <a:gd name="connsiteX18-2677" fmla="*/ 6111160 w 9082040"/>
                <a:gd name="connsiteY18-2678" fmla="*/ 438685 h 9056454"/>
                <a:gd name="connsiteX19-2679" fmla="*/ 6459710 w 9082040"/>
                <a:gd name="connsiteY19-2680" fmla="*/ 786285 h 9056454"/>
                <a:gd name="connsiteX0-2681" fmla="*/ 6459710 w 9082040"/>
                <a:gd name="connsiteY0-2682" fmla="*/ 786285 h 9056452"/>
                <a:gd name="connsiteX1-2683" fmla="*/ 8833661 w 9082040"/>
                <a:gd name="connsiteY1-2684" fmla="*/ 3791485 h 9056452"/>
                <a:gd name="connsiteX2-2685" fmla="*/ 9057560 w 9082040"/>
                <a:gd name="connsiteY2-2686" fmla="*/ 4528085 h 9056452"/>
                <a:gd name="connsiteX3-2687" fmla="*/ 8983235 w 9082040"/>
                <a:gd name="connsiteY3-2688" fmla="*/ 5361110 h 9056452"/>
                <a:gd name="connsiteX4-2689" fmla="*/ 8590462 w 9082040"/>
                <a:gd name="connsiteY4-2690" fmla="*/ 6142886 h 9056452"/>
                <a:gd name="connsiteX5-2691" fmla="*/ 5402786 w 9082040"/>
                <a:gd name="connsiteY5-2692" fmla="*/ 8759061 h 9056452"/>
                <a:gd name="connsiteX6-2693" fmla="*/ 4579635 w 9082040"/>
                <a:gd name="connsiteY6-2694" fmla="*/ 9020110 h 9056452"/>
                <a:gd name="connsiteX7-2695" fmla="*/ 3860910 w 9082040"/>
                <a:gd name="connsiteY7-2696" fmla="*/ 9007409 h 9056452"/>
                <a:gd name="connsiteX8-2697" fmla="*/ 3175586 w 9082040"/>
                <a:gd name="connsiteY8-2698" fmla="*/ 8752010 h 9056452"/>
                <a:gd name="connsiteX9-2699" fmla="*/ 2817636 w 9082040"/>
                <a:gd name="connsiteY9-2700" fmla="*/ 8470261 h 9056452"/>
                <a:gd name="connsiteX10-2701" fmla="*/ 411685 w 9082040"/>
                <a:gd name="connsiteY10-2702" fmla="*/ 5543609 h 9056452"/>
                <a:gd name="connsiteX11-2703" fmla="*/ 117236 w 9082040"/>
                <a:gd name="connsiteY11-2704" fmla="*/ 4947185 h 9056452"/>
                <a:gd name="connsiteX12-2705" fmla="*/ 1985 w 9082040"/>
                <a:gd name="connsiteY12-2706" fmla="*/ 4379909 h 9056452"/>
                <a:gd name="connsiteX13-2707" fmla="*/ 119111 w 9082040"/>
                <a:gd name="connsiteY13-2708" fmla="*/ 3612735 h 9056452"/>
                <a:gd name="connsiteX14-2709" fmla="*/ 535860 w 9082040"/>
                <a:gd name="connsiteY14-2710" fmla="*/ 2877085 h 9056452"/>
                <a:gd name="connsiteX15-2711" fmla="*/ 3583860 w 9082040"/>
                <a:gd name="connsiteY15-2712" fmla="*/ 362485 h 9056452"/>
                <a:gd name="connsiteX16-2713" fmla="*/ 4447936 w 9082040"/>
                <a:gd name="connsiteY16-2714" fmla="*/ 31810 h 9056452"/>
                <a:gd name="connsiteX17-2715" fmla="*/ 5230635 w 9082040"/>
                <a:gd name="connsiteY17-2716" fmla="*/ 46859 h 9056452"/>
                <a:gd name="connsiteX18-2717" fmla="*/ 6111160 w 9082040"/>
                <a:gd name="connsiteY18-2718" fmla="*/ 438685 h 9056452"/>
                <a:gd name="connsiteX19-2719" fmla="*/ 6459710 w 9082040"/>
                <a:gd name="connsiteY19-2720" fmla="*/ 786285 h 9056452"/>
                <a:gd name="connsiteX0-2721" fmla="*/ 6459710 w 9082040"/>
                <a:gd name="connsiteY0-2722" fmla="*/ 786285 h 9056454"/>
                <a:gd name="connsiteX1-2723" fmla="*/ 8833661 w 9082040"/>
                <a:gd name="connsiteY1-2724" fmla="*/ 3791485 h 9056454"/>
                <a:gd name="connsiteX2-2725" fmla="*/ 9057560 w 9082040"/>
                <a:gd name="connsiteY2-2726" fmla="*/ 4528085 h 9056454"/>
                <a:gd name="connsiteX3-2727" fmla="*/ 8983235 w 9082040"/>
                <a:gd name="connsiteY3-2728" fmla="*/ 5361110 h 9056454"/>
                <a:gd name="connsiteX4-2729" fmla="*/ 8590462 w 9082040"/>
                <a:gd name="connsiteY4-2730" fmla="*/ 6142886 h 9056454"/>
                <a:gd name="connsiteX5-2731" fmla="*/ 5402786 w 9082040"/>
                <a:gd name="connsiteY5-2732" fmla="*/ 8759061 h 9056454"/>
                <a:gd name="connsiteX6-2733" fmla="*/ 4579635 w 9082040"/>
                <a:gd name="connsiteY6-2734" fmla="*/ 9020110 h 9056454"/>
                <a:gd name="connsiteX7-2735" fmla="*/ 3860910 w 9082040"/>
                <a:gd name="connsiteY7-2736" fmla="*/ 9007409 h 9056454"/>
                <a:gd name="connsiteX8-2737" fmla="*/ 3175586 w 9082040"/>
                <a:gd name="connsiteY8-2738" fmla="*/ 8752010 h 9056454"/>
                <a:gd name="connsiteX9-2739" fmla="*/ 2817636 w 9082040"/>
                <a:gd name="connsiteY9-2740" fmla="*/ 8470261 h 9056454"/>
                <a:gd name="connsiteX10-2741" fmla="*/ 411685 w 9082040"/>
                <a:gd name="connsiteY10-2742" fmla="*/ 5543609 h 9056454"/>
                <a:gd name="connsiteX11-2743" fmla="*/ 117236 w 9082040"/>
                <a:gd name="connsiteY11-2744" fmla="*/ 4947185 h 9056454"/>
                <a:gd name="connsiteX12-2745" fmla="*/ 1985 w 9082040"/>
                <a:gd name="connsiteY12-2746" fmla="*/ 4379909 h 9056454"/>
                <a:gd name="connsiteX13-2747" fmla="*/ 119111 w 9082040"/>
                <a:gd name="connsiteY13-2748" fmla="*/ 3612735 h 9056454"/>
                <a:gd name="connsiteX14-2749" fmla="*/ 535860 w 9082040"/>
                <a:gd name="connsiteY14-2750" fmla="*/ 2877085 h 9056454"/>
                <a:gd name="connsiteX15-2751" fmla="*/ 3583860 w 9082040"/>
                <a:gd name="connsiteY15-2752" fmla="*/ 362485 h 9056454"/>
                <a:gd name="connsiteX16-2753" fmla="*/ 4447936 w 9082040"/>
                <a:gd name="connsiteY16-2754" fmla="*/ 31810 h 9056454"/>
                <a:gd name="connsiteX17-2755" fmla="*/ 5230635 w 9082040"/>
                <a:gd name="connsiteY17-2756" fmla="*/ 46859 h 9056454"/>
                <a:gd name="connsiteX18-2757" fmla="*/ 6111160 w 9082040"/>
                <a:gd name="connsiteY18-2758" fmla="*/ 438685 h 9056454"/>
                <a:gd name="connsiteX19-2759" fmla="*/ 6459710 w 9082040"/>
                <a:gd name="connsiteY19-2760" fmla="*/ 786285 h 9056454"/>
                <a:gd name="connsiteX0-2761" fmla="*/ 6459710 w 9082040"/>
                <a:gd name="connsiteY0-2762" fmla="*/ 786285 h 9056452"/>
                <a:gd name="connsiteX1-2763" fmla="*/ 8833661 w 9082040"/>
                <a:gd name="connsiteY1-2764" fmla="*/ 3791485 h 9056452"/>
                <a:gd name="connsiteX2-2765" fmla="*/ 9057560 w 9082040"/>
                <a:gd name="connsiteY2-2766" fmla="*/ 4528085 h 9056452"/>
                <a:gd name="connsiteX3-2767" fmla="*/ 8983235 w 9082040"/>
                <a:gd name="connsiteY3-2768" fmla="*/ 5361110 h 9056452"/>
                <a:gd name="connsiteX4-2769" fmla="*/ 8590462 w 9082040"/>
                <a:gd name="connsiteY4-2770" fmla="*/ 6142886 h 9056452"/>
                <a:gd name="connsiteX5-2771" fmla="*/ 5402786 w 9082040"/>
                <a:gd name="connsiteY5-2772" fmla="*/ 8759061 h 9056452"/>
                <a:gd name="connsiteX6-2773" fmla="*/ 4579635 w 9082040"/>
                <a:gd name="connsiteY6-2774" fmla="*/ 9020110 h 9056452"/>
                <a:gd name="connsiteX7-2775" fmla="*/ 3860910 w 9082040"/>
                <a:gd name="connsiteY7-2776" fmla="*/ 9007409 h 9056452"/>
                <a:gd name="connsiteX8-2777" fmla="*/ 3175586 w 9082040"/>
                <a:gd name="connsiteY8-2778" fmla="*/ 8752010 h 9056452"/>
                <a:gd name="connsiteX9-2779" fmla="*/ 2817636 w 9082040"/>
                <a:gd name="connsiteY9-2780" fmla="*/ 8470261 h 9056452"/>
                <a:gd name="connsiteX10-2781" fmla="*/ 411685 w 9082040"/>
                <a:gd name="connsiteY10-2782" fmla="*/ 5543609 h 9056452"/>
                <a:gd name="connsiteX11-2783" fmla="*/ 117236 w 9082040"/>
                <a:gd name="connsiteY11-2784" fmla="*/ 4947185 h 9056452"/>
                <a:gd name="connsiteX12-2785" fmla="*/ 1985 w 9082040"/>
                <a:gd name="connsiteY12-2786" fmla="*/ 4379909 h 9056452"/>
                <a:gd name="connsiteX13-2787" fmla="*/ 119111 w 9082040"/>
                <a:gd name="connsiteY13-2788" fmla="*/ 3612735 h 9056452"/>
                <a:gd name="connsiteX14-2789" fmla="*/ 556561 w 9082040"/>
                <a:gd name="connsiteY14-2790" fmla="*/ 2835685 h 9056452"/>
                <a:gd name="connsiteX15-2791" fmla="*/ 3583860 w 9082040"/>
                <a:gd name="connsiteY15-2792" fmla="*/ 362485 h 9056452"/>
                <a:gd name="connsiteX16-2793" fmla="*/ 4447936 w 9082040"/>
                <a:gd name="connsiteY16-2794" fmla="*/ 31810 h 9056452"/>
                <a:gd name="connsiteX17-2795" fmla="*/ 5230635 w 9082040"/>
                <a:gd name="connsiteY17-2796" fmla="*/ 46859 h 9056452"/>
                <a:gd name="connsiteX18-2797" fmla="*/ 6111160 w 9082040"/>
                <a:gd name="connsiteY18-2798" fmla="*/ 438685 h 9056452"/>
                <a:gd name="connsiteX19-2799" fmla="*/ 6459710 w 9082040"/>
                <a:gd name="connsiteY19-2800" fmla="*/ 786285 h 9056452"/>
                <a:gd name="connsiteX0-2801" fmla="*/ 6459710 w 9082040"/>
                <a:gd name="connsiteY0-2802" fmla="*/ 786285 h 9056454"/>
                <a:gd name="connsiteX1-2803" fmla="*/ 8833661 w 9082040"/>
                <a:gd name="connsiteY1-2804" fmla="*/ 3791485 h 9056454"/>
                <a:gd name="connsiteX2-2805" fmla="*/ 9057560 w 9082040"/>
                <a:gd name="connsiteY2-2806" fmla="*/ 4528085 h 9056454"/>
                <a:gd name="connsiteX3-2807" fmla="*/ 8983235 w 9082040"/>
                <a:gd name="connsiteY3-2808" fmla="*/ 5361110 h 9056454"/>
                <a:gd name="connsiteX4-2809" fmla="*/ 8590462 w 9082040"/>
                <a:gd name="connsiteY4-2810" fmla="*/ 6142886 h 9056454"/>
                <a:gd name="connsiteX5-2811" fmla="*/ 5402786 w 9082040"/>
                <a:gd name="connsiteY5-2812" fmla="*/ 8759061 h 9056454"/>
                <a:gd name="connsiteX6-2813" fmla="*/ 4579635 w 9082040"/>
                <a:gd name="connsiteY6-2814" fmla="*/ 9020110 h 9056454"/>
                <a:gd name="connsiteX7-2815" fmla="*/ 3860910 w 9082040"/>
                <a:gd name="connsiteY7-2816" fmla="*/ 9007409 h 9056454"/>
                <a:gd name="connsiteX8-2817" fmla="*/ 3175586 w 9082040"/>
                <a:gd name="connsiteY8-2818" fmla="*/ 8752010 h 9056454"/>
                <a:gd name="connsiteX9-2819" fmla="*/ 2817636 w 9082040"/>
                <a:gd name="connsiteY9-2820" fmla="*/ 8470261 h 9056454"/>
                <a:gd name="connsiteX10-2821" fmla="*/ 411685 w 9082040"/>
                <a:gd name="connsiteY10-2822" fmla="*/ 5543609 h 9056454"/>
                <a:gd name="connsiteX11-2823" fmla="*/ 117236 w 9082040"/>
                <a:gd name="connsiteY11-2824" fmla="*/ 4947185 h 9056454"/>
                <a:gd name="connsiteX12-2825" fmla="*/ 1985 w 9082040"/>
                <a:gd name="connsiteY12-2826" fmla="*/ 4379909 h 9056454"/>
                <a:gd name="connsiteX13-2827" fmla="*/ 119111 w 9082040"/>
                <a:gd name="connsiteY13-2828" fmla="*/ 3612735 h 9056454"/>
                <a:gd name="connsiteX14-2829" fmla="*/ 556561 w 9082040"/>
                <a:gd name="connsiteY14-2830" fmla="*/ 2835685 h 9056454"/>
                <a:gd name="connsiteX15-2831" fmla="*/ 3583860 w 9082040"/>
                <a:gd name="connsiteY15-2832" fmla="*/ 362485 h 9056454"/>
                <a:gd name="connsiteX16-2833" fmla="*/ 4447936 w 9082040"/>
                <a:gd name="connsiteY16-2834" fmla="*/ 31810 h 9056454"/>
                <a:gd name="connsiteX17-2835" fmla="*/ 5230635 w 9082040"/>
                <a:gd name="connsiteY17-2836" fmla="*/ 46859 h 9056454"/>
                <a:gd name="connsiteX18-2837" fmla="*/ 6111160 w 9082040"/>
                <a:gd name="connsiteY18-2838" fmla="*/ 438685 h 9056454"/>
                <a:gd name="connsiteX19-2839" fmla="*/ 6459710 w 9082040"/>
                <a:gd name="connsiteY19-2840" fmla="*/ 786285 h 9056454"/>
                <a:gd name="connsiteX0-2841" fmla="*/ 6459710 w 9082040"/>
                <a:gd name="connsiteY0-2842" fmla="*/ 786285 h 9056452"/>
                <a:gd name="connsiteX1-2843" fmla="*/ 8833661 w 9082040"/>
                <a:gd name="connsiteY1-2844" fmla="*/ 3791485 h 9056452"/>
                <a:gd name="connsiteX2-2845" fmla="*/ 9057560 w 9082040"/>
                <a:gd name="connsiteY2-2846" fmla="*/ 4528085 h 9056452"/>
                <a:gd name="connsiteX3-2847" fmla="*/ 8983235 w 9082040"/>
                <a:gd name="connsiteY3-2848" fmla="*/ 5361110 h 9056452"/>
                <a:gd name="connsiteX4-2849" fmla="*/ 8590462 w 9082040"/>
                <a:gd name="connsiteY4-2850" fmla="*/ 6142886 h 9056452"/>
                <a:gd name="connsiteX5-2851" fmla="*/ 5402786 w 9082040"/>
                <a:gd name="connsiteY5-2852" fmla="*/ 8759061 h 9056452"/>
                <a:gd name="connsiteX6-2853" fmla="*/ 4579635 w 9082040"/>
                <a:gd name="connsiteY6-2854" fmla="*/ 9020110 h 9056452"/>
                <a:gd name="connsiteX7-2855" fmla="*/ 3860910 w 9082040"/>
                <a:gd name="connsiteY7-2856" fmla="*/ 9007409 h 9056452"/>
                <a:gd name="connsiteX8-2857" fmla="*/ 3175586 w 9082040"/>
                <a:gd name="connsiteY8-2858" fmla="*/ 8752010 h 9056452"/>
                <a:gd name="connsiteX9-2859" fmla="*/ 2817636 w 9082040"/>
                <a:gd name="connsiteY9-2860" fmla="*/ 8470261 h 9056452"/>
                <a:gd name="connsiteX10-2861" fmla="*/ 411685 w 9082040"/>
                <a:gd name="connsiteY10-2862" fmla="*/ 5543609 h 9056452"/>
                <a:gd name="connsiteX11-2863" fmla="*/ 117236 w 9082040"/>
                <a:gd name="connsiteY11-2864" fmla="*/ 4947185 h 9056452"/>
                <a:gd name="connsiteX12-2865" fmla="*/ 1985 w 9082040"/>
                <a:gd name="connsiteY12-2866" fmla="*/ 4379909 h 9056452"/>
                <a:gd name="connsiteX13-2867" fmla="*/ 119111 w 9082040"/>
                <a:gd name="connsiteY13-2868" fmla="*/ 3612735 h 9056452"/>
                <a:gd name="connsiteX14-2869" fmla="*/ 556561 w 9082040"/>
                <a:gd name="connsiteY14-2870" fmla="*/ 2835685 h 9056452"/>
                <a:gd name="connsiteX15-2871" fmla="*/ 3583860 w 9082040"/>
                <a:gd name="connsiteY15-2872" fmla="*/ 362485 h 9056452"/>
                <a:gd name="connsiteX16-2873" fmla="*/ 4447936 w 9082040"/>
                <a:gd name="connsiteY16-2874" fmla="*/ 31810 h 9056452"/>
                <a:gd name="connsiteX17-2875" fmla="*/ 5230635 w 9082040"/>
                <a:gd name="connsiteY17-2876" fmla="*/ 46859 h 9056452"/>
                <a:gd name="connsiteX18-2877" fmla="*/ 6111160 w 9082040"/>
                <a:gd name="connsiteY18-2878" fmla="*/ 438685 h 9056452"/>
                <a:gd name="connsiteX19-2879" fmla="*/ 6459710 w 9082040"/>
                <a:gd name="connsiteY19-2880" fmla="*/ 786285 h 9056452"/>
                <a:gd name="connsiteX0-2881" fmla="*/ 6459710 w 9082040"/>
                <a:gd name="connsiteY0-2882" fmla="*/ 786285 h 9056454"/>
                <a:gd name="connsiteX1-2883" fmla="*/ 8833661 w 9082040"/>
                <a:gd name="connsiteY1-2884" fmla="*/ 3791485 h 9056454"/>
                <a:gd name="connsiteX2-2885" fmla="*/ 9057560 w 9082040"/>
                <a:gd name="connsiteY2-2886" fmla="*/ 4528085 h 9056454"/>
                <a:gd name="connsiteX3-2887" fmla="*/ 8983235 w 9082040"/>
                <a:gd name="connsiteY3-2888" fmla="*/ 5361110 h 9056454"/>
                <a:gd name="connsiteX4-2889" fmla="*/ 8590462 w 9082040"/>
                <a:gd name="connsiteY4-2890" fmla="*/ 6142886 h 9056454"/>
                <a:gd name="connsiteX5-2891" fmla="*/ 5402786 w 9082040"/>
                <a:gd name="connsiteY5-2892" fmla="*/ 8759061 h 9056454"/>
                <a:gd name="connsiteX6-2893" fmla="*/ 4579635 w 9082040"/>
                <a:gd name="connsiteY6-2894" fmla="*/ 9020110 h 9056454"/>
                <a:gd name="connsiteX7-2895" fmla="*/ 3860910 w 9082040"/>
                <a:gd name="connsiteY7-2896" fmla="*/ 9007409 h 9056454"/>
                <a:gd name="connsiteX8-2897" fmla="*/ 3175586 w 9082040"/>
                <a:gd name="connsiteY8-2898" fmla="*/ 8752010 h 9056454"/>
                <a:gd name="connsiteX9-2899" fmla="*/ 2817636 w 9082040"/>
                <a:gd name="connsiteY9-2900" fmla="*/ 8470261 h 9056454"/>
                <a:gd name="connsiteX10-2901" fmla="*/ 411685 w 9082040"/>
                <a:gd name="connsiteY10-2902" fmla="*/ 5543609 h 9056454"/>
                <a:gd name="connsiteX11-2903" fmla="*/ 117236 w 9082040"/>
                <a:gd name="connsiteY11-2904" fmla="*/ 4947185 h 9056454"/>
                <a:gd name="connsiteX12-2905" fmla="*/ 1985 w 9082040"/>
                <a:gd name="connsiteY12-2906" fmla="*/ 4379909 h 9056454"/>
                <a:gd name="connsiteX13-2907" fmla="*/ 119111 w 9082040"/>
                <a:gd name="connsiteY13-2908" fmla="*/ 3612735 h 9056454"/>
                <a:gd name="connsiteX14-2909" fmla="*/ 556561 w 9082040"/>
                <a:gd name="connsiteY14-2910" fmla="*/ 2835685 h 9056454"/>
                <a:gd name="connsiteX15-2911" fmla="*/ 3583860 w 9082040"/>
                <a:gd name="connsiteY15-2912" fmla="*/ 362485 h 9056454"/>
                <a:gd name="connsiteX16-2913" fmla="*/ 4447936 w 9082040"/>
                <a:gd name="connsiteY16-2914" fmla="*/ 31810 h 9056454"/>
                <a:gd name="connsiteX17-2915" fmla="*/ 5230635 w 9082040"/>
                <a:gd name="connsiteY17-2916" fmla="*/ 46859 h 9056454"/>
                <a:gd name="connsiteX18-2917" fmla="*/ 6111160 w 9082040"/>
                <a:gd name="connsiteY18-2918" fmla="*/ 438685 h 9056454"/>
                <a:gd name="connsiteX19-2919" fmla="*/ 6459710 w 9082040"/>
                <a:gd name="connsiteY19-2920" fmla="*/ 786285 h 9056454"/>
                <a:gd name="connsiteX0-2921" fmla="*/ 6459710 w 9083676"/>
                <a:gd name="connsiteY0-2922" fmla="*/ 786285 h 9056452"/>
                <a:gd name="connsiteX1-2923" fmla="*/ 8833661 w 9083676"/>
                <a:gd name="connsiteY1-2924" fmla="*/ 3791485 h 9056452"/>
                <a:gd name="connsiteX2-2925" fmla="*/ 9057560 w 9083676"/>
                <a:gd name="connsiteY2-2926" fmla="*/ 4528085 h 9056452"/>
                <a:gd name="connsiteX3-2927" fmla="*/ 8990998 w 9083676"/>
                <a:gd name="connsiteY3-2928" fmla="*/ 5361110 h 9056452"/>
                <a:gd name="connsiteX4-2929" fmla="*/ 8590462 w 9083676"/>
                <a:gd name="connsiteY4-2930" fmla="*/ 6142886 h 9056452"/>
                <a:gd name="connsiteX5-2931" fmla="*/ 5402786 w 9083676"/>
                <a:gd name="connsiteY5-2932" fmla="*/ 8759061 h 9056452"/>
                <a:gd name="connsiteX6-2933" fmla="*/ 4579635 w 9083676"/>
                <a:gd name="connsiteY6-2934" fmla="*/ 9020110 h 9056452"/>
                <a:gd name="connsiteX7-2935" fmla="*/ 3860910 w 9083676"/>
                <a:gd name="connsiteY7-2936" fmla="*/ 9007409 h 9056452"/>
                <a:gd name="connsiteX8-2937" fmla="*/ 3175586 w 9083676"/>
                <a:gd name="connsiteY8-2938" fmla="*/ 8752010 h 9056452"/>
                <a:gd name="connsiteX9-2939" fmla="*/ 2817636 w 9083676"/>
                <a:gd name="connsiteY9-2940" fmla="*/ 8470261 h 9056452"/>
                <a:gd name="connsiteX10-2941" fmla="*/ 411685 w 9083676"/>
                <a:gd name="connsiteY10-2942" fmla="*/ 5543609 h 9056452"/>
                <a:gd name="connsiteX11-2943" fmla="*/ 117236 w 9083676"/>
                <a:gd name="connsiteY11-2944" fmla="*/ 4947185 h 9056452"/>
                <a:gd name="connsiteX12-2945" fmla="*/ 1985 w 9083676"/>
                <a:gd name="connsiteY12-2946" fmla="*/ 4379909 h 9056452"/>
                <a:gd name="connsiteX13-2947" fmla="*/ 119111 w 9083676"/>
                <a:gd name="connsiteY13-2948" fmla="*/ 3612735 h 9056452"/>
                <a:gd name="connsiteX14-2949" fmla="*/ 556561 w 9083676"/>
                <a:gd name="connsiteY14-2950" fmla="*/ 2835685 h 9056452"/>
                <a:gd name="connsiteX15-2951" fmla="*/ 3583860 w 9083676"/>
                <a:gd name="connsiteY15-2952" fmla="*/ 362485 h 9056452"/>
                <a:gd name="connsiteX16-2953" fmla="*/ 4447936 w 9083676"/>
                <a:gd name="connsiteY16-2954" fmla="*/ 31810 h 9056452"/>
                <a:gd name="connsiteX17-2955" fmla="*/ 5230635 w 9083676"/>
                <a:gd name="connsiteY17-2956" fmla="*/ 46859 h 9056452"/>
                <a:gd name="connsiteX18-2957" fmla="*/ 6111160 w 9083676"/>
                <a:gd name="connsiteY18-2958" fmla="*/ 438685 h 9056452"/>
                <a:gd name="connsiteX19-2959" fmla="*/ 6459710 w 9083676"/>
                <a:gd name="connsiteY19-2960" fmla="*/ 786285 h 9056452"/>
                <a:gd name="connsiteX0-2961" fmla="*/ 6459710 w 9080260"/>
                <a:gd name="connsiteY0-2962" fmla="*/ 786285 h 9056454"/>
                <a:gd name="connsiteX1-2963" fmla="*/ 8833661 w 9080260"/>
                <a:gd name="connsiteY1-2964" fmla="*/ 3791485 h 9056454"/>
                <a:gd name="connsiteX2-2965" fmla="*/ 9057560 w 9080260"/>
                <a:gd name="connsiteY2-2966" fmla="*/ 4528085 h 9056454"/>
                <a:gd name="connsiteX3-2967" fmla="*/ 8990998 w 9080260"/>
                <a:gd name="connsiteY3-2968" fmla="*/ 5361110 h 9056454"/>
                <a:gd name="connsiteX4-2969" fmla="*/ 8590462 w 9080260"/>
                <a:gd name="connsiteY4-2970" fmla="*/ 6142886 h 9056454"/>
                <a:gd name="connsiteX5-2971" fmla="*/ 5402786 w 9080260"/>
                <a:gd name="connsiteY5-2972" fmla="*/ 8759061 h 9056454"/>
                <a:gd name="connsiteX6-2973" fmla="*/ 4579635 w 9080260"/>
                <a:gd name="connsiteY6-2974" fmla="*/ 9020110 h 9056454"/>
                <a:gd name="connsiteX7-2975" fmla="*/ 3860910 w 9080260"/>
                <a:gd name="connsiteY7-2976" fmla="*/ 9007409 h 9056454"/>
                <a:gd name="connsiteX8-2977" fmla="*/ 3175586 w 9080260"/>
                <a:gd name="connsiteY8-2978" fmla="*/ 8752010 h 9056454"/>
                <a:gd name="connsiteX9-2979" fmla="*/ 2817636 w 9080260"/>
                <a:gd name="connsiteY9-2980" fmla="*/ 8470261 h 9056454"/>
                <a:gd name="connsiteX10-2981" fmla="*/ 411685 w 9080260"/>
                <a:gd name="connsiteY10-2982" fmla="*/ 5543609 h 9056454"/>
                <a:gd name="connsiteX11-2983" fmla="*/ 117236 w 9080260"/>
                <a:gd name="connsiteY11-2984" fmla="*/ 4947185 h 9056454"/>
                <a:gd name="connsiteX12-2985" fmla="*/ 1985 w 9080260"/>
                <a:gd name="connsiteY12-2986" fmla="*/ 4379909 h 9056454"/>
                <a:gd name="connsiteX13-2987" fmla="*/ 119111 w 9080260"/>
                <a:gd name="connsiteY13-2988" fmla="*/ 3612735 h 9056454"/>
                <a:gd name="connsiteX14-2989" fmla="*/ 556561 w 9080260"/>
                <a:gd name="connsiteY14-2990" fmla="*/ 2835685 h 9056454"/>
                <a:gd name="connsiteX15-2991" fmla="*/ 3583860 w 9080260"/>
                <a:gd name="connsiteY15-2992" fmla="*/ 362485 h 9056454"/>
                <a:gd name="connsiteX16-2993" fmla="*/ 4447936 w 9080260"/>
                <a:gd name="connsiteY16-2994" fmla="*/ 31810 h 9056454"/>
                <a:gd name="connsiteX17-2995" fmla="*/ 5230635 w 9080260"/>
                <a:gd name="connsiteY17-2996" fmla="*/ 46859 h 9056454"/>
                <a:gd name="connsiteX18-2997" fmla="*/ 6111160 w 9080260"/>
                <a:gd name="connsiteY18-2998" fmla="*/ 438685 h 9056454"/>
                <a:gd name="connsiteX19-2999" fmla="*/ 6459710 w 9080260"/>
                <a:gd name="connsiteY19-3000" fmla="*/ 786285 h 90564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</a:cxnLst>
              <a:rect l="l" t="t" r="r" b="b"/>
              <a:pathLst>
                <a:path w="9080260" h="9056454">
                  <a:moveTo>
                    <a:pt x="6459710" y="786285"/>
                  </a:moveTo>
                  <a:cubicBezTo>
                    <a:pt x="7273453" y="1772493"/>
                    <a:pt x="8791000" y="3560833"/>
                    <a:pt x="8833661" y="3791485"/>
                  </a:cubicBezTo>
                  <a:cubicBezTo>
                    <a:pt x="8968670" y="4016318"/>
                    <a:pt x="9031228" y="4277377"/>
                    <a:pt x="9057560" y="4528085"/>
                  </a:cubicBezTo>
                  <a:cubicBezTo>
                    <a:pt x="9117312" y="4797135"/>
                    <a:pt x="9046393" y="5111466"/>
                    <a:pt x="8990998" y="5361110"/>
                  </a:cubicBezTo>
                  <a:cubicBezTo>
                    <a:pt x="8927349" y="5582027"/>
                    <a:pt x="8767963" y="5936202"/>
                    <a:pt x="8590462" y="6142886"/>
                  </a:cubicBezTo>
                  <a:cubicBezTo>
                    <a:pt x="7836681" y="6952845"/>
                    <a:pt x="6332518" y="8057780"/>
                    <a:pt x="5402786" y="8759061"/>
                  </a:cubicBezTo>
                  <a:cubicBezTo>
                    <a:pt x="5131851" y="8909903"/>
                    <a:pt x="4876444" y="8993470"/>
                    <a:pt x="4579635" y="9020110"/>
                  </a:cubicBezTo>
                  <a:cubicBezTo>
                    <a:pt x="4336610" y="9064177"/>
                    <a:pt x="4103935" y="9077193"/>
                    <a:pt x="3860910" y="9007409"/>
                  </a:cubicBezTo>
                  <a:cubicBezTo>
                    <a:pt x="3610044" y="8970576"/>
                    <a:pt x="3400577" y="8871644"/>
                    <a:pt x="3175586" y="8752010"/>
                  </a:cubicBezTo>
                  <a:lnTo>
                    <a:pt x="2817636" y="8470261"/>
                  </a:lnTo>
                  <a:lnTo>
                    <a:pt x="411685" y="5543609"/>
                  </a:lnTo>
                  <a:cubicBezTo>
                    <a:pt x="284210" y="5343077"/>
                    <a:pt x="172261" y="5152893"/>
                    <a:pt x="117236" y="4947185"/>
                  </a:cubicBezTo>
                  <a:cubicBezTo>
                    <a:pt x="63295" y="4770168"/>
                    <a:pt x="-6173" y="4546576"/>
                    <a:pt x="1985" y="4379909"/>
                  </a:cubicBezTo>
                  <a:cubicBezTo>
                    <a:pt x="-10724" y="4084508"/>
                    <a:pt x="38668" y="3861561"/>
                    <a:pt x="119111" y="3612735"/>
                  </a:cubicBezTo>
                  <a:cubicBezTo>
                    <a:pt x="216626" y="3315767"/>
                    <a:pt x="365895" y="3039502"/>
                    <a:pt x="556561" y="2835685"/>
                  </a:cubicBezTo>
                  <a:cubicBezTo>
                    <a:pt x="1520811" y="1956085"/>
                    <a:pt x="2598911" y="1133409"/>
                    <a:pt x="3583860" y="362485"/>
                  </a:cubicBezTo>
                  <a:cubicBezTo>
                    <a:pt x="3863260" y="183260"/>
                    <a:pt x="4153011" y="55785"/>
                    <a:pt x="4447936" y="31810"/>
                  </a:cubicBezTo>
                  <a:cubicBezTo>
                    <a:pt x="4734711" y="-28724"/>
                    <a:pt x="4990435" y="9067"/>
                    <a:pt x="5230635" y="46859"/>
                  </a:cubicBezTo>
                  <a:cubicBezTo>
                    <a:pt x="5570718" y="105017"/>
                    <a:pt x="5869403" y="261500"/>
                    <a:pt x="6111160" y="438685"/>
                  </a:cubicBezTo>
                  <a:cubicBezTo>
                    <a:pt x="6258394" y="545927"/>
                    <a:pt x="6353877" y="663518"/>
                    <a:pt x="6459710" y="786285"/>
                  </a:cubicBezTo>
                  <a:close/>
                </a:path>
              </a:pathLst>
            </a:custGeom>
            <a:blipFill>
              <a:blip r:embed="rId3" cstate="screen"/>
              <a:stretch>
                <a:fillRect/>
              </a:stretch>
            </a:blipFill>
            <a:ln>
              <a:noFill/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035826" y="2482810"/>
            <a:ext cx="64239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srgbClr val="4B4B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招商计划书</a:t>
            </a:r>
            <a:endParaRPr lang="zh-CN" altLang="en-US" sz="9600" b="1" dirty="0">
              <a:solidFill>
                <a:srgbClr val="4B4B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iconfont-11910-5686862"/>
          <p:cNvSpPr>
            <a:spLocks noChangeAspect="1"/>
          </p:cNvSpPr>
          <p:nvPr/>
        </p:nvSpPr>
        <p:spPr bwMode="auto">
          <a:xfrm rot="16200000">
            <a:off x="11299357" y="5468981"/>
            <a:ext cx="320765" cy="366309"/>
          </a:xfrm>
          <a:custGeom>
            <a:avLst/>
            <a:gdLst>
              <a:gd name="T0" fmla="*/ 4621 w 9242"/>
              <a:gd name="T1" fmla="*/ 10555 h 10555"/>
              <a:gd name="T2" fmla="*/ 4034 w 9242"/>
              <a:gd name="T3" fmla="*/ 10285 h 10555"/>
              <a:gd name="T4" fmla="*/ 244 w 9242"/>
              <a:gd name="T5" fmla="*/ 5872 h 10555"/>
              <a:gd name="T6" fmla="*/ 127 w 9242"/>
              <a:gd name="T7" fmla="*/ 5043 h 10555"/>
              <a:gd name="T8" fmla="*/ 831 w 9242"/>
              <a:gd name="T9" fmla="*/ 4592 h 10555"/>
              <a:gd name="T10" fmla="*/ 2221 w 9242"/>
              <a:gd name="T11" fmla="*/ 4592 h 10555"/>
              <a:gd name="T12" fmla="*/ 2221 w 9242"/>
              <a:gd name="T13" fmla="*/ 1200 h 10555"/>
              <a:gd name="T14" fmla="*/ 3421 w 9242"/>
              <a:gd name="T15" fmla="*/ 0 h 10555"/>
              <a:gd name="T16" fmla="*/ 5821 w 9242"/>
              <a:gd name="T17" fmla="*/ 0 h 10555"/>
              <a:gd name="T18" fmla="*/ 7021 w 9242"/>
              <a:gd name="T19" fmla="*/ 1200 h 10555"/>
              <a:gd name="T20" fmla="*/ 7021 w 9242"/>
              <a:gd name="T21" fmla="*/ 4591 h 10555"/>
              <a:gd name="T22" fmla="*/ 8411 w 9242"/>
              <a:gd name="T23" fmla="*/ 4591 h 10555"/>
              <a:gd name="T24" fmla="*/ 9115 w 9242"/>
              <a:gd name="T25" fmla="*/ 5042 h 10555"/>
              <a:gd name="T26" fmla="*/ 8999 w 9242"/>
              <a:gd name="T27" fmla="*/ 5871 h 10555"/>
              <a:gd name="T28" fmla="*/ 5209 w 9242"/>
              <a:gd name="T29" fmla="*/ 10285 h 10555"/>
              <a:gd name="T30" fmla="*/ 4621 w 9242"/>
              <a:gd name="T31" fmla="*/ 10555 h 10555"/>
              <a:gd name="T32" fmla="*/ 886 w 9242"/>
              <a:gd name="T33" fmla="*/ 5392 h 10555"/>
              <a:gd name="T34" fmla="*/ 4621 w 9242"/>
              <a:gd name="T35" fmla="*/ 9742 h 10555"/>
              <a:gd name="T36" fmla="*/ 8356 w 9242"/>
              <a:gd name="T37" fmla="*/ 5392 h 10555"/>
              <a:gd name="T38" fmla="*/ 6221 w 9242"/>
              <a:gd name="T39" fmla="*/ 5392 h 10555"/>
              <a:gd name="T40" fmla="*/ 6221 w 9242"/>
              <a:gd name="T41" fmla="*/ 1200 h 10555"/>
              <a:gd name="T42" fmla="*/ 5821 w 9242"/>
              <a:gd name="T43" fmla="*/ 800 h 10555"/>
              <a:gd name="T44" fmla="*/ 3421 w 9242"/>
              <a:gd name="T45" fmla="*/ 800 h 10555"/>
              <a:gd name="T46" fmla="*/ 3021 w 9242"/>
              <a:gd name="T47" fmla="*/ 1200 h 10555"/>
              <a:gd name="T48" fmla="*/ 3021 w 9242"/>
              <a:gd name="T49" fmla="*/ 5391 h 10555"/>
              <a:gd name="T50" fmla="*/ 886 w 9242"/>
              <a:gd name="T51" fmla="*/ 5391 h 10555"/>
              <a:gd name="T52" fmla="*/ 886 w 9242"/>
              <a:gd name="T53" fmla="*/ 5392 h 10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42" h="10555">
                <a:moveTo>
                  <a:pt x="4621" y="10555"/>
                </a:moveTo>
                <a:cubicBezTo>
                  <a:pt x="4395" y="10555"/>
                  <a:pt x="4181" y="10456"/>
                  <a:pt x="4034" y="10285"/>
                </a:cubicBezTo>
                <a:lnTo>
                  <a:pt x="244" y="5872"/>
                </a:lnTo>
                <a:cubicBezTo>
                  <a:pt x="44" y="5640"/>
                  <a:pt x="0" y="5322"/>
                  <a:pt x="127" y="5043"/>
                </a:cubicBezTo>
                <a:cubicBezTo>
                  <a:pt x="255" y="4765"/>
                  <a:pt x="525" y="4592"/>
                  <a:pt x="831" y="4592"/>
                </a:cubicBezTo>
                <a:lnTo>
                  <a:pt x="2221" y="4592"/>
                </a:lnTo>
                <a:lnTo>
                  <a:pt x="2221" y="1200"/>
                </a:lnTo>
                <a:cubicBezTo>
                  <a:pt x="2221" y="539"/>
                  <a:pt x="2760" y="0"/>
                  <a:pt x="3421" y="0"/>
                </a:cubicBezTo>
                <a:lnTo>
                  <a:pt x="5821" y="0"/>
                </a:lnTo>
                <a:cubicBezTo>
                  <a:pt x="6482" y="0"/>
                  <a:pt x="7021" y="539"/>
                  <a:pt x="7021" y="1200"/>
                </a:cubicBezTo>
                <a:lnTo>
                  <a:pt x="7021" y="4591"/>
                </a:lnTo>
                <a:lnTo>
                  <a:pt x="8411" y="4591"/>
                </a:lnTo>
                <a:cubicBezTo>
                  <a:pt x="8717" y="4591"/>
                  <a:pt x="8987" y="4764"/>
                  <a:pt x="9115" y="5042"/>
                </a:cubicBezTo>
                <a:cubicBezTo>
                  <a:pt x="9242" y="5321"/>
                  <a:pt x="9199" y="5639"/>
                  <a:pt x="8999" y="5871"/>
                </a:cubicBezTo>
                <a:lnTo>
                  <a:pt x="5209" y="10285"/>
                </a:lnTo>
                <a:cubicBezTo>
                  <a:pt x="5061" y="10457"/>
                  <a:pt x="4847" y="10555"/>
                  <a:pt x="4621" y="10555"/>
                </a:cubicBezTo>
                <a:close/>
                <a:moveTo>
                  <a:pt x="886" y="5392"/>
                </a:moveTo>
                <a:lnTo>
                  <a:pt x="4621" y="9742"/>
                </a:lnTo>
                <a:lnTo>
                  <a:pt x="8356" y="5392"/>
                </a:lnTo>
                <a:lnTo>
                  <a:pt x="6221" y="5392"/>
                </a:lnTo>
                <a:lnTo>
                  <a:pt x="6221" y="1200"/>
                </a:lnTo>
                <a:cubicBezTo>
                  <a:pt x="6221" y="980"/>
                  <a:pt x="6041" y="800"/>
                  <a:pt x="5821" y="800"/>
                </a:cubicBezTo>
                <a:lnTo>
                  <a:pt x="3421" y="800"/>
                </a:lnTo>
                <a:cubicBezTo>
                  <a:pt x="3201" y="800"/>
                  <a:pt x="3021" y="980"/>
                  <a:pt x="3021" y="1200"/>
                </a:cubicBezTo>
                <a:lnTo>
                  <a:pt x="3021" y="5391"/>
                </a:lnTo>
                <a:lnTo>
                  <a:pt x="886" y="5391"/>
                </a:lnTo>
                <a:lnTo>
                  <a:pt x="886" y="5392"/>
                </a:lnTo>
                <a:close/>
              </a:path>
            </a:pathLst>
          </a:custGeom>
          <a:solidFill>
            <a:srgbClr val="0E477F"/>
          </a:solidFill>
          <a:ln>
            <a:solidFill>
              <a:srgbClr val="0E477F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iconfont-1054-809968"/>
          <p:cNvSpPr>
            <a:spLocks noChangeAspect="1"/>
          </p:cNvSpPr>
          <p:nvPr/>
        </p:nvSpPr>
        <p:spPr bwMode="auto">
          <a:xfrm>
            <a:off x="11465542" y="634027"/>
            <a:ext cx="304842" cy="304842"/>
          </a:xfrm>
          <a:custGeom>
            <a:avLst/>
            <a:gdLst>
              <a:gd name="T0" fmla="*/ 7991 w 12800"/>
              <a:gd name="T1" fmla="*/ 4785 h 12800"/>
              <a:gd name="T2" fmla="*/ 7237 w 12800"/>
              <a:gd name="T3" fmla="*/ 4281 h 12800"/>
              <a:gd name="T4" fmla="*/ 6348 w 12800"/>
              <a:gd name="T5" fmla="*/ 4105 h 12800"/>
              <a:gd name="T6" fmla="*/ 5458 w 12800"/>
              <a:gd name="T7" fmla="*/ 4281 h 12800"/>
              <a:gd name="T8" fmla="*/ 4704 w 12800"/>
              <a:gd name="T9" fmla="*/ 4785 h 12800"/>
              <a:gd name="T10" fmla="*/ 4200 w 12800"/>
              <a:gd name="T11" fmla="*/ 5538 h 12800"/>
              <a:gd name="T12" fmla="*/ 4023 w 12800"/>
              <a:gd name="T13" fmla="*/ 6426 h 12800"/>
              <a:gd name="T14" fmla="*/ 4200 w 12800"/>
              <a:gd name="T15" fmla="*/ 7314 h 12800"/>
              <a:gd name="T16" fmla="*/ 4704 w 12800"/>
              <a:gd name="T17" fmla="*/ 8067 h 12800"/>
              <a:gd name="T18" fmla="*/ 5458 w 12800"/>
              <a:gd name="T19" fmla="*/ 8571 h 12800"/>
              <a:gd name="T20" fmla="*/ 6348 w 12800"/>
              <a:gd name="T21" fmla="*/ 8747 h 12800"/>
              <a:gd name="T22" fmla="*/ 7237 w 12800"/>
              <a:gd name="T23" fmla="*/ 8571 h 12800"/>
              <a:gd name="T24" fmla="*/ 7991 w 12800"/>
              <a:gd name="T25" fmla="*/ 8067 h 12800"/>
              <a:gd name="T26" fmla="*/ 8495 w 12800"/>
              <a:gd name="T27" fmla="*/ 7314 h 12800"/>
              <a:gd name="T28" fmla="*/ 8672 w 12800"/>
              <a:gd name="T29" fmla="*/ 6426 h 12800"/>
              <a:gd name="T30" fmla="*/ 8495 w 12800"/>
              <a:gd name="T31" fmla="*/ 5538 h 12800"/>
              <a:gd name="T32" fmla="*/ 7991 w 12800"/>
              <a:gd name="T33" fmla="*/ 4785 h 12800"/>
              <a:gd name="T34" fmla="*/ 11482 w 12800"/>
              <a:gd name="T35" fmla="*/ 5844 h 12800"/>
              <a:gd name="T36" fmla="*/ 6947 w 12800"/>
              <a:gd name="T37" fmla="*/ 1317 h 12800"/>
              <a:gd name="T38" fmla="*/ 6947 w 12800"/>
              <a:gd name="T39" fmla="*/ 0 h 12800"/>
              <a:gd name="T40" fmla="*/ 5880 w 12800"/>
              <a:gd name="T41" fmla="*/ 0 h 12800"/>
              <a:gd name="T42" fmla="*/ 5880 w 12800"/>
              <a:gd name="T43" fmla="*/ 1334 h 12800"/>
              <a:gd name="T44" fmla="*/ 1318 w 12800"/>
              <a:gd name="T45" fmla="*/ 5844 h 12800"/>
              <a:gd name="T46" fmla="*/ 0 w 12800"/>
              <a:gd name="T47" fmla="*/ 5844 h 12800"/>
              <a:gd name="T48" fmla="*/ 0 w 12800"/>
              <a:gd name="T49" fmla="*/ 6933 h 12800"/>
              <a:gd name="T50" fmla="*/ 1318 w 12800"/>
              <a:gd name="T51" fmla="*/ 6933 h 12800"/>
              <a:gd name="T52" fmla="*/ 5857 w 12800"/>
              <a:gd name="T53" fmla="*/ 11466 h 12800"/>
              <a:gd name="T54" fmla="*/ 5857 w 12800"/>
              <a:gd name="T55" fmla="*/ 12800 h 12800"/>
              <a:gd name="T56" fmla="*/ 6947 w 12800"/>
              <a:gd name="T57" fmla="*/ 12800 h 12800"/>
              <a:gd name="T58" fmla="*/ 6947 w 12800"/>
              <a:gd name="T59" fmla="*/ 11483 h 12800"/>
              <a:gd name="T60" fmla="*/ 11482 w 12800"/>
              <a:gd name="T61" fmla="*/ 6933 h 12800"/>
              <a:gd name="T62" fmla="*/ 12800 w 12800"/>
              <a:gd name="T63" fmla="*/ 6933 h 12800"/>
              <a:gd name="T64" fmla="*/ 12800 w 12800"/>
              <a:gd name="T65" fmla="*/ 5844 h 12800"/>
              <a:gd name="T66" fmla="*/ 11482 w 12800"/>
              <a:gd name="T67" fmla="*/ 5844 h 12800"/>
              <a:gd name="T68" fmla="*/ 6400 w 12800"/>
              <a:gd name="T69" fmla="*/ 10589 h 12800"/>
              <a:gd name="T70" fmla="*/ 2214 w 12800"/>
              <a:gd name="T71" fmla="*/ 6409 h 12800"/>
              <a:gd name="T72" fmla="*/ 6400 w 12800"/>
              <a:gd name="T73" fmla="*/ 2206 h 12800"/>
              <a:gd name="T74" fmla="*/ 10586 w 12800"/>
              <a:gd name="T75" fmla="*/ 6409 h 12800"/>
              <a:gd name="T76" fmla="*/ 6400 w 12800"/>
              <a:gd name="T77" fmla="*/ 10589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00" h="12800">
                <a:moveTo>
                  <a:pt x="7991" y="4785"/>
                </a:moveTo>
                <a:cubicBezTo>
                  <a:pt x="7776" y="4570"/>
                  <a:pt x="7518" y="4398"/>
                  <a:pt x="7237" y="4281"/>
                </a:cubicBezTo>
                <a:cubicBezTo>
                  <a:pt x="6956" y="4165"/>
                  <a:pt x="6652" y="4105"/>
                  <a:pt x="6348" y="4105"/>
                </a:cubicBezTo>
                <a:cubicBezTo>
                  <a:pt x="6043" y="4105"/>
                  <a:pt x="5739" y="4165"/>
                  <a:pt x="5458" y="4281"/>
                </a:cubicBezTo>
                <a:cubicBezTo>
                  <a:pt x="5177" y="4398"/>
                  <a:pt x="4919" y="4570"/>
                  <a:pt x="4704" y="4785"/>
                </a:cubicBezTo>
                <a:cubicBezTo>
                  <a:pt x="4489" y="4999"/>
                  <a:pt x="4317" y="5257"/>
                  <a:pt x="4200" y="5538"/>
                </a:cubicBezTo>
                <a:cubicBezTo>
                  <a:pt x="4084" y="5819"/>
                  <a:pt x="4023" y="6122"/>
                  <a:pt x="4023" y="6426"/>
                </a:cubicBezTo>
                <a:cubicBezTo>
                  <a:pt x="4023" y="6730"/>
                  <a:pt x="4084" y="7033"/>
                  <a:pt x="4200" y="7314"/>
                </a:cubicBezTo>
                <a:cubicBezTo>
                  <a:pt x="4317" y="7595"/>
                  <a:pt x="4489" y="7853"/>
                  <a:pt x="4704" y="8067"/>
                </a:cubicBezTo>
                <a:cubicBezTo>
                  <a:pt x="4919" y="8282"/>
                  <a:pt x="5177" y="8454"/>
                  <a:pt x="5458" y="8571"/>
                </a:cubicBezTo>
                <a:cubicBezTo>
                  <a:pt x="5739" y="8687"/>
                  <a:pt x="6043" y="8747"/>
                  <a:pt x="6348" y="8747"/>
                </a:cubicBezTo>
                <a:cubicBezTo>
                  <a:pt x="6652" y="8747"/>
                  <a:pt x="6956" y="8687"/>
                  <a:pt x="7237" y="8571"/>
                </a:cubicBezTo>
                <a:cubicBezTo>
                  <a:pt x="7518" y="8454"/>
                  <a:pt x="7776" y="8282"/>
                  <a:pt x="7991" y="8067"/>
                </a:cubicBezTo>
                <a:cubicBezTo>
                  <a:pt x="8206" y="7853"/>
                  <a:pt x="8379" y="7595"/>
                  <a:pt x="8495" y="7314"/>
                </a:cubicBezTo>
                <a:cubicBezTo>
                  <a:pt x="8611" y="7034"/>
                  <a:pt x="8672" y="6730"/>
                  <a:pt x="8672" y="6426"/>
                </a:cubicBezTo>
                <a:cubicBezTo>
                  <a:pt x="8672" y="6122"/>
                  <a:pt x="8611" y="5819"/>
                  <a:pt x="8495" y="5538"/>
                </a:cubicBezTo>
                <a:cubicBezTo>
                  <a:pt x="8379" y="5257"/>
                  <a:pt x="8207" y="5000"/>
                  <a:pt x="7991" y="4785"/>
                </a:cubicBezTo>
                <a:close/>
                <a:moveTo>
                  <a:pt x="11482" y="5844"/>
                </a:moveTo>
                <a:cubicBezTo>
                  <a:pt x="11274" y="3350"/>
                  <a:pt x="9445" y="1490"/>
                  <a:pt x="6947" y="1317"/>
                </a:cubicBezTo>
                <a:lnTo>
                  <a:pt x="6947" y="0"/>
                </a:lnTo>
                <a:lnTo>
                  <a:pt x="5880" y="0"/>
                </a:lnTo>
                <a:lnTo>
                  <a:pt x="5880" y="1334"/>
                </a:lnTo>
                <a:cubicBezTo>
                  <a:pt x="3452" y="1559"/>
                  <a:pt x="1526" y="3402"/>
                  <a:pt x="1318" y="5844"/>
                </a:cubicBezTo>
                <a:lnTo>
                  <a:pt x="0" y="5844"/>
                </a:lnTo>
                <a:lnTo>
                  <a:pt x="0" y="6933"/>
                </a:lnTo>
                <a:lnTo>
                  <a:pt x="1318" y="6933"/>
                </a:lnTo>
                <a:cubicBezTo>
                  <a:pt x="1526" y="9375"/>
                  <a:pt x="3429" y="11224"/>
                  <a:pt x="5857" y="11466"/>
                </a:cubicBezTo>
                <a:lnTo>
                  <a:pt x="5857" y="12800"/>
                </a:lnTo>
                <a:lnTo>
                  <a:pt x="6947" y="12800"/>
                </a:lnTo>
                <a:lnTo>
                  <a:pt x="6947" y="11483"/>
                </a:lnTo>
                <a:cubicBezTo>
                  <a:pt x="9444" y="11310"/>
                  <a:pt x="11274" y="9427"/>
                  <a:pt x="11482" y="6933"/>
                </a:cubicBezTo>
                <a:lnTo>
                  <a:pt x="12800" y="6933"/>
                </a:lnTo>
                <a:lnTo>
                  <a:pt x="12800" y="5844"/>
                </a:lnTo>
                <a:lnTo>
                  <a:pt x="11482" y="5844"/>
                </a:lnTo>
                <a:close/>
                <a:moveTo>
                  <a:pt x="6400" y="10589"/>
                </a:moveTo>
                <a:cubicBezTo>
                  <a:pt x="4093" y="10589"/>
                  <a:pt x="2214" y="8695"/>
                  <a:pt x="2214" y="6409"/>
                </a:cubicBezTo>
                <a:cubicBezTo>
                  <a:pt x="2214" y="4122"/>
                  <a:pt x="4111" y="2206"/>
                  <a:pt x="6400" y="2206"/>
                </a:cubicBezTo>
                <a:cubicBezTo>
                  <a:pt x="8707" y="2206"/>
                  <a:pt x="10586" y="4122"/>
                  <a:pt x="10586" y="6409"/>
                </a:cubicBezTo>
                <a:cubicBezTo>
                  <a:pt x="10586" y="8695"/>
                  <a:pt x="8707" y="10589"/>
                  <a:pt x="6400" y="10589"/>
                </a:cubicBezTo>
                <a:close/>
              </a:path>
            </a:pathLst>
          </a:custGeom>
          <a:solidFill>
            <a:srgbClr val="0E477F"/>
          </a:solidFill>
          <a:ln>
            <a:solidFill>
              <a:srgbClr val="0E477F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391575" y="2445168"/>
            <a:ext cx="353943" cy="2092125"/>
          </a:xfrm>
          <a:prstGeom prst="rect">
            <a:avLst/>
          </a:prstGeom>
          <a:solidFill>
            <a:srgbClr val="0E477F"/>
          </a:solidFill>
          <a:ln>
            <a:solidFill>
              <a:srgbClr val="0E477F"/>
            </a:solidFill>
          </a:ln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www.1ppt.com</a:t>
            </a:r>
            <a:endParaRPr lang="zh-CN" altLang="en-US" sz="1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Synergistically utilize technically sound portals with frictionless chains. Dramatically customize…"/>
          <p:cNvSpPr txBox="1"/>
          <p:nvPr/>
        </p:nvSpPr>
        <p:spPr>
          <a:xfrm>
            <a:off x="6402732" y="4858210"/>
            <a:ext cx="3884953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>
                    <a:lumMod val="65000"/>
                  </a:schemeClr>
                </a:solidFill>
                <a:latin typeface="+mn-ea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000" kern="0" dirty="0">
                <a:solidFill>
                  <a:schemeClr val="bg1">
                    <a:lumMod val="65000"/>
                  </a:schemeClr>
                </a:solidFill>
                <a:latin typeface="+mn-ea"/>
                <a:cs typeface="+mn-ea"/>
                <a:sym typeface="+mn-lt"/>
              </a:rPr>
              <a:t> </a:t>
            </a:r>
            <a:r>
              <a:rPr sz="1000" kern="0" dirty="0">
                <a:solidFill>
                  <a:schemeClr val="bg1">
                    <a:lumMod val="65000"/>
                  </a:schemeClr>
                </a:solidFill>
                <a:latin typeface="+mn-ea"/>
                <a:cs typeface="+mn-ea"/>
                <a:sym typeface="+mn-lt"/>
              </a:rPr>
              <a:t>empowered networks rather than goal-opportunities. </a:t>
            </a:r>
            <a:endParaRPr sz="1000" kern="0" dirty="0">
              <a:solidFill>
                <a:schemeClr val="bg1">
                  <a:lumMod val="6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7229815" y="4180162"/>
            <a:ext cx="2189404" cy="535916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451231" y="4261665"/>
            <a:ext cx="178795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4400">
              <a:defRPr/>
            </a:pPr>
            <a:r>
              <a:rPr lang="en-US" b="1" kern="0" dirty="0" smtClean="0">
                <a:solidFill>
                  <a:schemeClr val="bg1"/>
                </a:solidFill>
                <a:cs typeface="+mn-ea"/>
                <a:sym typeface="+mn-lt"/>
              </a:rPr>
              <a:t>XXXXXXXXXX</a:t>
            </a:r>
            <a:endParaRPr lang="en-US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63714" y="1930325"/>
            <a:ext cx="2729565" cy="31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0E47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BUSINESS</a:t>
            </a:r>
            <a:endParaRPr lang="zh-CN" altLang="en-US" sz="1400" b="1" dirty="0">
              <a:solidFill>
                <a:srgbClr val="0E47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232894" y="5760806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428497" y="5760806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624100" y="5760806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12" grpId="0"/>
          <p:bldP spid="16" grpId="0" animBg="1"/>
          <p:bldP spid="17" grpId="0" animBg="1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12" grpId="0"/>
          <p:bldP spid="16" grpId="0" animBg="1"/>
          <p:bldP spid="17" grpId="0" animBg="1"/>
          <p:bldP spid="1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>
            <a:off x="3089757" y="1997939"/>
            <a:ext cx="5126424" cy="0"/>
          </a:xfrm>
          <a:prstGeom prst="line">
            <a:avLst/>
          </a:prstGeom>
          <a:ln w="3175" cap="rnd">
            <a:solidFill>
              <a:srgbClr val="0E477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î$líde"/>
          <p:cNvSpPr/>
          <p:nvPr/>
        </p:nvSpPr>
        <p:spPr>
          <a:xfrm>
            <a:off x="669926" y="4665854"/>
            <a:ext cx="7673974" cy="1259903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íṣḻîḋè"/>
          <p:cNvSpPr/>
          <p:nvPr/>
        </p:nvSpPr>
        <p:spPr bwMode="auto">
          <a:xfrm>
            <a:off x="1448585" y="4959631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ïŝḻíḓé"/>
          <p:cNvSpPr/>
          <p:nvPr/>
        </p:nvSpPr>
        <p:spPr bwMode="auto">
          <a:xfrm>
            <a:off x="3360857" y="4959631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íṩ1iďe"/>
          <p:cNvSpPr/>
          <p:nvPr/>
        </p:nvSpPr>
        <p:spPr bwMode="auto">
          <a:xfrm>
            <a:off x="5273129" y="4959631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594642" y="4901260"/>
            <a:ext cx="0" cy="78909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506914" y="4901260"/>
            <a:ext cx="0" cy="78909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íṩḻidé"/>
          <p:cNvSpPr/>
          <p:nvPr/>
        </p:nvSpPr>
        <p:spPr bwMode="auto">
          <a:xfrm>
            <a:off x="7185399" y="4959631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419186" y="4901260"/>
            <a:ext cx="0" cy="78909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: 圆角 23"/>
          <p:cNvSpPr/>
          <p:nvPr/>
        </p:nvSpPr>
        <p:spPr>
          <a:xfrm>
            <a:off x="6419186" y="1748021"/>
            <a:ext cx="2677045" cy="679052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16136" y="1884633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25500" y="2588913"/>
            <a:ext cx="615989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单击此处添加您的文本，并根据需要修改文字的颜色及大小。单击此处添加您的文本。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46489" y="5376773"/>
            <a:ext cx="1584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746173" y="5373846"/>
            <a:ext cx="1584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683624" y="5353559"/>
            <a:ext cx="1584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595895" y="5376773"/>
            <a:ext cx="1584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0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3" name="矩形: 圆角 32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659552" y="2917738"/>
            <a:ext cx="2628921" cy="2635876"/>
            <a:chOff x="5995191" y="1609133"/>
            <a:chExt cx="953729" cy="956252"/>
          </a:xfrm>
        </p:grpSpPr>
        <p:sp>
          <p:nvSpPr>
            <p:cNvPr id="34" name="ïSlíḍê"/>
            <p:cNvSpPr/>
            <p:nvPr/>
          </p:nvSpPr>
          <p:spPr bwMode="auto">
            <a:xfrm>
              <a:off x="5995191" y="1609133"/>
              <a:ext cx="953729" cy="956252"/>
            </a:xfrm>
            <a:prstGeom prst="ellipse">
              <a:avLst/>
            </a:prstGeom>
            <a:solidFill>
              <a:srgbClr val="0E477F"/>
            </a:solidFill>
            <a:ln>
              <a:noFill/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5" name="îṩľiḑé"/>
            <p:cNvSpPr/>
            <p:nvPr/>
          </p:nvSpPr>
          <p:spPr bwMode="auto">
            <a:xfrm>
              <a:off x="6227926" y="1860126"/>
              <a:ext cx="488259" cy="454264"/>
            </a:xfrm>
            <a:custGeom>
              <a:avLst/>
              <a:gdLst>
                <a:gd name="connsiteX0" fmla="*/ 362096 w 576922"/>
                <a:gd name="connsiteY0" fmla="*/ 472751 h 536754"/>
                <a:gd name="connsiteX1" fmla="*/ 376350 w 576922"/>
                <a:gd name="connsiteY1" fmla="*/ 536754 h 536754"/>
                <a:gd name="connsiteX2" fmla="*/ 362096 w 576922"/>
                <a:gd name="connsiteY2" fmla="*/ 536754 h 536754"/>
                <a:gd name="connsiteX3" fmla="*/ 214826 w 576922"/>
                <a:gd name="connsiteY3" fmla="*/ 472751 h 536754"/>
                <a:gd name="connsiteX4" fmla="*/ 214826 w 576922"/>
                <a:gd name="connsiteY4" fmla="*/ 536754 h 536754"/>
                <a:gd name="connsiteX5" fmla="*/ 200572 w 576922"/>
                <a:gd name="connsiteY5" fmla="*/ 536754 h 536754"/>
                <a:gd name="connsiteX6" fmla="*/ 288461 w 576922"/>
                <a:gd name="connsiteY6" fmla="*/ 200761 h 536754"/>
                <a:gd name="connsiteX7" fmla="*/ 221958 w 576922"/>
                <a:gd name="connsiteY7" fmla="*/ 267171 h 536754"/>
                <a:gd name="connsiteX8" fmla="*/ 288461 w 576922"/>
                <a:gd name="connsiteY8" fmla="*/ 346317 h 536754"/>
                <a:gd name="connsiteX9" fmla="*/ 354963 w 576922"/>
                <a:gd name="connsiteY9" fmla="*/ 267171 h 536754"/>
                <a:gd name="connsiteX10" fmla="*/ 288461 w 576922"/>
                <a:gd name="connsiteY10" fmla="*/ 200761 h 536754"/>
                <a:gd name="connsiteX11" fmla="*/ 279958 w 576922"/>
                <a:gd name="connsiteY11" fmla="*/ 97355 h 536754"/>
                <a:gd name="connsiteX12" fmla="*/ 296963 w 576922"/>
                <a:gd name="connsiteY12" fmla="*/ 97355 h 536754"/>
                <a:gd name="connsiteX13" fmla="*/ 494649 w 576922"/>
                <a:gd name="connsiteY13" fmla="*/ 267626 h 536754"/>
                <a:gd name="connsiteX14" fmla="*/ 499204 w 576922"/>
                <a:gd name="connsiteY14" fmla="*/ 277481 h 536754"/>
                <a:gd name="connsiteX15" fmla="*/ 499204 w 576922"/>
                <a:gd name="connsiteY15" fmla="*/ 523715 h 536754"/>
                <a:gd name="connsiteX16" fmla="*/ 486147 w 576922"/>
                <a:gd name="connsiteY16" fmla="*/ 536754 h 536754"/>
                <a:gd name="connsiteX17" fmla="*/ 430272 w 576922"/>
                <a:gd name="connsiteY17" fmla="*/ 536754 h 536754"/>
                <a:gd name="connsiteX18" fmla="*/ 398084 w 576922"/>
                <a:gd name="connsiteY18" fmla="*/ 393017 h 536754"/>
                <a:gd name="connsiteX19" fmla="*/ 385634 w 576922"/>
                <a:gd name="connsiteY19" fmla="*/ 376035 h 536754"/>
                <a:gd name="connsiteX20" fmla="*/ 298482 w 576922"/>
                <a:gd name="connsiteY20" fmla="*/ 352231 h 536754"/>
                <a:gd name="connsiteX21" fmla="*/ 291953 w 576922"/>
                <a:gd name="connsiteY21" fmla="*/ 365270 h 536754"/>
                <a:gd name="connsiteX22" fmla="*/ 291801 w 576922"/>
                <a:gd name="connsiteY22" fmla="*/ 365270 h 536754"/>
                <a:gd name="connsiteX23" fmla="*/ 309565 w 576922"/>
                <a:gd name="connsiteY23" fmla="*/ 502943 h 536754"/>
                <a:gd name="connsiteX24" fmla="*/ 290131 w 576922"/>
                <a:gd name="connsiteY24" fmla="*/ 536754 h 536754"/>
                <a:gd name="connsiteX25" fmla="*/ 286791 w 576922"/>
                <a:gd name="connsiteY25" fmla="*/ 536754 h 536754"/>
                <a:gd name="connsiteX26" fmla="*/ 267356 w 576922"/>
                <a:gd name="connsiteY26" fmla="*/ 502943 h 536754"/>
                <a:gd name="connsiteX27" fmla="*/ 285120 w 576922"/>
                <a:gd name="connsiteY27" fmla="*/ 365270 h 536754"/>
                <a:gd name="connsiteX28" fmla="*/ 284969 w 576922"/>
                <a:gd name="connsiteY28" fmla="*/ 365270 h 536754"/>
                <a:gd name="connsiteX29" fmla="*/ 278440 w 576922"/>
                <a:gd name="connsiteY29" fmla="*/ 352231 h 536754"/>
                <a:gd name="connsiteX30" fmla="*/ 191288 w 576922"/>
                <a:gd name="connsiteY30" fmla="*/ 376035 h 536754"/>
                <a:gd name="connsiteX31" fmla="*/ 178838 w 576922"/>
                <a:gd name="connsiteY31" fmla="*/ 393017 h 536754"/>
                <a:gd name="connsiteX32" fmla="*/ 146649 w 576922"/>
                <a:gd name="connsiteY32" fmla="*/ 536754 h 536754"/>
                <a:gd name="connsiteX33" fmla="*/ 90775 w 576922"/>
                <a:gd name="connsiteY33" fmla="*/ 536754 h 536754"/>
                <a:gd name="connsiteX34" fmla="*/ 77717 w 576922"/>
                <a:gd name="connsiteY34" fmla="*/ 523715 h 536754"/>
                <a:gd name="connsiteX35" fmla="*/ 77717 w 576922"/>
                <a:gd name="connsiteY35" fmla="*/ 277481 h 536754"/>
                <a:gd name="connsiteX36" fmla="*/ 82272 w 576922"/>
                <a:gd name="connsiteY36" fmla="*/ 267626 h 536754"/>
                <a:gd name="connsiteX37" fmla="*/ 288461 w 576922"/>
                <a:gd name="connsiteY37" fmla="*/ 0 h 536754"/>
                <a:gd name="connsiteX38" fmla="*/ 305620 w 576922"/>
                <a:gd name="connsiteY38" fmla="*/ 6254 h 536754"/>
                <a:gd name="connsiteX39" fmla="*/ 567855 w 576922"/>
                <a:gd name="connsiteY39" fmla="*/ 231550 h 536754"/>
                <a:gd name="connsiteX40" fmla="*/ 570588 w 576922"/>
                <a:gd name="connsiteY40" fmla="*/ 268392 h 536754"/>
                <a:gd name="connsiteX41" fmla="*/ 550696 w 576922"/>
                <a:gd name="connsiteY41" fmla="*/ 277488 h 536754"/>
                <a:gd name="connsiteX42" fmla="*/ 533690 w 576922"/>
                <a:gd name="connsiteY42" fmla="*/ 271272 h 536754"/>
                <a:gd name="connsiteX43" fmla="*/ 288461 w 576922"/>
                <a:gd name="connsiteY43" fmla="*/ 60683 h 536754"/>
                <a:gd name="connsiteX44" fmla="*/ 43232 w 576922"/>
                <a:gd name="connsiteY44" fmla="*/ 271272 h 536754"/>
                <a:gd name="connsiteX45" fmla="*/ 6334 w 576922"/>
                <a:gd name="connsiteY45" fmla="*/ 268392 h 536754"/>
                <a:gd name="connsiteX46" fmla="*/ 9067 w 576922"/>
                <a:gd name="connsiteY46" fmla="*/ 231550 h 536754"/>
                <a:gd name="connsiteX47" fmla="*/ 271303 w 576922"/>
                <a:gd name="connsiteY47" fmla="*/ 6254 h 536754"/>
                <a:gd name="connsiteX48" fmla="*/ 288461 w 576922"/>
                <a:gd name="connsiteY48" fmla="*/ 0 h 536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76922" h="536754">
                  <a:moveTo>
                    <a:pt x="362096" y="472751"/>
                  </a:moveTo>
                  <a:lnTo>
                    <a:pt x="376350" y="536754"/>
                  </a:lnTo>
                  <a:lnTo>
                    <a:pt x="362096" y="536754"/>
                  </a:lnTo>
                  <a:close/>
                  <a:moveTo>
                    <a:pt x="214826" y="472751"/>
                  </a:moveTo>
                  <a:lnTo>
                    <a:pt x="214826" y="536754"/>
                  </a:lnTo>
                  <a:lnTo>
                    <a:pt x="200572" y="536754"/>
                  </a:lnTo>
                  <a:close/>
                  <a:moveTo>
                    <a:pt x="288461" y="200761"/>
                  </a:moveTo>
                  <a:cubicBezTo>
                    <a:pt x="251717" y="200761"/>
                    <a:pt x="221958" y="230478"/>
                    <a:pt x="221958" y="267171"/>
                  </a:cubicBezTo>
                  <a:cubicBezTo>
                    <a:pt x="221958" y="303712"/>
                    <a:pt x="251717" y="346317"/>
                    <a:pt x="288461" y="346317"/>
                  </a:cubicBezTo>
                  <a:cubicBezTo>
                    <a:pt x="325204" y="346317"/>
                    <a:pt x="354963" y="303712"/>
                    <a:pt x="354963" y="267171"/>
                  </a:cubicBezTo>
                  <a:cubicBezTo>
                    <a:pt x="354963" y="230478"/>
                    <a:pt x="325204" y="200761"/>
                    <a:pt x="288461" y="200761"/>
                  </a:cubicBezTo>
                  <a:close/>
                  <a:moveTo>
                    <a:pt x="279958" y="97355"/>
                  </a:moveTo>
                  <a:cubicBezTo>
                    <a:pt x="284817" y="93109"/>
                    <a:pt x="292105" y="93109"/>
                    <a:pt x="296963" y="97355"/>
                  </a:cubicBezTo>
                  <a:lnTo>
                    <a:pt x="494649" y="267626"/>
                  </a:lnTo>
                  <a:cubicBezTo>
                    <a:pt x="497534" y="270052"/>
                    <a:pt x="499204" y="273691"/>
                    <a:pt x="499204" y="277481"/>
                  </a:cubicBezTo>
                  <a:lnTo>
                    <a:pt x="499204" y="523715"/>
                  </a:lnTo>
                  <a:cubicBezTo>
                    <a:pt x="499204" y="530993"/>
                    <a:pt x="493283" y="536754"/>
                    <a:pt x="486147" y="536754"/>
                  </a:cubicBezTo>
                  <a:lnTo>
                    <a:pt x="430272" y="536754"/>
                  </a:lnTo>
                  <a:lnTo>
                    <a:pt x="398084" y="393017"/>
                  </a:lnTo>
                  <a:cubicBezTo>
                    <a:pt x="396414" y="386194"/>
                    <a:pt x="392314" y="379826"/>
                    <a:pt x="385634" y="376035"/>
                  </a:cubicBezTo>
                  <a:cubicBezTo>
                    <a:pt x="383963" y="375126"/>
                    <a:pt x="346916" y="354808"/>
                    <a:pt x="298482" y="352231"/>
                  </a:cubicBezTo>
                  <a:lnTo>
                    <a:pt x="291953" y="365270"/>
                  </a:lnTo>
                  <a:lnTo>
                    <a:pt x="291801" y="365270"/>
                  </a:lnTo>
                  <a:lnTo>
                    <a:pt x="309565" y="502943"/>
                  </a:lnTo>
                  <a:lnTo>
                    <a:pt x="290131" y="536754"/>
                  </a:lnTo>
                  <a:lnTo>
                    <a:pt x="286791" y="536754"/>
                  </a:lnTo>
                  <a:lnTo>
                    <a:pt x="267356" y="502943"/>
                  </a:lnTo>
                  <a:lnTo>
                    <a:pt x="285120" y="365270"/>
                  </a:lnTo>
                  <a:lnTo>
                    <a:pt x="284969" y="365270"/>
                  </a:lnTo>
                  <a:lnTo>
                    <a:pt x="278440" y="352231"/>
                  </a:lnTo>
                  <a:cubicBezTo>
                    <a:pt x="229853" y="354808"/>
                    <a:pt x="192958" y="375126"/>
                    <a:pt x="191288" y="376035"/>
                  </a:cubicBezTo>
                  <a:cubicBezTo>
                    <a:pt x="184607" y="379826"/>
                    <a:pt x="180508" y="386194"/>
                    <a:pt x="178838" y="393017"/>
                  </a:cubicBezTo>
                  <a:lnTo>
                    <a:pt x="146649" y="536754"/>
                  </a:lnTo>
                  <a:lnTo>
                    <a:pt x="90775" y="536754"/>
                  </a:lnTo>
                  <a:cubicBezTo>
                    <a:pt x="83639" y="536754"/>
                    <a:pt x="77717" y="530993"/>
                    <a:pt x="77717" y="523715"/>
                  </a:cubicBezTo>
                  <a:lnTo>
                    <a:pt x="77717" y="277481"/>
                  </a:lnTo>
                  <a:cubicBezTo>
                    <a:pt x="77717" y="273691"/>
                    <a:pt x="79387" y="270052"/>
                    <a:pt x="82272" y="267626"/>
                  </a:cubicBezTo>
                  <a:close/>
                  <a:moveTo>
                    <a:pt x="288461" y="0"/>
                  </a:moveTo>
                  <a:cubicBezTo>
                    <a:pt x="294573" y="0"/>
                    <a:pt x="300685" y="2085"/>
                    <a:pt x="305620" y="6254"/>
                  </a:cubicBezTo>
                  <a:lnTo>
                    <a:pt x="567855" y="231550"/>
                  </a:lnTo>
                  <a:cubicBezTo>
                    <a:pt x="578787" y="240950"/>
                    <a:pt x="580002" y="257476"/>
                    <a:pt x="570588" y="268392"/>
                  </a:cubicBezTo>
                  <a:cubicBezTo>
                    <a:pt x="565425" y="274456"/>
                    <a:pt x="558137" y="277488"/>
                    <a:pt x="550696" y="277488"/>
                  </a:cubicBezTo>
                  <a:cubicBezTo>
                    <a:pt x="544623" y="277488"/>
                    <a:pt x="538549" y="275517"/>
                    <a:pt x="533690" y="271272"/>
                  </a:cubicBezTo>
                  <a:lnTo>
                    <a:pt x="288461" y="60683"/>
                  </a:lnTo>
                  <a:lnTo>
                    <a:pt x="43232" y="271272"/>
                  </a:lnTo>
                  <a:cubicBezTo>
                    <a:pt x="32299" y="280672"/>
                    <a:pt x="15748" y="279459"/>
                    <a:pt x="6334" y="268392"/>
                  </a:cubicBezTo>
                  <a:cubicBezTo>
                    <a:pt x="-3080" y="257476"/>
                    <a:pt x="-1865" y="240950"/>
                    <a:pt x="9067" y="231550"/>
                  </a:cubicBezTo>
                  <a:lnTo>
                    <a:pt x="271303" y="6254"/>
                  </a:lnTo>
                  <a:cubicBezTo>
                    <a:pt x="276238" y="2085"/>
                    <a:pt x="282350" y="0"/>
                    <a:pt x="2884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S1îďé"/>
          <p:cNvSpPr/>
          <p:nvPr/>
        </p:nvSpPr>
        <p:spPr>
          <a:xfrm>
            <a:off x="4337050" y="1503298"/>
            <a:ext cx="3517900" cy="3517900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îşļíde"/>
          <p:cNvSpPr/>
          <p:nvPr/>
        </p:nvSpPr>
        <p:spPr>
          <a:xfrm>
            <a:off x="3365500" y="742950"/>
            <a:ext cx="5372100" cy="5372100"/>
          </a:xfrm>
          <a:prstGeom prst="donut">
            <a:avLst>
              <a:gd name="adj" fmla="val 9922"/>
            </a:avLst>
          </a:prstGeom>
          <a:solidFill>
            <a:schemeClr val="bg1">
              <a:lumMod val="95000"/>
              <a:alpha val="34000"/>
            </a:schemeClr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í$lïḋè"/>
          <p:cNvSpPr/>
          <p:nvPr/>
        </p:nvSpPr>
        <p:spPr>
          <a:xfrm rot="10800000">
            <a:off x="4651175" y="3073534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 defTabSz="914400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iŝliḓê"/>
          <p:cNvSpPr/>
          <p:nvPr/>
        </p:nvSpPr>
        <p:spPr>
          <a:xfrm rot="10800000" flipH="1">
            <a:off x="7394374" y="3073534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 defTabSz="914400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1" name="işľiḋè"/>
          <p:cNvSpPr/>
          <p:nvPr/>
        </p:nvSpPr>
        <p:spPr>
          <a:xfrm rot="10800000" flipV="1">
            <a:off x="1106883" y="2703448"/>
            <a:ext cx="1117598" cy="1117598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2" name="íŝliḓê"/>
          <p:cNvSpPr/>
          <p:nvPr/>
        </p:nvSpPr>
        <p:spPr bwMode="auto">
          <a:xfrm>
            <a:off x="1457638" y="3065594"/>
            <a:ext cx="410122" cy="410644"/>
          </a:xfrm>
          <a:custGeom>
            <a:avLst/>
            <a:gdLst>
              <a:gd name="connsiteX0" fmla="*/ 150660 w 410122"/>
              <a:gd name="connsiteY0" fmla="*/ 149943 h 410644"/>
              <a:gd name="connsiteX1" fmla="*/ 259984 w 410122"/>
              <a:gd name="connsiteY1" fmla="*/ 149943 h 410644"/>
              <a:gd name="connsiteX2" fmla="*/ 263430 w 410122"/>
              <a:gd name="connsiteY2" fmla="*/ 150257 h 410644"/>
              <a:gd name="connsiteX3" fmla="*/ 266876 w 410122"/>
              <a:gd name="connsiteY3" fmla="*/ 151198 h 410644"/>
              <a:gd name="connsiteX4" fmla="*/ 270008 w 410122"/>
              <a:gd name="connsiteY4" fmla="*/ 152662 h 410644"/>
              <a:gd name="connsiteX5" fmla="*/ 272827 w 410122"/>
              <a:gd name="connsiteY5" fmla="*/ 154649 h 410644"/>
              <a:gd name="connsiteX6" fmla="*/ 275229 w 410122"/>
              <a:gd name="connsiteY6" fmla="*/ 157054 h 410644"/>
              <a:gd name="connsiteX7" fmla="*/ 277213 w 410122"/>
              <a:gd name="connsiteY7" fmla="*/ 159982 h 410644"/>
              <a:gd name="connsiteX8" fmla="*/ 278779 w 410122"/>
              <a:gd name="connsiteY8" fmla="*/ 163119 h 410644"/>
              <a:gd name="connsiteX9" fmla="*/ 279614 w 410122"/>
              <a:gd name="connsiteY9" fmla="*/ 166570 h 410644"/>
              <a:gd name="connsiteX10" fmla="*/ 280032 w 410122"/>
              <a:gd name="connsiteY10" fmla="*/ 170021 h 410644"/>
              <a:gd name="connsiteX11" fmla="*/ 280032 w 410122"/>
              <a:gd name="connsiteY11" fmla="*/ 275117 h 410644"/>
              <a:gd name="connsiteX12" fmla="*/ 279614 w 410122"/>
              <a:gd name="connsiteY12" fmla="*/ 278777 h 410644"/>
              <a:gd name="connsiteX13" fmla="*/ 278779 w 410122"/>
              <a:gd name="connsiteY13" fmla="*/ 282124 h 410644"/>
              <a:gd name="connsiteX14" fmla="*/ 277213 w 410122"/>
              <a:gd name="connsiteY14" fmla="*/ 285365 h 410644"/>
              <a:gd name="connsiteX15" fmla="*/ 275229 w 410122"/>
              <a:gd name="connsiteY15" fmla="*/ 288084 h 410644"/>
              <a:gd name="connsiteX16" fmla="*/ 272827 w 410122"/>
              <a:gd name="connsiteY16" fmla="*/ 290490 h 410644"/>
              <a:gd name="connsiteX17" fmla="*/ 270008 w 410122"/>
              <a:gd name="connsiteY17" fmla="*/ 292476 h 410644"/>
              <a:gd name="connsiteX18" fmla="*/ 266876 w 410122"/>
              <a:gd name="connsiteY18" fmla="*/ 294045 h 410644"/>
              <a:gd name="connsiteX19" fmla="*/ 263430 w 410122"/>
              <a:gd name="connsiteY19" fmla="*/ 294882 h 410644"/>
              <a:gd name="connsiteX20" fmla="*/ 259984 w 410122"/>
              <a:gd name="connsiteY20" fmla="*/ 295300 h 410644"/>
              <a:gd name="connsiteX21" fmla="*/ 252153 w 410122"/>
              <a:gd name="connsiteY21" fmla="*/ 295300 h 410644"/>
              <a:gd name="connsiteX22" fmla="*/ 252153 w 410122"/>
              <a:gd name="connsiteY22" fmla="*/ 390462 h 410644"/>
              <a:gd name="connsiteX23" fmla="*/ 251944 w 410122"/>
              <a:gd name="connsiteY23" fmla="*/ 394122 h 410644"/>
              <a:gd name="connsiteX24" fmla="*/ 250900 w 410122"/>
              <a:gd name="connsiteY24" fmla="*/ 397572 h 410644"/>
              <a:gd name="connsiteX25" fmla="*/ 249438 w 410122"/>
              <a:gd name="connsiteY25" fmla="*/ 400710 h 410644"/>
              <a:gd name="connsiteX26" fmla="*/ 247558 w 410122"/>
              <a:gd name="connsiteY26" fmla="*/ 403429 h 410644"/>
              <a:gd name="connsiteX27" fmla="*/ 245052 w 410122"/>
              <a:gd name="connsiteY27" fmla="*/ 405938 h 410644"/>
              <a:gd name="connsiteX28" fmla="*/ 242233 w 410122"/>
              <a:gd name="connsiteY28" fmla="*/ 407925 h 410644"/>
              <a:gd name="connsiteX29" fmla="*/ 239101 w 410122"/>
              <a:gd name="connsiteY29" fmla="*/ 409389 h 410644"/>
              <a:gd name="connsiteX30" fmla="*/ 235759 w 410122"/>
              <a:gd name="connsiteY30" fmla="*/ 410435 h 410644"/>
              <a:gd name="connsiteX31" fmla="*/ 232105 w 410122"/>
              <a:gd name="connsiteY31" fmla="*/ 410644 h 410644"/>
              <a:gd name="connsiteX32" fmla="*/ 178330 w 410122"/>
              <a:gd name="connsiteY32" fmla="*/ 410644 h 410644"/>
              <a:gd name="connsiteX33" fmla="*/ 174676 w 410122"/>
              <a:gd name="connsiteY33" fmla="*/ 410435 h 410644"/>
              <a:gd name="connsiteX34" fmla="*/ 171334 w 410122"/>
              <a:gd name="connsiteY34" fmla="*/ 409389 h 410644"/>
              <a:gd name="connsiteX35" fmla="*/ 168202 w 410122"/>
              <a:gd name="connsiteY35" fmla="*/ 407925 h 410644"/>
              <a:gd name="connsiteX36" fmla="*/ 165383 w 410122"/>
              <a:gd name="connsiteY36" fmla="*/ 405938 h 410644"/>
              <a:gd name="connsiteX37" fmla="*/ 163086 w 410122"/>
              <a:gd name="connsiteY37" fmla="*/ 403429 h 410644"/>
              <a:gd name="connsiteX38" fmla="*/ 160997 w 410122"/>
              <a:gd name="connsiteY38" fmla="*/ 400710 h 410644"/>
              <a:gd name="connsiteX39" fmla="*/ 159535 w 410122"/>
              <a:gd name="connsiteY39" fmla="*/ 397572 h 410644"/>
              <a:gd name="connsiteX40" fmla="*/ 158700 w 410122"/>
              <a:gd name="connsiteY40" fmla="*/ 394122 h 410644"/>
              <a:gd name="connsiteX41" fmla="*/ 158282 w 410122"/>
              <a:gd name="connsiteY41" fmla="*/ 390462 h 410644"/>
              <a:gd name="connsiteX42" fmla="*/ 158282 w 410122"/>
              <a:gd name="connsiteY42" fmla="*/ 295614 h 410644"/>
              <a:gd name="connsiteX43" fmla="*/ 150660 w 410122"/>
              <a:gd name="connsiteY43" fmla="*/ 295614 h 410644"/>
              <a:gd name="connsiteX44" fmla="*/ 147005 w 410122"/>
              <a:gd name="connsiteY44" fmla="*/ 295300 h 410644"/>
              <a:gd name="connsiteX45" fmla="*/ 143664 w 410122"/>
              <a:gd name="connsiteY45" fmla="*/ 294359 h 410644"/>
              <a:gd name="connsiteX46" fmla="*/ 140532 w 410122"/>
              <a:gd name="connsiteY46" fmla="*/ 292895 h 410644"/>
              <a:gd name="connsiteX47" fmla="*/ 137712 w 410122"/>
              <a:gd name="connsiteY47" fmla="*/ 290803 h 410644"/>
              <a:gd name="connsiteX48" fmla="*/ 135206 w 410122"/>
              <a:gd name="connsiteY48" fmla="*/ 288503 h 410644"/>
              <a:gd name="connsiteX49" fmla="*/ 133327 w 410122"/>
              <a:gd name="connsiteY49" fmla="*/ 285575 h 410644"/>
              <a:gd name="connsiteX50" fmla="*/ 131865 w 410122"/>
              <a:gd name="connsiteY50" fmla="*/ 282437 h 410644"/>
              <a:gd name="connsiteX51" fmla="*/ 130821 w 410122"/>
              <a:gd name="connsiteY51" fmla="*/ 278986 h 410644"/>
              <a:gd name="connsiteX52" fmla="*/ 130612 w 410122"/>
              <a:gd name="connsiteY52" fmla="*/ 275536 h 410644"/>
              <a:gd name="connsiteX53" fmla="*/ 130612 w 410122"/>
              <a:gd name="connsiteY53" fmla="*/ 170021 h 410644"/>
              <a:gd name="connsiteX54" fmla="*/ 130821 w 410122"/>
              <a:gd name="connsiteY54" fmla="*/ 166570 h 410644"/>
              <a:gd name="connsiteX55" fmla="*/ 131761 w 410122"/>
              <a:gd name="connsiteY55" fmla="*/ 163119 h 410644"/>
              <a:gd name="connsiteX56" fmla="*/ 133222 w 410122"/>
              <a:gd name="connsiteY56" fmla="*/ 159982 h 410644"/>
              <a:gd name="connsiteX57" fmla="*/ 135206 w 410122"/>
              <a:gd name="connsiteY57" fmla="*/ 157054 h 410644"/>
              <a:gd name="connsiteX58" fmla="*/ 137608 w 410122"/>
              <a:gd name="connsiteY58" fmla="*/ 154649 h 410644"/>
              <a:gd name="connsiteX59" fmla="*/ 140323 w 410122"/>
              <a:gd name="connsiteY59" fmla="*/ 152662 h 410644"/>
              <a:gd name="connsiteX60" fmla="*/ 143455 w 410122"/>
              <a:gd name="connsiteY60" fmla="*/ 151198 h 410644"/>
              <a:gd name="connsiteX61" fmla="*/ 146901 w 410122"/>
              <a:gd name="connsiteY61" fmla="*/ 150257 h 410644"/>
              <a:gd name="connsiteX62" fmla="*/ 20014 w 410122"/>
              <a:gd name="connsiteY62" fmla="*/ 96130 h 410644"/>
              <a:gd name="connsiteX63" fmla="*/ 110076 w 410122"/>
              <a:gd name="connsiteY63" fmla="*/ 96130 h 410644"/>
              <a:gd name="connsiteX64" fmla="*/ 113725 w 410122"/>
              <a:gd name="connsiteY64" fmla="*/ 96444 h 410644"/>
              <a:gd name="connsiteX65" fmla="*/ 117060 w 410122"/>
              <a:gd name="connsiteY65" fmla="*/ 97385 h 410644"/>
              <a:gd name="connsiteX66" fmla="*/ 120187 w 410122"/>
              <a:gd name="connsiteY66" fmla="*/ 98848 h 410644"/>
              <a:gd name="connsiteX67" fmla="*/ 123002 w 410122"/>
              <a:gd name="connsiteY67" fmla="*/ 100834 h 410644"/>
              <a:gd name="connsiteX68" fmla="*/ 125399 w 410122"/>
              <a:gd name="connsiteY68" fmla="*/ 103239 h 410644"/>
              <a:gd name="connsiteX69" fmla="*/ 127380 w 410122"/>
              <a:gd name="connsiteY69" fmla="*/ 106061 h 410644"/>
              <a:gd name="connsiteX70" fmla="*/ 128839 w 410122"/>
              <a:gd name="connsiteY70" fmla="*/ 109197 h 410644"/>
              <a:gd name="connsiteX71" fmla="*/ 129777 w 410122"/>
              <a:gd name="connsiteY71" fmla="*/ 112542 h 410644"/>
              <a:gd name="connsiteX72" fmla="*/ 130090 w 410122"/>
              <a:gd name="connsiteY72" fmla="*/ 116201 h 410644"/>
              <a:gd name="connsiteX73" fmla="*/ 130090 w 410122"/>
              <a:gd name="connsiteY73" fmla="*/ 124251 h 410644"/>
              <a:gd name="connsiteX74" fmla="*/ 124982 w 410122"/>
              <a:gd name="connsiteY74" fmla="*/ 126864 h 410644"/>
              <a:gd name="connsiteX75" fmla="*/ 120187 w 410122"/>
              <a:gd name="connsiteY75" fmla="*/ 130000 h 410644"/>
              <a:gd name="connsiteX76" fmla="*/ 115809 w 410122"/>
              <a:gd name="connsiteY76" fmla="*/ 133659 h 410644"/>
              <a:gd name="connsiteX77" fmla="*/ 111848 w 410122"/>
              <a:gd name="connsiteY77" fmla="*/ 137841 h 410644"/>
              <a:gd name="connsiteX78" fmla="*/ 108513 w 410122"/>
              <a:gd name="connsiteY78" fmla="*/ 142545 h 410644"/>
              <a:gd name="connsiteX79" fmla="*/ 105594 w 410122"/>
              <a:gd name="connsiteY79" fmla="*/ 147353 h 410644"/>
              <a:gd name="connsiteX80" fmla="*/ 103197 w 410122"/>
              <a:gd name="connsiteY80" fmla="*/ 152685 h 410644"/>
              <a:gd name="connsiteX81" fmla="*/ 101425 w 410122"/>
              <a:gd name="connsiteY81" fmla="*/ 158330 h 410644"/>
              <a:gd name="connsiteX82" fmla="*/ 100486 w 410122"/>
              <a:gd name="connsiteY82" fmla="*/ 164184 h 410644"/>
              <a:gd name="connsiteX83" fmla="*/ 100069 w 410122"/>
              <a:gd name="connsiteY83" fmla="*/ 170143 h 410644"/>
              <a:gd name="connsiteX84" fmla="*/ 100069 w 410122"/>
              <a:gd name="connsiteY84" fmla="*/ 275621 h 410644"/>
              <a:gd name="connsiteX85" fmla="*/ 100278 w 410122"/>
              <a:gd name="connsiteY85" fmla="*/ 280534 h 410644"/>
              <a:gd name="connsiteX86" fmla="*/ 101112 w 410122"/>
              <a:gd name="connsiteY86" fmla="*/ 285447 h 410644"/>
              <a:gd name="connsiteX87" fmla="*/ 102363 w 410122"/>
              <a:gd name="connsiteY87" fmla="*/ 290152 h 410644"/>
              <a:gd name="connsiteX88" fmla="*/ 104135 w 410122"/>
              <a:gd name="connsiteY88" fmla="*/ 294751 h 410644"/>
              <a:gd name="connsiteX89" fmla="*/ 106115 w 410122"/>
              <a:gd name="connsiteY89" fmla="*/ 298933 h 410644"/>
              <a:gd name="connsiteX90" fmla="*/ 106115 w 410122"/>
              <a:gd name="connsiteY90" fmla="*/ 303741 h 410644"/>
              <a:gd name="connsiteX91" fmla="*/ 105698 w 410122"/>
              <a:gd name="connsiteY91" fmla="*/ 307296 h 410644"/>
              <a:gd name="connsiteX92" fmla="*/ 104864 w 410122"/>
              <a:gd name="connsiteY92" fmla="*/ 310641 h 410644"/>
              <a:gd name="connsiteX93" fmla="*/ 103301 w 410122"/>
              <a:gd name="connsiteY93" fmla="*/ 313777 h 410644"/>
              <a:gd name="connsiteX94" fmla="*/ 101320 w 410122"/>
              <a:gd name="connsiteY94" fmla="*/ 316704 h 410644"/>
              <a:gd name="connsiteX95" fmla="*/ 98923 w 410122"/>
              <a:gd name="connsiteY95" fmla="*/ 319108 h 410644"/>
              <a:gd name="connsiteX96" fmla="*/ 96213 w 410122"/>
              <a:gd name="connsiteY96" fmla="*/ 321095 h 410644"/>
              <a:gd name="connsiteX97" fmla="*/ 93085 w 410122"/>
              <a:gd name="connsiteY97" fmla="*/ 322663 h 410644"/>
              <a:gd name="connsiteX98" fmla="*/ 89646 w 410122"/>
              <a:gd name="connsiteY98" fmla="*/ 323499 h 410644"/>
              <a:gd name="connsiteX99" fmla="*/ 86101 w 410122"/>
              <a:gd name="connsiteY99" fmla="*/ 323917 h 410644"/>
              <a:gd name="connsiteX100" fmla="*/ 43989 w 410122"/>
              <a:gd name="connsiteY100" fmla="*/ 323917 h 410644"/>
              <a:gd name="connsiteX101" fmla="*/ 40445 w 410122"/>
              <a:gd name="connsiteY101" fmla="*/ 323499 h 410644"/>
              <a:gd name="connsiteX102" fmla="*/ 37005 w 410122"/>
              <a:gd name="connsiteY102" fmla="*/ 322663 h 410644"/>
              <a:gd name="connsiteX103" fmla="*/ 33878 w 410122"/>
              <a:gd name="connsiteY103" fmla="*/ 321095 h 410644"/>
              <a:gd name="connsiteX104" fmla="*/ 31168 w 410122"/>
              <a:gd name="connsiteY104" fmla="*/ 319108 h 410644"/>
              <a:gd name="connsiteX105" fmla="*/ 28770 w 410122"/>
              <a:gd name="connsiteY105" fmla="*/ 316704 h 410644"/>
              <a:gd name="connsiteX106" fmla="*/ 26790 w 410122"/>
              <a:gd name="connsiteY106" fmla="*/ 313777 h 410644"/>
              <a:gd name="connsiteX107" fmla="*/ 25226 w 410122"/>
              <a:gd name="connsiteY107" fmla="*/ 310641 h 410644"/>
              <a:gd name="connsiteX108" fmla="*/ 24392 w 410122"/>
              <a:gd name="connsiteY108" fmla="*/ 307296 h 410644"/>
              <a:gd name="connsiteX109" fmla="*/ 23975 w 410122"/>
              <a:gd name="connsiteY109" fmla="*/ 303741 h 410644"/>
              <a:gd name="connsiteX110" fmla="*/ 23975 w 410122"/>
              <a:gd name="connsiteY110" fmla="*/ 223248 h 410644"/>
              <a:gd name="connsiteX111" fmla="*/ 20014 w 410122"/>
              <a:gd name="connsiteY111" fmla="*/ 223248 h 410644"/>
              <a:gd name="connsiteX112" fmla="*/ 16365 w 410122"/>
              <a:gd name="connsiteY112" fmla="*/ 222829 h 410644"/>
              <a:gd name="connsiteX113" fmla="*/ 12821 w 410122"/>
              <a:gd name="connsiteY113" fmla="*/ 221993 h 410644"/>
              <a:gd name="connsiteX114" fmla="*/ 9694 w 410122"/>
              <a:gd name="connsiteY114" fmla="*/ 220530 h 410644"/>
              <a:gd name="connsiteX115" fmla="*/ 6984 w 410122"/>
              <a:gd name="connsiteY115" fmla="*/ 218439 h 410644"/>
              <a:gd name="connsiteX116" fmla="*/ 4586 w 410122"/>
              <a:gd name="connsiteY116" fmla="*/ 216035 h 410644"/>
              <a:gd name="connsiteX117" fmla="*/ 2606 w 410122"/>
              <a:gd name="connsiteY117" fmla="*/ 213212 h 410644"/>
              <a:gd name="connsiteX118" fmla="*/ 1251 w 410122"/>
              <a:gd name="connsiteY118" fmla="*/ 210076 h 410644"/>
              <a:gd name="connsiteX119" fmla="*/ 208 w 410122"/>
              <a:gd name="connsiteY119" fmla="*/ 206626 h 410644"/>
              <a:gd name="connsiteX120" fmla="*/ 0 w 410122"/>
              <a:gd name="connsiteY120" fmla="*/ 203176 h 410644"/>
              <a:gd name="connsiteX121" fmla="*/ 0 w 410122"/>
              <a:gd name="connsiteY121" fmla="*/ 116201 h 410644"/>
              <a:gd name="connsiteX122" fmla="*/ 312 w 410122"/>
              <a:gd name="connsiteY122" fmla="*/ 112542 h 410644"/>
              <a:gd name="connsiteX123" fmla="*/ 1251 w 410122"/>
              <a:gd name="connsiteY123" fmla="*/ 109197 h 410644"/>
              <a:gd name="connsiteX124" fmla="*/ 2710 w 410122"/>
              <a:gd name="connsiteY124" fmla="*/ 106061 h 410644"/>
              <a:gd name="connsiteX125" fmla="*/ 4690 w 410122"/>
              <a:gd name="connsiteY125" fmla="*/ 103239 h 410644"/>
              <a:gd name="connsiteX126" fmla="*/ 7088 w 410122"/>
              <a:gd name="connsiteY126" fmla="*/ 100834 h 410644"/>
              <a:gd name="connsiteX127" fmla="*/ 9902 w 410122"/>
              <a:gd name="connsiteY127" fmla="*/ 98848 h 410644"/>
              <a:gd name="connsiteX128" fmla="*/ 13030 w 410122"/>
              <a:gd name="connsiteY128" fmla="*/ 97385 h 410644"/>
              <a:gd name="connsiteX129" fmla="*/ 16365 w 410122"/>
              <a:gd name="connsiteY129" fmla="*/ 96444 h 410644"/>
              <a:gd name="connsiteX130" fmla="*/ 300046 w 410122"/>
              <a:gd name="connsiteY130" fmla="*/ 95608 h 410644"/>
              <a:gd name="connsiteX131" fmla="*/ 390108 w 410122"/>
              <a:gd name="connsiteY131" fmla="*/ 95608 h 410644"/>
              <a:gd name="connsiteX132" fmla="*/ 393757 w 410122"/>
              <a:gd name="connsiteY132" fmla="*/ 96026 h 410644"/>
              <a:gd name="connsiteX133" fmla="*/ 397196 w 410122"/>
              <a:gd name="connsiteY133" fmla="*/ 96862 h 410644"/>
              <a:gd name="connsiteX134" fmla="*/ 400324 w 410122"/>
              <a:gd name="connsiteY134" fmla="*/ 98325 h 410644"/>
              <a:gd name="connsiteX135" fmla="*/ 403034 w 410122"/>
              <a:gd name="connsiteY135" fmla="*/ 100415 h 410644"/>
              <a:gd name="connsiteX136" fmla="*/ 405431 w 410122"/>
              <a:gd name="connsiteY136" fmla="*/ 102818 h 410644"/>
              <a:gd name="connsiteX137" fmla="*/ 407412 w 410122"/>
              <a:gd name="connsiteY137" fmla="*/ 105639 h 410644"/>
              <a:gd name="connsiteX138" fmla="*/ 408871 w 410122"/>
              <a:gd name="connsiteY138" fmla="*/ 108774 h 410644"/>
              <a:gd name="connsiteX139" fmla="*/ 409809 w 410122"/>
              <a:gd name="connsiteY139" fmla="*/ 112222 h 410644"/>
              <a:gd name="connsiteX140" fmla="*/ 410122 w 410122"/>
              <a:gd name="connsiteY140" fmla="*/ 115670 h 410644"/>
              <a:gd name="connsiteX141" fmla="*/ 410122 w 410122"/>
              <a:gd name="connsiteY141" fmla="*/ 202188 h 410644"/>
              <a:gd name="connsiteX142" fmla="*/ 409809 w 410122"/>
              <a:gd name="connsiteY142" fmla="*/ 205845 h 410644"/>
              <a:gd name="connsiteX143" fmla="*/ 408871 w 410122"/>
              <a:gd name="connsiteY143" fmla="*/ 209293 h 410644"/>
              <a:gd name="connsiteX144" fmla="*/ 407412 w 410122"/>
              <a:gd name="connsiteY144" fmla="*/ 212428 h 410644"/>
              <a:gd name="connsiteX145" fmla="*/ 405431 w 410122"/>
              <a:gd name="connsiteY145" fmla="*/ 215144 h 410644"/>
              <a:gd name="connsiteX146" fmla="*/ 403034 w 410122"/>
              <a:gd name="connsiteY146" fmla="*/ 217652 h 410644"/>
              <a:gd name="connsiteX147" fmla="*/ 400324 w 410122"/>
              <a:gd name="connsiteY147" fmla="*/ 219533 h 410644"/>
              <a:gd name="connsiteX148" fmla="*/ 397196 w 410122"/>
              <a:gd name="connsiteY148" fmla="*/ 221100 h 410644"/>
              <a:gd name="connsiteX149" fmla="*/ 393757 w 410122"/>
              <a:gd name="connsiteY149" fmla="*/ 222041 h 410644"/>
              <a:gd name="connsiteX150" fmla="*/ 390108 w 410122"/>
              <a:gd name="connsiteY150" fmla="*/ 222354 h 410644"/>
              <a:gd name="connsiteX151" fmla="*/ 386147 w 410122"/>
              <a:gd name="connsiteY151" fmla="*/ 222354 h 410644"/>
              <a:gd name="connsiteX152" fmla="*/ 386147 w 410122"/>
              <a:gd name="connsiteY152" fmla="*/ 302811 h 410644"/>
              <a:gd name="connsiteX153" fmla="*/ 385730 w 410122"/>
              <a:gd name="connsiteY153" fmla="*/ 306468 h 410644"/>
              <a:gd name="connsiteX154" fmla="*/ 384896 w 410122"/>
              <a:gd name="connsiteY154" fmla="*/ 309812 h 410644"/>
              <a:gd name="connsiteX155" fmla="*/ 383437 w 410122"/>
              <a:gd name="connsiteY155" fmla="*/ 312947 h 410644"/>
              <a:gd name="connsiteX156" fmla="*/ 381352 w 410122"/>
              <a:gd name="connsiteY156" fmla="*/ 315768 h 410644"/>
              <a:gd name="connsiteX157" fmla="*/ 378955 w 410122"/>
              <a:gd name="connsiteY157" fmla="*/ 318276 h 410644"/>
              <a:gd name="connsiteX158" fmla="*/ 376244 w 410122"/>
              <a:gd name="connsiteY158" fmla="*/ 320156 h 410644"/>
              <a:gd name="connsiteX159" fmla="*/ 373117 w 410122"/>
              <a:gd name="connsiteY159" fmla="*/ 321619 h 410644"/>
              <a:gd name="connsiteX160" fmla="*/ 369782 w 410122"/>
              <a:gd name="connsiteY160" fmla="*/ 322664 h 410644"/>
              <a:gd name="connsiteX161" fmla="*/ 366133 w 410122"/>
              <a:gd name="connsiteY161" fmla="*/ 322873 h 410644"/>
              <a:gd name="connsiteX162" fmla="*/ 324125 w 410122"/>
              <a:gd name="connsiteY162" fmla="*/ 322873 h 410644"/>
              <a:gd name="connsiteX163" fmla="*/ 320477 w 410122"/>
              <a:gd name="connsiteY163" fmla="*/ 322664 h 410644"/>
              <a:gd name="connsiteX164" fmla="*/ 317037 w 410122"/>
              <a:gd name="connsiteY164" fmla="*/ 321619 h 410644"/>
              <a:gd name="connsiteX165" fmla="*/ 313910 w 410122"/>
              <a:gd name="connsiteY165" fmla="*/ 320156 h 410644"/>
              <a:gd name="connsiteX166" fmla="*/ 311199 w 410122"/>
              <a:gd name="connsiteY166" fmla="*/ 318276 h 410644"/>
              <a:gd name="connsiteX167" fmla="*/ 308802 w 410122"/>
              <a:gd name="connsiteY167" fmla="*/ 315768 h 410644"/>
              <a:gd name="connsiteX168" fmla="*/ 306821 w 410122"/>
              <a:gd name="connsiteY168" fmla="*/ 312947 h 410644"/>
              <a:gd name="connsiteX169" fmla="*/ 305258 w 410122"/>
              <a:gd name="connsiteY169" fmla="*/ 309812 h 410644"/>
              <a:gd name="connsiteX170" fmla="*/ 304424 w 410122"/>
              <a:gd name="connsiteY170" fmla="*/ 306468 h 410644"/>
              <a:gd name="connsiteX171" fmla="*/ 304007 w 410122"/>
              <a:gd name="connsiteY171" fmla="*/ 302811 h 410644"/>
              <a:gd name="connsiteX172" fmla="*/ 304007 w 410122"/>
              <a:gd name="connsiteY172" fmla="*/ 298109 h 410644"/>
              <a:gd name="connsiteX173" fmla="*/ 306196 w 410122"/>
              <a:gd name="connsiteY173" fmla="*/ 293721 h 410644"/>
              <a:gd name="connsiteX174" fmla="*/ 307968 w 410122"/>
              <a:gd name="connsiteY174" fmla="*/ 289227 h 410644"/>
              <a:gd name="connsiteX175" fmla="*/ 309010 w 410122"/>
              <a:gd name="connsiteY175" fmla="*/ 284525 h 410644"/>
              <a:gd name="connsiteX176" fmla="*/ 309844 w 410122"/>
              <a:gd name="connsiteY176" fmla="*/ 279719 h 410644"/>
              <a:gd name="connsiteX177" fmla="*/ 310053 w 410122"/>
              <a:gd name="connsiteY177" fmla="*/ 274599 h 410644"/>
              <a:gd name="connsiteX178" fmla="*/ 310053 w 410122"/>
              <a:gd name="connsiteY178" fmla="*/ 169796 h 410644"/>
              <a:gd name="connsiteX179" fmla="*/ 309636 w 410122"/>
              <a:gd name="connsiteY179" fmla="*/ 163735 h 410644"/>
              <a:gd name="connsiteX180" fmla="*/ 308698 w 410122"/>
              <a:gd name="connsiteY180" fmla="*/ 157884 h 410644"/>
              <a:gd name="connsiteX181" fmla="*/ 306926 w 410122"/>
              <a:gd name="connsiteY181" fmla="*/ 152346 h 410644"/>
              <a:gd name="connsiteX182" fmla="*/ 304528 w 410122"/>
              <a:gd name="connsiteY182" fmla="*/ 146913 h 410644"/>
              <a:gd name="connsiteX183" fmla="*/ 301714 w 410122"/>
              <a:gd name="connsiteY183" fmla="*/ 142002 h 410644"/>
              <a:gd name="connsiteX184" fmla="*/ 298274 w 410122"/>
              <a:gd name="connsiteY184" fmla="*/ 137508 h 410644"/>
              <a:gd name="connsiteX185" fmla="*/ 294313 w 410122"/>
              <a:gd name="connsiteY185" fmla="*/ 133329 h 410644"/>
              <a:gd name="connsiteX186" fmla="*/ 289935 w 410122"/>
              <a:gd name="connsiteY186" fmla="*/ 129567 h 410644"/>
              <a:gd name="connsiteX187" fmla="*/ 285140 w 410122"/>
              <a:gd name="connsiteY187" fmla="*/ 126433 h 410644"/>
              <a:gd name="connsiteX188" fmla="*/ 280032 w 410122"/>
              <a:gd name="connsiteY188" fmla="*/ 123716 h 410644"/>
              <a:gd name="connsiteX189" fmla="*/ 280032 w 410122"/>
              <a:gd name="connsiteY189" fmla="*/ 115670 h 410644"/>
              <a:gd name="connsiteX190" fmla="*/ 280449 w 410122"/>
              <a:gd name="connsiteY190" fmla="*/ 112222 h 410644"/>
              <a:gd name="connsiteX191" fmla="*/ 281283 w 410122"/>
              <a:gd name="connsiteY191" fmla="*/ 108774 h 410644"/>
              <a:gd name="connsiteX192" fmla="*/ 282742 w 410122"/>
              <a:gd name="connsiteY192" fmla="*/ 105639 h 410644"/>
              <a:gd name="connsiteX193" fmla="*/ 284827 w 410122"/>
              <a:gd name="connsiteY193" fmla="*/ 102818 h 410644"/>
              <a:gd name="connsiteX194" fmla="*/ 287120 w 410122"/>
              <a:gd name="connsiteY194" fmla="*/ 100415 h 410644"/>
              <a:gd name="connsiteX195" fmla="*/ 289935 w 410122"/>
              <a:gd name="connsiteY195" fmla="*/ 98325 h 410644"/>
              <a:gd name="connsiteX196" fmla="*/ 293062 w 410122"/>
              <a:gd name="connsiteY196" fmla="*/ 96862 h 410644"/>
              <a:gd name="connsiteX197" fmla="*/ 296397 w 410122"/>
              <a:gd name="connsiteY197" fmla="*/ 96026 h 410644"/>
              <a:gd name="connsiteX198" fmla="*/ 205270 w 410122"/>
              <a:gd name="connsiteY198" fmla="*/ 40228 h 410644"/>
              <a:gd name="connsiteX199" fmla="*/ 211128 w 410122"/>
              <a:gd name="connsiteY199" fmla="*/ 40645 h 410644"/>
              <a:gd name="connsiteX200" fmla="*/ 216777 w 410122"/>
              <a:gd name="connsiteY200" fmla="*/ 41583 h 410644"/>
              <a:gd name="connsiteX201" fmla="*/ 222111 w 410122"/>
              <a:gd name="connsiteY201" fmla="*/ 43356 h 410644"/>
              <a:gd name="connsiteX202" fmla="*/ 227237 w 410122"/>
              <a:gd name="connsiteY202" fmla="*/ 45649 h 410644"/>
              <a:gd name="connsiteX203" fmla="*/ 231840 w 410122"/>
              <a:gd name="connsiteY203" fmla="*/ 48464 h 410644"/>
              <a:gd name="connsiteX204" fmla="*/ 236129 w 410122"/>
              <a:gd name="connsiteY204" fmla="*/ 51905 h 410644"/>
              <a:gd name="connsiteX205" fmla="*/ 239999 w 410122"/>
              <a:gd name="connsiteY205" fmla="*/ 55762 h 410644"/>
              <a:gd name="connsiteX206" fmla="*/ 243556 w 410122"/>
              <a:gd name="connsiteY206" fmla="*/ 60141 h 410644"/>
              <a:gd name="connsiteX207" fmla="*/ 246485 w 410122"/>
              <a:gd name="connsiteY207" fmla="*/ 64832 h 410644"/>
              <a:gd name="connsiteX208" fmla="*/ 248682 w 410122"/>
              <a:gd name="connsiteY208" fmla="*/ 69837 h 410644"/>
              <a:gd name="connsiteX209" fmla="*/ 250460 w 410122"/>
              <a:gd name="connsiteY209" fmla="*/ 75258 h 410644"/>
              <a:gd name="connsiteX210" fmla="*/ 251506 w 410122"/>
              <a:gd name="connsiteY210" fmla="*/ 80888 h 410644"/>
              <a:gd name="connsiteX211" fmla="*/ 251820 w 410122"/>
              <a:gd name="connsiteY211" fmla="*/ 86622 h 410644"/>
              <a:gd name="connsiteX212" fmla="*/ 251506 w 410122"/>
              <a:gd name="connsiteY212" fmla="*/ 92564 h 410644"/>
              <a:gd name="connsiteX213" fmla="*/ 250460 w 410122"/>
              <a:gd name="connsiteY213" fmla="*/ 98194 h 410644"/>
              <a:gd name="connsiteX214" fmla="*/ 248682 w 410122"/>
              <a:gd name="connsiteY214" fmla="*/ 103511 h 410644"/>
              <a:gd name="connsiteX215" fmla="*/ 246485 w 410122"/>
              <a:gd name="connsiteY215" fmla="*/ 108620 h 410644"/>
              <a:gd name="connsiteX216" fmla="*/ 243556 w 410122"/>
              <a:gd name="connsiteY216" fmla="*/ 113207 h 410644"/>
              <a:gd name="connsiteX217" fmla="*/ 239999 w 410122"/>
              <a:gd name="connsiteY217" fmla="*/ 117586 h 410644"/>
              <a:gd name="connsiteX218" fmla="*/ 236129 w 410122"/>
              <a:gd name="connsiteY218" fmla="*/ 121443 h 410644"/>
              <a:gd name="connsiteX219" fmla="*/ 231840 w 410122"/>
              <a:gd name="connsiteY219" fmla="*/ 124884 h 410644"/>
              <a:gd name="connsiteX220" fmla="*/ 227237 w 410122"/>
              <a:gd name="connsiteY220" fmla="*/ 127803 h 410644"/>
              <a:gd name="connsiteX221" fmla="*/ 222111 w 410122"/>
              <a:gd name="connsiteY221" fmla="*/ 130096 h 410644"/>
              <a:gd name="connsiteX222" fmla="*/ 216777 w 410122"/>
              <a:gd name="connsiteY222" fmla="*/ 131765 h 410644"/>
              <a:gd name="connsiteX223" fmla="*/ 211128 w 410122"/>
              <a:gd name="connsiteY223" fmla="*/ 132807 h 410644"/>
              <a:gd name="connsiteX224" fmla="*/ 205270 w 410122"/>
              <a:gd name="connsiteY224" fmla="*/ 133224 h 410644"/>
              <a:gd name="connsiteX225" fmla="*/ 199516 w 410122"/>
              <a:gd name="connsiteY225" fmla="*/ 132807 h 410644"/>
              <a:gd name="connsiteX226" fmla="*/ 193867 w 410122"/>
              <a:gd name="connsiteY226" fmla="*/ 131765 h 410644"/>
              <a:gd name="connsiteX227" fmla="*/ 188428 w 410122"/>
              <a:gd name="connsiteY227" fmla="*/ 130096 h 410644"/>
              <a:gd name="connsiteX228" fmla="*/ 183407 w 410122"/>
              <a:gd name="connsiteY228" fmla="*/ 127803 h 410644"/>
              <a:gd name="connsiteX229" fmla="*/ 178804 w 410122"/>
              <a:gd name="connsiteY229" fmla="*/ 124884 h 410644"/>
              <a:gd name="connsiteX230" fmla="*/ 174411 w 410122"/>
              <a:gd name="connsiteY230" fmla="*/ 121443 h 410644"/>
              <a:gd name="connsiteX231" fmla="*/ 170435 w 410122"/>
              <a:gd name="connsiteY231" fmla="*/ 117586 h 410644"/>
              <a:gd name="connsiteX232" fmla="*/ 167088 w 410122"/>
              <a:gd name="connsiteY232" fmla="*/ 113207 h 410644"/>
              <a:gd name="connsiteX233" fmla="*/ 164159 w 410122"/>
              <a:gd name="connsiteY233" fmla="*/ 108620 h 410644"/>
              <a:gd name="connsiteX234" fmla="*/ 161962 w 410122"/>
              <a:gd name="connsiteY234" fmla="*/ 103511 h 410644"/>
              <a:gd name="connsiteX235" fmla="*/ 160184 w 410122"/>
              <a:gd name="connsiteY235" fmla="*/ 98194 h 410644"/>
              <a:gd name="connsiteX236" fmla="*/ 159138 w 410122"/>
              <a:gd name="connsiteY236" fmla="*/ 92564 h 410644"/>
              <a:gd name="connsiteX237" fmla="*/ 158824 w 410122"/>
              <a:gd name="connsiteY237" fmla="*/ 86622 h 410644"/>
              <a:gd name="connsiteX238" fmla="*/ 159138 w 410122"/>
              <a:gd name="connsiteY238" fmla="*/ 80888 h 410644"/>
              <a:gd name="connsiteX239" fmla="*/ 160184 w 410122"/>
              <a:gd name="connsiteY239" fmla="*/ 75258 h 410644"/>
              <a:gd name="connsiteX240" fmla="*/ 161962 w 410122"/>
              <a:gd name="connsiteY240" fmla="*/ 69837 h 410644"/>
              <a:gd name="connsiteX241" fmla="*/ 164159 w 410122"/>
              <a:gd name="connsiteY241" fmla="*/ 64832 h 410644"/>
              <a:gd name="connsiteX242" fmla="*/ 167088 w 410122"/>
              <a:gd name="connsiteY242" fmla="*/ 60141 h 410644"/>
              <a:gd name="connsiteX243" fmla="*/ 170435 w 410122"/>
              <a:gd name="connsiteY243" fmla="*/ 55762 h 410644"/>
              <a:gd name="connsiteX244" fmla="*/ 174411 w 410122"/>
              <a:gd name="connsiteY244" fmla="*/ 51905 h 410644"/>
              <a:gd name="connsiteX245" fmla="*/ 178804 w 410122"/>
              <a:gd name="connsiteY245" fmla="*/ 48464 h 410644"/>
              <a:gd name="connsiteX246" fmla="*/ 183407 w 410122"/>
              <a:gd name="connsiteY246" fmla="*/ 45649 h 410644"/>
              <a:gd name="connsiteX247" fmla="*/ 188428 w 410122"/>
              <a:gd name="connsiteY247" fmla="*/ 43356 h 410644"/>
              <a:gd name="connsiteX248" fmla="*/ 193867 w 410122"/>
              <a:gd name="connsiteY248" fmla="*/ 41583 h 410644"/>
              <a:gd name="connsiteX249" fmla="*/ 199516 w 410122"/>
              <a:gd name="connsiteY249" fmla="*/ 40645 h 410644"/>
              <a:gd name="connsiteX250" fmla="*/ 345442 w 410122"/>
              <a:gd name="connsiteY250" fmla="*/ 0 h 410644"/>
              <a:gd name="connsiteX251" fmla="*/ 350744 w 410122"/>
              <a:gd name="connsiteY251" fmla="*/ 418 h 410644"/>
              <a:gd name="connsiteX252" fmla="*/ 356045 w 410122"/>
              <a:gd name="connsiteY252" fmla="*/ 1357 h 410644"/>
              <a:gd name="connsiteX253" fmla="*/ 361035 w 410122"/>
              <a:gd name="connsiteY253" fmla="*/ 3131 h 410644"/>
              <a:gd name="connsiteX254" fmla="*/ 365713 w 410122"/>
              <a:gd name="connsiteY254" fmla="*/ 5531 h 410644"/>
              <a:gd name="connsiteX255" fmla="*/ 369975 w 410122"/>
              <a:gd name="connsiteY255" fmla="*/ 8453 h 410644"/>
              <a:gd name="connsiteX256" fmla="*/ 373821 w 410122"/>
              <a:gd name="connsiteY256" fmla="*/ 11792 h 410644"/>
              <a:gd name="connsiteX257" fmla="*/ 377251 w 410122"/>
              <a:gd name="connsiteY257" fmla="*/ 15653 h 410644"/>
              <a:gd name="connsiteX258" fmla="*/ 380162 w 410122"/>
              <a:gd name="connsiteY258" fmla="*/ 19932 h 410644"/>
              <a:gd name="connsiteX259" fmla="*/ 382449 w 410122"/>
              <a:gd name="connsiteY259" fmla="*/ 24732 h 410644"/>
              <a:gd name="connsiteX260" fmla="*/ 384216 w 410122"/>
              <a:gd name="connsiteY260" fmla="*/ 29741 h 410644"/>
              <a:gd name="connsiteX261" fmla="*/ 385255 w 410122"/>
              <a:gd name="connsiteY261" fmla="*/ 35063 h 410644"/>
              <a:gd name="connsiteX262" fmla="*/ 385567 w 410122"/>
              <a:gd name="connsiteY262" fmla="*/ 40385 h 410644"/>
              <a:gd name="connsiteX263" fmla="*/ 385255 w 410122"/>
              <a:gd name="connsiteY263" fmla="*/ 45916 h 410644"/>
              <a:gd name="connsiteX264" fmla="*/ 384216 w 410122"/>
              <a:gd name="connsiteY264" fmla="*/ 51238 h 410644"/>
              <a:gd name="connsiteX265" fmla="*/ 382449 w 410122"/>
              <a:gd name="connsiteY265" fmla="*/ 56247 h 410644"/>
              <a:gd name="connsiteX266" fmla="*/ 380162 w 410122"/>
              <a:gd name="connsiteY266" fmla="*/ 60943 h 410644"/>
              <a:gd name="connsiteX267" fmla="*/ 377251 w 410122"/>
              <a:gd name="connsiteY267" fmla="*/ 65326 h 410644"/>
              <a:gd name="connsiteX268" fmla="*/ 373821 w 410122"/>
              <a:gd name="connsiteY268" fmla="*/ 69083 h 410644"/>
              <a:gd name="connsiteX269" fmla="*/ 369975 w 410122"/>
              <a:gd name="connsiteY269" fmla="*/ 72631 h 410644"/>
              <a:gd name="connsiteX270" fmla="*/ 365713 w 410122"/>
              <a:gd name="connsiteY270" fmla="*/ 75448 h 410644"/>
              <a:gd name="connsiteX271" fmla="*/ 361035 w 410122"/>
              <a:gd name="connsiteY271" fmla="*/ 77848 h 410644"/>
              <a:gd name="connsiteX272" fmla="*/ 356045 w 410122"/>
              <a:gd name="connsiteY272" fmla="*/ 79518 h 410644"/>
              <a:gd name="connsiteX273" fmla="*/ 350744 w 410122"/>
              <a:gd name="connsiteY273" fmla="*/ 80666 h 410644"/>
              <a:gd name="connsiteX274" fmla="*/ 345442 w 410122"/>
              <a:gd name="connsiteY274" fmla="*/ 80979 h 410644"/>
              <a:gd name="connsiteX275" fmla="*/ 339933 w 410122"/>
              <a:gd name="connsiteY275" fmla="*/ 80666 h 410644"/>
              <a:gd name="connsiteX276" fmla="*/ 334736 w 410122"/>
              <a:gd name="connsiteY276" fmla="*/ 79518 h 410644"/>
              <a:gd name="connsiteX277" fmla="*/ 329746 w 410122"/>
              <a:gd name="connsiteY277" fmla="*/ 77848 h 410644"/>
              <a:gd name="connsiteX278" fmla="*/ 325068 w 410122"/>
              <a:gd name="connsiteY278" fmla="*/ 75448 h 410644"/>
              <a:gd name="connsiteX279" fmla="*/ 320806 w 410122"/>
              <a:gd name="connsiteY279" fmla="*/ 72631 h 410644"/>
              <a:gd name="connsiteX280" fmla="*/ 316960 w 410122"/>
              <a:gd name="connsiteY280" fmla="*/ 69083 h 410644"/>
              <a:gd name="connsiteX281" fmla="*/ 313530 w 410122"/>
              <a:gd name="connsiteY281" fmla="*/ 65326 h 410644"/>
              <a:gd name="connsiteX282" fmla="*/ 310619 w 410122"/>
              <a:gd name="connsiteY282" fmla="*/ 60943 h 410644"/>
              <a:gd name="connsiteX283" fmla="*/ 308228 w 410122"/>
              <a:gd name="connsiteY283" fmla="*/ 56247 h 410644"/>
              <a:gd name="connsiteX284" fmla="*/ 306565 w 410122"/>
              <a:gd name="connsiteY284" fmla="*/ 51238 h 410644"/>
              <a:gd name="connsiteX285" fmla="*/ 305526 w 410122"/>
              <a:gd name="connsiteY285" fmla="*/ 45916 h 410644"/>
              <a:gd name="connsiteX286" fmla="*/ 305110 w 410122"/>
              <a:gd name="connsiteY286" fmla="*/ 40385 h 410644"/>
              <a:gd name="connsiteX287" fmla="*/ 305526 w 410122"/>
              <a:gd name="connsiteY287" fmla="*/ 35063 h 410644"/>
              <a:gd name="connsiteX288" fmla="*/ 306565 w 410122"/>
              <a:gd name="connsiteY288" fmla="*/ 29741 h 410644"/>
              <a:gd name="connsiteX289" fmla="*/ 308228 w 410122"/>
              <a:gd name="connsiteY289" fmla="*/ 24732 h 410644"/>
              <a:gd name="connsiteX290" fmla="*/ 310619 w 410122"/>
              <a:gd name="connsiteY290" fmla="*/ 19932 h 410644"/>
              <a:gd name="connsiteX291" fmla="*/ 313530 w 410122"/>
              <a:gd name="connsiteY291" fmla="*/ 15653 h 410644"/>
              <a:gd name="connsiteX292" fmla="*/ 316960 w 410122"/>
              <a:gd name="connsiteY292" fmla="*/ 11792 h 410644"/>
              <a:gd name="connsiteX293" fmla="*/ 320806 w 410122"/>
              <a:gd name="connsiteY293" fmla="*/ 8453 h 410644"/>
              <a:gd name="connsiteX294" fmla="*/ 325068 w 410122"/>
              <a:gd name="connsiteY294" fmla="*/ 5531 h 410644"/>
              <a:gd name="connsiteX295" fmla="*/ 329746 w 410122"/>
              <a:gd name="connsiteY295" fmla="*/ 3131 h 410644"/>
              <a:gd name="connsiteX296" fmla="*/ 334736 w 410122"/>
              <a:gd name="connsiteY296" fmla="*/ 1357 h 410644"/>
              <a:gd name="connsiteX297" fmla="*/ 339933 w 410122"/>
              <a:gd name="connsiteY297" fmla="*/ 418 h 410644"/>
              <a:gd name="connsiteX298" fmla="*/ 65045 w 410122"/>
              <a:gd name="connsiteY298" fmla="*/ 0 h 410644"/>
              <a:gd name="connsiteX299" fmla="*/ 70576 w 410122"/>
              <a:gd name="connsiteY299" fmla="*/ 418 h 410644"/>
              <a:gd name="connsiteX300" fmla="*/ 75794 w 410122"/>
              <a:gd name="connsiteY300" fmla="*/ 1357 h 410644"/>
              <a:gd name="connsiteX301" fmla="*/ 80803 w 410122"/>
              <a:gd name="connsiteY301" fmla="*/ 3131 h 410644"/>
              <a:gd name="connsiteX302" fmla="*/ 85499 w 410122"/>
              <a:gd name="connsiteY302" fmla="*/ 5531 h 410644"/>
              <a:gd name="connsiteX303" fmla="*/ 89673 w 410122"/>
              <a:gd name="connsiteY303" fmla="*/ 8453 h 410644"/>
              <a:gd name="connsiteX304" fmla="*/ 93639 w 410122"/>
              <a:gd name="connsiteY304" fmla="*/ 11792 h 410644"/>
              <a:gd name="connsiteX305" fmla="*/ 96978 w 410122"/>
              <a:gd name="connsiteY305" fmla="*/ 15653 h 410644"/>
              <a:gd name="connsiteX306" fmla="*/ 100004 w 410122"/>
              <a:gd name="connsiteY306" fmla="*/ 19932 h 410644"/>
              <a:gd name="connsiteX307" fmla="*/ 102196 w 410122"/>
              <a:gd name="connsiteY307" fmla="*/ 24732 h 410644"/>
              <a:gd name="connsiteX308" fmla="*/ 103970 w 410122"/>
              <a:gd name="connsiteY308" fmla="*/ 29741 h 410644"/>
              <a:gd name="connsiteX309" fmla="*/ 105118 w 410122"/>
              <a:gd name="connsiteY309" fmla="*/ 35063 h 410644"/>
              <a:gd name="connsiteX310" fmla="*/ 105535 w 410122"/>
              <a:gd name="connsiteY310" fmla="*/ 40385 h 410644"/>
              <a:gd name="connsiteX311" fmla="*/ 105118 w 410122"/>
              <a:gd name="connsiteY311" fmla="*/ 45916 h 410644"/>
              <a:gd name="connsiteX312" fmla="*/ 103970 w 410122"/>
              <a:gd name="connsiteY312" fmla="*/ 51238 h 410644"/>
              <a:gd name="connsiteX313" fmla="*/ 102196 w 410122"/>
              <a:gd name="connsiteY313" fmla="*/ 56247 h 410644"/>
              <a:gd name="connsiteX314" fmla="*/ 100004 w 410122"/>
              <a:gd name="connsiteY314" fmla="*/ 60943 h 410644"/>
              <a:gd name="connsiteX315" fmla="*/ 96978 w 410122"/>
              <a:gd name="connsiteY315" fmla="*/ 65326 h 410644"/>
              <a:gd name="connsiteX316" fmla="*/ 93639 w 410122"/>
              <a:gd name="connsiteY316" fmla="*/ 69083 h 410644"/>
              <a:gd name="connsiteX317" fmla="*/ 89673 w 410122"/>
              <a:gd name="connsiteY317" fmla="*/ 72631 h 410644"/>
              <a:gd name="connsiteX318" fmla="*/ 85499 w 410122"/>
              <a:gd name="connsiteY318" fmla="*/ 75448 h 410644"/>
              <a:gd name="connsiteX319" fmla="*/ 80803 w 410122"/>
              <a:gd name="connsiteY319" fmla="*/ 77848 h 410644"/>
              <a:gd name="connsiteX320" fmla="*/ 75794 w 410122"/>
              <a:gd name="connsiteY320" fmla="*/ 79518 h 410644"/>
              <a:gd name="connsiteX321" fmla="*/ 70576 w 410122"/>
              <a:gd name="connsiteY321" fmla="*/ 80666 h 410644"/>
              <a:gd name="connsiteX322" fmla="*/ 65045 w 410122"/>
              <a:gd name="connsiteY322" fmla="*/ 80979 h 410644"/>
              <a:gd name="connsiteX323" fmla="*/ 59514 w 410122"/>
              <a:gd name="connsiteY323" fmla="*/ 80666 h 410644"/>
              <a:gd name="connsiteX324" fmla="*/ 54297 w 410122"/>
              <a:gd name="connsiteY324" fmla="*/ 79518 h 410644"/>
              <a:gd name="connsiteX325" fmla="*/ 49288 w 410122"/>
              <a:gd name="connsiteY325" fmla="*/ 77848 h 410644"/>
              <a:gd name="connsiteX326" fmla="*/ 44592 w 410122"/>
              <a:gd name="connsiteY326" fmla="*/ 75448 h 410644"/>
              <a:gd name="connsiteX327" fmla="*/ 40417 w 410122"/>
              <a:gd name="connsiteY327" fmla="*/ 72631 h 410644"/>
              <a:gd name="connsiteX328" fmla="*/ 36452 w 410122"/>
              <a:gd name="connsiteY328" fmla="*/ 69083 h 410644"/>
              <a:gd name="connsiteX329" fmla="*/ 33112 w 410122"/>
              <a:gd name="connsiteY329" fmla="*/ 65326 h 410644"/>
              <a:gd name="connsiteX330" fmla="*/ 30086 w 410122"/>
              <a:gd name="connsiteY330" fmla="*/ 60943 h 410644"/>
              <a:gd name="connsiteX331" fmla="*/ 27790 w 410122"/>
              <a:gd name="connsiteY331" fmla="*/ 56247 h 410644"/>
              <a:gd name="connsiteX332" fmla="*/ 26121 w 410122"/>
              <a:gd name="connsiteY332" fmla="*/ 51238 h 410644"/>
              <a:gd name="connsiteX333" fmla="*/ 24973 w 410122"/>
              <a:gd name="connsiteY333" fmla="*/ 45916 h 410644"/>
              <a:gd name="connsiteX334" fmla="*/ 24555 w 410122"/>
              <a:gd name="connsiteY334" fmla="*/ 40385 h 410644"/>
              <a:gd name="connsiteX335" fmla="*/ 24973 w 410122"/>
              <a:gd name="connsiteY335" fmla="*/ 35063 h 410644"/>
              <a:gd name="connsiteX336" fmla="*/ 26121 w 410122"/>
              <a:gd name="connsiteY336" fmla="*/ 29741 h 410644"/>
              <a:gd name="connsiteX337" fmla="*/ 27790 w 410122"/>
              <a:gd name="connsiteY337" fmla="*/ 24732 h 410644"/>
              <a:gd name="connsiteX338" fmla="*/ 30086 w 410122"/>
              <a:gd name="connsiteY338" fmla="*/ 19932 h 410644"/>
              <a:gd name="connsiteX339" fmla="*/ 33112 w 410122"/>
              <a:gd name="connsiteY339" fmla="*/ 15653 h 410644"/>
              <a:gd name="connsiteX340" fmla="*/ 36452 w 410122"/>
              <a:gd name="connsiteY340" fmla="*/ 11792 h 410644"/>
              <a:gd name="connsiteX341" fmla="*/ 40417 w 410122"/>
              <a:gd name="connsiteY341" fmla="*/ 8453 h 410644"/>
              <a:gd name="connsiteX342" fmla="*/ 44592 w 410122"/>
              <a:gd name="connsiteY342" fmla="*/ 5531 h 410644"/>
              <a:gd name="connsiteX343" fmla="*/ 49288 w 410122"/>
              <a:gd name="connsiteY343" fmla="*/ 3131 h 410644"/>
              <a:gd name="connsiteX344" fmla="*/ 54297 w 410122"/>
              <a:gd name="connsiteY344" fmla="*/ 1357 h 410644"/>
              <a:gd name="connsiteX345" fmla="*/ 59514 w 410122"/>
              <a:gd name="connsiteY345" fmla="*/ 418 h 410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</a:cxnLst>
            <a:rect l="l" t="t" r="r" b="b"/>
            <a:pathLst>
              <a:path w="410122" h="410644">
                <a:moveTo>
                  <a:pt x="150660" y="149943"/>
                </a:moveTo>
                <a:lnTo>
                  <a:pt x="259984" y="149943"/>
                </a:lnTo>
                <a:lnTo>
                  <a:pt x="263430" y="150257"/>
                </a:lnTo>
                <a:lnTo>
                  <a:pt x="266876" y="151198"/>
                </a:lnTo>
                <a:lnTo>
                  <a:pt x="270008" y="152662"/>
                </a:lnTo>
                <a:lnTo>
                  <a:pt x="272827" y="154649"/>
                </a:lnTo>
                <a:lnTo>
                  <a:pt x="275229" y="157054"/>
                </a:lnTo>
                <a:lnTo>
                  <a:pt x="277213" y="159982"/>
                </a:lnTo>
                <a:lnTo>
                  <a:pt x="278779" y="163119"/>
                </a:lnTo>
                <a:lnTo>
                  <a:pt x="279614" y="166570"/>
                </a:lnTo>
                <a:lnTo>
                  <a:pt x="280032" y="170021"/>
                </a:lnTo>
                <a:lnTo>
                  <a:pt x="280032" y="275117"/>
                </a:lnTo>
                <a:lnTo>
                  <a:pt x="279614" y="278777"/>
                </a:lnTo>
                <a:lnTo>
                  <a:pt x="278779" y="282124"/>
                </a:lnTo>
                <a:lnTo>
                  <a:pt x="277213" y="285365"/>
                </a:lnTo>
                <a:lnTo>
                  <a:pt x="275229" y="288084"/>
                </a:lnTo>
                <a:lnTo>
                  <a:pt x="272827" y="290490"/>
                </a:lnTo>
                <a:lnTo>
                  <a:pt x="270008" y="292476"/>
                </a:lnTo>
                <a:lnTo>
                  <a:pt x="266876" y="294045"/>
                </a:lnTo>
                <a:lnTo>
                  <a:pt x="263430" y="294882"/>
                </a:lnTo>
                <a:lnTo>
                  <a:pt x="259984" y="295300"/>
                </a:lnTo>
                <a:lnTo>
                  <a:pt x="252153" y="295300"/>
                </a:lnTo>
                <a:lnTo>
                  <a:pt x="252153" y="390462"/>
                </a:lnTo>
                <a:lnTo>
                  <a:pt x="251944" y="394122"/>
                </a:lnTo>
                <a:lnTo>
                  <a:pt x="250900" y="397572"/>
                </a:lnTo>
                <a:lnTo>
                  <a:pt x="249438" y="400710"/>
                </a:lnTo>
                <a:lnTo>
                  <a:pt x="247558" y="403429"/>
                </a:lnTo>
                <a:lnTo>
                  <a:pt x="245052" y="405938"/>
                </a:lnTo>
                <a:lnTo>
                  <a:pt x="242233" y="407925"/>
                </a:lnTo>
                <a:lnTo>
                  <a:pt x="239101" y="409389"/>
                </a:lnTo>
                <a:lnTo>
                  <a:pt x="235759" y="410435"/>
                </a:lnTo>
                <a:lnTo>
                  <a:pt x="232105" y="410644"/>
                </a:lnTo>
                <a:lnTo>
                  <a:pt x="178330" y="410644"/>
                </a:lnTo>
                <a:lnTo>
                  <a:pt x="174676" y="410435"/>
                </a:lnTo>
                <a:lnTo>
                  <a:pt x="171334" y="409389"/>
                </a:lnTo>
                <a:lnTo>
                  <a:pt x="168202" y="407925"/>
                </a:lnTo>
                <a:lnTo>
                  <a:pt x="165383" y="405938"/>
                </a:lnTo>
                <a:lnTo>
                  <a:pt x="163086" y="403429"/>
                </a:lnTo>
                <a:lnTo>
                  <a:pt x="160997" y="400710"/>
                </a:lnTo>
                <a:lnTo>
                  <a:pt x="159535" y="397572"/>
                </a:lnTo>
                <a:lnTo>
                  <a:pt x="158700" y="394122"/>
                </a:lnTo>
                <a:lnTo>
                  <a:pt x="158282" y="390462"/>
                </a:lnTo>
                <a:lnTo>
                  <a:pt x="158282" y="295614"/>
                </a:lnTo>
                <a:lnTo>
                  <a:pt x="150660" y="295614"/>
                </a:lnTo>
                <a:lnTo>
                  <a:pt x="147005" y="295300"/>
                </a:lnTo>
                <a:lnTo>
                  <a:pt x="143664" y="294359"/>
                </a:lnTo>
                <a:lnTo>
                  <a:pt x="140532" y="292895"/>
                </a:lnTo>
                <a:lnTo>
                  <a:pt x="137712" y="290803"/>
                </a:lnTo>
                <a:lnTo>
                  <a:pt x="135206" y="288503"/>
                </a:lnTo>
                <a:lnTo>
                  <a:pt x="133327" y="285575"/>
                </a:lnTo>
                <a:lnTo>
                  <a:pt x="131865" y="282437"/>
                </a:lnTo>
                <a:lnTo>
                  <a:pt x="130821" y="278986"/>
                </a:lnTo>
                <a:lnTo>
                  <a:pt x="130612" y="275536"/>
                </a:lnTo>
                <a:lnTo>
                  <a:pt x="130612" y="170021"/>
                </a:lnTo>
                <a:lnTo>
                  <a:pt x="130821" y="166570"/>
                </a:lnTo>
                <a:lnTo>
                  <a:pt x="131761" y="163119"/>
                </a:lnTo>
                <a:lnTo>
                  <a:pt x="133222" y="159982"/>
                </a:lnTo>
                <a:lnTo>
                  <a:pt x="135206" y="157054"/>
                </a:lnTo>
                <a:lnTo>
                  <a:pt x="137608" y="154649"/>
                </a:lnTo>
                <a:lnTo>
                  <a:pt x="140323" y="152662"/>
                </a:lnTo>
                <a:lnTo>
                  <a:pt x="143455" y="151198"/>
                </a:lnTo>
                <a:lnTo>
                  <a:pt x="146901" y="150257"/>
                </a:lnTo>
                <a:close/>
                <a:moveTo>
                  <a:pt x="20014" y="96130"/>
                </a:moveTo>
                <a:lnTo>
                  <a:pt x="110076" y="96130"/>
                </a:lnTo>
                <a:lnTo>
                  <a:pt x="113725" y="96444"/>
                </a:lnTo>
                <a:lnTo>
                  <a:pt x="117060" y="97385"/>
                </a:lnTo>
                <a:lnTo>
                  <a:pt x="120187" y="98848"/>
                </a:lnTo>
                <a:lnTo>
                  <a:pt x="123002" y="100834"/>
                </a:lnTo>
                <a:lnTo>
                  <a:pt x="125399" y="103239"/>
                </a:lnTo>
                <a:lnTo>
                  <a:pt x="127380" y="106061"/>
                </a:lnTo>
                <a:lnTo>
                  <a:pt x="128839" y="109197"/>
                </a:lnTo>
                <a:lnTo>
                  <a:pt x="129777" y="112542"/>
                </a:lnTo>
                <a:lnTo>
                  <a:pt x="130090" y="116201"/>
                </a:lnTo>
                <a:lnTo>
                  <a:pt x="130090" y="124251"/>
                </a:lnTo>
                <a:lnTo>
                  <a:pt x="124982" y="126864"/>
                </a:lnTo>
                <a:lnTo>
                  <a:pt x="120187" y="130000"/>
                </a:lnTo>
                <a:lnTo>
                  <a:pt x="115809" y="133659"/>
                </a:lnTo>
                <a:lnTo>
                  <a:pt x="111848" y="137841"/>
                </a:lnTo>
                <a:lnTo>
                  <a:pt x="108513" y="142545"/>
                </a:lnTo>
                <a:lnTo>
                  <a:pt x="105594" y="147353"/>
                </a:lnTo>
                <a:lnTo>
                  <a:pt x="103197" y="152685"/>
                </a:lnTo>
                <a:lnTo>
                  <a:pt x="101425" y="158330"/>
                </a:lnTo>
                <a:lnTo>
                  <a:pt x="100486" y="164184"/>
                </a:lnTo>
                <a:lnTo>
                  <a:pt x="100069" y="170143"/>
                </a:lnTo>
                <a:lnTo>
                  <a:pt x="100069" y="275621"/>
                </a:lnTo>
                <a:lnTo>
                  <a:pt x="100278" y="280534"/>
                </a:lnTo>
                <a:lnTo>
                  <a:pt x="101112" y="285447"/>
                </a:lnTo>
                <a:lnTo>
                  <a:pt x="102363" y="290152"/>
                </a:lnTo>
                <a:lnTo>
                  <a:pt x="104135" y="294751"/>
                </a:lnTo>
                <a:lnTo>
                  <a:pt x="106115" y="298933"/>
                </a:lnTo>
                <a:lnTo>
                  <a:pt x="106115" y="303741"/>
                </a:lnTo>
                <a:lnTo>
                  <a:pt x="105698" y="307296"/>
                </a:lnTo>
                <a:lnTo>
                  <a:pt x="104864" y="310641"/>
                </a:lnTo>
                <a:lnTo>
                  <a:pt x="103301" y="313777"/>
                </a:lnTo>
                <a:lnTo>
                  <a:pt x="101320" y="316704"/>
                </a:lnTo>
                <a:lnTo>
                  <a:pt x="98923" y="319108"/>
                </a:lnTo>
                <a:lnTo>
                  <a:pt x="96213" y="321095"/>
                </a:lnTo>
                <a:lnTo>
                  <a:pt x="93085" y="322663"/>
                </a:lnTo>
                <a:lnTo>
                  <a:pt x="89646" y="323499"/>
                </a:lnTo>
                <a:lnTo>
                  <a:pt x="86101" y="323917"/>
                </a:lnTo>
                <a:lnTo>
                  <a:pt x="43989" y="323917"/>
                </a:lnTo>
                <a:lnTo>
                  <a:pt x="40445" y="323499"/>
                </a:lnTo>
                <a:lnTo>
                  <a:pt x="37005" y="322663"/>
                </a:lnTo>
                <a:lnTo>
                  <a:pt x="33878" y="321095"/>
                </a:lnTo>
                <a:lnTo>
                  <a:pt x="31168" y="319108"/>
                </a:lnTo>
                <a:lnTo>
                  <a:pt x="28770" y="316704"/>
                </a:lnTo>
                <a:lnTo>
                  <a:pt x="26790" y="313777"/>
                </a:lnTo>
                <a:lnTo>
                  <a:pt x="25226" y="310641"/>
                </a:lnTo>
                <a:lnTo>
                  <a:pt x="24392" y="307296"/>
                </a:lnTo>
                <a:lnTo>
                  <a:pt x="23975" y="303741"/>
                </a:lnTo>
                <a:lnTo>
                  <a:pt x="23975" y="223248"/>
                </a:lnTo>
                <a:lnTo>
                  <a:pt x="20014" y="223248"/>
                </a:lnTo>
                <a:lnTo>
                  <a:pt x="16365" y="222829"/>
                </a:lnTo>
                <a:lnTo>
                  <a:pt x="12821" y="221993"/>
                </a:lnTo>
                <a:lnTo>
                  <a:pt x="9694" y="220530"/>
                </a:lnTo>
                <a:lnTo>
                  <a:pt x="6984" y="218439"/>
                </a:lnTo>
                <a:lnTo>
                  <a:pt x="4586" y="216035"/>
                </a:lnTo>
                <a:lnTo>
                  <a:pt x="2606" y="213212"/>
                </a:lnTo>
                <a:lnTo>
                  <a:pt x="1251" y="210076"/>
                </a:lnTo>
                <a:lnTo>
                  <a:pt x="208" y="206626"/>
                </a:lnTo>
                <a:lnTo>
                  <a:pt x="0" y="203176"/>
                </a:lnTo>
                <a:lnTo>
                  <a:pt x="0" y="116201"/>
                </a:lnTo>
                <a:lnTo>
                  <a:pt x="312" y="112542"/>
                </a:lnTo>
                <a:lnTo>
                  <a:pt x="1251" y="109197"/>
                </a:lnTo>
                <a:lnTo>
                  <a:pt x="2710" y="106061"/>
                </a:lnTo>
                <a:lnTo>
                  <a:pt x="4690" y="103239"/>
                </a:lnTo>
                <a:lnTo>
                  <a:pt x="7088" y="100834"/>
                </a:lnTo>
                <a:lnTo>
                  <a:pt x="9902" y="98848"/>
                </a:lnTo>
                <a:lnTo>
                  <a:pt x="13030" y="97385"/>
                </a:lnTo>
                <a:lnTo>
                  <a:pt x="16365" y="96444"/>
                </a:lnTo>
                <a:close/>
                <a:moveTo>
                  <a:pt x="300046" y="95608"/>
                </a:moveTo>
                <a:lnTo>
                  <a:pt x="390108" y="95608"/>
                </a:lnTo>
                <a:lnTo>
                  <a:pt x="393757" y="96026"/>
                </a:lnTo>
                <a:lnTo>
                  <a:pt x="397196" y="96862"/>
                </a:lnTo>
                <a:lnTo>
                  <a:pt x="400324" y="98325"/>
                </a:lnTo>
                <a:lnTo>
                  <a:pt x="403034" y="100415"/>
                </a:lnTo>
                <a:lnTo>
                  <a:pt x="405431" y="102818"/>
                </a:lnTo>
                <a:lnTo>
                  <a:pt x="407412" y="105639"/>
                </a:lnTo>
                <a:lnTo>
                  <a:pt x="408871" y="108774"/>
                </a:lnTo>
                <a:lnTo>
                  <a:pt x="409809" y="112222"/>
                </a:lnTo>
                <a:lnTo>
                  <a:pt x="410122" y="115670"/>
                </a:lnTo>
                <a:lnTo>
                  <a:pt x="410122" y="202188"/>
                </a:lnTo>
                <a:lnTo>
                  <a:pt x="409809" y="205845"/>
                </a:lnTo>
                <a:lnTo>
                  <a:pt x="408871" y="209293"/>
                </a:lnTo>
                <a:lnTo>
                  <a:pt x="407412" y="212428"/>
                </a:lnTo>
                <a:lnTo>
                  <a:pt x="405431" y="215144"/>
                </a:lnTo>
                <a:lnTo>
                  <a:pt x="403034" y="217652"/>
                </a:lnTo>
                <a:lnTo>
                  <a:pt x="400324" y="219533"/>
                </a:lnTo>
                <a:lnTo>
                  <a:pt x="397196" y="221100"/>
                </a:lnTo>
                <a:lnTo>
                  <a:pt x="393757" y="222041"/>
                </a:lnTo>
                <a:lnTo>
                  <a:pt x="390108" y="222354"/>
                </a:lnTo>
                <a:lnTo>
                  <a:pt x="386147" y="222354"/>
                </a:lnTo>
                <a:lnTo>
                  <a:pt x="386147" y="302811"/>
                </a:lnTo>
                <a:lnTo>
                  <a:pt x="385730" y="306468"/>
                </a:lnTo>
                <a:lnTo>
                  <a:pt x="384896" y="309812"/>
                </a:lnTo>
                <a:lnTo>
                  <a:pt x="383437" y="312947"/>
                </a:lnTo>
                <a:lnTo>
                  <a:pt x="381352" y="315768"/>
                </a:lnTo>
                <a:lnTo>
                  <a:pt x="378955" y="318276"/>
                </a:lnTo>
                <a:lnTo>
                  <a:pt x="376244" y="320156"/>
                </a:lnTo>
                <a:lnTo>
                  <a:pt x="373117" y="321619"/>
                </a:lnTo>
                <a:lnTo>
                  <a:pt x="369782" y="322664"/>
                </a:lnTo>
                <a:lnTo>
                  <a:pt x="366133" y="322873"/>
                </a:lnTo>
                <a:lnTo>
                  <a:pt x="324125" y="322873"/>
                </a:lnTo>
                <a:lnTo>
                  <a:pt x="320477" y="322664"/>
                </a:lnTo>
                <a:lnTo>
                  <a:pt x="317037" y="321619"/>
                </a:lnTo>
                <a:lnTo>
                  <a:pt x="313910" y="320156"/>
                </a:lnTo>
                <a:lnTo>
                  <a:pt x="311199" y="318276"/>
                </a:lnTo>
                <a:lnTo>
                  <a:pt x="308802" y="315768"/>
                </a:lnTo>
                <a:lnTo>
                  <a:pt x="306821" y="312947"/>
                </a:lnTo>
                <a:lnTo>
                  <a:pt x="305258" y="309812"/>
                </a:lnTo>
                <a:lnTo>
                  <a:pt x="304424" y="306468"/>
                </a:lnTo>
                <a:lnTo>
                  <a:pt x="304007" y="302811"/>
                </a:lnTo>
                <a:lnTo>
                  <a:pt x="304007" y="298109"/>
                </a:lnTo>
                <a:lnTo>
                  <a:pt x="306196" y="293721"/>
                </a:lnTo>
                <a:lnTo>
                  <a:pt x="307968" y="289227"/>
                </a:lnTo>
                <a:lnTo>
                  <a:pt x="309010" y="284525"/>
                </a:lnTo>
                <a:lnTo>
                  <a:pt x="309844" y="279719"/>
                </a:lnTo>
                <a:lnTo>
                  <a:pt x="310053" y="274599"/>
                </a:lnTo>
                <a:lnTo>
                  <a:pt x="310053" y="169796"/>
                </a:lnTo>
                <a:lnTo>
                  <a:pt x="309636" y="163735"/>
                </a:lnTo>
                <a:lnTo>
                  <a:pt x="308698" y="157884"/>
                </a:lnTo>
                <a:lnTo>
                  <a:pt x="306926" y="152346"/>
                </a:lnTo>
                <a:lnTo>
                  <a:pt x="304528" y="146913"/>
                </a:lnTo>
                <a:lnTo>
                  <a:pt x="301714" y="142002"/>
                </a:lnTo>
                <a:lnTo>
                  <a:pt x="298274" y="137508"/>
                </a:lnTo>
                <a:lnTo>
                  <a:pt x="294313" y="133329"/>
                </a:lnTo>
                <a:lnTo>
                  <a:pt x="289935" y="129567"/>
                </a:lnTo>
                <a:lnTo>
                  <a:pt x="285140" y="126433"/>
                </a:lnTo>
                <a:lnTo>
                  <a:pt x="280032" y="123716"/>
                </a:lnTo>
                <a:lnTo>
                  <a:pt x="280032" y="115670"/>
                </a:lnTo>
                <a:lnTo>
                  <a:pt x="280449" y="112222"/>
                </a:lnTo>
                <a:lnTo>
                  <a:pt x="281283" y="108774"/>
                </a:lnTo>
                <a:lnTo>
                  <a:pt x="282742" y="105639"/>
                </a:lnTo>
                <a:lnTo>
                  <a:pt x="284827" y="102818"/>
                </a:lnTo>
                <a:lnTo>
                  <a:pt x="287120" y="100415"/>
                </a:lnTo>
                <a:lnTo>
                  <a:pt x="289935" y="98325"/>
                </a:lnTo>
                <a:lnTo>
                  <a:pt x="293062" y="96862"/>
                </a:lnTo>
                <a:lnTo>
                  <a:pt x="296397" y="96026"/>
                </a:lnTo>
                <a:close/>
                <a:moveTo>
                  <a:pt x="205270" y="40228"/>
                </a:moveTo>
                <a:lnTo>
                  <a:pt x="211128" y="40645"/>
                </a:lnTo>
                <a:lnTo>
                  <a:pt x="216777" y="41583"/>
                </a:lnTo>
                <a:lnTo>
                  <a:pt x="222111" y="43356"/>
                </a:lnTo>
                <a:lnTo>
                  <a:pt x="227237" y="45649"/>
                </a:lnTo>
                <a:lnTo>
                  <a:pt x="231840" y="48464"/>
                </a:lnTo>
                <a:lnTo>
                  <a:pt x="236129" y="51905"/>
                </a:lnTo>
                <a:lnTo>
                  <a:pt x="239999" y="55762"/>
                </a:lnTo>
                <a:lnTo>
                  <a:pt x="243556" y="60141"/>
                </a:lnTo>
                <a:lnTo>
                  <a:pt x="246485" y="64832"/>
                </a:lnTo>
                <a:lnTo>
                  <a:pt x="248682" y="69837"/>
                </a:lnTo>
                <a:lnTo>
                  <a:pt x="250460" y="75258"/>
                </a:lnTo>
                <a:lnTo>
                  <a:pt x="251506" y="80888"/>
                </a:lnTo>
                <a:lnTo>
                  <a:pt x="251820" y="86622"/>
                </a:lnTo>
                <a:lnTo>
                  <a:pt x="251506" y="92564"/>
                </a:lnTo>
                <a:lnTo>
                  <a:pt x="250460" y="98194"/>
                </a:lnTo>
                <a:lnTo>
                  <a:pt x="248682" y="103511"/>
                </a:lnTo>
                <a:lnTo>
                  <a:pt x="246485" y="108620"/>
                </a:lnTo>
                <a:lnTo>
                  <a:pt x="243556" y="113207"/>
                </a:lnTo>
                <a:lnTo>
                  <a:pt x="239999" y="117586"/>
                </a:lnTo>
                <a:lnTo>
                  <a:pt x="236129" y="121443"/>
                </a:lnTo>
                <a:lnTo>
                  <a:pt x="231840" y="124884"/>
                </a:lnTo>
                <a:lnTo>
                  <a:pt x="227237" y="127803"/>
                </a:lnTo>
                <a:lnTo>
                  <a:pt x="222111" y="130096"/>
                </a:lnTo>
                <a:lnTo>
                  <a:pt x="216777" y="131765"/>
                </a:lnTo>
                <a:lnTo>
                  <a:pt x="211128" y="132807"/>
                </a:lnTo>
                <a:lnTo>
                  <a:pt x="205270" y="133224"/>
                </a:lnTo>
                <a:lnTo>
                  <a:pt x="199516" y="132807"/>
                </a:lnTo>
                <a:lnTo>
                  <a:pt x="193867" y="131765"/>
                </a:lnTo>
                <a:lnTo>
                  <a:pt x="188428" y="130096"/>
                </a:lnTo>
                <a:lnTo>
                  <a:pt x="183407" y="127803"/>
                </a:lnTo>
                <a:lnTo>
                  <a:pt x="178804" y="124884"/>
                </a:lnTo>
                <a:lnTo>
                  <a:pt x="174411" y="121443"/>
                </a:lnTo>
                <a:lnTo>
                  <a:pt x="170435" y="117586"/>
                </a:lnTo>
                <a:lnTo>
                  <a:pt x="167088" y="113207"/>
                </a:lnTo>
                <a:lnTo>
                  <a:pt x="164159" y="108620"/>
                </a:lnTo>
                <a:lnTo>
                  <a:pt x="161962" y="103511"/>
                </a:lnTo>
                <a:lnTo>
                  <a:pt x="160184" y="98194"/>
                </a:lnTo>
                <a:lnTo>
                  <a:pt x="159138" y="92564"/>
                </a:lnTo>
                <a:lnTo>
                  <a:pt x="158824" y="86622"/>
                </a:lnTo>
                <a:lnTo>
                  <a:pt x="159138" y="80888"/>
                </a:lnTo>
                <a:lnTo>
                  <a:pt x="160184" y="75258"/>
                </a:lnTo>
                <a:lnTo>
                  <a:pt x="161962" y="69837"/>
                </a:lnTo>
                <a:lnTo>
                  <a:pt x="164159" y="64832"/>
                </a:lnTo>
                <a:lnTo>
                  <a:pt x="167088" y="60141"/>
                </a:lnTo>
                <a:lnTo>
                  <a:pt x="170435" y="55762"/>
                </a:lnTo>
                <a:lnTo>
                  <a:pt x="174411" y="51905"/>
                </a:lnTo>
                <a:lnTo>
                  <a:pt x="178804" y="48464"/>
                </a:lnTo>
                <a:lnTo>
                  <a:pt x="183407" y="45649"/>
                </a:lnTo>
                <a:lnTo>
                  <a:pt x="188428" y="43356"/>
                </a:lnTo>
                <a:lnTo>
                  <a:pt x="193867" y="41583"/>
                </a:lnTo>
                <a:lnTo>
                  <a:pt x="199516" y="40645"/>
                </a:lnTo>
                <a:close/>
                <a:moveTo>
                  <a:pt x="345442" y="0"/>
                </a:moveTo>
                <a:lnTo>
                  <a:pt x="350744" y="418"/>
                </a:lnTo>
                <a:lnTo>
                  <a:pt x="356045" y="1357"/>
                </a:lnTo>
                <a:lnTo>
                  <a:pt x="361035" y="3131"/>
                </a:lnTo>
                <a:lnTo>
                  <a:pt x="365713" y="5531"/>
                </a:lnTo>
                <a:lnTo>
                  <a:pt x="369975" y="8453"/>
                </a:lnTo>
                <a:lnTo>
                  <a:pt x="373821" y="11792"/>
                </a:lnTo>
                <a:lnTo>
                  <a:pt x="377251" y="15653"/>
                </a:lnTo>
                <a:lnTo>
                  <a:pt x="380162" y="19932"/>
                </a:lnTo>
                <a:lnTo>
                  <a:pt x="382449" y="24732"/>
                </a:lnTo>
                <a:lnTo>
                  <a:pt x="384216" y="29741"/>
                </a:lnTo>
                <a:lnTo>
                  <a:pt x="385255" y="35063"/>
                </a:lnTo>
                <a:lnTo>
                  <a:pt x="385567" y="40385"/>
                </a:lnTo>
                <a:lnTo>
                  <a:pt x="385255" y="45916"/>
                </a:lnTo>
                <a:lnTo>
                  <a:pt x="384216" y="51238"/>
                </a:lnTo>
                <a:lnTo>
                  <a:pt x="382449" y="56247"/>
                </a:lnTo>
                <a:lnTo>
                  <a:pt x="380162" y="60943"/>
                </a:lnTo>
                <a:lnTo>
                  <a:pt x="377251" y="65326"/>
                </a:lnTo>
                <a:lnTo>
                  <a:pt x="373821" y="69083"/>
                </a:lnTo>
                <a:lnTo>
                  <a:pt x="369975" y="72631"/>
                </a:lnTo>
                <a:lnTo>
                  <a:pt x="365713" y="75448"/>
                </a:lnTo>
                <a:lnTo>
                  <a:pt x="361035" y="77848"/>
                </a:lnTo>
                <a:lnTo>
                  <a:pt x="356045" y="79518"/>
                </a:lnTo>
                <a:lnTo>
                  <a:pt x="350744" y="80666"/>
                </a:lnTo>
                <a:lnTo>
                  <a:pt x="345442" y="80979"/>
                </a:lnTo>
                <a:lnTo>
                  <a:pt x="339933" y="80666"/>
                </a:lnTo>
                <a:lnTo>
                  <a:pt x="334736" y="79518"/>
                </a:lnTo>
                <a:lnTo>
                  <a:pt x="329746" y="77848"/>
                </a:lnTo>
                <a:lnTo>
                  <a:pt x="325068" y="75448"/>
                </a:lnTo>
                <a:lnTo>
                  <a:pt x="320806" y="72631"/>
                </a:lnTo>
                <a:lnTo>
                  <a:pt x="316960" y="69083"/>
                </a:lnTo>
                <a:lnTo>
                  <a:pt x="313530" y="65326"/>
                </a:lnTo>
                <a:lnTo>
                  <a:pt x="310619" y="60943"/>
                </a:lnTo>
                <a:lnTo>
                  <a:pt x="308228" y="56247"/>
                </a:lnTo>
                <a:lnTo>
                  <a:pt x="306565" y="51238"/>
                </a:lnTo>
                <a:lnTo>
                  <a:pt x="305526" y="45916"/>
                </a:lnTo>
                <a:lnTo>
                  <a:pt x="305110" y="40385"/>
                </a:lnTo>
                <a:lnTo>
                  <a:pt x="305526" y="35063"/>
                </a:lnTo>
                <a:lnTo>
                  <a:pt x="306565" y="29741"/>
                </a:lnTo>
                <a:lnTo>
                  <a:pt x="308228" y="24732"/>
                </a:lnTo>
                <a:lnTo>
                  <a:pt x="310619" y="19932"/>
                </a:lnTo>
                <a:lnTo>
                  <a:pt x="313530" y="15653"/>
                </a:lnTo>
                <a:lnTo>
                  <a:pt x="316960" y="11792"/>
                </a:lnTo>
                <a:lnTo>
                  <a:pt x="320806" y="8453"/>
                </a:lnTo>
                <a:lnTo>
                  <a:pt x="325068" y="5531"/>
                </a:lnTo>
                <a:lnTo>
                  <a:pt x="329746" y="3131"/>
                </a:lnTo>
                <a:lnTo>
                  <a:pt x="334736" y="1357"/>
                </a:lnTo>
                <a:lnTo>
                  <a:pt x="339933" y="418"/>
                </a:lnTo>
                <a:close/>
                <a:moveTo>
                  <a:pt x="65045" y="0"/>
                </a:moveTo>
                <a:lnTo>
                  <a:pt x="70576" y="418"/>
                </a:lnTo>
                <a:lnTo>
                  <a:pt x="75794" y="1357"/>
                </a:lnTo>
                <a:lnTo>
                  <a:pt x="80803" y="3131"/>
                </a:lnTo>
                <a:lnTo>
                  <a:pt x="85499" y="5531"/>
                </a:lnTo>
                <a:lnTo>
                  <a:pt x="89673" y="8453"/>
                </a:lnTo>
                <a:lnTo>
                  <a:pt x="93639" y="11792"/>
                </a:lnTo>
                <a:lnTo>
                  <a:pt x="96978" y="15653"/>
                </a:lnTo>
                <a:lnTo>
                  <a:pt x="100004" y="19932"/>
                </a:lnTo>
                <a:lnTo>
                  <a:pt x="102196" y="24732"/>
                </a:lnTo>
                <a:lnTo>
                  <a:pt x="103970" y="29741"/>
                </a:lnTo>
                <a:lnTo>
                  <a:pt x="105118" y="35063"/>
                </a:lnTo>
                <a:lnTo>
                  <a:pt x="105535" y="40385"/>
                </a:lnTo>
                <a:lnTo>
                  <a:pt x="105118" y="45916"/>
                </a:lnTo>
                <a:lnTo>
                  <a:pt x="103970" y="51238"/>
                </a:lnTo>
                <a:lnTo>
                  <a:pt x="102196" y="56247"/>
                </a:lnTo>
                <a:lnTo>
                  <a:pt x="100004" y="60943"/>
                </a:lnTo>
                <a:lnTo>
                  <a:pt x="96978" y="65326"/>
                </a:lnTo>
                <a:lnTo>
                  <a:pt x="93639" y="69083"/>
                </a:lnTo>
                <a:lnTo>
                  <a:pt x="89673" y="72631"/>
                </a:lnTo>
                <a:lnTo>
                  <a:pt x="85499" y="75448"/>
                </a:lnTo>
                <a:lnTo>
                  <a:pt x="80803" y="77848"/>
                </a:lnTo>
                <a:lnTo>
                  <a:pt x="75794" y="79518"/>
                </a:lnTo>
                <a:lnTo>
                  <a:pt x="70576" y="80666"/>
                </a:lnTo>
                <a:lnTo>
                  <a:pt x="65045" y="80979"/>
                </a:lnTo>
                <a:lnTo>
                  <a:pt x="59514" y="80666"/>
                </a:lnTo>
                <a:lnTo>
                  <a:pt x="54297" y="79518"/>
                </a:lnTo>
                <a:lnTo>
                  <a:pt x="49288" y="77848"/>
                </a:lnTo>
                <a:lnTo>
                  <a:pt x="44592" y="75448"/>
                </a:lnTo>
                <a:lnTo>
                  <a:pt x="40417" y="72631"/>
                </a:lnTo>
                <a:lnTo>
                  <a:pt x="36452" y="69083"/>
                </a:lnTo>
                <a:lnTo>
                  <a:pt x="33112" y="65326"/>
                </a:lnTo>
                <a:lnTo>
                  <a:pt x="30086" y="60943"/>
                </a:lnTo>
                <a:lnTo>
                  <a:pt x="27790" y="56247"/>
                </a:lnTo>
                <a:lnTo>
                  <a:pt x="26121" y="51238"/>
                </a:lnTo>
                <a:lnTo>
                  <a:pt x="24973" y="45916"/>
                </a:lnTo>
                <a:lnTo>
                  <a:pt x="24555" y="40385"/>
                </a:lnTo>
                <a:lnTo>
                  <a:pt x="24973" y="35063"/>
                </a:lnTo>
                <a:lnTo>
                  <a:pt x="26121" y="29741"/>
                </a:lnTo>
                <a:lnTo>
                  <a:pt x="27790" y="24732"/>
                </a:lnTo>
                <a:lnTo>
                  <a:pt x="30086" y="19932"/>
                </a:lnTo>
                <a:lnTo>
                  <a:pt x="33112" y="15653"/>
                </a:lnTo>
                <a:lnTo>
                  <a:pt x="36452" y="11792"/>
                </a:lnTo>
                <a:lnTo>
                  <a:pt x="40417" y="8453"/>
                </a:lnTo>
                <a:lnTo>
                  <a:pt x="44592" y="5531"/>
                </a:lnTo>
                <a:lnTo>
                  <a:pt x="49288" y="3131"/>
                </a:lnTo>
                <a:lnTo>
                  <a:pt x="54297" y="1357"/>
                </a:lnTo>
                <a:lnTo>
                  <a:pt x="59514" y="41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9" name="iṥľiḑe"/>
          <p:cNvSpPr/>
          <p:nvPr/>
        </p:nvSpPr>
        <p:spPr>
          <a:xfrm rot="10800000" flipV="1">
            <a:off x="2884883" y="2703448"/>
            <a:ext cx="1117598" cy="1117598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0" name="işḷïďè"/>
          <p:cNvSpPr/>
          <p:nvPr/>
        </p:nvSpPr>
        <p:spPr bwMode="auto">
          <a:xfrm>
            <a:off x="3235638" y="3065594"/>
            <a:ext cx="410122" cy="410644"/>
          </a:xfrm>
          <a:custGeom>
            <a:avLst/>
            <a:gdLst>
              <a:gd name="connsiteX0" fmla="*/ 150660 w 410122"/>
              <a:gd name="connsiteY0" fmla="*/ 149943 h 410644"/>
              <a:gd name="connsiteX1" fmla="*/ 259984 w 410122"/>
              <a:gd name="connsiteY1" fmla="*/ 149943 h 410644"/>
              <a:gd name="connsiteX2" fmla="*/ 263430 w 410122"/>
              <a:gd name="connsiteY2" fmla="*/ 150257 h 410644"/>
              <a:gd name="connsiteX3" fmla="*/ 266876 w 410122"/>
              <a:gd name="connsiteY3" fmla="*/ 151198 h 410644"/>
              <a:gd name="connsiteX4" fmla="*/ 270008 w 410122"/>
              <a:gd name="connsiteY4" fmla="*/ 152662 h 410644"/>
              <a:gd name="connsiteX5" fmla="*/ 272827 w 410122"/>
              <a:gd name="connsiteY5" fmla="*/ 154649 h 410644"/>
              <a:gd name="connsiteX6" fmla="*/ 275229 w 410122"/>
              <a:gd name="connsiteY6" fmla="*/ 157054 h 410644"/>
              <a:gd name="connsiteX7" fmla="*/ 277213 w 410122"/>
              <a:gd name="connsiteY7" fmla="*/ 159982 h 410644"/>
              <a:gd name="connsiteX8" fmla="*/ 278779 w 410122"/>
              <a:gd name="connsiteY8" fmla="*/ 163119 h 410644"/>
              <a:gd name="connsiteX9" fmla="*/ 279614 w 410122"/>
              <a:gd name="connsiteY9" fmla="*/ 166570 h 410644"/>
              <a:gd name="connsiteX10" fmla="*/ 280032 w 410122"/>
              <a:gd name="connsiteY10" fmla="*/ 170021 h 410644"/>
              <a:gd name="connsiteX11" fmla="*/ 280032 w 410122"/>
              <a:gd name="connsiteY11" fmla="*/ 275117 h 410644"/>
              <a:gd name="connsiteX12" fmla="*/ 279614 w 410122"/>
              <a:gd name="connsiteY12" fmla="*/ 278777 h 410644"/>
              <a:gd name="connsiteX13" fmla="*/ 278779 w 410122"/>
              <a:gd name="connsiteY13" fmla="*/ 282124 h 410644"/>
              <a:gd name="connsiteX14" fmla="*/ 277213 w 410122"/>
              <a:gd name="connsiteY14" fmla="*/ 285365 h 410644"/>
              <a:gd name="connsiteX15" fmla="*/ 275229 w 410122"/>
              <a:gd name="connsiteY15" fmla="*/ 288084 h 410644"/>
              <a:gd name="connsiteX16" fmla="*/ 272827 w 410122"/>
              <a:gd name="connsiteY16" fmla="*/ 290490 h 410644"/>
              <a:gd name="connsiteX17" fmla="*/ 270008 w 410122"/>
              <a:gd name="connsiteY17" fmla="*/ 292476 h 410644"/>
              <a:gd name="connsiteX18" fmla="*/ 266876 w 410122"/>
              <a:gd name="connsiteY18" fmla="*/ 294045 h 410644"/>
              <a:gd name="connsiteX19" fmla="*/ 263430 w 410122"/>
              <a:gd name="connsiteY19" fmla="*/ 294882 h 410644"/>
              <a:gd name="connsiteX20" fmla="*/ 259984 w 410122"/>
              <a:gd name="connsiteY20" fmla="*/ 295300 h 410644"/>
              <a:gd name="connsiteX21" fmla="*/ 252153 w 410122"/>
              <a:gd name="connsiteY21" fmla="*/ 295300 h 410644"/>
              <a:gd name="connsiteX22" fmla="*/ 252153 w 410122"/>
              <a:gd name="connsiteY22" fmla="*/ 390462 h 410644"/>
              <a:gd name="connsiteX23" fmla="*/ 251944 w 410122"/>
              <a:gd name="connsiteY23" fmla="*/ 394122 h 410644"/>
              <a:gd name="connsiteX24" fmla="*/ 250900 w 410122"/>
              <a:gd name="connsiteY24" fmla="*/ 397572 h 410644"/>
              <a:gd name="connsiteX25" fmla="*/ 249438 w 410122"/>
              <a:gd name="connsiteY25" fmla="*/ 400710 h 410644"/>
              <a:gd name="connsiteX26" fmla="*/ 247558 w 410122"/>
              <a:gd name="connsiteY26" fmla="*/ 403429 h 410644"/>
              <a:gd name="connsiteX27" fmla="*/ 245052 w 410122"/>
              <a:gd name="connsiteY27" fmla="*/ 405938 h 410644"/>
              <a:gd name="connsiteX28" fmla="*/ 242233 w 410122"/>
              <a:gd name="connsiteY28" fmla="*/ 407925 h 410644"/>
              <a:gd name="connsiteX29" fmla="*/ 239101 w 410122"/>
              <a:gd name="connsiteY29" fmla="*/ 409389 h 410644"/>
              <a:gd name="connsiteX30" fmla="*/ 235759 w 410122"/>
              <a:gd name="connsiteY30" fmla="*/ 410435 h 410644"/>
              <a:gd name="connsiteX31" fmla="*/ 232105 w 410122"/>
              <a:gd name="connsiteY31" fmla="*/ 410644 h 410644"/>
              <a:gd name="connsiteX32" fmla="*/ 178330 w 410122"/>
              <a:gd name="connsiteY32" fmla="*/ 410644 h 410644"/>
              <a:gd name="connsiteX33" fmla="*/ 174676 w 410122"/>
              <a:gd name="connsiteY33" fmla="*/ 410435 h 410644"/>
              <a:gd name="connsiteX34" fmla="*/ 171334 w 410122"/>
              <a:gd name="connsiteY34" fmla="*/ 409389 h 410644"/>
              <a:gd name="connsiteX35" fmla="*/ 168202 w 410122"/>
              <a:gd name="connsiteY35" fmla="*/ 407925 h 410644"/>
              <a:gd name="connsiteX36" fmla="*/ 165383 w 410122"/>
              <a:gd name="connsiteY36" fmla="*/ 405938 h 410644"/>
              <a:gd name="connsiteX37" fmla="*/ 163086 w 410122"/>
              <a:gd name="connsiteY37" fmla="*/ 403429 h 410644"/>
              <a:gd name="connsiteX38" fmla="*/ 160997 w 410122"/>
              <a:gd name="connsiteY38" fmla="*/ 400710 h 410644"/>
              <a:gd name="connsiteX39" fmla="*/ 159535 w 410122"/>
              <a:gd name="connsiteY39" fmla="*/ 397572 h 410644"/>
              <a:gd name="connsiteX40" fmla="*/ 158700 w 410122"/>
              <a:gd name="connsiteY40" fmla="*/ 394122 h 410644"/>
              <a:gd name="connsiteX41" fmla="*/ 158282 w 410122"/>
              <a:gd name="connsiteY41" fmla="*/ 390462 h 410644"/>
              <a:gd name="connsiteX42" fmla="*/ 158282 w 410122"/>
              <a:gd name="connsiteY42" fmla="*/ 295614 h 410644"/>
              <a:gd name="connsiteX43" fmla="*/ 150660 w 410122"/>
              <a:gd name="connsiteY43" fmla="*/ 295614 h 410644"/>
              <a:gd name="connsiteX44" fmla="*/ 147005 w 410122"/>
              <a:gd name="connsiteY44" fmla="*/ 295300 h 410644"/>
              <a:gd name="connsiteX45" fmla="*/ 143664 w 410122"/>
              <a:gd name="connsiteY45" fmla="*/ 294359 h 410644"/>
              <a:gd name="connsiteX46" fmla="*/ 140532 w 410122"/>
              <a:gd name="connsiteY46" fmla="*/ 292895 h 410644"/>
              <a:gd name="connsiteX47" fmla="*/ 137712 w 410122"/>
              <a:gd name="connsiteY47" fmla="*/ 290803 h 410644"/>
              <a:gd name="connsiteX48" fmla="*/ 135206 w 410122"/>
              <a:gd name="connsiteY48" fmla="*/ 288503 h 410644"/>
              <a:gd name="connsiteX49" fmla="*/ 133327 w 410122"/>
              <a:gd name="connsiteY49" fmla="*/ 285575 h 410644"/>
              <a:gd name="connsiteX50" fmla="*/ 131865 w 410122"/>
              <a:gd name="connsiteY50" fmla="*/ 282437 h 410644"/>
              <a:gd name="connsiteX51" fmla="*/ 130821 w 410122"/>
              <a:gd name="connsiteY51" fmla="*/ 278986 h 410644"/>
              <a:gd name="connsiteX52" fmla="*/ 130612 w 410122"/>
              <a:gd name="connsiteY52" fmla="*/ 275536 h 410644"/>
              <a:gd name="connsiteX53" fmla="*/ 130612 w 410122"/>
              <a:gd name="connsiteY53" fmla="*/ 170021 h 410644"/>
              <a:gd name="connsiteX54" fmla="*/ 130821 w 410122"/>
              <a:gd name="connsiteY54" fmla="*/ 166570 h 410644"/>
              <a:gd name="connsiteX55" fmla="*/ 131761 w 410122"/>
              <a:gd name="connsiteY55" fmla="*/ 163119 h 410644"/>
              <a:gd name="connsiteX56" fmla="*/ 133222 w 410122"/>
              <a:gd name="connsiteY56" fmla="*/ 159982 h 410644"/>
              <a:gd name="connsiteX57" fmla="*/ 135206 w 410122"/>
              <a:gd name="connsiteY57" fmla="*/ 157054 h 410644"/>
              <a:gd name="connsiteX58" fmla="*/ 137608 w 410122"/>
              <a:gd name="connsiteY58" fmla="*/ 154649 h 410644"/>
              <a:gd name="connsiteX59" fmla="*/ 140323 w 410122"/>
              <a:gd name="connsiteY59" fmla="*/ 152662 h 410644"/>
              <a:gd name="connsiteX60" fmla="*/ 143455 w 410122"/>
              <a:gd name="connsiteY60" fmla="*/ 151198 h 410644"/>
              <a:gd name="connsiteX61" fmla="*/ 146901 w 410122"/>
              <a:gd name="connsiteY61" fmla="*/ 150257 h 410644"/>
              <a:gd name="connsiteX62" fmla="*/ 20014 w 410122"/>
              <a:gd name="connsiteY62" fmla="*/ 96130 h 410644"/>
              <a:gd name="connsiteX63" fmla="*/ 110076 w 410122"/>
              <a:gd name="connsiteY63" fmla="*/ 96130 h 410644"/>
              <a:gd name="connsiteX64" fmla="*/ 113725 w 410122"/>
              <a:gd name="connsiteY64" fmla="*/ 96444 h 410644"/>
              <a:gd name="connsiteX65" fmla="*/ 117060 w 410122"/>
              <a:gd name="connsiteY65" fmla="*/ 97385 h 410644"/>
              <a:gd name="connsiteX66" fmla="*/ 120187 w 410122"/>
              <a:gd name="connsiteY66" fmla="*/ 98848 h 410644"/>
              <a:gd name="connsiteX67" fmla="*/ 123002 w 410122"/>
              <a:gd name="connsiteY67" fmla="*/ 100834 h 410644"/>
              <a:gd name="connsiteX68" fmla="*/ 125399 w 410122"/>
              <a:gd name="connsiteY68" fmla="*/ 103239 h 410644"/>
              <a:gd name="connsiteX69" fmla="*/ 127380 w 410122"/>
              <a:gd name="connsiteY69" fmla="*/ 106061 h 410644"/>
              <a:gd name="connsiteX70" fmla="*/ 128839 w 410122"/>
              <a:gd name="connsiteY70" fmla="*/ 109197 h 410644"/>
              <a:gd name="connsiteX71" fmla="*/ 129777 w 410122"/>
              <a:gd name="connsiteY71" fmla="*/ 112542 h 410644"/>
              <a:gd name="connsiteX72" fmla="*/ 130090 w 410122"/>
              <a:gd name="connsiteY72" fmla="*/ 116201 h 410644"/>
              <a:gd name="connsiteX73" fmla="*/ 130090 w 410122"/>
              <a:gd name="connsiteY73" fmla="*/ 124251 h 410644"/>
              <a:gd name="connsiteX74" fmla="*/ 124982 w 410122"/>
              <a:gd name="connsiteY74" fmla="*/ 126864 h 410644"/>
              <a:gd name="connsiteX75" fmla="*/ 120187 w 410122"/>
              <a:gd name="connsiteY75" fmla="*/ 130000 h 410644"/>
              <a:gd name="connsiteX76" fmla="*/ 115809 w 410122"/>
              <a:gd name="connsiteY76" fmla="*/ 133659 h 410644"/>
              <a:gd name="connsiteX77" fmla="*/ 111848 w 410122"/>
              <a:gd name="connsiteY77" fmla="*/ 137841 h 410644"/>
              <a:gd name="connsiteX78" fmla="*/ 108513 w 410122"/>
              <a:gd name="connsiteY78" fmla="*/ 142545 h 410644"/>
              <a:gd name="connsiteX79" fmla="*/ 105594 w 410122"/>
              <a:gd name="connsiteY79" fmla="*/ 147353 h 410644"/>
              <a:gd name="connsiteX80" fmla="*/ 103197 w 410122"/>
              <a:gd name="connsiteY80" fmla="*/ 152685 h 410644"/>
              <a:gd name="connsiteX81" fmla="*/ 101425 w 410122"/>
              <a:gd name="connsiteY81" fmla="*/ 158330 h 410644"/>
              <a:gd name="connsiteX82" fmla="*/ 100486 w 410122"/>
              <a:gd name="connsiteY82" fmla="*/ 164184 h 410644"/>
              <a:gd name="connsiteX83" fmla="*/ 100069 w 410122"/>
              <a:gd name="connsiteY83" fmla="*/ 170143 h 410644"/>
              <a:gd name="connsiteX84" fmla="*/ 100069 w 410122"/>
              <a:gd name="connsiteY84" fmla="*/ 275621 h 410644"/>
              <a:gd name="connsiteX85" fmla="*/ 100278 w 410122"/>
              <a:gd name="connsiteY85" fmla="*/ 280534 h 410644"/>
              <a:gd name="connsiteX86" fmla="*/ 101112 w 410122"/>
              <a:gd name="connsiteY86" fmla="*/ 285447 h 410644"/>
              <a:gd name="connsiteX87" fmla="*/ 102363 w 410122"/>
              <a:gd name="connsiteY87" fmla="*/ 290152 h 410644"/>
              <a:gd name="connsiteX88" fmla="*/ 104135 w 410122"/>
              <a:gd name="connsiteY88" fmla="*/ 294751 h 410644"/>
              <a:gd name="connsiteX89" fmla="*/ 106115 w 410122"/>
              <a:gd name="connsiteY89" fmla="*/ 298933 h 410644"/>
              <a:gd name="connsiteX90" fmla="*/ 106115 w 410122"/>
              <a:gd name="connsiteY90" fmla="*/ 303741 h 410644"/>
              <a:gd name="connsiteX91" fmla="*/ 105698 w 410122"/>
              <a:gd name="connsiteY91" fmla="*/ 307296 h 410644"/>
              <a:gd name="connsiteX92" fmla="*/ 104864 w 410122"/>
              <a:gd name="connsiteY92" fmla="*/ 310641 h 410644"/>
              <a:gd name="connsiteX93" fmla="*/ 103301 w 410122"/>
              <a:gd name="connsiteY93" fmla="*/ 313777 h 410644"/>
              <a:gd name="connsiteX94" fmla="*/ 101320 w 410122"/>
              <a:gd name="connsiteY94" fmla="*/ 316704 h 410644"/>
              <a:gd name="connsiteX95" fmla="*/ 98923 w 410122"/>
              <a:gd name="connsiteY95" fmla="*/ 319108 h 410644"/>
              <a:gd name="connsiteX96" fmla="*/ 96213 w 410122"/>
              <a:gd name="connsiteY96" fmla="*/ 321095 h 410644"/>
              <a:gd name="connsiteX97" fmla="*/ 93085 w 410122"/>
              <a:gd name="connsiteY97" fmla="*/ 322663 h 410644"/>
              <a:gd name="connsiteX98" fmla="*/ 89646 w 410122"/>
              <a:gd name="connsiteY98" fmla="*/ 323499 h 410644"/>
              <a:gd name="connsiteX99" fmla="*/ 86101 w 410122"/>
              <a:gd name="connsiteY99" fmla="*/ 323917 h 410644"/>
              <a:gd name="connsiteX100" fmla="*/ 43989 w 410122"/>
              <a:gd name="connsiteY100" fmla="*/ 323917 h 410644"/>
              <a:gd name="connsiteX101" fmla="*/ 40445 w 410122"/>
              <a:gd name="connsiteY101" fmla="*/ 323499 h 410644"/>
              <a:gd name="connsiteX102" fmla="*/ 37005 w 410122"/>
              <a:gd name="connsiteY102" fmla="*/ 322663 h 410644"/>
              <a:gd name="connsiteX103" fmla="*/ 33878 w 410122"/>
              <a:gd name="connsiteY103" fmla="*/ 321095 h 410644"/>
              <a:gd name="connsiteX104" fmla="*/ 31168 w 410122"/>
              <a:gd name="connsiteY104" fmla="*/ 319108 h 410644"/>
              <a:gd name="connsiteX105" fmla="*/ 28770 w 410122"/>
              <a:gd name="connsiteY105" fmla="*/ 316704 h 410644"/>
              <a:gd name="connsiteX106" fmla="*/ 26790 w 410122"/>
              <a:gd name="connsiteY106" fmla="*/ 313777 h 410644"/>
              <a:gd name="connsiteX107" fmla="*/ 25226 w 410122"/>
              <a:gd name="connsiteY107" fmla="*/ 310641 h 410644"/>
              <a:gd name="connsiteX108" fmla="*/ 24392 w 410122"/>
              <a:gd name="connsiteY108" fmla="*/ 307296 h 410644"/>
              <a:gd name="connsiteX109" fmla="*/ 23975 w 410122"/>
              <a:gd name="connsiteY109" fmla="*/ 303741 h 410644"/>
              <a:gd name="connsiteX110" fmla="*/ 23975 w 410122"/>
              <a:gd name="connsiteY110" fmla="*/ 223248 h 410644"/>
              <a:gd name="connsiteX111" fmla="*/ 20014 w 410122"/>
              <a:gd name="connsiteY111" fmla="*/ 223248 h 410644"/>
              <a:gd name="connsiteX112" fmla="*/ 16365 w 410122"/>
              <a:gd name="connsiteY112" fmla="*/ 222829 h 410644"/>
              <a:gd name="connsiteX113" fmla="*/ 12821 w 410122"/>
              <a:gd name="connsiteY113" fmla="*/ 221993 h 410644"/>
              <a:gd name="connsiteX114" fmla="*/ 9694 w 410122"/>
              <a:gd name="connsiteY114" fmla="*/ 220530 h 410644"/>
              <a:gd name="connsiteX115" fmla="*/ 6984 w 410122"/>
              <a:gd name="connsiteY115" fmla="*/ 218439 h 410644"/>
              <a:gd name="connsiteX116" fmla="*/ 4586 w 410122"/>
              <a:gd name="connsiteY116" fmla="*/ 216035 h 410644"/>
              <a:gd name="connsiteX117" fmla="*/ 2606 w 410122"/>
              <a:gd name="connsiteY117" fmla="*/ 213212 h 410644"/>
              <a:gd name="connsiteX118" fmla="*/ 1251 w 410122"/>
              <a:gd name="connsiteY118" fmla="*/ 210076 h 410644"/>
              <a:gd name="connsiteX119" fmla="*/ 208 w 410122"/>
              <a:gd name="connsiteY119" fmla="*/ 206626 h 410644"/>
              <a:gd name="connsiteX120" fmla="*/ 0 w 410122"/>
              <a:gd name="connsiteY120" fmla="*/ 203176 h 410644"/>
              <a:gd name="connsiteX121" fmla="*/ 0 w 410122"/>
              <a:gd name="connsiteY121" fmla="*/ 116201 h 410644"/>
              <a:gd name="connsiteX122" fmla="*/ 312 w 410122"/>
              <a:gd name="connsiteY122" fmla="*/ 112542 h 410644"/>
              <a:gd name="connsiteX123" fmla="*/ 1251 w 410122"/>
              <a:gd name="connsiteY123" fmla="*/ 109197 h 410644"/>
              <a:gd name="connsiteX124" fmla="*/ 2710 w 410122"/>
              <a:gd name="connsiteY124" fmla="*/ 106061 h 410644"/>
              <a:gd name="connsiteX125" fmla="*/ 4690 w 410122"/>
              <a:gd name="connsiteY125" fmla="*/ 103239 h 410644"/>
              <a:gd name="connsiteX126" fmla="*/ 7088 w 410122"/>
              <a:gd name="connsiteY126" fmla="*/ 100834 h 410644"/>
              <a:gd name="connsiteX127" fmla="*/ 9902 w 410122"/>
              <a:gd name="connsiteY127" fmla="*/ 98848 h 410644"/>
              <a:gd name="connsiteX128" fmla="*/ 13030 w 410122"/>
              <a:gd name="connsiteY128" fmla="*/ 97385 h 410644"/>
              <a:gd name="connsiteX129" fmla="*/ 16365 w 410122"/>
              <a:gd name="connsiteY129" fmla="*/ 96444 h 410644"/>
              <a:gd name="connsiteX130" fmla="*/ 300046 w 410122"/>
              <a:gd name="connsiteY130" fmla="*/ 95608 h 410644"/>
              <a:gd name="connsiteX131" fmla="*/ 390108 w 410122"/>
              <a:gd name="connsiteY131" fmla="*/ 95608 h 410644"/>
              <a:gd name="connsiteX132" fmla="*/ 393757 w 410122"/>
              <a:gd name="connsiteY132" fmla="*/ 96026 h 410644"/>
              <a:gd name="connsiteX133" fmla="*/ 397196 w 410122"/>
              <a:gd name="connsiteY133" fmla="*/ 96862 h 410644"/>
              <a:gd name="connsiteX134" fmla="*/ 400324 w 410122"/>
              <a:gd name="connsiteY134" fmla="*/ 98325 h 410644"/>
              <a:gd name="connsiteX135" fmla="*/ 403034 w 410122"/>
              <a:gd name="connsiteY135" fmla="*/ 100415 h 410644"/>
              <a:gd name="connsiteX136" fmla="*/ 405431 w 410122"/>
              <a:gd name="connsiteY136" fmla="*/ 102818 h 410644"/>
              <a:gd name="connsiteX137" fmla="*/ 407412 w 410122"/>
              <a:gd name="connsiteY137" fmla="*/ 105639 h 410644"/>
              <a:gd name="connsiteX138" fmla="*/ 408871 w 410122"/>
              <a:gd name="connsiteY138" fmla="*/ 108774 h 410644"/>
              <a:gd name="connsiteX139" fmla="*/ 409809 w 410122"/>
              <a:gd name="connsiteY139" fmla="*/ 112222 h 410644"/>
              <a:gd name="connsiteX140" fmla="*/ 410122 w 410122"/>
              <a:gd name="connsiteY140" fmla="*/ 115670 h 410644"/>
              <a:gd name="connsiteX141" fmla="*/ 410122 w 410122"/>
              <a:gd name="connsiteY141" fmla="*/ 202188 h 410644"/>
              <a:gd name="connsiteX142" fmla="*/ 409809 w 410122"/>
              <a:gd name="connsiteY142" fmla="*/ 205845 h 410644"/>
              <a:gd name="connsiteX143" fmla="*/ 408871 w 410122"/>
              <a:gd name="connsiteY143" fmla="*/ 209293 h 410644"/>
              <a:gd name="connsiteX144" fmla="*/ 407412 w 410122"/>
              <a:gd name="connsiteY144" fmla="*/ 212428 h 410644"/>
              <a:gd name="connsiteX145" fmla="*/ 405431 w 410122"/>
              <a:gd name="connsiteY145" fmla="*/ 215144 h 410644"/>
              <a:gd name="connsiteX146" fmla="*/ 403034 w 410122"/>
              <a:gd name="connsiteY146" fmla="*/ 217652 h 410644"/>
              <a:gd name="connsiteX147" fmla="*/ 400324 w 410122"/>
              <a:gd name="connsiteY147" fmla="*/ 219533 h 410644"/>
              <a:gd name="connsiteX148" fmla="*/ 397196 w 410122"/>
              <a:gd name="connsiteY148" fmla="*/ 221100 h 410644"/>
              <a:gd name="connsiteX149" fmla="*/ 393757 w 410122"/>
              <a:gd name="connsiteY149" fmla="*/ 222041 h 410644"/>
              <a:gd name="connsiteX150" fmla="*/ 390108 w 410122"/>
              <a:gd name="connsiteY150" fmla="*/ 222354 h 410644"/>
              <a:gd name="connsiteX151" fmla="*/ 386147 w 410122"/>
              <a:gd name="connsiteY151" fmla="*/ 222354 h 410644"/>
              <a:gd name="connsiteX152" fmla="*/ 386147 w 410122"/>
              <a:gd name="connsiteY152" fmla="*/ 302811 h 410644"/>
              <a:gd name="connsiteX153" fmla="*/ 385730 w 410122"/>
              <a:gd name="connsiteY153" fmla="*/ 306468 h 410644"/>
              <a:gd name="connsiteX154" fmla="*/ 384896 w 410122"/>
              <a:gd name="connsiteY154" fmla="*/ 309812 h 410644"/>
              <a:gd name="connsiteX155" fmla="*/ 383437 w 410122"/>
              <a:gd name="connsiteY155" fmla="*/ 312947 h 410644"/>
              <a:gd name="connsiteX156" fmla="*/ 381352 w 410122"/>
              <a:gd name="connsiteY156" fmla="*/ 315768 h 410644"/>
              <a:gd name="connsiteX157" fmla="*/ 378955 w 410122"/>
              <a:gd name="connsiteY157" fmla="*/ 318276 h 410644"/>
              <a:gd name="connsiteX158" fmla="*/ 376244 w 410122"/>
              <a:gd name="connsiteY158" fmla="*/ 320156 h 410644"/>
              <a:gd name="connsiteX159" fmla="*/ 373117 w 410122"/>
              <a:gd name="connsiteY159" fmla="*/ 321619 h 410644"/>
              <a:gd name="connsiteX160" fmla="*/ 369782 w 410122"/>
              <a:gd name="connsiteY160" fmla="*/ 322664 h 410644"/>
              <a:gd name="connsiteX161" fmla="*/ 366133 w 410122"/>
              <a:gd name="connsiteY161" fmla="*/ 322873 h 410644"/>
              <a:gd name="connsiteX162" fmla="*/ 324125 w 410122"/>
              <a:gd name="connsiteY162" fmla="*/ 322873 h 410644"/>
              <a:gd name="connsiteX163" fmla="*/ 320477 w 410122"/>
              <a:gd name="connsiteY163" fmla="*/ 322664 h 410644"/>
              <a:gd name="connsiteX164" fmla="*/ 317037 w 410122"/>
              <a:gd name="connsiteY164" fmla="*/ 321619 h 410644"/>
              <a:gd name="connsiteX165" fmla="*/ 313910 w 410122"/>
              <a:gd name="connsiteY165" fmla="*/ 320156 h 410644"/>
              <a:gd name="connsiteX166" fmla="*/ 311199 w 410122"/>
              <a:gd name="connsiteY166" fmla="*/ 318276 h 410644"/>
              <a:gd name="connsiteX167" fmla="*/ 308802 w 410122"/>
              <a:gd name="connsiteY167" fmla="*/ 315768 h 410644"/>
              <a:gd name="connsiteX168" fmla="*/ 306821 w 410122"/>
              <a:gd name="connsiteY168" fmla="*/ 312947 h 410644"/>
              <a:gd name="connsiteX169" fmla="*/ 305258 w 410122"/>
              <a:gd name="connsiteY169" fmla="*/ 309812 h 410644"/>
              <a:gd name="connsiteX170" fmla="*/ 304424 w 410122"/>
              <a:gd name="connsiteY170" fmla="*/ 306468 h 410644"/>
              <a:gd name="connsiteX171" fmla="*/ 304007 w 410122"/>
              <a:gd name="connsiteY171" fmla="*/ 302811 h 410644"/>
              <a:gd name="connsiteX172" fmla="*/ 304007 w 410122"/>
              <a:gd name="connsiteY172" fmla="*/ 298109 h 410644"/>
              <a:gd name="connsiteX173" fmla="*/ 306196 w 410122"/>
              <a:gd name="connsiteY173" fmla="*/ 293721 h 410644"/>
              <a:gd name="connsiteX174" fmla="*/ 307968 w 410122"/>
              <a:gd name="connsiteY174" fmla="*/ 289227 h 410644"/>
              <a:gd name="connsiteX175" fmla="*/ 309010 w 410122"/>
              <a:gd name="connsiteY175" fmla="*/ 284525 h 410644"/>
              <a:gd name="connsiteX176" fmla="*/ 309844 w 410122"/>
              <a:gd name="connsiteY176" fmla="*/ 279719 h 410644"/>
              <a:gd name="connsiteX177" fmla="*/ 310053 w 410122"/>
              <a:gd name="connsiteY177" fmla="*/ 274599 h 410644"/>
              <a:gd name="connsiteX178" fmla="*/ 310053 w 410122"/>
              <a:gd name="connsiteY178" fmla="*/ 169796 h 410644"/>
              <a:gd name="connsiteX179" fmla="*/ 309636 w 410122"/>
              <a:gd name="connsiteY179" fmla="*/ 163735 h 410644"/>
              <a:gd name="connsiteX180" fmla="*/ 308698 w 410122"/>
              <a:gd name="connsiteY180" fmla="*/ 157884 h 410644"/>
              <a:gd name="connsiteX181" fmla="*/ 306926 w 410122"/>
              <a:gd name="connsiteY181" fmla="*/ 152346 h 410644"/>
              <a:gd name="connsiteX182" fmla="*/ 304528 w 410122"/>
              <a:gd name="connsiteY182" fmla="*/ 146913 h 410644"/>
              <a:gd name="connsiteX183" fmla="*/ 301714 w 410122"/>
              <a:gd name="connsiteY183" fmla="*/ 142002 h 410644"/>
              <a:gd name="connsiteX184" fmla="*/ 298274 w 410122"/>
              <a:gd name="connsiteY184" fmla="*/ 137508 h 410644"/>
              <a:gd name="connsiteX185" fmla="*/ 294313 w 410122"/>
              <a:gd name="connsiteY185" fmla="*/ 133329 h 410644"/>
              <a:gd name="connsiteX186" fmla="*/ 289935 w 410122"/>
              <a:gd name="connsiteY186" fmla="*/ 129567 h 410644"/>
              <a:gd name="connsiteX187" fmla="*/ 285140 w 410122"/>
              <a:gd name="connsiteY187" fmla="*/ 126433 h 410644"/>
              <a:gd name="connsiteX188" fmla="*/ 280032 w 410122"/>
              <a:gd name="connsiteY188" fmla="*/ 123716 h 410644"/>
              <a:gd name="connsiteX189" fmla="*/ 280032 w 410122"/>
              <a:gd name="connsiteY189" fmla="*/ 115670 h 410644"/>
              <a:gd name="connsiteX190" fmla="*/ 280449 w 410122"/>
              <a:gd name="connsiteY190" fmla="*/ 112222 h 410644"/>
              <a:gd name="connsiteX191" fmla="*/ 281283 w 410122"/>
              <a:gd name="connsiteY191" fmla="*/ 108774 h 410644"/>
              <a:gd name="connsiteX192" fmla="*/ 282742 w 410122"/>
              <a:gd name="connsiteY192" fmla="*/ 105639 h 410644"/>
              <a:gd name="connsiteX193" fmla="*/ 284827 w 410122"/>
              <a:gd name="connsiteY193" fmla="*/ 102818 h 410644"/>
              <a:gd name="connsiteX194" fmla="*/ 287120 w 410122"/>
              <a:gd name="connsiteY194" fmla="*/ 100415 h 410644"/>
              <a:gd name="connsiteX195" fmla="*/ 289935 w 410122"/>
              <a:gd name="connsiteY195" fmla="*/ 98325 h 410644"/>
              <a:gd name="connsiteX196" fmla="*/ 293062 w 410122"/>
              <a:gd name="connsiteY196" fmla="*/ 96862 h 410644"/>
              <a:gd name="connsiteX197" fmla="*/ 296397 w 410122"/>
              <a:gd name="connsiteY197" fmla="*/ 96026 h 410644"/>
              <a:gd name="connsiteX198" fmla="*/ 205270 w 410122"/>
              <a:gd name="connsiteY198" fmla="*/ 40228 h 410644"/>
              <a:gd name="connsiteX199" fmla="*/ 211128 w 410122"/>
              <a:gd name="connsiteY199" fmla="*/ 40645 h 410644"/>
              <a:gd name="connsiteX200" fmla="*/ 216777 w 410122"/>
              <a:gd name="connsiteY200" fmla="*/ 41583 h 410644"/>
              <a:gd name="connsiteX201" fmla="*/ 222111 w 410122"/>
              <a:gd name="connsiteY201" fmla="*/ 43356 h 410644"/>
              <a:gd name="connsiteX202" fmla="*/ 227237 w 410122"/>
              <a:gd name="connsiteY202" fmla="*/ 45649 h 410644"/>
              <a:gd name="connsiteX203" fmla="*/ 231840 w 410122"/>
              <a:gd name="connsiteY203" fmla="*/ 48464 h 410644"/>
              <a:gd name="connsiteX204" fmla="*/ 236129 w 410122"/>
              <a:gd name="connsiteY204" fmla="*/ 51905 h 410644"/>
              <a:gd name="connsiteX205" fmla="*/ 239999 w 410122"/>
              <a:gd name="connsiteY205" fmla="*/ 55762 h 410644"/>
              <a:gd name="connsiteX206" fmla="*/ 243556 w 410122"/>
              <a:gd name="connsiteY206" fmla="*/ 60141 h 410644"/>
              <a:gd name="connsiteX207" fmla="*/ 246485 w 410122"/>
              <a:gd name="connsiteY207" fmla="*/ 64832 h 410644"/>
              <a:gd name="connsiteX208" fmla="*/ 248682 w 410122"/>
              <a:gd name="connsiteY208" fmla="*/ 69837 h 410644"/>
              <a:gd name="connsiteX209" fmla="*/ 250460 w 410122"/>
              <a:gd name="connsiteY209" fmla="*/ 75258 h 410644"/>
              <a:gd name="connsiteX210" fmla="*/ 251506 w 410122"/>
              <a:gd name="connsiteY210" fmla="*/ 80888 h 410644"/>
              <a:gd name="connsiteX211" fmla="*/ 251820 w 410122"/>
              <a:gd name="connsiteY211" fmla="*/ 86622 h 410644"/>
              <a:gd name="connsiteX212" fmla="*/ 251506 w 410122"/>
              <a:gd name="connsiteY212" fmla="*/ 92564 h 410644"/>
              <a:gd name="connsiteX213" fmla="*/ 250460 w 410122"/>
              <a:gd name="connsiteY213" fmla="*/ 98194 h 410644"/>
              <a:gd name="connsiteX214" fmla="*/ 248682 w 410122"/>
              <a:gd name="connsiteY214" fmla="*/ 103511 h 410644"/>
              <a:gd name="connsiteX215" fmla="*/ 246485 w 410122"/>
              <a:gd name="connsiteY215" fmla="*/ 108620 h 410644"/>
              <a:gd name="connsiteX216" fmla="*/ 243556 w 410122"/>
              <a:gd name="connsiteY216" fmla="*/ 113207 h 410644"/>
              <a:gd name="connsiteX217" fmla="*/ 239999 w 410122"/>
              <a:gd name="connsiteY217" fmla="*/ 117586 h 410644"/>
              <a:gd name="connsiteX218" fmla="*/ 236129 w 410122"/>
              <a:gd name="connsiteY218" fmla="*/ 121443 h 410644"/>
              <a:gd name="connsiteX219" fmla="*/ 231840 w 410122"/>
              <a:gd name="connsiteY219" fmla="*/ 124884 h 410644"/>
              <a:gd name="connsiteX220" fmla="*/ 227237 w 410122"/>
              <a:gd name="connsiteY220" fmla="*/ 127803 h 410644"/>
              <a:gd name="connsiteX221" fmla="*/ 222111 w 410122"/>
              <a:gd name="connsiteY221" fmla="*/ 130096 h 410644"/>
              <a:gd name="connsiteX222" fmla="*/ 216777 w 410122"/>
              <a:gd name="connsiteY222" fmla="*/ 131765 h 410644"/>
              <a:gd name="connsiteX223" fmla="*/ 211128 w 410122"/>
              <a:gd name="connsiteY223" fmla="*/ 132807 h 410644"/>
              <a:gd name="connsiteX224" fmla="*/ 205270 w 410122"/>
              <a:gd name="connsiteY224" fmla="*/ 133224 h 410644"/>
              <a:gd name="connsiteX225" fmla="*/ 199516 w 410122"/>
              <a:gd name="connsiteY225" fmla="*/ 132807 h 410644"/>
              <a:gd name="connsiteX226" fmla="*/ 193867 w 410122"/>
              <a:gd name="connsiteY226" fmla="*/ 131765 h 410644"/>
              <a:gd name="connsiteX227" fmla="*/ 188428 w 410122"/>
              <a:gd name="connsiteY227" fmla="*/ 130096 h 410644"/>
              <a:gd name="connsiteX228" fmla="*/ 183407 w 410122"/>
              <a:gd name="connsiteY228" fmla="*/ 127803 h 410644"/>
              <a:gd name="connsiteX229" fmla="*/ 178804 w 410122"/>
              <a:gd name="connsiteY229" fmla="*/ 124884 h 410644"/>
              <a:gd name="connsiteX230" fmla="*/ 174411 w 410122"/>
              <a:gd name="connsiteY230" fmla="*/ 121443 h 410644"/>
              <a:gd name="connsiteX231" fmla="*/ 170435 w 410122"/>
              <a:gd name="connsiteY231" fmla="*/ 117586 h 410644"/>
              <a:gd name="connsiteX232" fmla="*/ 167088 w 410122"/>
              <a:gd name="connsiteY232" fmla="*/ 113207 h 410644"/>
              <a:gd name="connsiteX233" fmla="*/ 164159 w 410122"/>
              <a:gd name="connsiteY233" fmla="*/ 108620 h 410644"/>
              <a:gd name="connsiteX234" fmla="*/ 161962 w 410122"/>
              <a:gd name="connsiteY234" fmla="*/ 103511 h 410644"/>
              <a:gd name="connsiteX235" fmla="*/ 160184 w 410122"/>
              <a:gd name="connsiteY235" fmla="*/ 98194 h 410644"/>
              <a:gd name="connsiteX236" fmla="*/ 159138 w 410122"/>
              <a:gd name="connsiteY236" fmla="*/ 92564 h 410644"/>
              <a:gd name="connsiteX237" fmla="*/ 158824 w 410122"/>
              <a:gd name="connsiteY237" fmla="*/ 86622 h 410644"/>
              <a:gd name="connsiteX238" fmla="*/ 159138 w 410122"/>
              <a:gd name="connsiteY238" fmla="*/ 80888 h 410644"/>
              <a:gd name="connsiteX239" fmla="*/ 160184 w 410122"/>
              <a:gd name="connsiteY239" fmla="*/ 75258 h 410644"/>
              <a:gd name="connsiteX240" fmla="*/ 161962 w 410122"/>
              <a:gd name="connsiteY240" fmla="*/ 69837 h 410644"/>
              <a:gd name="connsiteX241" fmla="*/ 164159 w 410122"/>
              <a:gd name="connsiteY241" fmla="*/ 64832 h 410644"/>
              <a:gd name="connsiteX242" fmla="*/ 167088 w 410122"/>
              <a:gd name="connsiteY242" fmla="*/ 60141 h 410644"/>
              <a:gd name="connsiteX243" fmla="*/ 170435 w 410122"/>
              <a:gd name="connsiteY243" fmla="*/ 55762 h 410644"/>
              <a:gd name="connsiteX244" fmla="*/ 174411 w 410122"/>
              <a:gd name="connsiteY244" fmla="*/ 51905 h 410644"/>
              <a:gd name="connsiteX245" fmla="*/ 178804 w 410122"/>
              <a:gd name="connsiteY245" fmla="*/ 48464 h 410644"/>
              <a:gd name="connsiteX246" fmla="*/ 183407 w 410122"/>
              <a:gd name="connsiteY246" fmla="*/ 45649 h 410644"/>
              <a:gd name="connsiteX247" fmla="*/ 188428 w 410122"/>
              <a:gd name="connsiteY247" fmla="*/ 43356 h 410644"/>
              <a:gd name="connsiteX248" fmla="*/ 193867 w 410122"/>
              <a:gd name="connsiteY248" fmla="*/ 41583 h 410644"/>
              <a:gd name="connsiteX249" fmla="*/ 199516 w 410122"/>
              <a:gd name="connsiteY249" fmla="*/ 40645 h 410644"/>
              <a:gd name="connsiteX250" fmla="*/ 345442 w 410122"/>
              <a:gd name="connsiteY250" fmla="*/ 0 h 410644"/>
              <a:gd name="connsiteX251" fmla="*/ 350744 w 410122"/>
              <a:gd name="connsiteY251" fmla="*/ 418 h 410644"/>
              <a:gd name="connsiteX252" fmla="*/ 356045 w 410122"/>
              <a:gd name="connsiteY252" fmla="*/ 1357 h 410644"/>
              <a:gd name="connsiteX253" fmla="*/ 361035 w 410122"/>
              <a:gd name="connsiteY253" fmla="*/ 3131 h 410644"/>
              <a:gd name="connsiteX254" fmla="*/ 365713 w 410122"/>
              <a:gd name="connsiteY254" fmla="*/ 5531 h 410644"/>
              <a:gd name="connsiteX255" fmla="*/ 369975 w 410122"/>
              <a:gd name="connsiteY255" fmla="*/ 8453 h 410644"/>
              <a:gd name="connsiteX256" fmla="*/ 373821 w 410122"/>
              <a:gd name="connsiteY256" fmla="*/ 11792 h 410644"/>
              <a:gd name="connsiteX257" fmla="*/ 377251 w 410122"/>
              <a:gd name="connsiteY257" fmla="*/ 15653 h 410644"/>
              <a:gd name="connsiteX258" fmla="*/ 380162 w 410122"/>
              <a:gd name="connsiteY258" fmla="*/ 19932 h 410644"/>
              <a:gd name="connsiteX259" fmla="*/ 382449 w 410122"/>
              <a:gd name="connsiteY259" fmla="*/ 24732 h 410644"/>
              <a:gd name="connsiteX260" fmla="*/ 384216 w 410122"/>
              <a:gd name="connsiteY260" fmla="*/ 29741 h 410644"/>
              <a:gd name="connsiteX261" fmla="*/ 385255 w 410122"/>
              <a:gd name="connsiteY261" fmla="*/ 35063 h 410644"/>
              <a:gd name="connsiteX262" fmla="*/ 385567 w 410122"/>
              <a:gd name="connsiteY262" fmla="*/ 40385 h 410644"/>
              <a:gd name="connsiteX263" fmla="*/ 385255 w 410122"/>
              <a:gd name="connsiteY263" fmla="*/ 45916 h 410644"/>
              <a:gd name="connsiteX264" fmla="*/ 384216 w 410122"/>
              <a:gd name="connsiteY264" fmla="*/ 51238 h 410644"/>
              <a:gd name="connsiteX265" fmla="*/ 382449 w 410122"/>
              <a:gd name="connsiteY265" fmla="*/ 56247 h 410644"/>
              <a:gd name="connsiteX266" fmla="*/ 380162 w 410122"/>
              <a:gd name="connsiteY266" fmla="*/ 60943 h 410644"/>
              <a:gd name="connsiteX267" fmla="*/ 377251 w 410122"/>
              <a:gd name="connsiteY267" fmla="*/ 65326 h 410644"/>
              <a:gd name="connsiteX268" fmla="*/ 373821 w 410122"/>
              <a:gd name="connsiteY268" fmla="*/ 69083 h 410644"/>
              <a:gd name="connsiteX269" fmla="*/ 369975 w 410122"/>
              <a:gd name="connsiteY269" fmla="*/ 72631 h 410644"/>
              <a:gd name="connsiteX270" fmla="*/ 365713 w 410122"/>
              <a:gd name="connsiteY270" fmla="*/ 75448 h 410644"/>
              <a:gd name="connsiteX271" fmla="*/ 361035 w 410122"/>
              <a:gd name="connsiteY271" fmla="*/ 77848 h 410644"/>
              <a:gd name="connsiteX272" fmla="*/ 356045 w 410122"/>
              <a:gd name="connsiteY272" fmla="*/ 79518 h 410644"/>
              <a:gd name="connsiteX273" fmla="*/ 350744 w 410122"/>
              <a:gd name="connsiteY273" fmla="*/ 80666 h 410644"/>
              <a:gd name="connsiteX274" fmla="*/ 345442 w 410122"/>
              <a:gd name="connsiteY274" fmla="*/ 80979 h 410644"/>
              <a:gd name="connsiteX275" fmla="*/ 339933 w 410122"/>
              <a:gd name="connsiteY275" fmla="*/ 80666 h 410644"/>
              <a:gd name="connsiteX276" fmla="*/ 334736 w 410122"/>
              <a:gd name="connsiteY276" fmla="*/ 79518 h 410644"/>
              <a:gd name="connsiteX277" fmla="*/ 329746 w 410122"/>
              <a:gd name="connsiteY277" fmla="*/ 77848 h 410644"/>
              <a:gd name="connsiteX278" fmla="*/ 325068 w 410122"/>
              <a:gd name="connsiteY278" fmla="*/ 75448 h 410644"/>
              <a:gd name="connsiteX279" fmla="*/ 320806 w 410122"/>
              <a:gd name="connsiteY279" fmla="*/ 72631 h 410644"/>
              <a:gd name="connsiteX280" fmla="*/ 316960 w 410122"/>
              <a:gd name="connsiteY280" fmla="*/ 69083 h 410644"/>
              <a:gd name="connsiteX281" fmla="*/ 313530 w 410122"/>
              <a:gd name="connsiteY281" fmla="*/ 65326 h 410644"/>
              <a:gd name="connsiteX282" fmla="*/ 310619 w 410122"/>
              <a:gd name="connsiteY282" fmla="*/ 60943 h 410644"/>
              <a:gd name="connsiteX283" fmla="*/ 308228 w 410122"/>
              <a:gd name="connsiteY283" fmla="*/ 56247 h 410644"/>
              <a:gd name="connsiteX284" fmla="*/ 306565 w 410122"/>
              <a:gd name="connsiteY284" fmla="*/ 51238 h 410644"/>
              <a:gd name="connsiteX285" fmla="*/ 305526 w 410122"/>
              <a:gd name="connsiteY285" fmla="*/ 45916 h 410644"/>
              <a:gd name="connsiteX286" fmla="*/ 305110 w 410122"/>
              <a:gd name="connsiteY286" fmla="*/ 40385 h 410644"/>
              <a:gd name="connsiteX287" fmla="*/ 305526 w 410122"/>
              <a:gd name="connsiteY287" fmla="*/ 35063 h 410644"/>
              <a:gd name="connsiteX288" fmla="*/ 306565 w 410122"/>
              <a:gd name="connsiteY288" fmla="*/ 29741 h 410644"/>
              <a:gd name="connsiteX289" fmla="*/ 308228 w 410122"/>
              <a:gd name="connsiteY289" fmla="*/ 24732 h 410644"/>
              <a:gd name="connsiteX290" fmla="*/ 310619 w 410122"/>
              <a:gd name="connsiteY290" fmla="*/ 19932 h 410644"/>
              <a:gd name="connsiteX291" fmla="*/ 313530 w 410122"/>
              <a:gd name="connsiteY291" fmla="*/ 15653 h 410644"/>
              <a:gd name="connsiteX292" fmla="*/ 316960 w 410122"/>
              <a:gd name="connsiteY292" fmla="*/ 11792 h 410644"/>
              <a:gd name="connsiteX293" fmla="*/ 320806 w 410122"/>
              <a:gd name="connsiteY293" fmla="*/ 8453 h 410644"/>
              <a:gd name="connsiteX294" fmla="*/ 325068 w 410122"/>
              <a:gd name="connsiteY294" fmla="*/ 5531 h 410644"/>
              <a:gd name="connsiteX295" fmla="*/ 329746 w 410122"/>
              <a:gd name="connsiteY295" fmla="*/ 3131 h 410644"/>
              <a:gd name="connsiteX296" fmla="*/ 334736 w 410122"/>
              <a:gd name="connsiteY296" fmla="*/ 1357 h 410644"/>
              <a:gd name="connsiteX297" fmla="*/ 339933 w 410122"/>
              <a:gd name="connsiteY297" fmla="*/ 418 h 410644"/>
              <a:gd name="connsiteX298" fmla="*/ 65045 w 410122"/>
              <a:gd name="connsiteY298" fmla="*/ 0 h 410644"/>
              <a:gd name="connsiteX299" fmla="*/ 70576 w 410122"/>
              <a:gd name="connsiteY299" fmla="*/ 418 h 410644"/>
              <a:gd name="connsiteX300" fmla="*/ 75794 w 410122"/>
              <a:gd name="connsiteY300" fmla="*/ 1357 h 410644"/>
              <a:gd name="connsiteX301" fmla="*/ 80803 w 410122"/>
              <a:gd name="connsiteY301" fmla="*/ 3131 h 410644"/>
              <a:gd name="connsiteX302" fmla="*/ 85499 w 410122"/>
              <a:gd name="connsiteY302" fmla="*/ 5531 h 410644"/>
              <a:gd name="connsiteX303" fmla="*/ 89673 w 410122"/>
              <a:gd name="connsiteY303" fmla="*/ 8453 h 410644"/>
              <a:gd name="connsiteX304" fmla="*/ 93639 w 410122"/>
              <a:gd name="connsiteY304" fmla="*/ 11792 h 410644"/>
              <a:gd name="connsiteX305" fmla="*/ 96978 w 410122"/>
              <a:gd name="connsiteY305" fmla="*/ 15653 h 410644"/>
              <a:gd name="connsiteX306" fmla="*/ 100004 w 410122"/>
              <a:gd name="connsiteY306" fmla="*/ 19932 h 410644"/>
              <a:gd name="connsiteX307" fmla="*/ 102196 w 410122"/>
              <a:gd name="connsiteY307" fmla="*/ 24732 h 410644"/>
              <a:gd name="connsiteX308" fmla="*/ 103970 w 410122"/>
              <a:gd name="connsiteY308" fmla="*/ 29741 h 410644"/>
              <a:gd name="connsiteX309" fmla="*/ 105118 w 410122"/>
              <a:gd name="connsiteY309" fmla="*/ 35063 h 410644"/>
              <a:gd name="connsiteX310" fmla="*/ 105535 w 410122"/>
              <a:gd name="connsiteY310" fmla="*/ 40385 h 410644"/>
              <a:gd name="connsiteX311" fmla="*/ 105118 w 410122"/>
              <a:gd name="connsiteY311" fmla="*/ 45916 h 410644"/>
              <a:gd name="connsiteX312" fmla="*/ 103970 w 410122"/>
              <a:gd name="connsiteY312" fmla="*/ 51238 h 410644"/>
              <a:gd name="connsiteX313" fmla="*/ 102196 w 410122"/>
              <a:gd name="connsiteY313" fmla="*/ 56247 h 410644"/>
              <a:gd name="connsiteX314" fmla="*/ 100004 w 410122"/>
              <a:gd name="connsiteY314" fmla="*/ 60943 h 410644"/>
              <a:gd name="connsiteX315" fmla="*/ 96978 w 410122"/>
              <a:gd name="connsiteY315" fmla="*/ 65326 h 410644"/>
              <a:gd name="connsiteX316" fmla="*/ 93639 w 410122"/>
              <a:gd name="connsiteY316" fmla="*/ 69083 h 410644"/>
              <a:gd name="connsiteX317" fmla="*/ 89673 w 410122"/>
              <a:gd name="connsiteY317" fmla="*/ 72631 h 410644"/>
              <a:gd name="connsiteX318" fmla="*/ 85499 w 410122"/>
              <a:gd name="connsiteY318" fmla="*/ 75448 h 410644"/>
              <a:gd name="connsiteX319" fmla="*/ 80803 w 410122"/>
              <a:gd name="connsiteY319" fmla="*/ 77848 h 410644"/>
              <a:gd name="connsiteX320" fmla="*/ 75794 w 410122"/>
              <a:gd name="connsiteY320" fmla="*/ 79518 h 410644"/>
              <a:gd name="connsiteX321" fmla="*/ 70576 w 410122"/>
              <a:gd name="connsiteY321" fmla="*/ 80666 h 410644"/>
              <a:gd name="connsiteX322" fmla="*/ 65045 w 410122"/>
              <a:gd name="connsiteY322" fmla="*/ 80979 h 410644"/>
              <a:gd name="connsiteX323" fmla="*/ 59514 w 410122"/>
              <a:gd name="connsiteY323" fmla="*/ 80666 h 410644"/>
              <a:gd name="connsiteX324" fmla="*/ 54297 w 410122"/>
              <a:gd name="connsiteY324" fmla="*/ 79518 h 410644"/>
              <a:gd name="connsiteX325" fmla="*/ 49288 w 410122"/>
              <a:gd name="connsiteY325" fmla="*/ 77848 h 410644"/>
              <a:gd name="connsiteX326" fmla="*/ 44592 w 410122"/>
              <a:gd name="connsiteY326" fmla="*/ 75448 h 410644"/>
              <a:gd name="connsiteX327" fmla="*/ 40417 w 410122"/>
              <a:gd name="connsiteY327" fmla="*/ 72631 h 410644"/>
              <a:gd name="connsiteX328" fmla="*/ 36452 w 410122"/>
              <a:gd name="connsiteY328" fmla="*/ 69083 h 410644"/>
              <a:gd name="connsiteX329" fmla="*/ 33112 w 410122"/>
              <a:gd name="connsiteY329" fmla="*/ 65326 h 410644"/>
              <a:gd name="connsiteX330" fmla="*/ 30086 w 410122"/>
              <a:gd name="connsiteY330" fmla="*/ 60943 h 410644"/>
              <a:gd name="connsiteX331" fmla="*/ 27790 w 410122"/>
              <a:gd name="connsiteY331" fmla="*/ 56247 h 410644"/>
              <a:gd name="connsiteX332" fmla="*/ 26121 w 410122"/>
              <a:gd name="connsiteY332" fmla="*/ 51238 h 410644"/>
              <a:gd name="connsiteX333" fmla="*/ 24973 w 410122"/>
              <a:gd name="connsiteY333" fmla="*/ 45916 h 410644"/>
              <a:gd name="connsiteX334" fmla="*/ 24555 w 410122"/>
              <a:gd name="connsiteY334" fmla="*/ 40385 h 410644"/>
              <a:gd name="connsiteX335" fmla="*/ 24973 w 410122"/>
              <a:gd name="connsiteY335" fmla="*/ 35063 h 410644"/>
              <a:gd name="connsiteX336" fmla="*/ 26121 w 410122"/>
              <a:gd name="connsiteY336" fmla="*/ 29741 h 410644"/>
              <a:gd name="connsiteX337" fmla="*/ 27790 w 410122"/>
              <a:gd name="connsiteY337" fmla="*/ 24732 h 410644"/>
              <a:gd name="connsiteX338" fmla="*/ 30086 w 410122"/>
              <a:gd name="connsiteY338" fmla="*/ 19932 h 410644"/>
              <a:gd name="connsiteX339" fmla="*/ 33112 w 410122"/>
              <a:gd name="connsiteY339" fmla="*/ 15653 h 410644"/>
              <a:gd name="connsiteX340" fmla="*/ 36452 w 410122"/>
              <a:gd name="connsiteY340" fmla="*/ 11792 h 410644"/>
              <a:gd name="connsiteX341" fmla="*/ 40417 w 410122"/>
              <a:gd name="connsiteY341" fmla="*/ 8453 h 410644"/>
              <a:gd name="connsiteX342" fmla="*/ 44592 w 410122"/>
              <a:gd name="connsiteY342" fmla="*/ 5531 h 410644"/>
              <a:gd name="connsiteX343" fmla="*/ 49288 w 410122"/>
              <a:gd name="connsiteY343" fmla="*/ 3131 h 410644"/>
              <a:gd name="connsiteX344" fmla="*/ 54297 w 410122"/>
              <a:gd name="connsiteY344" fmla="*/ 1357 h 410644"/>
              <a:gd name="connsiteX345" fmla="*/ 59514 w 410122"/>
              <a:gd name="connsiteY345" fmla="*/ 418 h 410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</a:cxnLst>
            <a:rect l="l" t="t" r="r" b="b"/>
            <a:pathLst>
              <a:path w="410122" h="410644">
                <a:moveTo>
                  <a:pt x="150660" y="149943"/>
                </a:moveTo>
                <a:lnTo>
                  <a:pt x="259984" y="149943"/>
                </a:lnTo>
                <a:lnTo>
                  <a:pt x="263430" y="150257"/>
                </a:lnTo>
                <a:lnTo>
                  <a:pt x="266876" y="151198"/>
                </a:lnTo>
                <a:lnTo>
                  <a:pt x="270008" y="152662"/>
                </a:lnTo>
                <a:lnTo>
                  <a:pt x="272827" y="154649"/>
                </a:lnTo>
                <a:lnTo>
                  <a:pt x="275229" y="157054"/>
                </a:lnTo>
                <a:lnTo>
                  <a:pt x="277213" y="159982"/>
                </a:lnTo>
                <a:lnTo>
                  <a:pt x="278779" y="163119"/>
                </a:lnTo>
                <a:lnTo>
                  <a:pt x="279614" y="166570"/>
                </a:lnTo>
                <a:lnTo>
                  <a:pt x="280032" y="170021"/>
                </a:lnTo>
                <a:lnTo>
                  <a:pt x="280032" y="275117"/>
                </a:lnTo>
                <a:lnTo>
                  <a:pt x="279614" y="278777"/>
                </a:lnTo>
                <a:lnTo>
                  <a:pt x="278779" y="282124"/>
                </a:lnTo>
                <a:lnTo>
                  <a:pt x="277213" y="285365"/>
                </a:lnTo>
                <a:lnTo>
                  <a:pt x="275229" y="288084"/>
                </a:lnTo>
                <a:lnTo>
                  <a:pt x="272827" y="290490"/>
                </a:lnTo>
                <a:lnTo>
                  <a:pt x="270008" y="292476"/>
                </a:lnTo>
                <a:lnTo>
                  <a:pt x="266876" y="294045"/>
                </a:lnTo>
                <a:lnTo>
                  <a:pt x="263430" y="294882"/>
                </a:lnTo>
                <a:lnTo>
                  <a:pt x="259984" y="295300"/>
                </a:lnTo>
                <a:lnTo>
                  <a:pt x="252153" y="295300"/>
                </a:lnTo>
                <a:lnTo>
                  <a:pt x="252153" y="390462"/>
                </a:lnTo>
                <a:lnTo>
                  <a:pt x="251944" y="394122"/>
                </a:lnTo>
                <a:lnTo>
                  <a:pt x="250900" y="397572"/>
                </a:lnTo>
                <a:lnTo>
                  <a:pt x="249438" y="400710"/>
                </a:lnTo>
                <a:lnTo>
                  <a:pt x="247558" y="403429"/>
                </a:lnTo>
                <a:lnTo>
                  <a:pt x="245052" y="405938"/>
                </a:lnTo>
                <a:lnTo>
                  <a:pt x="242233" y="407925"/>
                </a:lnTo>
                <a:lnTo>
                  <a:pt x="239101" y="409389"/>
                </a:lnTo>
                <a:lnTo>
                  <a:pt x="235759" y="410435"/>
                </a:lnTo>
                <a:lnTo>
                  <a:pt x="232105" y="410644"/>
                </a:lnTo>
                <a:lnTo>
                  <a:pt x="178330" y="410644"/>
                </a:lnTo>
                <a:lnTo>
                  <a:pt x="174676" y="410435"/>
                </a:lnTo>
                <a:lnTo>
                  <a:pt x="171334" y="409389"/>
                </a:lnTo>
                <a:lnTo>
                  <a:pt x="168202" y="407925"/>
                </a:lnTo>
                <a:lnTo>
                  <a:pt x="165383" y="405938"/>
                </a:lnTo>
                <a:lnTo>
                  <a:pt x="163086" y="403429"/>
                </a:lnTo>
                <a:lnTo>
                  <a:pt x="160997" y="400710"/>
                </a:lnTo>
                <a:lnTo>
                  <a:pt x="159535" y="397572"/>
                </a:lnTo>
                <a:lnTo>
                  <a:pt x="158700" y="394122"/>
                </a:lnTo>
                <a:lnTo>
                  <a:pt x="158282" y="390462"/>
                </a:lnTo>
                <a:lnTo>
                  <a:pt x="158282" y="295614"/>
                </a:lnTo>
                <a:lnTo>
                  <a:pt x="150660" y="295614"/>
                </a:lnTo>
                <a:lnTo>
                  <a:pt x="147005" y="295300"/>
                </a:lnTo>
                <a:lnTo>
                  <a:pt x="143664" y="294359"/>
                </a:lnTo>
                <a:lnTo>
                  <a:pt x="140532" y="292895"/>
                </a:lnTo>
                <a:lnTo>
                  <a:pt x="137712" y="290803"/>
                </a:lnTo>
                <a:lnTo>
                  <a:pt x="135206" y="288503"/>
                </a:lnTo>
                <a:lnTo>
                  <a:pt x="133327" y="285575"/>
                </a:lnTo>
                <a:lnTo>
                  <a:pt x="131865" y="282437"/>
                </a:lnTo>
                <a:lnTo>
                  <a:pt x="130821" y="278986"/>
                </a:lnTo>
                <a:lnTo>
                  <a:pt x="130612" y="275536"/>
                </a:lnTo>
                <a:lnTo>
                  <a:pt x="130612" y="170021"/>
                </a:lnTo>
                <a:lnTo>
                  <a:pt x="130821" y="166570"/>
                </a:lnTo>
                <a:lnTo>
                  <a:pt x="131761" y="163119"/>
                </a:lnTo>
                <a:lnTo>
                  <a:pt x="133222" y="159982"/>
                </a:lnTo>
                <a:lnTo>
                  <a:pt x="135206" y="157054"/>
                </a:lnTo>
                <a:lnTo>
                  <a:pt x="137608" y="154649"/>
                </a:lnTo>
                <a:lnTo>
                  <a:pt x="140323" y="152662"/>
                </a:lnTo>
                <a:lnTo>
                  <a:pt x="143455" y="151198"/>
                </a:lnTo>
                <a:lnTo>
                  <a:pt x="146901" y="150257"/>
                </a:lnTo>
                <a:close/>
                <a:moveTo>
                  <a:pt x="20014" y="96130"/>
                </a:moveTo>
                <a:lnTo>
                  <a:pt x="110076" y="96130"/>
                </a:lnTo>
                <a:lnTo>
                  <a:pt x="113725" y="96444"/>
                </a:lnTo>
                <a:lnTo>
                  <a:pt x="117060" y="97385"/>
                </a:lnTo>
                <a:lnTo>
                  <a:pt x="120187" y="98848"/>
                </a:lnTo>
                <a:lnTo>
                  <a:pt x="123002" y="100834"/>
                </a:lnTo>
                <a:lnTo>
                  <a:pt x="125399" y="103239"/>
                </a:lnTo>
                <a:lnTo>
                  <a:pt x="127380" y="106061"/>
                </a:lnTo>
                <a:lnTo>
                  <a:pt x="128839" y="109197"/>
                </a:lnTo>
                <a:lnTo>
                  <a:pt x="129777" y="112542"/>
                </a:lnTo>
                <a:lnTo>
                  <a:pt x="130090" y="116201"/>
                </a:lnTo>
                <a:lnTo>
                  <a:pt x="130090" y="124251"/>
                </a:lnTo>
                <a:lnTo>
                  <a:pt x="124982" y="126864"/>
                </a:lnTo>
                <a:lnTo>
                  <a:pt x="120187" y="130000"/>
                </a:lnTo>
                <a:lnTo>
                  <a:pt x="115809" y="133659"/>
                </a:lnTo>
                <a:lnTo>
                  <a:pt x="111848" y="137841"/>
                </a:lnTo>
                <a:lnTo>
                  <a:pt x="108513" y="142545"/>
                </a:lnTo>
                <a:lnTo>
                  <a:pt x="105594" y="147353"/>
                </a:lnTo>
                <a:lnTo>
                  <a:pt x="103197" y="152685"/>
                </a:lnTo>
                <a:lnTo>
                  <a:pt x="101425" y="158330"/>
                </a:lnTo>
                <a:lnTo>
                  <a:pt x="100486" y="164184"/>
                </a:lnTo>
                <a:lnTo>
                  <a:pt x="100069" y="170143"/>
                </a:lnTo>
                <a:lnTo>
                  <a:pt x="100069" y="275621"/>
                </a:lnTo>
                <a:lnTo>
                  <a:pt x="100278" y="280534"/>
                </a:lnTo>
                <a:lnTo>
                  <a:pt x="101112" y="285447"/>
                </a:lnTo>
                <a:lnTo>
                  <a:pt x="102363" y="290152"/>
                </a:lnTo>
                <a:lnTo>
                  <a:pt x="104135" y="294751"/>
                </a:lnTo>
                <a:lnTo>
                  <a:pt x="106115" y="298933"/>
                </a:lnTo>
                <a:lnTo>
                  <a:pt x="106115" y="303741"/>
                </a:lnTo>
                <a:lnTo>
                  <a:pt x="105698" y="307296"/>
                </a:lnTo>
                <a:lnTo>
                  <a:pt x="104864" y="310641"/>
                </a:lnTo>
                <a:lnTo>
                  <a:pt x="103301" y="313777"/>
                </a:lnTo>
                <a:lnTo>
                  <a:pt x="101320" y="316704"/>
                </a:lnTo>
                <a:lnTo>
                  <a:pt x="98923" y="319108"/>
                </a:lnTo>
                <a:lnTo>
                  <a:pt x="96213" y="321095"/>
                </a:lnTo>
                <a:lnTo>
                  <a:pt x="93085" y="322663"/>
                </a:lnTo>
                <a:lnTo>
                  <a:pt x="89646" y="323499"/>
                </a:lnTo>
                <a:lnTo>
                  <a:pt x="86101" y="323917"/>
                </a:lnTo>
                <a:lnTo>
                  <a:pt x="43989" y="323917"/>
                </a:lnTo>
                <a:lnTo>
                  <a:pt x="40445" y="323499"/>
                </a:lnTo>
                <a:lnTo>
                  <a:pt x="37005" y="322663"/>
                </a:lnTo>
                <a:lnTo>
                  <a:pt x="33878" y="321095"/>
                </a:lnTo>
                <a:lnTo>
                  <a:pt x="31168" y="319108"/>
                </a:lnTo>
                <a:lnTo>
                  <a:pt x="28770" y="316704"/>
                </a:lnTo>
                <a:lnTo>
                  <a:pt x="26790" y="313777"/>
                </a:lnTo>
                <a:lnTo>
                  <a:pt x="25226" y="310641"/>
                </a:lnTo>
                <a:lnTo>
                  <a:pt x="24392" y="307296"/>
                </a:lnTo>
                <a:lnTo>
                  <a:pt x="23975" y="303741"/>
                </a:lnTo>
                <a:lnTo>
                  <a:pt x="23975" y="223248"/>
                </a:lnTo>
                <a:lnTo>
                  <a:pt x="20014" y="223248"/>
                </a:lnTo>
                <a:lnTo>
                  <a:pt x="16365" y="222829"/>
                </a:lnTo>
                <a:lnTo>
                  <a:pt x="12821" y="221993"/>
                </a:lnTo>
                <a:lnTo>
                  <a:pt x="9694" y="220530"/>
                </a:lnTo>
                <a:lnTo>
                  <a:pt x="6984" y="218439"/>
                </a:lnTo>
                <a:lnTo>
                  <a:pt x="4586" y="216035"/>
                </a:lnTo>
                <a:lnTo>
                  <a:pt x="2606" y="213212"/>
                </a:lnTo>
                <a:lnTo>
                  <a:pt x="1251" y="210076"/>
                </a:lnTo>
                <a:lnTo>
                  <a:pt x="208" y="206626"/>
                </a:lnTo>
                <a:lnTo>
                  <a:pt x="0" y="203176"/>
                </a:lnTo>
                <a:lnTo>
                  <a:pt x="0" y="116201"/>
                </a:lnTo>
                <a:lnTo>
                  <a:pt x="312" y="112542"/>
                </a:lnTo>
                <a:lnTo>
                  <a:pt x="1251" y="109197"/>
                </a:lnTo>
                <a:lnTo>
                  <a:pt x="2710" y="106061"/>
                </a:lnTo>
                <a:lnTo>
                  <a:pt x="4690" y="103239"/>
                </a:lnTo>
                <a:lnTo>
                  <a:pt x="7088" y="100834"/>
                </a:lnTo>
                <a:lnTo>
                  <a:pt x="9902" y="98848"/>
                </a:lnTo>
                <a:lnTo>
                  <a:pt x="13030" y="97385"/>
                </a:lnTo>
                <a:lnTo>
                  <a:pt x="16365" y="96444"/>
                </a:lnTo>
                <a:close/>
                <a:moveTo>
                  <a:pt x="300046" y="95608"/>
                </a:moveTo>
                <a:lnTo>
                  <a:pt x="390108" y="95608"/>
                </a:lnTo>
                <a:lnTo>
                  <a:pt x="393757" y="96026"/>
                </a:lnTo>
                <a:lnTo>
                  <a:pt x="397196" y="96862"/>
                </a:lnTo>
                <a:lnTo>
                  <a:pt x="400324" y="98325"/>
                </a:lnTo>
                <a:lnTo>
                  <a:pt x="403034" y="100415"/>
                </a:lnTo>
                <a:lnTo>
                  <a:pt x="405431" y="102818"/>
                </a:lnTo>
                <a:lnTo>
                  <a:pt x="407412" y="105639"/>
                </a:lnTo>
                <a:lnTo>
                  <a:pt x="408871" y="108774"/>
                </a:lnTo>
                <a:lnTo>
                  <a:pt x="409809" y="112222"/>
                </a:lnTo>
                <a:lnTo>
                  <a:pt x="410122" y="115670"/>
                </a:lnTo>
                <a:lnTo>
                  <a:pt x="410122" y="202188"/>
                </a:lnTo>
                <a:lnTo>
                  <a:pt x="409809" y="205845"/>
                </a:lnTo>
                <a:lnTo>
                  <a:pt x="408871" y="209293"/>
                </a:lnTo>
                <a:lnTo>
                  <a:pt x="407412" y="212428"/>
                </a:lnTo>
                <a:lnTo>
                  <a:pt x="405431" y="215144"/>
                </a:lnTo>
                <a:lnTo>
                  <a:pt x="403034" y="217652"/>
                </a:lnTo>
                <a:lnTo>
                  <a:pt x="400324" y="219533"/>
                </a:lnTo>
                <a:lnTo>
                  <a:pt x="397196" y="221100"/>
                </a:lnTo>
                <a:lnTo>
                  <a:pt x="393757" y="222041"/>
                </a:lnTo>
                <a:lnTo>
                  <a:pt x="390108" y="222354"/>
                </a:lnTo>
                <a:lnTo>
                  <a:pt x="386147" y="222354"/>
                </a:lnTo>
                <a:lnTo>
                  <a:pt x="386147" y="302811"/>
                </a:lnTo>
                <a:lnTo>
                  <a:pt x="385730" y="306468"/>
                </a:lnTo>
                <a:lnTo>
                  <a:pt x="384896" y="309812"/>
                </a:lnTo>
                <a:lnTo>
                  <a:pt x="383437" y="312947"/>
                </a:lnTo>
                <a:lnTo>
                  <a:pt x="381352" y="315768"/>
                </a:lnTo>
                <a:lnTo>
                  <a:pt x="378955" y="318276"/>
                </a:lnTo>
                <a:lnTo>
                  <a:pt x="376244" y="320156"/>
                </a:lnTo>
                <a:lnTo>
                  <a:pt x="373117" y="321619"/>
                </a:lnTo>
                <a:lnTo>
                  <a:pt x="369782" y="322664"/>
                </a:lnTo>
                <a:lnTo>
                  <a:pt x="366133" y="322873"/>
                </a:lnTo>
                <a:lnTo>
                  <a:pt x="324125" y="322873"/>
                </a:lnTo>
                <a:lnTo>
                  <a:pt x="320477" y="322664"/>
                </a:lnTo>
                <a:lnTo>
                  <a:pt x="317037" y="321619"/>
                </a:lnTo>
                <a:lnTo>
                  <a:pt x="313910" y="320156"/>
                </a:lnTo>
                <a:lnTo>
                  <a:pt x="311199" y="318276"/>
                </a:lnTo>
                <a:lnTo>
                  <a:pt x="308802" y="315768"/>
                </a:lnTo>
                <a:lnTo>
                  <a:pt x="306821" y="312947"/>
                </a:lnTo>
                <a:lnTo>
                  <a:pt x="305258" y="309812"/>
                </a:lnTo>
                <a:lnTo>
                  <a:pt x="304424" y="306468"/>
                </a:lnTo>
                <a:lnTo>
                  <a:pt x="304007" y="302811"/>
                </a:lnTo>
                <a:lnTo>
                  <a:pt x="304007" y="298109"/>
                </a:lnTo>
                <a:lnTo>
                  <a:pt x="306196" y="293721"/>
                </a:lnTo>
                <a:lnTo>
                  <a:pt x="307968" y="289227"/>
                </a:lnTo>
                <a:lnTo>
                  <a:pt x="309010" y="284525"/>
                </a:lnTo>
                <a:lnTo>
                  <a:pt x="309844" y="279719"/>
                </a:lnTo>
                <a:lnTo>
                  <a:pt x="310053" y="274599"/>
                </a:lnTo>
                <a:lnTo>
                  <a:pt x="310053" y="169796"/>
                </a:lnTo>
                <a:lnTo>
                  <a:pt x="309636" y="163735"/>
                </a:lnTo>
                <a:lnTo>
                  <a:pt x="308698" y="157884"/>
                </a:lnTo>
                <a:lnTo>
                  <a:pt x="306926" y="152346"/>
                </a:lnTo>
                <a:lnTo>
                  <a:pt x="304528" y="146913"/>
                </a:lnTo>
                <a:lnTo>
                  <a:pt x="301714" y="142002"/>
                </a:lnTo>
                <a:lnTo>
                  <a:pt x="298274" y="137508"/>
                </a:lnTo>
                <a:lnTo>
                  <a:pt x="294313" y="133329"/>
                </a:lnTo>
                <a:lnTo>
                  <a:pt x="289935" y="129567"/>
                </a:lnTo>
                <a:lnTo>
                  <a:pt x="285140" y="126433"/>
                </a:lnTo>
                <a:lnTo>
                  <a:pt x="280032" y="123716"/>
                </a:lnTo>
                <a:lnTo>
                  <a:pt x="280032" y="115670"/>
                </a:lnTo>
                <a:lnTo>
                  <a:pt x="280449" y="112222"/>
                </a:lnTo>
                <a:lnTo>
                  <a:pt x="281283" y="108774"/>
                </a:lnTo>
                <a:lnTo>
                  <a:pt x="282742" y="105639"/>
                </a:lnTo>
                <a:lnTo>
                  <a:pt x="284827" y="102818"/>
                </a:lnTo>
                <a:lnTo>
                  <a:pt x="287120" y="100415"/>
                </a:lnTo>
                <a:lnTo>
                  <a:pt x="289935" y="98325"/>
                </a:lnTo>
                <a:lnTo>
                  <a:pt x="293062" y="96862"/>
                </a:lnTo>
                <a:lnTo>
                  <a:pt x="296397" y="96026"/>
                </a:lnTo>
                <a:close/>
                <a:moveTo>
                  <a:pt x="205270" y="40228"/>
                </a:moveTo>
                <a:lnTo>
                  <a:pt x="211128" y="40645"/>
                </a:lnTo>
                <a:lnTo>
                  <a:pt x="216777" y="41583"/>
                </a:lnTo>
                <a:lnTo>
                  <a:pt x="222111" y="43356"/>
                </a:lnTo>
                <a:lnTo>
                  <a:pt x="227237" y="45649"/>
                </a:lnTo>
                <a:lnTo>
                  <a:pt x="231840" y="48464"/>
                </a:lnTo>
                <a:lnTo>
                  <a:pt x="236129" y="51905"/>
                </a:lnTo>
                <a:lnTo>
                  <a:pt x="239999" y="55762"/>
                </a:lnTo>
                <a:lnTo>
                  <a:pt x="243556" y="60141"/>
                </a:lnTo>
                <a:lnTo>
                  <a:pt x="246485" y="64832"/>
                </a:lnTo>
                <a:lnTo>
                  <a:pt x="248682" y="69837"/>
                </a:lnTo>
                <a:lnTo>
                  <a:pt x="250460" y="75258"/>
                </a:lnTo>
                <a:lnTo>
                  <a:pt x="251506" y="80888"/>
                </a:lnTo>
                <a:lnTo>
                  <a:pt x="251820" y="86622"/>
                </a:lnTo>
                <a:lnTo>
                  <a:pt x="251506" y="92564"/>
                </a:lnTo>
                <a:lnTo>
                  <a:pt x="250460" y="98194"/>
                </a:lnTo>
                <a:lnTo>
                  <a:pt x="248682" y="103511"/>
                </a:lnTo>
                <a:lnTo>
                  <a:pt x="246485" y="108620"/>
                </a:lnTo>
                <a:lnTo>
                  <a:pt x="243556" y="113207"/>
                </a:lnTo>
                <a:lnTo>
                  <a:pt x="239999" y="117586"/>
                </a:lnTo>
                <a:lnTo>
                  <a:pt x="236129" y="121443"/>
                </a:lnTo>
                <a:lnTo>
                  <a:pt x="231840" y="124884"/>
                </a:lnTo>
                <a:lnTo>
                  <a:pt x="227237" y="127803"/>
                </a:lnTo>
                <a:lnTo>
                  <a:pt x="222111" y="130096"/>
                </a:lnTo>
                <a:lnTo>
                  <a:pt x="216777" y="131765"/>
                </a:lnTo>
                <a:lnTo>
                  <a:pt x="211128" y="132807"/>
                </a:lnTo>
                <a:lnTo>
                  <a:pt x="205270" y="133224"/>
                </a:lnTo>
                <a:lnTo>
                  <a:pt x="199516" y="132807"/>
                </a:lnTo>
                <a:lnTo>
                  <a:pt x="193867" y="131765"/>
                </a:lnTo>
                <a:lnTo>
                  <a:pt x="188428" y="130096"/>
                </a:lnTo>
                <a:lnTo>
                  <a:pt x="183407" y="127803"/>
                </a:lnTo>
                <a:lnTo>
                  <a:pt x="178804" y="124884"/>
                </a:lnTo>
                <a:lnTo>
                  <a:pt x="174411" y="121443"/>
                </a:lnTo>
                <a:lnTo>
                  <a:pt x="170435" y="117586"/>
                </a:lnTo>
                <a:lnTo>
                  <a:pt x="167088" y="113207"/>
                </a:lnTo>
                <a:lnTo>
                  <a:pt x="164159" y="108620"/>
                </a:lnTo>
                <a:lnTo>
                  <a:pt x="161962" y="103511"/>
                </a:lnTo>
                <a:lnTo>
                  <a:pt x="160184" y="98194"/>
                </a:lnTo>
                <a:lnTo>
                  <a:pt x="159138" y="92564"/>
                </a:lnTo>
                <a:lnTo>
                  <a:pt x="158824" y="86622"/>
                </a:lnTo>
                <a:lnTo>
                  <a:pt x="159138" y="80888"/>
                </a:lnTo>
                <a:lnTo>
                  <a:pt x="160184" y="75258"/>
                </a:lnTo>
                <a:lnTo>
                  <a:pt x="161962" y="69837"/>
                </a:lnTo>
                <a:lnTo>
                  <a:pt x="164159" y="64832"/>
                </a:lnTo>
                <a:lnTo>
                  <a:pt x="167088" y="60141"/>
                </a:lnTo>
                <a:lnTo>
                  <a:pt x="170435" y="55762"/>
                </a:lnTo>
                <a:lnTo>
                  <a:pt x="174411" y="51905"/>
                </a:lnTo>
                <a:lnTo>
                  <a:pt x="178804" y="48464"/>
                </a:lnTo>
                <a:lnTo>
                  <a:pt x="183407" y="45649"/>
                </a:lnTo>
                <a:lnTo>
                  <a:pt x="188428" y="43356"/>
                </a:lnTo>
                <a:lnTo>
                  <a:pt x="193867" y="41583"/>
                </a:lnTo>
                <a:lnTo>
                  <a:pt x="199516" y="40645"/>
                </a:lnTo>
                <a:close/>
                <a:moveTo>
                  <a:pt x="345442" y="0"/>
                </a:moveTo>
                <a:lnTo>
                  <a:pt x="350744" y="418"/>
                </a:lnTo>
                <a:lnTo>
                  <a:pt x="356045" y="1357"/>
                </a:lnTo>
                <a:lnTo>
                  <a:pt x="361035" y="3131"/>
                </a:lnTo>
                <a:lnTo>
                  <a:pt x="365713" y="5531"/>
                </a:lnTo>
                <a:lnTo>
                  <a:pt x="369975" y="8453"/>
                </a:lnTo>
                <a:lnTo>
                  <a:pt x="373821" y="11792"/>
                </a:lnTo>
                <a:lnTo>
                  <a:pt x="377251" y="15653"/>
                </a:lnTo>
                <a:lnTo>
                  <a:pt x="380162" y="19932"/>
                </a:lnTo>
                <a:lnTo>
                  <a:pt x="382449" y="24732"/>
                </a:lnTo>
                <a:lnTo>
                  <a:pt x="384216" y="29741"/>
                </a:lnTo>
                <a:lnTo>
                  <a:pt x="385255" y="35063"/>
                </a:lnTo>
                <a:lnTo>
                  <a:pt x="385567" y="40385"/>
                </a:lnTo>
                <a:lnTo>
                  <a:pt x="385255" y="45916"/>
                </a:lnTo>
                <a:lnTo>
                  <a:pt x="384216" y="51238"/>
                </a:lnTo>
                <a:lnTo>
                  <a:pt x="382449" y="56247"/>
                </a:lnTo>
                <a:lnTo>
                  <a:pt x="380162" y="60943"/>
                </a:lnTo>
                <a:lnTo>
                  <a:pt x="377251" y="65326"/>
                </a:lnTo>
                <a:lnTo>
                  <a:pt x="373821" y="69083"/>
                </a:lnTo>
                <a:lnTo>
                  <a:pt x="369975" y="72631"/>
                </a:lnTo>
                <a:lnTo>
                  <a:pt x="365713" y="75448"/>
                </a:lnTo>
                <a:lnTo>
                  <a:pt x="361035" y="77848"/>
                </a:lnTo>
                <a:lnTo>
                  <a:pt x="356045" y="79518"/>
                </a:lnTo>
                <a:lnTo>
                  <a:pt x="350744" y="80666"/>
                </a:lnTo>
                <a:lnTo>
                  <a:pt x="345442" y="80979"/>
                </a:lnTo>
                <a:lnTo>
                  <a:pt x="339933" y="80666"/>
                </a:lnTo>
                <a:lnTo>
                  <a:pt x="334736" y="79518"/>
                </a:lnTo>
                <a:lnTo>
                  <a:pt x="329746" y="77848"/>
                </a:lnTo>
                <a:lnTo>
                  <a:pt x="325068" y="75448"/>
                </a:lnTo>
                <a:lnTo>
                  <a:pt x="320806" y="72631"/>
                </a:lnTo>
                <a:lnTo>
                  <a:pt x="316960" y="69083"/>
                </a:lnTo>
                <a:lnTo>
                  <a:pt x="313530" y="65326"/>
                </a:lnTo>
                <a:lnTo>
                  <a:pt x="310619" y="60943"/>
                </a:lnTo>
                <a:lnTo>
                  <a:pt x="308228" y="56247"/>
                </a:lnTo>
                <a:lnTo>
                  <a:pt x="306565" y="51238"/>
                </a:lnTo>
                <a:lnTo>
                  <a:pt x="305526" y="45916"/>
                </a:lnTo>
                <a:lnTo>
                  <a:pt x="305110" y="40385"/>
                </a:lnTo>
                <a:lnTo>
                  <a:pt x="305526" y="35063"/>
                </a:lnTo>
                <a:lnTo>
                  <a:pt x="306565" y="29741"/>
                </a:lnTo>
                <a:lnTo>
                  <a:pt x="308228" y="24732"/>
                </a:lnTo>
                <a:lnTo>
                  <a:pt x="310619" y="19932"/>
                </a:lnTo>
                <a:lnTo>
                  <a:pt x="313530" y="15653"/>
                </a:lnTo>
                <a:lnTo>
                  <a:pt x="316960" y="11792"/>
                </a:lnTo>
                <a:lnTo>
                  <a:pt x="320806" y="8453"/>
                </a:lnTo>
                <a:lnTo>
                  <a:pt x="325068" y="5531"/>
                </a:lnTo>
                <a:lnTo>
                  <a:pt x="329746" y="3131"/>
                </a:lnTo>
                <a:lnTo>
                  <a:pt x="334736" y="1357"/>
                </a:lnTo>
                <a:lnTo>
                  <a:pt x="339933" y="418"/>
                </a:lnTo>
                <a:close/>
                <a:moveTo>
                  <a:pt x="65045" y="0"/>
                </a:moveTo>
                <a:lnTo>
                  <a:pt x="70576" y="418"/>
                </a:lnTo>
                <a:lnTo>
                  <a:pt x="75794" y="1357"/>
                </a:lnTo>
                <a:lnTo>
                  <a:pt x="80803" y="3131"/>
                </a:lnTo>
                <a:lnTo>
                  <a:pt x="85499" y="5531"/>
                </a:lnTo>
                <a:lnTo>
                  <a:pt x="89673" y="8453"/>
                </a:lnTo>
                <a:lnTo>
                  <a:pt x="93639" y="11792"/>
                </a:lnTo>
                <a:lnTo>
                  <a:pt x="96978" y="15653"/>
                </a:lnTo>
                <a:lnTo>
                  <a:pt x="100004" y="19932"/>
                </a:lnTo>
                <a:lnTo>
                  <a:pt x="102196" y="24732"/>
                </a:lnTo>
                <a:lnTo>
                  <a:pt x="103970" y="29741"/>
                </a:lnTo>
                <a:lnTo>
                  <a:pt x="105118" y="35063"/>
                </a:lnTo>
                <a:lnTo>
                  <a:pt x="105535" y="40385"/>
                </a:lnTo>
                <a:lnTo>
                  <a:pt x="105118" y="45916"/>
                </a:lnTo>
                <a:lnTo>
                  <a:pt x="103970" y="51238"/>
                </a:lnTo>
                <a:lnTo>
                  <a:pt x="102196" y="56247"/>
                </a:lnTo>
                <a:lnTo>
                  <a:pt x="100004" y="60943"/>
                </a:lnTo>
                <a:lnTo>
                  <a:pt x="96978" y="65326"/>
                </a:lnTo>
                <a:lnTo>
                  <a:pt x="93639" y="69083"/>
                </a:lnTo>
                <a:lnTo>
                  <a:pt x="89673" y="72631"/>
                </a:lnTo>
                <a:lnTo>
                  <a:pt x="85499" y="75448"/>
                </a:lnTo>
                <a:lnTo>
                  <a:pt x="80803" y="77848"/>
                </a:lnTo>
                <a:lnTo>
                  <a:pt x="75794" y="79518"/>
                </a:lnTo>
                <a:lnTo>
                  <a:pt x="70576" y="80666"/>
                </a:lnTo>
                <a:lnTo>
                  <a:pt x="65045" y="80979"/>
                </a:lnTo>
                <a:lnTo>
                  <a:pt x="59514" y="80666"/>
                </a:lnTo>
                <a:lnTo>
                  <a:pt x="54297" y="79518"/>
                </a:lnTo>
                <a:lnTo>
                  <a:pt x="49288" y="77848"/>
                </a:lnTo>
                <a:lnTo>
                  <a:pt x="44592" y="75448"/>
                </a:lnTo>
                <a:lnTo>
                  <a:pt x="40417" y="72631"/>
                </a:lnTo>
                <a:lnTo>
                  <a:pt x="36452" y="69083"/>
                </a:lnTo>
                <a:lnTo>
                  <a:pt x="33112" y="65326"/>
                </a:lnTo>
                <a:lnTo>
                  <a:pt x="30086" y="60943"/>
                </a:lnTo>
                <a:lnTo>
                  <a:pt x="27790" y="56247"/>
                </a:lnTo>
                <a:lnTo>
                  <a:pt x="26121" y="51238"/>
                </a:lnTo>
                <a:lnTo>
                  <a:pt x="24973" y="45916"/>
                </a:lnTo>
                <a:lnTo>
                  <a:pt x="24555" y="40385"/>
                </a:lnTo>
                <a:lnTo>
                  <a:pt x="24973" y="35063"/>
                </a:lnTo>
                <a:lnTo>
                  <a:pt x="26121" y="29741"/>
                </a:lnTo>
                <a:lnTo>
                  <a:pt x="27790" y="24732"/>
                </a:lnTo>
                <a:lnTo>
                  <a:pt x="30086" y="19932"/>
                </a:lnTo>
                <a:lnTo>
                  <a:pt x="33112" y="15653"/>
                </a:lnTo>
                <a:lnTo>
                  <a:pt x="36452" y="11792"/>
                </a:lnTo>
                <a:lnTo>
                  <a:pt x="40417" y="8453"/>
                </a:lnTo>
                <a:lnTo>
                  <a:pt x="44592" y="5531"/>
                </a:lnTo>
                <a:lnTo>
                  <a:pt x="49288" y="3131"/>
                </a:lnTo>
                <a:lnTo>
                  <a:pt x="54297" y="1357"/>
                </a:lnTo>
                <a:lnTo>
                  <a:pt x="59514" y="41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cxnSp>
        <p:nvCxnSpPr>
          <p:cNvPr id="24" name="直接连接符 23"/>
          <p:cNvCxnSpPr>
            <a:stCxn id="31" idx="2"/>
            <a:endCxn id="29" idx="6"/>
          </p:cNvCxnSpPr>
          <p:nvPr/>
        </p:nvCxnSpPr>
        <p:spPr>
          <a:xfrm>
            <a:off x="2224481" y="3262247"/>
            <a:ext cx="66040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ïSlidé"/>
          <p:cNvSpPr/>
          <p:nvPr/>
        </p:nvSpPr>
        <p:spPr>
          <a:xfrm rot="10800000" flipV="1">
            <a:off x="8278419" y="2703448"/>
            <a:ext cx="1117598" cy="1117598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" name="í$1iḋé"/>
          <p:cNvSpPr/>
          <p:nvPr/>
        </p:nvSpPr>
        <p:spPr bwMode="auto">
          <a:xfrm>
            <a:off x="8629174" y="3065594"/>
            <a:ext cx="410122" cy="410644"/>
          </a:xfrm>
          <a:custGeom>
            <a:avLst/>
            <a:gdLst>
              <a:gd name="connsiteX0" fmla="*/ 150660 w 410122"/>
              <a:gd name="connsiteY0" fmla="*/ 149943 h 410644"/>
              <a:gd name="connsiteX1" fmla="*/ 259984 w 410122"/>
              <a:gd name="connsiteY1" fmla="*/ 149943 h 410644"/>
              <a:gd name="connsiteX2" fmla="*/ 263430 w 410122"/>
              <a:gd name="connsiteY2" fmla="*/ 150257 h 410644"/>
              <a:gd name="connsiteX3" fmla="*/ 266876 w 410122"/>
              <a:gd name="connsiteY3" fmla="*/ 151198 h 410644"/>
              <a:gd name="connsiteX4" fmla="*/ 270008 w 410122"/>
              <a:gd name="connsiteY4" fmla="*/ 152662 h 410644"/>
              <a:gd name="connsiteX5" fmla="*/ 272827 w 410122"/>
              <a:gd name="connsiteY5" fmla="*/ 154649 h 410644"/>
              <a:gd name="connsiteX6" fmla="*/ 275229 w 410122"/>
              <a:gd name="connsiteY6" fmla="*/ 157054 h 410644"/>
              <a:gd name="connsiteX7" fmla="*/ 277213 w 410122"/>
              <a:gd name="connsiteY7" fmla="*/ 159982 h 410644"/>
              <a:gd name="connsiteX8" fmla="*/ 278779 w 410122"/>
              <a:gd name="connsiteY8" fmla="*/ 163119 h 410644"/>
              <a:gd name="connsiteX9" fmla="*/ 279614 w 410122"/>
              <a:gd name="connsiteY9" fmla="*/ 166570 h 410644"/>
              <a:gd name="connsiteX10" fmla="*/ 280032 w 410122"/>
              <a:gd name="connsiteY10" fmla="*/ 170021 h 410644"/>
              <a:gd name="connsiteX11" fmla="*/ 280032 w 410122"/>
              <a:gd name="connsiteY11" fmla="*/ 275117 h 410644"/>
              <a:gd name="connsiteX12" fmla="*/ 279614 w 410122"/>
              <a:gd name="connsiteY12" fmla="*/ 278777 h 410644"/>
              <a:gd name="connsiteX13" fmla="*/ 278779 w 410122"/>
              <a:gd name="connsiteY13" fmla="*/ 282124 h 410644"/>
              <a:gd name="connsiteX14" fmla="*/ 277213 w 410122"/>
              <a:gd name="connsiteY14" fmla="*/ 285365 h 410644"/>
              <a:gd name="connsiteX15" fmla="*/ 275229 w 410122"/>
              <a:gd name="connsiteY15" fmla="*/ 288084 h 410644"/>
              <a:gd name="connsiteX16" fmla="*/ 272827 w 410122"/>
              <a:gd name="connsiteY16" fmla="*/ 290490 h 410644"/>
              <a:gd name="connsiteX17" fmla="*/ 270008 w 410122"/>
              <a:gd name="connsiteY17" fmla="*/ 292476 h 410644"/>
              <a:gd name="connsiteX18" fmla="*/ 266876 w 410122"/>
              <a:gd name="connsiteY18" fmla="*/ 294045 h 410644"/>
              <a:gd name="connsiteX19" fmla="*/ 263430 w 410122"/>
              <a:gd name="connsiteY19" fmla="*/ 294882 h 410644"/>
              <a:gd name="connsiteX20" fmla="*/ 259984 w 410122"/>
              <a:gd name="connsiteY20" fmla="*/ 295300 h 410644"/>
              <a:gd name="connsiteX21" fmla="*/ 252153 w 410122"/>
              <a:gd name="connsiteY21" fmla="*/ 295300 h 410644"/>
              <a:gd name="connsiteX22" fmla="*/ 252153 w 410122"/>
              <a:gd name="connsiteY22" fmla="*/ 390462 h 410644"/>
              <a:gd name="connsiteX23" fmla="*/ 251944 w 410122"/>
              <a:gd name="connsiteY23" fmla="*/ 394122 h 410644"/>
              <a:gd name="connsiteX24" fmla="*/ 250900 w 410122"/>
              <a:gd name="connsiteY24" fmla="*/ 397572 h 410644"/>
              <a:gd name="connsiteX25" fmla="*/ 249438 w 410122"/>
              <a:gd name="connsiteY25" fmla="*/ 400710 h 410644"/>
              <a:gd name="connsiteX26" fmla="*/ 247558 w 410122"/>
              <a:gd name="connsiteY26" fmla="*/ 403429 h 410644"/>
              <a:gd name="connsiteX27" fmla="*/ 245052 w 410122"/>
              <a:gd name="connsiteY27" fmla="*/ 405938 h 410644"/>
              <a:gd name="connsiteX28" fmla="*/ 242233 w 410122"/>
              <a:gd name="connsiteY28" fmla="*/ 407925 h 410644"/>
              <a:gd name="connsiteX29" fmla="*/ 239101 w 410122"/>
              <a:gd name="connsiteY29" fmla="*/ 409389 h 410644"/>
              <a:gd name="connsiteX30" fmla="*/ 235759 w 410122"/>
              <a:gd name="connsiteY30" fmla="*/ 410435 h 410644"/>
              <a:gd name="connsiteX31" fmla="*/ 232105 w 410122"/>
              <a:gd name="connsiteY31" fmla="*/ 410644 h 410644"/>
              <a:gd name="connsiteX32" fmla="*/ 178330 w 410122"/>
              <a:gd name="connsiteY32" fmla="*/ 410644 h 410644"/>
              <a:gd name="connsiteX33" fmla="*/ 174676 w 410122"/>
              <a:gd name="connsiteY33" fmla="*/ 410435 h 410644"/>
              <a:gd name="connsiteX34" fmla="*/ 171334 w 410122"/>
              <a:gd name="connsiteY34" fmla="*/ 409389 h 410644"/>
              <a:gd name="connsiteX35" fmla="*/ 168202 w 410122"/>
              <a:gd name="connsiteY35" fmla="*/ 407925 h 410644"/>
              <a:gd name="connsiteX36" fmla="*/ 165383 w 410122"/>
              <a:gd name="connsiteY36" fmla="*/ 405938 h 410644"/>
              <a:gd name="connsiteX37" fmla="*/ 163086 w 410122"/>
              <a:gd name="connsiteY37" fmla="*/ 403429 h 410644"/>
              <a:gd name="connsiteX38" fmla="*/ 160997 w 410122"/>
              <a:gd name="connsiteY38" fmla="*/ 400710 h 410644"/>
              <a:gd name="connsiteX39" fmla="*/ 159535 w 410122"/>
              <a:gd name="connsiteY39" fmla="*/ 397572 h 410644"/>
              <a:gd name="connsiteX40" fmla="*/ 158700 w 410122"/>
              <a:gd name="connsiteY40" fmla="*/ 394122 h 410644"/>
              <a:gd name="connsiteX41" fmla="*/ 158282 w 410122"/>
              <a:gd name="connsiteY41" fmla="*/ 390462 h 410644"/>
              <a:gd name="connsiteX42" fmla="*/ 158282 w 410122"/>
              <a:gd name="connsiteY42" fmla="*/ 295614 h 410644"/>
              <a:gd name="connsiteX43" fmla="*/ 150660 w 410122"/>
              <a:gd name="connsiteY43" fmla="*/ 295614 h 410644"/>
              <a:gd name="connsiteX44" fmla="*/ 147005 w 410122"/>
              <a:gd name="connsiteY44" fmla="*/ 295300 h 410644"/>
              <a:gd name="connsiteX45" fmla="*/ 143664 w 410122"/>
              <a:gd name="connsiteY45" fmla="*/ 294359 h 410644"/>
              <a:gd name="connsiteX46" fmla="*/ 140532 w 410122"/>
              <a:gd name="connsiteY46" fmla="*/ 292895 h 410644"/>
              <a:gd name="connsiteX47" fmla="*/ 137712 w 410122"/>
              <a:gd name="connsiteY47" fmla="*/ 290803 h 410644"/>
              <a:gd name="connsiteX48" fmla="*/ 135206 w 410122"/>
              <a:gd name="connsiteY48" fmla="*/ 288503 h 410644"/>
              <a:gd name="connsiteX49" fmla="*/ 133327 w 410122"/>
              <a:gd name="connsiteY49" fmla="*/ 285575 h 410644"/>
              <a:gd name="connsiteX50" fmla="*/ 131865 w 410122"/>
              <a:gd name="connsiteY50" fmla="*/ 282437 h 410644"/>
              <a:gd name="connsiteX51" fmla="*/ 130821 w 410122"/>
              <a:gd name="connsiteY51" fmla="*/ 278986 h 410644"/>
              <a:gd name="connsiteX52" fmla="*/ 130612 w 410122"/>
              <a:gd name="connsiteY52" fmla="*/ 275536 h 410644"/>
              <a:gd name="connsiteX53" fmla="*/ 130612 w 410122"/>
              <a:gd name="connsiteY53" fmla="*/ 170021 h 410644"/>
              <a:gd name="connsiteX54" fmla="*/ 130821 w 410122"/>
              <a:gd name="connsiteY54" fmla="*/ 166570 h 410644"/>
              <a:gd name="connsiteX55" fmla="*/ 131761 w 410122"/>
              <a:gd name="connsiteY55" fmla="*/ 163119 h 410644"/>
              <a:gd name="connsiteX56" fmla="*/ 133222 w 410122"/>
              <a:gd name="connsiteY56" fmla="*/ 159982 h 410644"/>
              <a:gd name="connsiteX57" fmla="*/ 135206 w 410122"/>
              <a:gd name="connsiteY57" fmla="*/ 157054 h 410644"/>
              <a:gd name="connsiteX58" fmla="*/ 137608 w 410122"/>
              <a:gd name="connsiteY58" fmla="*/ 154649 h 410644"/>
              <a:gd name="connsiteX59" fmla="*/ 140323 w 410122"/>
              <a:gd name="connsiteY59" fmla="*/ 152662 h 410644"/>
              <a:gd name="connsiteX60" fmla="*/ 143455 w 410122"/>
              <a:gd name="connsiteY60" fmla="*/ 151198 h 410644"/>
              <a:gd name="connsiteX61" fmla="*/ 146901 w 410122"/>
              <a:gd name="connsiteY61" fmla="*/ 150257 h 410644"/>
              <a:gd name="connsiteX62" fmla="*/ 20014 w 410122"/>
              <a:gd name="connsiteY62" fmla="*/ 96130 h 410644"/>
              <a:gd name="connsiteX63" fmla="*/ 110076 w 410122"/>
              <a:gd name="connsiteY63" fmla="*/ 96130 h 410644"/>
              <a:gd name="connsiteX64" fmla="*/ 113725 w 410122"/>
              <a:gd name="connsiteY64" fmla="*/ 96444 h 410644"/>
              <a:gd name="connsiteX65" fmla="*/ 117060 w 410122"/>
              <a:gd name="connsiteY65" fmla="*/ 97385 h 410644"/>
              <a:gd name="connsiteX66" fmla="*/ 120187 w 410122"/>
              <a:gd name="connsiteY66" fmla="*/ 98848 h 410644"/>
              <a:gd name="connsiteX67" fmla="*/ 123002 w 410122"/>
              <a:gd name="connsiteY67" fmla="*/ 100834 h 410644"/>
              <a:gd name="connsiteX68" fmla="*/ 125399 w 410122"/>
              <a:gd name="connsiteY68" fmla="*/ 103239 h 410644"/>
              <a:gd name="connsiteX69" fmla="*/ 127380 w 410122"/>
              <a:gd name="connsiteY69" fmla="*/ 106061 h 410644"/>
              <a:gd name="connsiteX70" fmla="*/ 128839 w 410122"/>
              <a:gd name="connsiteY70" fmla="*/ 109197 h 410644"/>
              <a:gd name="connsiteX71" fmla="*/ 129777 w 410122"/>
              <a:gd name="connsiteY71" fmla="*/ 112542 h 410644"/>
              <a:gd name="connsiteX72" fmla="*/ 130090 w 410122"/>
              <a:gd name="connsiteY72" fmla="*/ 116201 h 410644"/>
              <a:gd name="connsiteX73" fmla="*/ 130090 w 410122"/>
              <a:gd name="connsiteY73" fmla="*/ 124251 h 410644"/>
              <a:gd name="connsiteX74" fmla="*/ 124982 w 410122"/>
              <a:gd name="connsiteY74" fmla="*/ 126864 h 410644"/>
              <a:gd name="connsiteX75" fmla="*/ 120187 w 410122"/>
              <a:gd name="connsiteY75" fmla="*/ 130000 h 410644"/>
              <a:gd name="connsiteX76" fmla="*/ 115809 w 410122"/>
              <a:gd name="connsiteY76" fmla="*/ 133659 h 410644"/>
              <a:gd name="connsiteX77" fmla="*/ 111848 w 410122"/>
              <a:gd name="connsiteY77" fmla="*/ 137841 h 410644"/>
              <a:gd name="connsiteX78" fmla="*/ 108513 w 410122"/>
              <a:gd name="connsiteY78" fmla="*/ 142545 h 410644"/>
              <a:gd name="connsiteX79" fmla="*/ 105594 w 410122"/>
              <a:gd name="connsiteY79" fmla="*/ 147353 h 410644"/>
              <a:gd name="connsiteX80" fmla="*/ 103197 w 410122"/>
              <a:gd name="connsiteY80" fmla="*/ 152685 h 410644"/>
              <a:gd name="connsiteX81" fmla="*/ 101425 w 410122"/>
              <a:gd name="connsiteY81" fmla="*/ 158330 h 410644"/>
              <a:gd name="connsiteX82" fmla="*/ 100486 w 410122"/>
              <a:gd name="connsiteY82" fmla="*/ 164184 h 410644"/>
              <a:gd name="connsiteX83" fmla="*/ 100069 w 410122"/>
              <a:gd name="connsiteY83" fmla="*/ 170143 h 410644"/>
              <a:gd name="connsiteX84" fmla="*/ 100069 w 410122"/>
              <a:gd name="connsiteY84" fmla="*/ 275621 h 410644"/>
              <a:gd name="connsiteX85" fmla="*/ 100278 w 410122"/>
              <a:gd name="connsiteY85" fmla="*/ 280534 h 410644"/>
              <a:gd name="connsiteX86" fmla="*/ 101112 w 410122"/>
              <a:gd name="connsiteY86" fmla="*/ 285447 h 410644"/>
              <a:gd name="connsiteX87" fmla="*/ 102363 w 410122"/>
              <a:gd name="connsiteY87" fmla="*/ 290152 h 410644"/>
              <a:gd name="connsiteX88" fmla="*/ 104135 w 410122"/>
              <a:gd name="connsiteY88" fmla="*/ 294751 h 410644"/>
              <a:gd name="connsiteX89" fmla="*/ 106115 w 410122"/>
              <a:gd name="connsiteY89" fmla="*/ 298933 h 410644"/>
              <a:gd name="connsiteX90" fmla="*/ 106115 w 410122"/>
              <a:gd name="connsiteY90" fmla="*/ 303741 h 410644"/>
              <a:gd name="connsiteX91" fmla="*/ 105698 w 410122"/>
              <a:gd name="connsiteY91" fmla="*/ 307296 h 410644"/>
              <a:gd name="connsiteX92" fmla="*/ 104864 w 410122"/>
              <a:gd name="connsiteY92" fmla="*/ 310641 h 410644"/>
              <a:gd name="connsiteX93" fmla="*/ 103301 w 410122"/>
              <a:gd name="connsiteY93" fmla="*/ 313777 h 410644"/>
              <a:gd name="connsiteX94" fmla="*/ 101320 w 410122"/>
              <a:gd name="connsiteY94" fmla="*/ 316704 h 410644"/>
              <a:gd name="connsiteX95" fmla="*/ 98923 w 410122"/>
              <a:gd name="connsiteY95" fmla="*/ 319108 h 410644"/>
              <a:gd name="connsiteX96" fmla="*/ 96213 w 410122"/>
              <a:gd name="connsiteY96" fmla="*/ 321095 h 410644"/>
              <a:gd name="connsiteX97" fmla="*/ 93085 w 410122"/>
              <a:gd name="connsiteY97" fmla="*/ 322663 h 410644"/>
              <a:gd name="connsiteX98" fmla="*/ 89646 w 410122"/>
              <a:gd name="connsiteY98" fmla="*/ 323499 h 410644"/>
              <a:gd name="connsiteX99" fmla="*/ 86101 w 410122"/>
              <a:gd name="connsiteY99" fmla="*/ 323917 h 410644"/>
              <a:gd name="connsiteX100" fmla="*/ 43989 w 410122"/>
              <a:gd name="connsiteY100" fmla="*/ 323917 h 410644"/>
              <a:gd name="connsiteX101" fmla="*/ 40445 w 410122"/>
              <a:gd name="connsiteY101" fmla="*/ 323499 h 410644"/>
              <a:gd name="connsiteX102" fmla="*/ 37005 w 410122"/>
              <a:gd name="connsiteY102" fmla="*/ 322663 h 410644"/>
              <a:gd name="connsiteX103" fmla="*/ 33878 w 410122"/>
              <a:gd name="connsiteY103" fmla="*/ 321095 h 410644"/>
              <a:gd name="connsiteX104" fmla="*/ 31168 w 410122"/>
              <a:gd name="connsiteY104" fmla="*/ 319108 h 410644"/>
              <a:gd name="connsiteX105" fmla="*/ 28770 w 410122"/>
              <a:gd name="connsiteY105" fmla="*/ 316704 h 410644"/>
              <a:gd name="connsiteX106" fmla="*/ 26790 w 410122"/>
              <a:gd name="connsiteY106" fmla="*/ 313777 h 410644"/>
              <a:gd name="connsiteX107" fmla="*/ 25226 w 410122"/>
              <a:gd name="connsiteY107" fmla="*/ 310641 h 410644"/>
              <a:gd name="connsiteX108" fmla="*/ 24392 w 410122"/>
              <a:gd name="connsiteY108" fmla="*/ 307296 h 410644"/>
              <a:gd name="connsiteX109" fmla="*/ 23975 w 410122"/>
              <a:gd name="connsiteY109" fmla="*/ 303741 h 410644"/>
              <a:gd name="connsiteX110" fmla="*/ 23975 w 410122"/>
              <a:gd name="connsiteY110" fmla="*/ 223248 h 410644"/>
              <a:gd name="connsiteX111" fmla="*/ 20014 w 410122"/>
              <a:gd name="connsiteY111" fmla="*/ 223248 h 410644"/>
              <a:gd name="connsiteX112" fmla="*/ 16365 w 410122"/>
              <a:gd name="connsiteY112" fmla="*/ 222829 h 410644"/>
              <a:gd name="connsiteX113" fmla="*/ 12821 w 410122"/>
              <a:gd name="connsiteY113" fmla="*/ 221993 h 410644"/>
              <a:gd name="connsiteX114" fmla="*/ 9694 w 410122"/>
              <a:gd name="connsiteY114" fmla="*/ 220530 h 410644"/>
              <a:gd name="connsiteX115" fmla="*/ 6984 w 410122"/>
              <a:gd name="connsiteY115" fmla="*/ 218439 h 410644"/>
              <a:gd name="connsiteX116" fmla="*/ 4586 w 410122"/>
              <a:gd name="connsiteY116" fmla="*/ 216035 h 410644"/>
              <a:gd name="connsiteX117" fmla="*/ 2606 w 410122"/>
              <a:gd name="connsiteY117" fmla="*/ 213212 h 410644"/>
              <a:gd name="connsiteX118" fmla="*/ 1251 w 410122"/>
              <a:gd name="connsiteY118" fmla="*/ 210076 h 410644"/>
              <a:gd name="connsiteX119" fmla="*/ 208 w 410122"/>
              <a:gd name="connsiteY119" fmla="*/ 206626 h 410644"/>
              <a:gd name="connsiteX120" fmla="*/ 0 w 410122"/>
              <a:gd name="connsiteY120" fmla="*/ 203176 h 410644"/>
              <a:gd name="connsiteX121" fmla="*/ 0 w 410122"/>
              <a:gd name="connsiteY121" fmla="*/ 116201 h 410644"/>
              <a:gd name="connsiteX122" fmla="*/ 312 w 410122"/>
              <a:gd name="connsiteY122" fmla="*/ 112542 h 410644"/>
              <a:gd name="connsiteX123" fmla="*/ 1251 w 410122"/>
              <a:gd name="connsiteY123" fmla="*/ 109197 h 410644"/>
              <a:gd name="connsiteX124" fmla="*/ 2710 w 410122"/>
              <a:gd name="connsiteY124" fmla="*/ 106061 h 410644"/>
              <a:gd name="connsiteX125" fmla="*/ 4690 w 410122"/>
              <a:gd name="connsiteY125" fmla="*/ 103239 h 410644"/>
              <a:gd name="connsiteX126" fmla="*/ 7088 w 410122"/>
              <a:gd name="connsiteY126" fmla="*/ 100834 h 410644"/>
              <a:gd name="connsiteX127" fmla="*/ 9902 w 410122"/>
              <a:gd name="connsiteY127" fmla="*/ 98848 h 410644"/>
              <a:gd name="connsiteX128" fmla="*/ 13030 w 410122"/>
              <a:gd name="connsiteY128" fmla="*/ 97385 h 410644"/>
              <a:gd name="connsiteX129" fmla="*/ 16365 w 410122"/>
              <a:gd name="connsiteY129" fmla="*/ 96444 h 410644"/>
              <a:gd name="connsiteX130" fmla="*/ 300046 w 410122"/>
              <a:gd name="connsiteY130" fmla="*/ 95608 h 410644"/>
              <a:gd name="connsiteX131" fmla="*/ 390108 w 410122"/>
              <a:gd name="connsiteY131" fmla="*/ 95608 h 410644"/>
              <a:gd name="connsiteX132" fmla="*/ 393757 w 410122"/>
              <a:gd name="connsiteY132" fmla="*/ 96026 h 410644"/>
              <a:gd name="connsiteX133" fmla="*/ 397196 w 410122"/>
              <a:gd name="connsiteY133" fmla="*/ 96862 h 410644"/>
              <a:gd name="connsiteX134" fmla="*/ 400324 w 410122"/>
              <a:gd name="connsiteY134" fmla="*/ 98325 h 410644"/>
              <a:gd name="connsiteX135" fmla="*/ 403034 w 410122"/>
              <a:gd name="connsiteY135" fmla="*/ 100415 h 410644"/>
              <a:gd name="connsiteX136" fmla="*/ 405431 w 410122"/>
              <a:gd name="connsiteY136" fmla="*/ 102818 h 410644"/>
              <a:gd name="connsiteX137" fmla="*/ 407412 w 410122"/>
              <a:gd name="connsiteY137" fmla="*/ 105639 h 410644"/>
              <a:gd name="connsiteX138" fmla="*/ 408871 w 410122"/>
              <a:gd name="connsiteY138" fmla="*/ 108774 h 410644"/>
              <a:gd name="connsiteX139" fmla="*/ 409809 w 410122"/>
              <a:gd name="connsiteY139" fmla="*/ 112222 h 410644"/>
              <a:gd name="connsiteX140" fmla="*/ 410122 w 410122"/>
              <a:gd name="connsiteY140" fmla="*/ 115670 h 410644"/>
              <a:gd name="connsiteX141" fmla="*/ 410122 w 410122"/>
              <a:gd name="connsiteY141" fmla="*/ 202188 h 410644"/>
              <a:gd name="connsiteX142" fmla="*/ 409809 w 410122"/>
              <a:gd name="connsiteY142" fmla="*/ 205845 h 410644"/>
              <a:gd name="connsiteX143" fmla="*/ 408871 w 410122"/>
              <a:gd name="connsiteY143" fmla="*/ 209293 h 410644"/>
              <a:gd name="connsiteX144" fmla="*/ 407412 w 410122"/>
              <a:gd name="connsiteY144" fmla="*/ 212428 h 410644"/>
              <a:gd name="connsiteX145" fmla="*/ 405431 w 410122"/>
              <a:gd name="connsiteY145" fmla="*/ 215144 h 410644"/>
              <a:gd name="connsiteX146" fmla="*/ 403034 w 410122"/>
              <a:gd name="connsiteY146" fmla="*/ 217652 h 410644"/>
              <a:gd name="connsiteX147" fmla="*/ 400324 w 410122"/>
              <a:gd name="connsiteY147" fmla="*/ 219533 h 410644"/>
              <a:gd name="connsiteX148" fmla="*/ 397196 w 410122"/>
              <a:gd name="connsiteY148" fmla="*/ 221100 h 410644"/>
              <a:gd name="connsiteX149" fmla="*/ 393757 w 410122"/>
              <a:gd name="connsiteY149" fmla="*/ 222041 h 410644"/>
              <a:gd name="connsiteX150" fmla="*/ 390108 w 410122"/>
              <a:gd name="connsiteY150" fmla="*/ 222354 h 410644"/>
              <a:gd name="connsiteX151" fmla="*/ 386147 w 410122"/>
              <a:gd name="connsiteY151" fmla="*/ 222354 h 410644"/>
              <a:gd name="connsiteX152" fmla="*/ 386147 w 410122"/>
              <a:gd name="connsiteY152" fmla="*/ 302811 h 410644"/>
              <a:gd name="connsiteX153" fmla="*/ 385730 w 410122"/>
              <a:gd name="connsiteY153" fmla="*/ 306468 h 410644"/>
              <a:gd name="connsiteX154" fmla="*/ 384896 w 410122"/>
              <a:gd name="connsiteY154" fmla="*/ 309812 h 410644"/>
              <a:gd name="connsiteX155" fmla="*/ 383437 w 410122"/>
              <a:gd name="connsiteY155" fmla="*/ 312947 h 410644"/>
              <a:gd name="connsiteX156" fmla="*/ 381352 w 410122"/>
              <a:gd name="connsiteY156" fmla="*/ 315768 h 410644"/>
              <a:gd name="connsiteX157" fmla="*/ 378955 w 410122"/>
              <a:gd name="connsiteY157" fmla="*/ 318276 h 410644"/>
              <a:gd name="connsiteX158" fmla="*/ 376244 w 410122"/>
              <a:gd name="connsiteY158" fmla="*/ 320156 h 410644"/>
              <a:gd name="connsiteX159" fmla="*/ 373117 w 410122"/>
              <a:gd name="connsiteY159" fmla="*/ 321619 h 410644"/>
              <a:gd name="connsiteX160" fmla="*/ 369782 w 410122"/>
              <a:gd name="connsiteY160" fmla="*/ 322664 h 410644"/>
              <a:gd name="connsiteX161" fmla="*/ 366133 w 410122"/>
              <a:gd name="connsiteY161" fmla="*/ 322873 h 410644"/>
              <a:gd name="connsiteX162" fmla="*/ 324125 w 410122"/>
              <a:gd name="connsiteY162" fmla="*/ 322873 h 410644"/>
              <a:gd name="connsiteX163" fmla="*/ 320477 w 410122"/>
              <a:gd name="connsiteY163" fmla="*/ 322664 h 410644"/>
              <a:gd name="connsiteX164" fmla="*/ 317037 w 410122"/>
              <a:gd name="connsiteY164" fmla="*/ 321619 h 410644"/>
              <a:gd name="connsiteX165" fmla="*/ 313910 w 410122"/>
              <a:gd name="connsiteY165" fmla="*/ 320156 h 410644"/>
              <a:gd name="connsiteX166" fmla="*/ 311199 w 410122"/>
              <a:gd name="connsiteY166" fmla="*/ 318276 h 410644"/>
              <a:gd name="connsiteX167" fmla="*/ 308802 w 410122"/>
              <a:gd name="connsiteY167" fmla="*/ 315768 h 410644"/>
              <a:gd name="connsiteX168" fmla="*/ 306821 w 410122"/>
              <a:gd name="connsiteY168" fmla="*/ 312947 h 410644"/>
              <a:gd name="connsiteX169" fmla="*/ 305258 w 410122"/>
              <a:gd name="connsiteY169" fmla="*/ 309812 h 410644"/>
              <a:gd name="connsiteX170" fmla="*/ 304424 w 410122"/>
              <a:gd name="connsiteY170" fmla="*/ 306468 h 410644"/>
              <a:gd name="connsiteX171" fmla="*/ 304007 w 410122"/>
              <a:gd name="connsiteY171" fmla="*/ 302811 h 410644"/>
              <a:gd name="connsiteX172" fmla="*/ 304007 w 410122"/>
              <a:gd name="connsiteY172" fmla="*/ 298109 h 410644"/>
              <a:gd name="connsiteX173" fmla="*/ 306196 w 410122"/>
              <a:gd name="connsiteY173" fmla="*/ 293721 h 410644"/>
              <a:gd name="connsiteX174" fmla="*/ 307968 w 410122"/>
              <a:gd name="connsiteY174" fmla="*/ 289227 h 410644"/>
              <a:gd name="connsiteX175" fmla="*/ 309010 w 410122"/>
              <a:gd name="connsiteY175" fmla="*/ 284525 h 410644"/>
              <a:gd name="connsiteX176" fmla="*/ 309844 w 410122"/>
              <a:gd name="connsiteY176" fmla="*/ 279719 h 410644"/>
              <a:gd name="connsiteX177" fmla="*/ 310053 w 410122"/>
              <a:gd name="connsiteY177" fmla="*/ 274599 h 410644"/>
              <a:gd name="connsiteX178" fmla="*/ 310053 w 410122"/>
              <a:gd name="connsiteY178" fmla="*/ 169796 h 410644"/>
              <a:gd name="connsiteX179" fmla="*/ 309636 w 410122"/>
              <a:gd name="connsiteY179" fmla="*/ 163735 h 410644"/>
              <a:gd name="connsiteX180" fmla="*/ 308698 w 410122"/>
              <a:gd name="connsiteY180" fmla="*/ 157884 h 410644"/>
              <a:gd name="connsiteX181" fmla="*/ 306926 w 410122"/>
              <a:gd name="connsiteY181" fmla="*/ 152346 h 410644"/>
              <a:gd name="connsiteX182" fmla="*/ 304528 w 410122"/>
              <a:gd name="connsiteY182" fmla="*/ 146913 h 410644"/>
              <a:gd name="connsiteX183" fmla="*/ 301714 w 410122"/>
              <a:gd name="connsiteY183" fmla="*/ 142002 h 410644"/>
              <a:gd name="connsiteX184" fmla="*/ 298274 w 410122"/>
              <a:gd name="connsiteY184" fmla="*/ 137508 h 410644"/>
              <a:gd name="connsiteX185" fmla="*/ 294313 w 410122"/>
              <a:gd name="connsiteY185" fmla="*/ 133329 h 410644"/>
              <a:gd name="connsiteX186" fmla="*/ 289935 w 410122"/>
              <a:gd name="connsiteY186" fmla="*/ 129567 h 410644"/>
              <a:gd name="connsiteX187" fmla="*/ 285140 w 410122"/>
              <a:gd name="connsiteY187" fmla="*/ 126433 h 410644"/>
              <a:gd name="connsiteX188" fmla="*/ 280032 w 410122"/>
              <a:gd name="connsiteY188" fmla="*/ 123716 h 410644"/>
              <a:gd name="connsiteX189" fmla="*/ 280032 w 410122"/>
              <a:gd name="connsiteY189" fmla="*/ 115670 h 410644"/>
              <a:gd name="connsiteX190" fmla="*/ 280449 w 410122"/>
              <a:gd name="connsiteY190" fmla="*/ 112222 h 410644"/>
              <a:gd name="connsiteX191" fmla="*/ 281283 w 410122"/>
              <a:gd name="connsiteY191" fmla="*/ 108774 h 410644"/>
              <a:gd name="connsiteX192" fmla="*/ 282742 w 410122"/>
              <a:gd name="connsiteY192" fmla="*/ 105639 h 410644"/>
              <a:gd name="connsiteX193" fmla="*/ 284827 w 410122"/>
              <a:gd name="connsiteY193" fmla="*/ 102818 h 410644"/>
              <a:gd name="connsiteX194" fmla="*/ 287120 w 410122"/>
              <a:gd name="connsiteY194" fmla="*/ 100415 h 410644"/>
              <a:gd name="connsiteX195" fmla="*/ 289935 w 410122"/>
              <a:gd name="connsiteY195" fmla="*/ 98325 h 410644"/>
              <a:gd name="connsiteX196" fmla="*/ 293062 w 410122"/>
              <a:gd name="connsiteY196" fmla="*/ 96862 h 410644"/>
              <a:gd name="connsiteX197" fmla="*/ 296397 w 410122"/>
              <a:gd name="connsiteY197" fmla="*/ 96026 h 410644"/>
              <a:gd name="connsiteX198" fmla="*/ 205270 w 410122"/>
              <a:gd name="connsiteY198" fmla="*/ 40228 h 410644"/>
              <a:gd name="connsiteX199" fmla="*/ 211128 w 410122"/>
              <a:gd name="connsiteY199" fmla="*/ 40645 h 410644"/>
              <a:gd name="connsiteX200" fmla="*/ 216777 w 410122"/>
              <a:gd name="connsiteY200" fmla="*/ 41583 h 410644"/>
              <a:gd name="connsiteX201" fmla="*/ 222111 w 410122"/>
              <a:gd name="connsiteY201" fmla="*/ 43356 h 410644"/>
              <a:gd name="connsiteX202" fmla="*/ 227237 w 410122"/>
              <a:gd name="connsiteY202" fmla="*/ 45649 h 410644"/>
              <a:gd name="connsiteX203" fmla="*/ 231840 w 410122"/>
              <a:gd name="connsiteY203" fmla="*/ 48464 h 410644"/>
              <a:gd name="connsiteX204" fmla="*/ 236129 w 410122"/>
              <a:gd name="connsiteY204" fmla="*/ 51905 h 410644"/>
              <a:gd name="connsiteX205" fmla="*/ 239999 w 410122"/>
              <a:gd name="connsiteY205" fmla="*/ 55762 h 410644"/>
              <a:gd name="connsiteX206" fmla="*/ 243556 w 410122"/>
              <a:gd name="connsiteY206" fmla="*/ 60141 h 410644"/>
              <a:gd name="connsiteX207" fmla="*/ 246485 w 410122"/>
              <a:gd name="connsiteY207" fmla="*/ 64832 h 410644"/>
              <a:gd name="connsiteX208" fmla="*/ 248682 w 410122"/>
              <a:gd name="connsiteY208" fmla="*/ 69837 h 410644"/>
              <a:gd name="connsiteX209" fmla="*/ 250460 w 410122"/>
              <a:gd name="connsiteY209" fmla="*/ 75258 h 410644"/>
              <a:gd name="connsiteX210" fmla="*/ 251506 w 410122"/>
              <a:gd name="connsiteY210" fmla="*/ 80888 h 410644"/>
              <a:gd name="connsiteX211" fmla="*/ 251820 w 410122"/>
              <a:gd name="connsiteY211" fmla="*/ 86622 h 410644"/>
              <a:gd name="connsiteX212" fmla="*/ 251506 w 410122"/>
              <a:gd name="connsiteY212" fmla="*/ 92564 h 410644"/>
              <a:gd name="connsiteX213" fmla="*/ 250460 w 410122"/>
              <a:gd name="connsiteY213" fmla="*/ 98194 h 410644"/>
              <a:gd name="connsiteX214" fmla="*/ 248682 w 410122"/>
              <a:gd name="connsiteY214" fmla="*/ 103511 h 410644"/>
              <a:gd name="connsiteX215" fmla="*/ 246485 w 410122"/>
              <a:gd name="connsiteY215" fmla="*/ 108620 h 410644"/>
              <a:gd name="connsiteX216" fmla="*/ 243556 w 410122"/>
              <a:gd name="connsiteY216" fmla="*/ 113207 h 410644"/>
              <a:gd name="connsiteX217" fmla="*/ 239999 w 410122"/>
              <a:gd name="connsiteY217" fmla="*/ 117586 h 410644"/>
              <a:gd name="connsiteX218" fmla="*/ 236129 w 410122"/>
              <a:gd name="connsiteY218" fmla="*/ 121443 h 410644"/>
              <a:gd name="connsiteX219" fmla="*/ 231840 w 410122"/>
              <a:gd name="connsiteY219" fmla="*/ 124884 h 410644"/>
              <a:gd name="connsiteX220" fmla="*/ 227237 w 410122"/>
              <a:gd name="connsiteY220" fmla="*/ 127803 h 410644"/>
              <a:gd name="connsiteX221" fmla="*/ 222111 w 410122"/>
              <a:gd name="connsiteY221" fmla="*/ 130096 h 410644"/>
              <a:gd name="connsiteX222" fmla="*/ 216777 w 410122"/>
              <a:gd name="connsiteY222" fmla="*/ 131765 h 410644"/>
              <a:gd name="connsiteX223" fmla="*/ 211128 w 410122"/>
              <a:gd name="connsiteY223" fmla="*/ 132807 h 410644"/>
              <a:gd name="connsiteX224" fmla="*/ 205270 w 410122"/>
              <a:gd name="connsiteY224" fmla="*/ 133224 h 410644"/>
              <a:gd name="connsiteX225" fmla="*/ 199516 w 410122"/>
              <a:gd name="connsiteY225" fmla="*/ 132807 h 410644"/>
              <a:gd name="connsiteX226" fmla="*/ 193867 w 410122"/>
              <a:gd name="connsiteY226" fmla="*/ 131765 h 410644"/>
              <a:gd name="connsiteX227" fmla="*/ 188428 w 410122"/>
              <a:gd name="connsiteY227" fmla="*/ 130096 h 410644"/>
              <a:gd name="connsiteX228" fmla="*/ 183407 w 410122"/>
              <a:gd name="connsiteY228" fmla="*/ 127803 h 410644"/>
              <a:gd name="connsiteX229" fmla="*/ 178804 w 410122"/>
              <a:gd name="connsiteY229" fmla="*/ 124884 h 410644"/>
              <a:gd name="connsiteX230" fmla="*/ 174411 w 410122"/>
              <a:gd name="connsiteY230" fmla="*/ 121443 h 410644"/>
              <a:gd name="connsiteX231" fmla="*/ 170435 w 410122"/>
              <a:gd name="connsiteY231" fmla="*/ 117586 h 410644"/>
              <a:gd name="connsiteX232" fmla="*/ 167088 w 410122"/>
              <a:gd name="connsiteY232" fmla="*/ 113207 h 410644"/>
              <a:gd name="connsiteX233" fmla="*/ 164159 w 410122"/>
              <a:gd name="connsiteY233" fmla="*/ 108620 h 410644"/>
              <a:gd name="connsiteX234" fmla="*/ 161962 w 410122"/>
              <a:gd name="connsiteY234" fmla="*/ 103511 h 410644"/>
              <a:gd name="connsiteX235" fmla="*/ 160184 w 410122"/>
              <a:gd name="connsiteY235" fmla="*/ 98194 h 410644"/>
              <a:gd name="connsiteX236" fmla="*/ 159138 w 410122"/>
              <a:gd name="connsiteY236" fmla="*/ 92564 h 410644"/>
              <a:gd name="connsiteX237" fmla="*/ 158824 w 410122"/>
              <a:gd name="connsiteY237" fmla="*/ 86622 h 410644"/>
              <a:gd name="connsiteX238" fmla="*/ 159138 w 410122"/>
              <a:gd name="connsiteY238" fmla="*/ 80888 h 410644"/>
              <a:gd name="connsiteX239" fmla="*/ 160184 w 410122"/>
              <a:gd name="connsiteY239" fmla="*/ 75258 h 410644"/>
              <a:gd name="connsiteX240" fmla="*/ 161962 w 410122"/>
              <a:gd name="connsiteY240" fmla="*/ 69837 h 410644"/>
              <a:gd name="connsiteX241" fmla="*/ 164159 w 410122"/>
              <a:gd name="connsiteY241" fmla="*/ 64832 h 410644"/>
              <a:gd name="connsiteX242" fmla="*/ 167088 w 410122"/>
              <a:gd name="connsiteY242" fmla="*/ 60141 h 410644"/>
              <a:gd name="connsiteX243" fmla="*/ 170435 w 410122"/>
              <a:gd name="connsiteY243" fmla="*/ 55762 h 410644"/>
              <a:gd name="connsiteX244" fmla="*/ 174411 w 410122"/>
              <a:gd name="connsiteY244" fmla="*/ 51905 h 410644"/>
              <a:gd name="connsiteX245" fmla="*/ 178804 w 410122"/>
              <a:gd name="connsiteY245" fmla="*/ 48464 h 410644"/>
              <a:gd name="connsiteX246" fmla="*/ 183407 w 410122"/>
              <a:gd name="connsiteY246" fmla="*/ 45649 h 410644"/>
              <a:gd name="connsiteX247" fmla="*/ 188428 w 410122"/>
              <a:gd name="connsiteY247" fmla="*/ 43356 h 410644"/>
              <a:gd name="connsiteX248" fmla="*/ 193867 w 410122"/>
              <a:gd name="connsiteY248" fmla="*/ 41583 h 410644"/>
              <a:gd name="connsiteX249" fmla="*/ 199516 w 410122"/>
              <a:gd name="connsiteY249" fmla="*/ 40645 h 410644"/>
              <a:gd name="connsiteX250" fmla="*/ 345442 w 410122"/>
              <a:gd name="connsiteY250" fmla="*/ 0 h 410644"/>
              <a:gd name="connsiteX251" fmla="*/ 350744 w 410122"/>
              <a:gd name="connsiteY251" fmla="*/ 418 h 410644"/>
              <a:gd name="connsiteX252" fmla="*/ 356045 w 410122"/>
              <a:gd name="connsiteY252" fmla="*/ 1357 h 410644"/>
              <a:gd name="connsiteX253" fmla="*/ 361035 w 410122"/>
              <a:gd name="connsiteY253" fmla="*/ 3131 h 410644"/>
              <a:gd name="connsiteX254" fmla="*/ 365713 w 410122"/>
              <a:gd name="connsiteY254" fmla="*/ 5531 h 410644"/>
              <a:gd name="connsiteX255" fmla="*/ 369975 w 410122"/>
              <a:gd name="connsiteY255" fmla="*/ 8453 h 410644"/>
              <a:gd name="connsiteX256" fmla="*/ 373821 w 410122"/>
              <a:gd name="connsiteY256" fmla="*/ 11792 h 410644"/>
              <a:gd name="connsiteX257" fmla="*/ 377251 w 410122"/>
              <a:gd name="connsiteY257" fmla="*/ 15653 h 410644"/>
              <a:gd name="connsiteX258" fmla="*/ 380162 w 410122"/>
              <a:gd name="connsiteY258" fmla="*/ 19932 h 410644"/>
              <a:gd name="connsiteX259" fmla="*/ 382449 w 410122"/>
              <a:gd name="connsiteY259" fmla="*/ 24732 h 410644"/>
              <a:gd name="connsiteX260" fmla="*/ 384216 w 410122"/>
              <a:gd name="connsiteY260" fmla="*/ 29741 h 410644"/>
              <a:gd name="connsiteX261" fmla="*/ 385255 w 410122"/>
              <a:gd name="connsiteY261" fmla="*/ 35063 h 410644"/>
              <a:gd name="connsiteX262" fmla="*/ 385567 w 410122"/>
              <a:gd name="connsiteY262" fmla="*/ 40385 h 410644"/>
              <a:gd name="connsiteX263" fmla="*/ 385255 w 410122"/>
              <a:gd name="connsiteY263" fmla="*/ 45916 h 410644"/>
              <a:gd name="connsiteX264" fmla="*/ 384216 w 410122"/>
              <a:gd name="connsiteY264" fmla="*/ 51238 h 410644"/>
              <a:gd name="connsiteX265" fmla="*/ 382449 w 410122"/>
              <a:gd name="connsiteY265" fmla="*/ 56247 h 410644"/>
              <a:gd name="connsiteX266" fmla="*/ 380162 w 410122"/>
              <a:gd name="connsiteY266" fmla="*/ 60943 h 410644"/>
              <a:gd name="connsiteX267" fmla="*/ 377251 w 410122"/>
              <a:gd name="connsiteY267" fmla="*/ 65326 h 410644"/>
              <a:gd name="connsiteX268" fmla="*/ 373821 w 410122"/>
              <a:gd name="connsiteY268" fmla="*/ 69083 h 410644"/>
              <a:gd name="connsiteX269" fmla="*/ 369975 w 410122"/>
              <a:gd name="connsiteY269" fmla="*/ 72631 h 410644"/>
              <a:gd name="connsiteX270" fmla="*/ 365713 w 410122"/>
              <a:gd name="connsiteY270" fmla="*/ 75448 h 410644"/>
              <a:gd name="connsiteX271" fmla="*/ 361035 w 410122"/>
              <a:gd name="connsiteY271" fmla="*/ 77848 h 410644"/>
              <a:gd name="connsiteX272" fmla="*/ 356045 w 410122"/>
              <a:gd name="connsiteY272" fmla="*/ 79518 h 410644"/>
              <a:gd name="connsiteX273" fmla="*/ 350744 w 410122"/>
              <a:gd name="connsiteY273" fmla="*/ 80666 h 410644"/>
              <a:gd name="connsiteX274" fmla="*/ 345442 w 410122"/>
              <a:gd name="connsiteY274" fmla="*/ 80979 h 410644"/>
              <a:gd name="connsiteX275" fmla="*/ 339933 w 410122"/>
              <a:gd name="connsiteY275" fmla="*/ 80666 h 410644"/>
              <a:gd name="connsiteX276" fmla="*/ 334736 w 410122"/>
              <a:gd name="connsiteY276" fmla="*/ 79518 h 410644"/>
              <a:gd name="connsiteX277" fmla="*/ 329746 w 410122"/>
              <a:gd name="connsiteY277" fmla="*/ 77848 h 410644"/>
              <a:gd name="connsiteX278" fmla="*/ 325068 w 410122"/>
              <a:gd name="connsiteY278" fmla="*/ 75448 h 410644"/>
              <a:gd name="connsiteX279" fmla="*/ 320806 w 410122"/>
              <a:gd name="connsiteY279" fmla="*/ 72631 h 410644"/>
              <a:gd name="connsiteX280" fmla="*/ 316960 w 410122"/>
              <a:gd name="connsiteY280" fmla="*/ 69083 h 410644"/>
              <a:gd name="connsiteX281" fmla="*/ 313530 w 410122"/>
              <a:gd name="connsiteY281" fmla="*/ 65326 h 410644"/>
              <a:gd name="connsiteX282" fmla="*/ 310619 w 410122"/>
              <a:gd name="connsiteY282" fmla="*/ 60943 h 410644"/>
              <a:gd name="connsiteX283" fmla="*/ 308228 w 410122"/>
              <a:gd name="connsiteY283" fmla="*/ 56247 h 410644"/>
              <a:gd name="connsiteX284" fmla="*/ 306565 w 410122"/>
              <a:gd name="connsiteY284" fmla="*/ 51238 h 410644"/>
              <a:gd name="connsiteX285" fmla="*/ 305526 w 410122"/>
              <a:gd name="connsiteY285" fmla="*/ 45916 h 410644"/>
              <a:gd name="connsiteX286" fmla="*/ 305110 w 410122"/>
              <a:gd name="connsiteY286" fmla="*/ 40385 h 410644"/>
              <a:gd name="connsiteX287" fmla="*/ 305526 w 410122"/>
              <a:gd name="connsiteY287" fmla="*/ 35063 h 410644"/>
              <a:gd name="connsiteX288" fmla="*/ 306565 w 410122"/>
              <a:gd name="connsiteY288" fmla="*/ 29741 h 410644"/>
              <a:gd name="connsiteX289" fmla="*/ 308228 w 410122"/>
              <a:gd name="connsiteY289" fmla="*/ 24732 h 410644"/>
              <a:gd name="connsiteX290" fmla="*/ 310619 w 410122"/>
              <a:gd name="connsiteY290" fmla="*/ 19932 h 410644"/>
              <a:gd name="connsiteX291" fmla="*/ 313530 w 410122"/>
              <a:gd name="connsiteY291" fmla="*/ 15653 h 410644"/>
              <a:gd name="connsiteX292" fmla="*/ 316960 w 410122"/>
              <a:gd name="connsiteY292" fmla="*/ 11792 h 410644"/>
              <a:gd name="connsiteX293" fmla="*/ 320806 w 410122"/>
              <a:gd name="connsiteY293" fmla="*/ 8453 h 410644"/>
              <a:gd name="connsiteX294" fmla="*/ 325068 w 410122"/>
              <a:gd name="connsiteY294" fmla="*/ 5531 h 410644"/>
              <a:gd name="connsiteX295" fmla="*/ 329746 w 410122"/>
              <a:gd name="connsiteY295" fmla="*/ 3131 h 410644"/>
              <a:gd name="connsiteX296" fmla="*/ 334736 w 410122"/>
              <a:gd name="connsiteY296" fmla="*/ 1357 h 410644"/>
              <a:gd name="connsiteX297" fmla="*/ 339933 w 410122"/>
              <a:gd name="connsiteY297" fmla="*/ 418 h 410644"/>
              <a:gd name="connsiteX298" fmla="*/ 65045 w 410122"/>
              <a:gd name="connsiteY298" fmla="*/ 0 h 410644"/>
              <a:gd name="connsiteX299" fmla="*/ 70576 w 410122"/>
              <a:gd name="connsiteY299" fmla="*/ 418 h 410644"/>
              <a:gd name="connsiteX300" fmla="*/ 75794 w 410122"/>
              <a:gd name="connsiteY300" fmla="*/ 1357 h 410644"/>
              <a:gd name="connsiteX301" fmla="*/ 80803 w 410122"/>
              <a:gd name="connsiteY301" fmla="*/ 3131 h 410644"/>
              <a:gd name="connsiteX302" fmla="*/ 85499 w 410122"/>
              <a:gd name="connsiteY302" fmla="*/ 5531 h 410644"/>
              <a:gd name="connsiteX303" fmla="*/ 89673 w 410122"/>
              <a:gd name="connsiteY303" fmla="*/ 8453 h 410644"/>
              <a:gd name="connsiteX304" fmla="*/ 93639 w 410122"/>
              <a:gd name="connsiteY304" fmla="*/ 11792 h 410644"/>
              <a:gd name="connsiteX305" fmla="*/ 96978 w 410122"/>
              <a:gd name="connsiteY305" fmla="*/ 15653 h 410644"/>
              <a:gd name="connsiteX306" fmla="*/ 100004 w 410122"/>
              <a:gd name="connsiteY306" fmla="*/ 19932 h 410644"/>
              <a:gd name="connsiteX307" fmla="*/ 102196 w 410122"/>
              <a:gd name="connsiteY307" fmla="*/ 24732 h 410644"/>
              <a:gd name="connsiteX308" fmla="*/ 103970 w 410122"/>
              <a:gd name="connsiteY308" fmla="*/ 29741 h 410644"/>
              <a:gd name="connsiteX309" fmla="*/ 105118 w 410122"/>
              <a:gd name="connsiteY309" fmla="*/ 35063 h 410644"/>
              <a:gd name="connsiteX310" fmla="*/ 105535 w 410122"/>
              <a:gd name="connsiteY310" fmla="*/ 40385 h 410644"/>
              <a:gd name="connsiteX311" fmla="*/ 105118 w 410122"/>
              <a:gd name="connsiteY311" fmla="*/ 45916 h 410644"/>
              <a:gd name="connsiteX312" fmla="*/ 103970 w 410122"/>
              <a:gd name="connsiteY312" fmla="*/ 51238 h 410644"/>
              <a:gd name="connsiteX313" fmla="*/ 102196 w 410122"/>
              <a:gd name="connsiteY313" fmla="*/ 56247 h 410644"/>
              <a:gd name="connsiteX314" fmla="*/ 100004 w 410122"/>
              <a:gd name="connsiteY314" fmla="*/ 60943 h 410644"/>
              <a:gd name="connsiteX315" fmla="*/ 96978 w 410122"/>
              <a:gd name="connsiteY315" fmla="*/ 65326 h 410644"/>
              <a:gd name="connsiteX316" fmla="*/ 93639 w 410122"/>
              <a:gd name="connsiteY316" fmla="*/ 69083 h 410644"/>
              <a:gd name="connsiteX317" fmla="*/ 89673 w 410122"/>
              <a:gd name="connsiteY317" fmla="*/ 72631 h 410644"/>
              <a:gd name="connsiteX318" fmla="*/ 85499 w 410122"/>
              <a:gd name="connsiteY318" fmla="*/ 75448 h 410644"/>
              <a:gd name="connsiteX319" fmla="*/ 80803 w 410122"/>
              <a:gd name="connsiteY319" fmla="*/ 77848 h 410644"/>
              <a:gd name="connsiteX320" fmla="*/ 75794 w 410122"/>
              <a:gd name="connsiteY320" fmla="*/ 79518 h 410644"/>
              <a:gd name="connsiteX321" fmla="*/ 70576 w 410122"/>
              <a:gd name="connsiteY321" fmla="*/ 80666 h 410644"/>
              <a:gd name="connsiteX322" fmla="*/ 65045 w 410122"/>
              <a:gd name="connsiteY322" fmla="*/ 80979 h 410644"/>
              <a:gd name="connsiteX323" fmla="*/ 59514 w 410122"/>
              <a:gd name="connsiteY323" fmla="*/ 80666 h 410644"/>
              <a:gd name="connsiteX324" fmla="*/ 54297 w 410122"/>
              <a:gd name="connsiteY324" fmla="*/ 79518 h 410644"/>
              <a:gd name="connsiteX325" fmla="*/ 49288 w 410122"/>
              <a:gd name="connsiteY325" fmla="*/ 77848 h 410644"/>
              <a:gd name="connsiteX326" fmla="*/ 44592 w 410122"/>
              <a:gd name="connsiteY326" fmla="*/ 75448 h 410644"/>
              <a:gd name="connsiteX327" fmla="*/ 40417 w 410122"/>
              <a:gd name="connsiteY327" fmla="*/ 72631 h 410644"/>
              <a:gd name="connsiteX328" fmla="*/ 36452 w 410122"/>
              <a:gd name="connsiteY328" fmla="*/ 69083 h 410644"/>
              <a:gd name="connsiteX329" fmla="*/ 33112 w 410122"/>
              <a:gd name="connsiteY329" fmla="*/ 65326 h 410644"/>
              <a:gd name="connsiteX330" fmla="*/ 30086 w 410122"/>
              <a:gd name="connsiteY330" fmla="*/ 60943 h 410644"/>
              <a:gd name="connsiteX331" fmla="*/ 27790 w 410122"/>
              <a:gd name="connsiteY331" fmla="*/ 56247 h 410644"/>
              <a:gd name="connsiteX332" fmla="*/ 26121 w 410122"/>
              <a:gd name="connsiteY332" fmla="*/ 51238 h 410644"/>
              <a:gd name="connsiteX333" fmla="*/ 24973 w 410122"/>
              <a:gd name="connsiteY333" fmla="*/ 45916 h 410644"/>
              <a:gd name="connsiteX334" fmla="*/ 24555 w 410122"/>
              <a:gd name="connsiteY334" fmla="*/ 40385 h 410644"/>
              <a:gd name="connsiteX335" fmla="*/ 24973 w 410122"/>
              <a:gd name="connsiteY335" fmla="*/ 35063 h 410644"/>
              <a:gd name="connsiteX336" fmla="*/ 26121 w 410122"/>
              <a:gd name="connsiteY336" fmla="*/ 29741 h 410644"/>
              <a:gd name="connsiteX337" fmla="*/ 27790 w 410122"/>
              <a:gd name="connsiteY337" fmla="*/ 24732 h 410644"/>
              <a:gd name="connsiteX338" fmla="*/ 30086 w 410122"/>
              <a:gd name="connsiteY338" fmla="*/ 19932 h 410644"/>
              <a:gd name="connsiteX339" fmla="*/ 33112 w 410122"/>
              <a:gd name="connsiteY339" fmla="*/ 15653 h 410644"/>
              <a:gd name="connsiteX340" fmla="*/ 36452 w 410122"/>
              <a:gd name="connsiteY340" fmla="*/ 11792 h 410644"/>
              <a:gd name="connsiteX341" fmla="*/ 40417 w 410122"/>
              <a:gd name="connsiteY341" fmla="*/ 8453 h 410644"/>
              <a:gd name="connsiteX342" fmla="*/ 44592 w 410122"/>
              <a:gd name="connsiteY342" fmla="*/ 5531 h 410644"/>
              <a:gd name="connsiteX343" fmla="*/ 49288 w 410122"/>
              <a:gd name="connsiteY343" fmla="*/ 3131 h 410644"/>
              <a:gd name="connsiteX344" fmla="*/ 54297 w 410122"/>
              <a:gd name="connsiteY344" fmla="*/ 1357 h 410644"/>
              <a:gd name="connsiteX345" fmla="*/ 59514 w 410122"/>
              <a:gd name="connsiteY345" fmla="*/ 418 h 410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</a:cxnLst>
            <a:rect l="l" t="t" r="r" b="b"/>
            <a:pathLst>
              <a:path w="410122" h="410644">
                <a:moveTo>
                  <a:pt x="150660" y="149943"/>
                </a:moveTo>
                <a:lnTo>
                  <a:pt x="259984" y="149943"/>
                </a:lnTo>
                <a:lnTo>
                  <a:pt x="263430" y="150257"/>
                </a:lnTo>
                <a:lnTo>
                  <a:pt x="266876" y="151198"/>
                </a:lnTo>
                <a:lnTo>
                  <a:pt x="270008" y="152662"/>
                </a:lnTo>
                <a:lnTo>
                  <a:pt x="272827" y="154649"/>
                </a:lnTo>
                <a:lnTo>
                  <a:pt x="275229" y="157054"/>
                </a:lnTo>
                <a:lnTo>
                  <a:pt x="277213" y="159982"/>
                </a:lnTo>
                <a:lnTo>
                  <a:pt x="278779" y="163119"/>
                </a:lnTo>
                <a:lnTo>
                  <a:pt x="279614" y="166570"/>
                </a:lnTo>
                <a:lnTo>
                  <a:pt x="280032" y="170021"/>
                </a:lnTo>
                <a:lnTo>
                  <a:pt x="280032" y="275117"/>
                </a:lnTo>
                <a:lnTo>
                  <a:pt x="279614" y="278777"/>
                </a:lnTo>
                <a:lnTo>
                  <a:pt x="278779" y="282124"/>
                </a:lnTo>
                <a:lnTo>
                  <a:pt x="277213" y="285365"/>
                </a:lnTo>
                <a:lnTo>
                  <a:pt x="275229" y="288084"/>
                </a:lnTo>
                <a:lnTo>
                  <a:pt x="272827" y="290490"/>
                </a:lnTo>
                <a:lnTo>
                  <a:pt x="270008" y="292476"/>
                </a:lnTo>
                <a:lnTo>
                  <a:pt x="266876" y="294045"/>
                </a:lnTo>
                <a:lnTo>
                  <a:pt x="263430" y="294882"/>
                </a:lnTo>
                <a:lnTo>
                  <a:pt x="259984" y="295300"/>
                </a:lnTo>
                <a:lnTo>
                  <a:pt x="252153" y="295300"/>
                </a:lnTo>
                <a:lnTo>
                  <a:pt x="252153" y="390462"/>
                </a:lnTo>
                <a:lnTo>
                  <a:pt x="251944" y="394122"/>
                </a:lnTo>
                <a:lnTo>
                  <a:pt x="250900" y="397572"/>
                </a:lnTo>
                <a:lnTo>
                  <a:pt x="249438" y="400710"/>
                </a:lnTo>
                <a:lnTo>
                  <a:pt x="247558" y="403429"/>
                </a:lnTo>
                <a:lnTo>
                  <a:pt x="245052" y="405938"/>
                </a:lnTo>
                <a:lnTo>
                  <a:pt x="242233" y="407925"/>
                </a:lnTo>
                <a:lnTo>
                  <a:pt x="239101" y="409389"/>
                </a:lnTo>
                <a:lnTo>
                  <a:pt x="235759" y="410435"/>
                </a:lnTo>
                <a:lnTo>
                  <a:pt x="232105" y="410644"/>
                </a:lnTo>
                <a:lnTo>
                  <a:pt x="178330" y="410644"/>
                </a:lnTo>
                <a:lnTo>
                  <a:pt x="174676" y="410435"/>
                </a:lnTo>
                <a:lnTo>
                  <a:pt x="171334" y="409389"/>
                </a:lnTo>
                <a:lnTo>
                  <a:pt x="168202" y="407925"/>
                </a:lnTo>
                <a:lnTo>
                  <a:pt x="165383" y="405938"/>
                </a:lnTo>
                <a:lnTo>
                  <a:pt x="163086" y="403429"/>
                </a:lnTo>
                <a:lnTo>
                  <a:pt x="160997" y="400710"/>
                </a:lnTo>
                <a:lnTo>
                  <a:pt x="159535" y="397572"/>
                </a:lnTo>
                <a:lnTo>
                  <a:pt x="158700" y="394122"/>
                </a:lnTo>
                <a:lnTo>
                  <a:pt x="158282" y="390462"/>
                </a:lnTo>
                <a:lnTo>
                  <a:pt x="158282" y="295614"/>
                </a:lnTo>
                <a:lnTo>
                  <a:pt x="150660" y="295614"/>
                </a:lnTo>
                <a:lnTo>
                  <a:pt x="147005" y="295300"/>
                </a:lnTo>
                <a:lnTo>
                  <a:pt x="143664" y="294359"/>
                </a:lnTo>
                <a:lnTo>
                  <a:pt x="140532" y="292895"/>
                </a:lnTo>
                <a:lnTo>
                  <a:pt x="137712" y="290803"/>
                </a:lnTo>
                <a:lnTo>
                  <a:pt x="135206" y="288503"/>
                </a:lnTo>
                <a:lnTo>
                  <a:pt x="133327" y="285575"/>
                </a:lnTo>
                <a:lnTo>
                  <a:pt x="131865" y="282437"/>
                </a:lnTo>
                <a:lnTo>
                  <a:pt x="130821" y="278986"/>
                </a:lnTo>
                <a:lnTo>
                  <a:pt x="130612" y="275536"/>
                </a:lnTo>
                <a:lnTo>
                  <a:pt x="130612" y="170021"/>
                </a:lnTo>
                <a:lnTo>
                  <a:pt x="130821" y="166570"/>
                </a:lnTo>
                <a:lnTo>
                  <a:pt x="131761" y="163119"/>
                </a:lnTo>
                <a:lnTo>
                  <a:pt x="133222" y="159982"/>
                </a:lnTo>
                <a:lnTo>
                  <a:pt x="135206" y="157054"/>
                </a:lnTo>
                <a:lnTo>
                  <a:pt x="137608" y="154649"/>
                </a:lnTo>
                <a:lnTo>
                  <a:pt x="140323" y="152662"/>
                </a:lnTo>
                <a:lnTo>
                  <a:pt x="143455" y="151198"/>
                </a:lnTo>
                <a:lnTo>
                  <a:pt x="146901" y="150257"/>
                </a:lnTo>
                <a:close/>
                <a:moveTo>
                  <a:pt x="20014" y="96130"/>
                </a:moveTo>
                <a:lnTo>
                  <a:pt x="110076" y="96130"/>
                </a:lnTo>
                <a:lnTo>
                  <a:pt x="113725" y="96444"/>
                </a:lnTo>
                <a:lnTo>
                  <a:pt x="117060" y="97385"/>
                </a:lnTo>
                <a:lnTo>
                  <a:pt x="120187" y="98848"/>
                </a:lnTo>
                <a:lnTo>
                  <a:pt x="123002" y="100834"/>
                </a:lnTo>
                <a:lnTo>
                  <a:pt x="125399" y="103239"/>
                </a:lnTo>
                <a:lnTo>
                  <a:pt x="127380" y="106061"/>
                </a:lnTo>
                <a:lnTo>
                  <a:pt x="128839" y="109197"/>
                </a:lnTo>
                <a:lnTo>
                  <a:pt x="129777" y="112542"/>
                </a:lnTo>
                <a:lnTo>
                  <a:pt x="130090" y="116201"/>
                </a:lnTo>
                <a:lnTo>
                  <a:pt x="130090" y="124251"/>
                </a:lnTo>
                <a:lnTo>
                  <a:pt x="124982" y="126864"/>
                </a:lnTo>
                <a:lnTo>
                  <a:pt x="120187" y="130000"/>
                </a:lnTo>
                <a:lnTo>
                  <a:pt x="115809" y="133659"/>
                </a:lnTo>
                <a:lnTo>
                  <a:pt x="111848" y="137841"/>
                </a:lnTo>
                <a:lnTo>
                  <a:pt x="108513" y="142545"/>
                </a:lnTo>
                <a:lnTo>
                  <a:pt x="105594" y="147353"/>
                </a:lnTo>
                <a:lnTo>
                  <a:pt x="103197" y="152685"/>
                </a:lnTo>
                <a:lnTo>
                  <a:pt x="101425" y="158330"/>
                </a:lnTo>
                <a:lnTo>
                  <a:pt x="100486" y="164184"/>
                </a:lnTo>
                <a:lnTo>
                  <a:pt x="100069" y="170143"/>
                </a:lnTo>
                <a:lnTo>
                  <a:pt x="100069" y="275621"/>
                </a:lnTo>
                <a:lnTo>
                  <a:pt x="100278" y="280534"/>
                </a:lnTo>
                <a:lnTo>
                  <a:pt x="101112" y="285447"/>
                </a:lnTo>
                <a:lnTo>
                  <a:pt x="102363" y="290152"/>
                </a:lnTo>
                <a:lnTo>
                  <a:pt x="104135" y="294751"/>
                </a:lnTo>
                <a:lnTo>
                  <a:pt x="106115" y="298933"/>
                </a:lnTo>
                <a:lnTo>
                  <a:pt x="106115" y="303741"/>
                </a:lnTo>
                <a:lnTo>
                  <a:pt x="105698" y="307296"/>
                </a:lnTo>
                <a:lnTo>
                  <a:pt x="104864" y="310641"/>
                </a:lnTo>
                <a:lnTo>
                  <a:pt x="103301" y="313777"/>
                </a:lnTo>
                <a:lnTo>
                  <a:pt x="101320" y="316704"/>
                </a:lnTo>
                <a:lnTo>
                  <a:pt x="98923" y="319108"/>
                </a:lnTo>
                <a:lnTo>
                  <a:pt x="96213" y="321095"/>
                </a:lnTo>
                <a:lnTo>
                  <a:pt x="93085" y="322663"/>
                </a:lnTo>
                <a:lnTo>
                  <a:pt x="89646" y="323499"/>
                </a:lnTo>
                <a:lnTo>
                  <a:pt x="86101" y="323917"/>
                </a:lnTo>
                <a:lnTo>
                  <a:pt x="43989" y="323917"/>
                </a:lnTo>
                <a:lnTo>
                  <a:pt x="40445" y="323499"/>
                </a:lnTo>
                <a:lnTo>
                  <a:pt x="37005" y="322663"/>
                </a:lnTo>
                <a:lnTo>
                  <a:pt x="33878" y="321095"/>
                </a:lnTo>
                <a:lnTo>
                  <a:pt x="31168" y="319108"/>
                </a:lnTo>
                <a:lnTo>
                  <a:pt x="28770" y="316704"/>
                </a:lnTo>
                <a:lnTo>
                  <a:pt x="26790" y="313777"/>
                </a:lnTo>
                <a:lnTo>
                  <a:pt x="25226" y="310641"/>
                </a:lnTo>
                <a:lnTo>
                  <a:pt x="24392" y="307296"/>
                </a:lnTo>
                <a:lnTo>
                  <a:pt x="23975" y="303741"/>
                </a:lnTo>
                <a:lnTo>
                  <a:pt x="23975" y="223248"/>
                </a:lnTo>
                <a:lnTo>
                  <a:pt x="20014" y="223248"/>
                </a:lnTo>
                <a:lnTo>
                  <a:pt x="16365" y="222829"/>
                </a:lnTo>
                <a:lnTo>
                  <a:pt x="12821" y="221993"/>
                </a:lnTo>
                <a:lnTo>
                  <a:pt x="9694" y="220530"/>
                </a:lnTo>
                <a:lnTo>
                  <a:pt x="6984" y="218439"/>
                </a:lnTo>
                <a:lnTo>
                  <a:pt x="4586" y="216035"/>
                </a:lnTo>
                <a:lnTo>
                  <a:pt x="2606" y="213212"/>
                </a:lnTo>
                <a:lnTo>
                  <a:pt x="1251" y="210076"/>
                </a:lnTo>
                <a:lnTo>
                  <a:pt x="208" y="206626"/>
                </a:lnTo>
                <a:lnTo>
                  <a:pt x="0" y="203176"/>
                </a:lnTo>
                <a:lnTo>
                  <a:pt x="0" y="116201"/>
                </a:lnTo>
                <a:lnTo>
                  <a:pt x="312" y="112542"/>
                </a:lnTo>
                <a:lnTo>
                  <a:pt x="1251" y="109197"/>
                </a:lnTo>
                <a:lnTo>
                  <a:pt x="2710" y="106061"/>
                </a:lnTo>
                <a:lnTo>
                  <a:pt x="4690" y="103239"/>
                </a:lnTo>
                <a:lnTo>
                  <a:pt x="7088" y="100834"/>
                </a:lnTo>
                <a:lnTo>
                  <a:pt x="9902" y="98848"/>
                </a:lnTo>
                <a:lnTo>
                  <a:pt x="13030" y="97385"/>
                </a:lnTo>
                <a:lnTo>
                  <a:pt x="16365" y="96444"/>
                </a:lnTo>
                <a:close/>
                <a:moveTo>
                  <a:pt x="300046" y="95608"/>
                </a:moveTo>
                <a:lnTo>
                  <a:pt x="390108" y="95608"/>
                </a:lnTo>
                <a:lnTo>
                  <a:pt x="393757" y="96026"/>
                </a:lnTo>
                <a:lnTo>
                  <a:pt x="397196" y="96862"/>
                </a:lnTo>
                <a:lnTo>
                  <a:pt x="400324" y="98325"/>
                </a:lnTo>
                <a:lnTo>
                  <a:pt x="403034" y="100415"/>
                </a:lnTo>
                <a:lnTo>
                  <a:pt x="405431" y="102818"/>
                </a:lnTo>
                <a:lnTo>
                  <a:pt x="407412" y="105639"/>
                </a:lnTo>
                <a:lnTo>
                  <a:pt x="408871" y="108774"/>
                </a:lnTo>
                <a:lnTo>
                  <a:pt x="409809" y="112222"/>
                </a:lnTo>
                <a:lnTo>
                  <a:pt x="410122" y="115670"/>
                </a:lnTo>
                <a:lnTo>
                  <a:pt x="410122" y="202188"/>
                </a:lnTo>
                <a:lnTo>
                  <a:pt x="409809" y="205845"/>
                </a:lnTo>
                <a:lnTo>
                  <a:pt x="408871" y="209293"/>
                </a:lnTo>
                <a:lnTo>
                  <a:pt x="407412" y="212428"/>
                </a:lnTo>
                <a:lnTo>
                  <a:pt x="405431" y="215144"/>
                </a:lnTo>
                <a:lnTo>
                  <a:pt x="403034" y="217652"/>
                </a:lnTo>
                <a:lnTo>
                  <a:pt x="400324" y="219533"/>
                </a:lnTo>
                <a:lnTo>
                  <a:pt x="397196" y="221100"/>
                </a:lnTo>
                <a:lnTo>
                  <a:pt x="393757" y="222041"/>
                </a:lnTo>
                <a:lnTo>
                  <a:pt x="390108" y="222354"/>
                </a:lnTo>
                <a:lnTo>
                  <a:pt x="386147" y="222354"/>
                </a:lnTo>
                <a:lnTo>
                  <a:pt x="386147" y="302811"/>
                </a:lnTo>
                <a:lnTo>
                  <a:pt x="385730" y="306468"/>
                </a:lnTo>
                <a:lnTo>
                  <a:pt x="384896" y="309812"/>
                </a:lnTo>
                <a:lnTo>
                  <a:pt x="383437" y="312947"/>
                </a:lnTo>
                <a:lnTo>
                  <a:pt x="381352" y="315768"/>
                </a:lnTo>
                <a:lnTo>
                  <a:pt x="378955" y="318276"/>
                </a:lnTo>
                <a:lnTo>
                  <a:pt x="376244" y="320156"/>
                </a:lnTo>
                <a:lnTo>
                  <a:pt x="373117" y="321619"/>
                </a:lnTo>
                <a:lnTo>
                  <a:pt x="369782" y="322664"/>
                </a:lnTo>
                <a:lnTo>
                  <a:pt x="366133" y="322873"/>
                </a:lnTo>
                <a:lnTo>
                  <a:pt x="324125" y="322873"/>
                </a:lnTo>
                <a:lnTo>
                  <a:pt x="320477" y="322664"/>
                </a:lnTo>
                <a:lnTo>
                  <a:pt x="317037" y="321619"/>
                </a:lnTo>
                <a:lnTo>
                  <a:pt x="313910" y="320156"/>
                </a:lnTo>
                <a:lnTo>
                  <a:pt x="311199" y="318276"/>
                </a:lnTo>
                <a:lnTo>
                  <a:pt x="308802" y="315768"/>
                </a:lnTo>
                <a:lnTo>
                  <a:pt x="306821" y="312947"/>
                </a:lnTo>
                <a:lnTo>
                  <a:pt x="305258" y="309812"/>
                </a:lnTo>
                <a:lnTo>
                  <a:pt x="304424" y="306468"/>
                </a:lnTo>
                <a:lnTo>
                  <a:pt x="304007" y="302811"/>
                </a:lnTo>
                <a:lnTo>
                  <a:pt x="304007" y="298109"/>
                </a:lnTo>
                <a:lnTo>
                  <a:pt x="306196" y="293721"/>
                </a:lnTo>
                <a:lnTo>
                  <a:pt x="307968" y="289227"/>
                </a:lnTo>
                <a:lnTo>
                  <a:pt x="309010" y="284525"/>
                </a:lnTo>
                <a:lnTo>
                  <a:pt x="309844" y="279719"/>
                </a:lnTo>
                <a:lnTo>
                  <a:pt x="310053" y="274599"/>
                </a:lnTo>
                <a:lnTo>
                  <a:pt x="310053" y="169796"/>
                </a:lnTo>
                <a:lnTo>
                  <a:pt x="309636" y="163735"/>
                </a:lnTo>
                <a:lnTo>
                  <a:pt x="308698" y="157884"/>
                </a:lnTo>
                <a:lnTo>
                  <a:pt x="306926" y="152346"/>
                </a:lnTo>
                <a:lnTo>
                  <a:pt x="304528" y="146913"/>
                </a:lnTo>
                <a:lnTo>
                  <a:pt x="301714" y="142002"/>
                </a:lnTo>
                <a:lnTo>
                  <a:pt x="298274" y="137508"/>
                </a:lnTo>
                <a:lnTo>
                  <a:pt x="294313" y="133329"/>
                </a:lnTo>
                <a:lnTo>
                  <a:pt x="289935" y="129567"/>
                </a:lnTo>
                <a:lnTo>
                  <a:pt x="285140" y="126433"/>
                </a:lnTo>
                <a:lnTo>
                  <a:pt x="280032" y="123716"/>
                </a:lnTo>
                <a:lnTo>
                  <a:pt x="280032" y="115670"/>
                </a:lnTo>
                <a:lnTo>
                  <a:pt x="280449" y="112222"/>
                </a:lnTo>
                <a:lnTo>
                  <a:pt x="281283" y="108774"/>
                </a:lnTo>
                <a:lnTo>
                  <a:pt x="282742" y="105639"/>
                </a:lnTo>
                <a:lnTo>
                  <a:pt x="284827" y="102818"/>
                </a:lnTo>
                <a:lnTo>
                  <a:pt x="287120" y="100415"/>
                </a:lnTo>
                <a:lnTo>
                  <a:pt x="289935" y="98325"/>
                </a:lnTo>
                <a:lnTo>
                  <a:pt x="293062" y="96862"/>
                </a:lnTo>
                <a:lnTo>
                  <a:pt x="296397" y="96026"/>
                </a:lnTo>
                <a:close/>
                <a:moveTo>
                  <a:pt x="205270" y="40228"/>
                </a:moveTo>
                <a:lnTo>
                  <a:pt x="211128" y="40645"/>
                </a:lnTo>
                <a:lnTo>
                  <a:pt x="216777" y="41583"/>
                </a:lnTo>
                <a:lnTo>
                  <a:pt x="222111" y="43356"/>
                </a:lnTo>
                <a:lnTo>
                  <a:pt x="227237" y="45649"/>
                </a:lnTo>
                <a:lnTo>
                  <a:pt x="231840" y="48464"/>
                </a:lnTo>
                <a:lnTo>
                  <a:pt x="236129" y="51905"/>
                </a:lnTo>
                <a:lnTo>
                  <a:pt x="239999" y="55762"/>
                </a:lnTo>
                <a:lnTo>
                  <a:pt x="243556" y="60141"/>
                </a:lnTo>
                <a:lnTo>
                  <a:pt x="246485" y="64832"/>
                </a:lnTo>
                <a:lnTo>
                  <a:pt x="248682" y="69837"/>
                </a:lnTo>
                <a:lnTo>
                  <a:pt x="250460" y="75258"/>
                </a:lnTo>
                <a:lnTo>
                  <a:pt x="251506" y="80888"/>
                </a:lnTo>
                <a:lnTo>
                  <a:pt x="251820" y="86622"/>
                </a:lnTo>
                <a:lnTo>
                  <a:pt x="251506" y="92564"/>
                </a:lnTo>
                <a:lnTo>
                  <a:pt x="250460" y="98194"/>
                </a:lnTo>
                <a:lnTo>
                  <a:pt x="248682" y="103511"/>
                </a:lnTo>
                <a:lnTo>
                  <a:pt x="246485" y="108620"/>
                </a:lnTo>
                <a:lnTo>
                  <a:pt x="243556" y="113207"/>
                </a:lnTo>
                <a:lnTo>
                  <a:pt x="239999" y="117586"/>
                </a:lnTo>
                <a:lnTo>
                  <a:pt x="236129" y="121443"/>
                </a:lnTo>
                <a:lnTo>
                  <a:pt x="231840" y="124884"/>
                </a:lnTo>
                <a:lnTo>
                  <a:pt x="227237" y="127803"/>
                </a:lnTo>
                <a:lnTo>
                  <a:pt x="222111" y="130096"/>
                </a:lnTo>
                <a:lnTo>
                  <a:pt x="216777" y="131765"/>
                </a:lnTo>
                <a:lnTo>
                  <a:pt x="211128" y="132807"/>
                </a:lnTo>
                <a:lnTo>
                  <a:pt x="205270" y="133224"/>
                </a:lnTo>
                <a:lnTo>
                  <a:pt x="199516" y="132807"/>
                </a:lnTo>
                <a:lnTo>
                  <a:pt x="193867" y="131765"/>
                </a:lnTo>
                <a:lnTo>
                  <a:pt x="188428" y="130096"/>
                </a:lnTo>
                <a:lnTo>
                  <a:pt x="183407" y="127803"/>
                </a:lnTo>
                <a:lnTo>
                  <a:pt x="178804" y="124884"/>
                </a:lnTo>
                <a:lnTo>
                  <a:pt x="174411" y="121443"/>
                </a:lnTo>
                <a:lnTo>
                  <a:pt x="170435" y="117586"/>
                </a:lnTo>
                <a:lnTo>
                  <a:pt x="167088" y="113207"/>
                </a:lnTo>
                <a:lnTo>
                  <a:pt x="164159" y="108620"/>
                </a:lnTo>
                <a:lnTo>
                  <a:pt x="161962" y="103511"/>
                </a:lnTo>
                <a:lnTo>
                  <a:pt x="160184" y="98194"/>
                </a:lnTo>
                <a:lnTo>
                  <a:pt x="159138" y="92564"/>
                </a:lnTo>
                <a:lnTo>
                  <a:pt x="158824" y="86622"/>
                </a:lnTo>
                <a:lnTo>
                  <a:pt x="159138" y="80888"/>
                </a:lnTo>
                <a:lnTo>
                  <a:pt x="160184" y="75258"/>
                </a:lnTo>
                <a:lnTo>
                  <a:pt x="161962" y="69837"/>
                </a:lnTo>
                <a:lnTo>
                  <a:pt x="164159" y="64832"/>
                </a:lnTo>
                <a:lnTo>
                  <a:pt x="167088" y="60141"/>
                </a:lnTo>
                <a:lnTo>
                  <a:pt x="170435" y="55762"/>
                </a:lnTo>
                <a:lnTo>
                  <a:pt x="174411" y="51905"/>
                </a:lnTo>
                <a:lnTo>
                  <a:pt x="178804" y="48464"/>
                </a:lnTo>
                <a:lnTo>
                  <a:pt x="183407" y="45649"/>
                </a:lnTo>
                <a:lnTo>
                  <a:pt x="188428" y="43356"/>
                </a:lnTo>
                <a:lnTo>
                  <a:pt x="193867" y="41583"/>
                </a:lnTo>
                <a:lnTo>
                  <a:pt x="199516" y="40645"/>
                </a:lnTo>
                <a:close/>
                <a:moveTo>
                  <a:pt x="345442" y="0"/>
                </a:moveTo>
                <a:lnTo>
                  <a:pt x="350744" y="418"/>
                </a:lnTo>
                <a:lnTo>
                  <a:pt x="356045" y="1357"/>
                </a:lnTo>
                <a:lnTo>
                  <a:pt x="361035" y="3131"/>
                </a:lnTo>
                <a:lnTo>
                  <a:pt x="365713" y="5531"/>
                </a:lnTo>
                <a:lnTo>
                  <a:pt x="369975" y="8453"/>
                </a:lnTo>
                <a:lnTo>
                  <a:pt x="373821" y="11792"/>
                </a:lnTo>
                <a:lnTo>
                  <a:pt x="377251" y="15653"/>
                </a:lnTo>
                <a:lnTo>
                  <a:pt x="380162" y="19932"/>
                </a:lnTo>
                <a:lnTo>
                  <a:pt x="382449" y="24732"/>
                </a:lnTo>
                <a:lnTo>
                  <a:pt x="384216" y="29741"/>
                </a:lnTo>
                <a:lnTo>
                  <a:pt x="385255" y="35063"/>
                </a:lnTo>
                <a:lnTo>
                  <a:pt x="385567" y="40385"/>
                </a:lnTo>
                <a:lnTo>
                  <a:pt x="385255" y="45916"/>
                </a:lnTo>
                <a:lnTo>
                  <a:pt x="384216" y="51238"/>
                </a:lnTo>
                <a:lnTo>
                  <a:pt x="382449" y="56247"/>
                </a:lnTo>
                <a:lnTo>
                  <a:pt x="380162" y="60943"/>
                </a:lnTo>
                <a:lnTo>
                  <a:pt x="377251" y="65326"/>
                </a:lnTo>
                <a:lnTo>
                  <a:pt x="373821" y="69083"/>
                </a:lnTo>
                <a:lnTo>
                  <a:pt x="369975" y="72631"/>
                </a:lnTo>
                <a:lnTo>
                  <a:pt x="365713" y="75448"/>
                </a:lnTo>
                <a:lnTo>
                  <a:pt x="361035" y="77848"/>
                </a:lnTo>
                <a:lnTo>
                  <a:pt x="356045" y="79518"/>
                </a:lnTo>
                <a:lnTo>
                  <a:pt x="350744" y="80666"/>
                </a:lnTo>
                <a:lnTo>
                  <a:pt x="345442" y="80979"/>
                </a:lnTo>
                <a:lnTo>
                  <a:pt x="339933" y="80666"/>
                </a:lnTo>
                <a:lnTo>
                  <a:pt x="334736" y="79518"/>
                </a:lnTo>
                <a:lnTo>
                  <a:pt x="329746" y="77848"/>
                </a:lnTo>
                <a:lnTo>
                  <a:pt x="325068" y="75448"/>
                </a:lnTo>
                <a:lnTo>
                  <a:pt x="320806" y="72631"/>
                </a:lnTo>
                <a:lnTo>
                  <a:pt x="316960" y="69083"/>
                </a:lnTo>
                <a:lnTo>
                  <a:pt x="313530" y="65326"/>
                </a:lnTo>
                <a:lnTo>
                  <a:pt x="310619" y="60943"/>
                </a:lnTo>
                <a:lnTo>
                  <a:pt x="308228" y="56247"/>
                </a:lnTo>
                <a:lnTo>
                  <a:pt x="306565" y="51238"/>
                </a:lnTo>
                <a:lnTo>
                  <a:pt x="305526" y="45916"/>
                </a:lnTo>
                <a:lnTo>
                  <a:pt x="305110" y="40385"/>
                </a:lnTo>
                <a:lnTo>
                  <a:pt x="305526" y="35063"/>
                </a:lnTo>
                <a:lnTo>
                  <a:pt x="306565" y="29741"/>
                </a:lnTo>
                <a:lnTo>
                  <a:pt x="308228" y="24732"/>
                </a:lnTo>
                <a:lnTo>
                  <a:pt x="310619" y="19932"/>
                </a:lnTo>
                <a:lnTo>
                  <a:pt x="313530" y="15653"/>
                </a:lnTo>
                <a:lnTo>
                  <a:pt x="316960" y="11792"/>
                </a:lnTo>
                <a:lnTo>
                  <a:pt x="320806" y="8453"/>
                </a:lnTo>
                <a:lnTo>
                  <a:pt x="325068" y="5531"/>
                </a:lnTo>
                <a:lnTo>
                  <a:pt x="329746" y="3131"/>
                </a:lnTo>
                <a:lnTo>
                  <a:pt x="334736" y="1357"/>
                </a:lnTo>
                <a:lnTo>
                  <a:pt x="339933" y="418"/>
                </a:lnTo>
                <a:close/>
                <a:moveTo>
                  <a:pt x="65045" y="0"/>
                </a:moveTo>
                <a:lnTo>
                  <a:pt x="70576" y="418"/>
                </a:lnTo>
                <a:lnTo>
                  <a:pt x="75794" y="1357"/>
                </a:lnTo>
                <a:lnTo>
                  <a:pt x="80803" y="3131"/>
                </a:lnTo>
                <a:lnTo>
                  <a:pt x="85499" y="5531"/>
                </a:lnTo>
                <a:lnTo>
                  <a:pt x="89673" y="8453"/>
                </a:lnTo>
                <a:lnTo>
                  <a:pt x="93639" y="11792"/>
                </a:lnTo>
                <a:lnTo>
                  <a:pt x="96978" y="15653"/>
                </a:lnTo>
                <a:lnTo>
                  <a:pt x="100004" y="19932"/>
                </a:lnTo>
                <a:lnTo>
                  <a:pt x="102196" y="24732"/>
                </a:lnTo>
                <a:lnTo>
                  <a:pt x="103970" y="29741"/>
                </a:lnTo>
                <a:lnTo>
                  <a:pt x="105118" y="35063"/>
                </a:lnTo>
                <a:lnTo>
                  <a:pt x="105535" y="40385"/>
                </a:lnTo>
                <a:lnTo>
                  <a:pt x="105118" y="45916"/>
                </a:lnTo>
                <a:lnTo>
                  <a:pt x="103970" y="51238"/>
                </a:lnTo>
                <a:lnTo>
                  <a:pt x="102196" y="56247"/>
                </a:lnTo>
                <a:lnTo>
                  <a:pt x="100004" y="60943"/>
                </a:lnTo>
                <a:lnTo>
                  <a:pt x="96978" y="65326"/>
                </a:lnTo>
                <a:lnTo>
                  <a:pt x="93639" y="69083"/>
                </a:lnTo>
                <a:lnTo>
                  <a:pt x="89673" y="72631"/>
                </a:lnTo>
                <a:lnTo>
                  <a:pt x="85499" y="75448"/>
                </a:lnTo>
                <a:lnTo>
                  <a:pt x="80803" y="77848"/>
                </a:lnTo>
                <a:lnTo>
                  <a:pt x="75794" y="79518"/>
                </a:lnTo>
                <a:lnTo>
                  <a:pt x="70576" y="80666"/>
                </a:lnTo>
                <a:lnTo>
                  <a:pt x="65045" y="80979"/>
                </a:lnTo>
                <a:lnTo>
                  <a:pt x="59514" y="80666"/>
                </a:lnTo>
                <a:lnTo>
                  <a:pt x="54297" y="79518"/>
                </a:lnTo>
                <a:lnTo>
                  <a:pt x="49288" y="77848"/>
                </a:lnTo>
                <a:lnTo>
                  <a:pt x="44592" y="75448"/>
                </a:lnTo>
                <a:lnTo>
                  <a:pt x="40417" y="72631"/>
                </a:lnTo>
                <a:lnTo>
                  <a:pt x="36452" y="69083"/>
                </a:lnTo>
                <a:lnTo>
                  <a:pt x="33112" y="65326"/>
                </a:lnTo>
                <a:lnTo>
                  <a:pt x="30086" y="60943"/>
                </a:lnTo>
                <a:lnTo>
                  <a:pt x="27790" y="56247"/>
                </a:lnTo>
                <a:lnTo>
                  <a:pt x="26121" y="51238"/>
                </a:lnTo>
                <a:lnTo>
                  <a:pt x="24973" y="45916"/>
                </a:lnTo>
                <a:lnTo>
                  <a:pt x="24555" y="40385"/>
                </a:lnTo>
                <a:lnTo>
                  <a:pt x="24973" y="35063"/>
                </a:lnTo>
                <a:lnTo>
                  <a:pt x="26121" y="29741"/>
                </a:lnTo>
                <a:lnTo>
                  <a:pt x="27790" y="24732"/>
                </a:lnTo>
                <a:lnTo>
                  <a:pt x="30086" y="19932"/>
                </a:lnTo>
                <a:lnTo>
                  <a:pt x="33112" y="15653"/>
                </a:lnTo>
                <a:lnTo>
                  <a:pt x="36452" y="11792"/>
                </a:lnTo>
                <a:lnTo>
                  <a:pt x="40417" y="8453"/>
                </a:lnTo>
                <a:lnTo>
                  <a:pt x="44592" y="5531"/>
                </a:lnTo>
                <a:lnTo>
                  <a:pt x="49288" y="3131"/>
                </a:lnTo>
                <a:lnTo>
                  <a:pt x="54297" y="1357"/>
                </a:lnTo>
                <a:lnTo>
                  <a:pt x="59514" y="41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8" name="îṩliḑe"/>
          <p:cNvSpPr/>
          <p:nvPr/>
        </p:nvSpPr>
        <p:spPr>
          <a:xfrm rot="10800000" flipV="1">
            <a:off x="10056419" y="2703448"/>
            <a:ext cx="1117598" cy="1117598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" name="îŝļîḓe"/>
          <p:cNvSpPr/>
          <p:nvPr/>
        </p:nvSpPr>
        <p:spPr bwMode="auto">
          <a:xfrm>
            <a:off x="10407174" y="3065594"/>
            <a:ext cx="410122" cy="410644"/>
          </a:xfrm>
          <a:custGeom>
            <a:avLst/>
            <a:gdLst>
              <a:gd name="connsiteX0" fmla="*/ 150660 w 410122"/>
              <a:gd name="connsiteY0" fmla="*/ 149943 h 410644"/>
              <a:gd name="connsiteX1" fmla="*/ 259984 w 410122"/>
              <a:gd name="connsiteY1" fmla="*/ 149943 h 410644"/>
              <a:gd name="connsiteX2" fmla="*/ 263430 w 410122"/>
              <a:gd name="connsiteY2" fmla="*/ 150257 h 410644"/>
              <a:gd name="connsiteX3" fmla="*/ 266876 w 410122"/>
              <a:gd name="connsiteY3" fmla="*/ 151198 h 410644"/>
              <a:gd name="connsiteX4" fmla="*/ 270008 w 410122"/>
              <a:gd name="connsiteY4" fmla="*/ 152662 h 410644"/>
              <a:gd name="connsiteX5" fmla="*/ 272827 w 410122"/>
              <a:gd name="connsiteY5" fmla="*/ 154649 h 410644"/>
              <a:gd name="connsiteX6" fmla="*/ 275229 w 410122"/>
              <a:gd name="connsiteY6" fmla="*/ 157054 h 410644"/>
              <a:gd name="connsiteX7" fmla="*/ 277213 w 410122"/>
              <a:gd name="connsiteY7" fmla="*/ 159982 h 410644"/>
              <a:gd name="connsiteX8" fmla="*/ 278779 w 410122"/>
              <a:gd name="connsiteY8" fmla="*/ 163119 h 410644"/>
              <a:gd name="connsiteX9" fmla="*/ 279614 w 410122"/>
              <a:gd name="connsiteY9" fmla="*/ 166570 h 410644"/>
              <a:gd name="connsiteX10" fmla="*/ 280032 w 410122"/>
              <a:gd name="connsiteY10" fmla="*/ 170021 h 410644"/>
              <a:gd name="connsiteX11" fmla="*/ 280032 w 410122"/>
              <a:gd name="connsiteY11" fmla="*/ 275117 h 410644"/>
              <a:gd name="connsiteX12" fmla="*/ 279614 w 410122"/>
              <a:gd name="connsiteY12" fmla="*/ 278777 h 410644"/>
              <a:gd name="connsiteX13" fmla="*/ 278779 w 410122"/>
              <a:gd name="connsiteY13" fmla="*/ 282124 h 410644"/>
              <a:gd name="connsiteX14" fmla="*/ 277213 w 410122"/>
              <a:gd name="connsiteY14" fmla="*/ 285365 h 410644"/>
              <a:gd name="connsiteX15" fmla="*/ 275229 w 410122"/>
              <a:gd name="connsiteY15" fmla="*/ 288084 h 410644"/>
              <a:gd name="connsiteX16" fmla="*/ 272827 w 410122"/>
              <a:gd name="connsiteY16" fmla="*/ 290490 h 410644"/>
              <a:gd name="connsiteX17" fmla="*/ 270008 w 410122"/>
              <a:gd name="connsiteY17" fmla="*/ 292476 h 410644"/>
              <a:gd name="connsiteX18" fmla="*/ 266876 w 410122"/>
              <a:gd name="connsiteY18" fmla="*/ 294045 h 410644"/>
              <a:gd name="connsiteX19" fmla="*/ 263430 w 410122"/>
              <a:gd name="connsiteY19" fmla="*/ 294882 h 410644"/>
              <a:gd name="connsiteX20" fmla="*/ 259984 w 410122"/>
              <a:gd name="connsiteY20" fmla="*/ 295300 h 410644"/>
              <a:gd name="connsiteX21" fmla="*/ 252153 w 410122"/>
              <a:gd name="connsiteY21" fmla="*/ 295300 h 410644"/>
              <a:gd name="connsiteX22" fmla="*/ 252153 w 410122"/>
              <a:gd name="connsiteY22" fmla="*/ 390462 h 410644"/>
              <a:gd name="connsiteX23" fmla="*/ 251944 w 410122"/>
              <a:gd name="connsiteY23" fmla="*/ 394122 h 410644"/>
              <a:gd name="connsiteX24" fmla="*/ 250900 w 410122"/>
              <a:gd name="connsiteY24" fmla="*/ 397572 h 410644"/>
              <a:gd name="connsiteX25" fmla="*/ 249438 w 410122"/>
              <a:gd name="connsiteY25" fmla="*/ 400710 h 410644"/>
              <a:gd name="connsiteX26" fmla="*/ 247558 w 410122"/>
              <a:gd name="connsiteY26" fmla="*/ 403429 h 410644"/>
              <a:gd name="connsiteX27" fmla="*/ 245052 w 410122"/>
              <a:gd name="connsiteY27" fmla="*/ 405938 h 410644"/>
              <a:gd name="connsiteX28" fmla="*/ 242233 w 410122"/>
              <a:gd name="connsiteY28" fmla="*/ 407925 h 410644"/>
              <a:gd name="connsiteX29" fmla="*/ 239101 w 410122"/>
              <a:gd name="connsiteY29" fmla="*/ 409389 h 410644"/>
              <a:gd name="connsiteX30" fmla="*/ 235759 w 410122"/>
              <a:gd name="connsiteY30" fmla="*/ 410435 h 410644"/>
              <a:gd name="connsiteX31" fmla="*/ 232105 w 410122"/>
              <a:gd name="connsiteY31" fmla="*/ 410644 h 410644"/>
              <a:gd name="connsiteX32" fmla="*/ 178330 w 410122"/>
              <a:gd name="connsiteY32" fmla="*/ 410644 h 410644"/>
              <a:gd name="connsiteX33" fmla="*/ 174676 w 410122"/>
              <a:gd name="connsiteY33" fmla="*/ 410435 h 410644"/>
              <a:gd name="connsiteX34" fmla="*/ 171334 w 410122"/>
              <a:gd name="connsiteY34" fmla="*/ 409389 h 410644"/>
              <a:gd name="connsiteX35" fmla="*/ 168202 w 410122"/>
              <a:gd name="connsiteY35" fmla="*/ 407925 h 410644"/>
              <a:gd name="connsiteX36" fmla="*/ 165383 w 410122"/>
              <a:gd name="connsiteY36" fmla="*/ 405938 h 410644"/>
              <a:gd name="connsiteX37" fmla="*/ 163086 w 410122"/>
              <a:gd name="connsiteY37" fmla="*/ 403429 h 410644"/>
              <a:gd name="connsiteX38" fmla="*/ 160997 w 410122"/>
              <a:gd name="connsiteY38" fmla="*/ 400710 h 410644"/>
              <a:gd name="connsiteX39" fmla="*/ 159535 w 410122"/>
              <a:gd name="connsiteY39" fmla="*/ 397572 h 410644"/>
              <a:gd name="connsiteX40" fmla="*/ 158700 w 410122"/>
              <a:gd name="connsiteY40" fmla="*/ 394122 h 410644"/>
              <a:gd name="connsiteX41" fmla="*/ 158282 w 410122"/>
              <a:gd name="connsiteY41" fmla="*/ 390462 h 410644"/>
              <a:gd name="connsiteX42" fmla="*/ 158282 w 410122"/>
              <a:gd name="connsiteY42" fmla="*/ 295614 h 410644"/>
              <a:gd name="connsiteX43" fmla="*/ 150660 w 410122"/>
              <a:gd name="connsiteY43" fmla="*/ 295614 h 410644"/>
              <a:gd name="connsiteX44" fmla="*/ 147005 w 410122"/>
              <a:gd name="connsiteY44" fmla="*/ 295300 h 410644"/>
              <a:gd name="connsiteX45" fmla="*/ 143664 w 410122"/>
              <a:gd name="connsiteY45" fmla="*/ 294359 h 410644"/>
              <a:gd name="connsiteX46" fmla="*/ 140532 w 410122"/>
              <a:gd name="connsiteY46" fmla="*/ 292895 h 410644"/>
              <a:gd name="connsiteX47" fmla="*/ 137712 w 410122"/>
              <a:gd name="connsiteY47" fmla="*/ 290803 h 410644"/>
              <a:gd name="connsiteX48" fmla="*/ 135206 w 410122"/>
              <a:gd name="connsiteY48" fmla="*/ 288503 h 410644"/>
              <a:gd name="connsiteX49" fmla="*/ 133327 w 410122"/>
              <a:gd name="connsiteY49" fmla="*/ 285575 h 410644"/>
              <a:gd name="connsiteX50" fmla="*/ 131865 w 410122"/>
              <a:gd name="connsiteY50" fmla="*/ 282437 h 410644"/>
              <a:gd name="connsiteX51" fmla="*/ 130821 w 410122"/>
              <a:gd name="connsiteY51" fmla="*/ 278986 h 410644"/>
              <a:gd name="connsiteX52" fmla="*/ 130612 w 410122"/>
              <a:gd name="connsiteY52" fmla="*/ 275536 h 410644"/>
              <a:gd name="connsiteX53" fmla="*/ 130612 w 410122"/>
              <a:gd name="connsiteY53" fmla="*/ 170021 h 410644"/>
              <a:gd name="connsiteX54" fmla="*/ 130821 w 410122"/>
              <a:gd name="connsiteY54" fmla="*/ 166570 h 410644"/>
              <a:gd name="connsiteX55" fmla="*/ 131761 w 410122"/>
              <a:gd name="connsiteY55" fmla="*/ 163119 h 410644"/>
              <a:gd name="connsiteX56" fmla="*/ 133222 w 410122"/>
              <a:gd name="connsiteY56" fmla="*/ 159982 h 410644"/>
              <a:gd name="connsiteX57" fmla="*/ 135206 w 410122"/>
              <a:gd name="connsiteY57" fmla="*/ 157054 h 410644"/>
              <a:gd name="connsiteX58" fmla="*/ 137608 w 410122"/>
              <a:gd name="connsiteY58" fmla="*/ 154649 h 410644"/>
              <a:gd name="connsiteX59" fmla="*/ 140323 w 410122"/>
              <a:gd name="connsiteY59" fmla="*/ 152662 h 410644"/>
              <a:gd name="connsiteX60" fmla="*/ 143455 w 410122"/>
              <a:gd name="connsiteY60" fmla="*/ 151198 h 410644"/>
              <a:gd name="connsiteX61" fmla="*/ 146901 w 410122"/>
              <a:gd name="connsiteY61" fmla="*/ 150257 h 410644"/>
              <a:gd name="connsiteX62" fmla="*/ 20014 w 410122"/>
              <a:gd name="connsiteY62" fmla="*/ 96130 h 410644"/>
              <a:gd name="connsiteX63" fmla="*/ 110076 w 410122"/>
              <a:gd name="connsiteY63" fmla="*/ 96130 h 410644"/>
              <a:gd name="connsiteX64" fmla="*/ 113725 w 410122"/>
              <a:gd name="connsiteY64" fmla="*/ 96444 h 410644"/>
              <a:gd name="connsiteX65" fmla="*/ 117060 w 410122"/>
              <a:gd name="connsiteY65" fmla="*/ 97385 h 410644"/>
              <a:gd name="connsiteX66" fmla="*/ 120187 w 410122"/>
              <a:gd name="connsiteY66" fmla="*/ 98848 h 410644"/>
              <a:gd name="connsiteX67" fmla="*/ 123002 w 410122"/>
              <a:gd name="connsiteY67" fmla="*/ 100834 h 410644"/>
              <a:gd name="connsiteX68" fmla="*/ 125399 w 410122"/>
              <a:gd name="connsiteY68" fmla="*/ 103239 h 410644"/>
              <a:gd name="connsiteX69" fmla="*/ 127380 w 410122"/>
              <a:gd name="connsiteY69" fmla="*/ 106061 h 410644"/>
              <a:gd name="connsiteX70" fmla="*/ 128839 w 410122"/>
              <a:gd name="connsiteY70" fmla="*/ 109197 h 410644"/>
              <a:gd name="connsiteX71" fmla="*/ 129777 w 410122"/>
              <a:gd name="connsiteY71" fmla="*/ 112542 h 410644"/>
              <a:gd name="connsiteX72" fmla="*/ 130090 w 410122"/>
              <a:gd name="connsiteY72" fmla="*/ 116201 h 410644"/>
              <a:gd name="connsiteX73" fmla="*/ 130090 w 410122"/>
              <a:gd name="connsiteY73" fmla="*/ 124251 h 410644"/>
              <a:gd name="connsiteX74" fmla="*/ 124982 w 410122"/>
              <a:gd name="connsiteY74" fmla="*/ 126864 h 410644"/>
              <a:gd name="connsiteX75" fmla="*/ 120187 w 410122"/>
              <a:gd name="connsiteY75" fmla="*/ 130000 h 410644"/>
              <a:gd name="connsiteX76" fmla="*/ 115809 w 410122"/>
              <a:gd name="connsiteY76" fmla="*/ 133659 h 410644"/>
              <a:gd name="connsiteX77" fmla="*/ 111848 w 410122"/>
              <a:gd name="connsiteY77" fmla="*/ 137841 h 410644"/>
              <a:gd name="connsiteX78" fmla="*/ 108513 w 410122"/>
              <a:gd name="connsiteY78" fmla="*/ 142545 h 410644"/>
              <a:gd name="connsiteX79" fmla="*/ 105594 w 410122"/>
              <a:gd name="connsiteY79" fmla="*/ 147353 h 410644"/>
              <a:gd name="connsiteX80" fmla="*/ 103197 w 410122"/>
              <a:gd name="connsiteY80" fmla="*/ 152685 h 410644"/>
              <a:gd name="connsiteX81" fmla="*/ 101425 w 410122"/>
              <a:gd name="connsiteY81" fmla="*/ 158330 h 410644"/>
              <a:gd name="connsiteX82" fmla="*/ 100486 w 410122"/>
              <a:gd name="connsiteY82" fmla="*/ 164184 h 410644"/>
              <a:gd name="connsiteX83" fmla="*/ 100069 w 410122"/>
              <a:gd name="connsiteY83" fmla="*/ 170143 h 410644"/>
              <a:gd name="connsiteX84" fmla="*/ 100069 w 410122"/>
              <a:gd name="connsiteY84" fmla="*/ 275621 h 410644"/>
              <a:gd name="connsiteX85" fmla="*/ 100278 w 410122"/>
              <a:gd name="connsiteY85" fmla="*/ 280534 h 410644"/>
              <a:gd name="connsiteX86" fmla="*/ 101112 w 410122"/>
              <a:gd name="connsiteY86" fmla="*/ 285447 h 410644"/>
              <a:gd name="connsiteX87" fmla="*/ 102363 w 410122"/>
              <a:gd name="connsiteY87" fmla="*/ 290152 h 410644"/>
              <a:gd name="connsiteX88" fmla="*/ 104135 w 410122"/>
              <a:gd name="connsiteY88" fmla="*/ 294751 h 410644"/>
              <a:gd name="connsiteX89" fmla="*/ 106115 w 410122"/>
              <a:gd name="connsiteY89" fmla="*/ 298933 h 410644"/>
              <a:gd name="connsiteX90" fmla="*/ 106115 w 410122"/>
              <a:gd name="connsiteY90" fmla="*/ 303741 h 410644"/>
              <a:gd name="connsiteX91" fmla="*/ 105698 w 410122"/>
              <a:gd name="connsiteY91" fmla="*/ 307296 h 410644"/>
              <a:gd name="connsiteX92" fmla="*/ 104864 w 410122"/>
              <a:gd name="connsiteY92" fmla="*/ 310641 h 410644"/>
              <a:gd name="connsiteX93" fmla="*/ 103301 w 410122"/>
              <a:gd name="connsiteY93" fmla="*/ 313777 h 410644"/>
              <a:gd name="connsiteX94" fmla="*/ 101320 w 410122"/>
              <a:gd name="connsiteY94" fmla="*/ 316704 h 410644"/>
              <a:gd name="connsiteX95" fmla="*/ 98923 w 410122"/>
              <a:gd name="connsiteY95" fmla="*/ 319108 h 410644"/>
              <a:gd name="connsiteX96" fmla="*/ 96213 w 410122"/>
              <a:gd name="connsiteY96" fmla="*/ 321095 h 410644"/>
              <a:gd name="connsiteX97" fmla="*/ 93085 w 410122"/>
              <a:gd name="connsiteY97" fmla="*/ 322663 h 410644"/>
              <a:gd name="connsiteX98" fmla="*/ 89646 w 410122"/>
              <a:gd name="connsiteY98" fmla="*/ 323499 h 410644"/>
              <a:gd name="connsiteX99" fmla="*/ 86101 w 410122"/>
              <a:gd name="connsiteY99" fmla="*/ 323917 h 410644"/>
              <a:gd name="connsiteX100" fmla="*/ 43989 w 410122"/>
              <a:gd name="connsiteY100" fmla="*/ 323917 h 410644"/>
              <a:gd name="connsiteX101" fmla="*/ 40445 w 410122"/>
              <a:gd name="connsiteY101" fmla="*/ 323499 h 410644"/>
              <a:gd name="connsiteX102" fmla="*/ 37005 w 410122"/>
              <a:gd name="connsiteY102" fmla="*/ 322663 h 410644"/>
              <a:gd name="connsiteX103" fmla="*/ 33878 w 410122"/>
              <a:gd name="connsiteY103" fmla="*/ 321095 h 410644"/>
              <a:gd name="connsiteX104" fmla="*/ 31168 w 410122"/>
              <a:gd name="connsiteY104" fmla="*/ 319108 h 410644"/>
              <a:gd name="connsiteX105" fmla="*/ 28770 w 410122"/>
              <a:gd name="connsiteY105" fmla="*/ 316704 h 410644"/>
              <a:gd name="connsiteX106" fmla="*/ 26790 w 410122"/>
              <a:gd name="connsiteY106" fmla="*/ 313777 h 410644"/>
              <a:gd name="connsiteX107" fmla="*/ 25226 w 410122"/>
              <a:gd name="connsiteY107" fmla="*/ 310641 h 410644"/>
              <a:gd name="connsiteX108" fmla="*/ 24392 w 410122"/>
              <a:gd name="connsiteY108" fmla="*/ 307296 h 410644"/>
              <a:gd name="connsiteX109" fmla="*/ 23975 w 410122"/>
              <a:gd name="connsiteY109" fmla="*/ 303741 h 410644"/>
              <a:gd name="connsiteX110" fmla="*/ 23975 w 410122"/>
              <a:gd name="connsiteY110" fmla="*/ 223248 h 410644"/>
              <a:gd name="connsiteX111" fmla="*/ 20014 w 410122"/>
              <a:gd name="connsiteY111" fmla="*/ 223248 h 410644"/>
              <a:gd name="connsiteX112" fmla="*/ 16365 w 410122"/>
              <a:gd name="connsiteY112" fmla="*/ 222829 h 410644"/>
              <a:gd name="connsiteX113" fmla="*/ 12821 w 410122"/>
              <a:gd name="connsiteY113" fmla="*/ 221993 h 410644"/>
              <a:gd name="connsiteX114" fmla="*/ 9694 w 410122"/>
              <a:gd name="connsiteY114" fmla="*/ 220530 h 410644"/>
              <a:gd name="connsiteX115" fmla="*/ 6984 w 410122"/>
              <a:gd name="connsiteY115" fmla="*/ 218439 h 410644"/>
              <a:gd name="connsiteX116" fmla="*/ 4586 w 410122"/>
              <a:gd name="connsiteY116" fmla="*/ 216035 h 410644"/>
              <a:gd name="connsiteX117" fmla="*/ 2606 w 410122"/>
              <a:gd name="connsiteY117" fmla="*/ 213212 h 410644"/>
              <a:gd name="connsiteX118" fmla="*/ 1251 w 410122"/>
              <a:gd name="connsiteY118" fmla="*/ 210076 h 410644"/>
              <a:gd name="connsiteX119" fmla="*/ 208 w 410122"/>
              <a:gd name="connsiteY119" fmla="*/ 206626 h 410644"/>
              <a:gd name="connsiteX120" fmla="*/ 0 w 410122"/>
              <a:gd name="connsiteY120" fmla="*/ 203176 h 410644"/>
              <a:gd name="connsiteX121" fmla="*/ 0 w 410122"/>
              <a:gd name="connsiteY121" fmla="*/ 116201 h 410644"/>
              <a:gd name="connsiteX122" fmla="*/ 312 w 410122"/>
              <a:gd name="connsiteY122" fmla="*/ 112542 h 410644"/>
              <a:gd name="connsiteX123" fmla="*/ 1251 w 410122"/>
              <a:gd name="connsiteY123" fmla="*/ 109197 h 410644"/>
              <a:gd name="connsiteX124" fmla="*/ 2710 w 410122"/>
              <a:gd name="connsiteY124" fmla="*/ 106061 h 410644"/>
              <a:gd name="connsiteX125" fmla="*/ 4690 w 410122"/>
              <a:gd name="connsiteY125" fmla="*/ 103239 h 410644"/>
              <a:gd name="connsiteX126" fmla="*/ 7088 w 410122"/>
              <a:gd name="connsiteY126" fmla="*/ 100834 h 410644"/>
              <a:gd name="connsiteX127" fmla="*/ 9902 w 410122"/>
              <a:gd name="connsiteY127" fmla="*/ 98848 h 410644"/>
              <a:gd name="connsiteX128" fmla="*/ 13030 w 410122"/>
              <a:gd name="connsiteY128" fmla="*/ 97385 h 410644"/>
              <a:gd name="connsiteX129" fmla="*/ 16365 w 410122"/>
              <a:gd name="connsiteY129" fmla="*/ 96444 h 410644"/>
              <a:gd name="connsiteX130" fmla="*/ 300046 w 410122"/>
              <a:gd name="connsiteY130" fmla="*/ 95608 h 410644"/>
              <a:gd name="connsiteX131" fmla="*/ 390108 w 410122"/>
              <a:gd name="connsiteY131" fmla="*/ 95608 h 410644"/>
              <a:gd name="connsiteX132" fmla="*/ 393757 w 410122"/>
              <a:gd name="connsiteY132" fmla="*/ 96026 h 410644"/>
              <a:gd name="connsiteX133" fmla="*/ 397196 w 410122"/>
              <a:gd name="connsiteY133" fmla="*/ 96862 h 410644"/>
              <a:gd name="connsiteX134" fmla="*/ 400324 w 410122"/>
              <a:gd name="connsiteY134" fmla="*/ 98325 h 410644"/>
              <a:gd name="connsiteX135" fmla="*/ 403034 w 410122"/>
              <a:gd name="connsiteY135" fmla="*/ 100415 h 410644"/>
              <a:gd name="connsiteX136" fmla="*/ 405431 w 410122"/>
              <a:gd name="connsiteY136" fmla="*/ 102818 h 410644"/>
              <a:gd name="connsiteX137" fmla="*/ 407412 w 410122"/>
              <a:gd name="connsiteY137" fmla="*/ 105639 h 410644"/>
              <a:gd name="connsiteX138" fmla="*/ 408871 w 410122"/>
              <a:gd name="connsiteY138" fmla="*/ 108774 h 410644"/>
              <a:gd name="connsiteX139" fmla="*/ 409809 w 410122"/>
              <a:gd name="connsiteY139" fmla="*/ 112222 h 410644"/>
              <a:gd name="connsiteX140" fmla="*/ 410122 w 410122"/>
              <a:gd name="connsiteY140" fmla="*/ 115670 h 410644"/>
              <a:gd name="connsiteX141" fmla="*/ 410122 w 410122"/>
              <a:gd name="connsiteY141" fmla="*/ 202188 h 410644"/>
              <a:gd name="connsiteX142" fmla="*/ 409809 w 410122"/>
              <a:gd name="connsiteY142" fmla="*/ 205845 h 410644"/>
              <a:gd name="connsiteX143" fmla="*/ 408871 w 410122"/>
              <a:gd name="connsiteY143" fmla="*/ 209293 h 410644"/>
              <a:gd name="connsiteX144" fmla="*/ 407412 w 410122"/>
              <a:gd name="connsiteY144" fmla="*/ 212428 h 410644"/>
              <a:gd name="connsiteX145" fmla="*/ 405431 w 410122"/>
              <a:gd name="connsiteY145" fmla="*/ 215144 h 410644"/>
              <a:gd name="connsiteX146" fmla="*/ 403034 w 410122"/>
              <a:gd name="connsiteY146" fmla="*/ 217652 h 410644"/>
              <a:gd name="connsiteX147" fmla="*/ 400324 w 410122"/>
              <a:gd name="connsiteY147" fmla="*/ 219533 h 410644"/>
              <a:gd name="connsiteX148" fmla="*/ 397196 w 410122"/>
              <a:gd name="connsiteY148" fmla="*/ 221100 h 410644"/>
              <a:gd name="connsiteX149" fmla="*/ 393757 w 410122"/>
              <a:gd name="connsiteY149" fmla="*/ 222041 h 410644"/>
              <a:gd name="connsiteX150" fmla="*/ 390108 w 410122"/>
              <a:gd name="connsiteY150" fmla="*/ 222354 h 410644"/>
              <a:gd name="connsiteX151" fmla="*/ 386147 w 410122"/>
              <a:gd name="connsiteY151" fmla="*/ 222354 h 410644"/>
              <a:gd name="connsiteX152" fmla="*/ 386147 w 410122"/>
              <a:gd name="connsiteY152" fmla="*/ 302811 h 410644"/>
              <a:gd name="connsiteX153" fmla="*/ 385730 w 410122"/>
              <a:gd name="connsiteY153" fmla="*/ 306468 h 410644"/>
              <a:gd name="connsiteX154" fmla="*/ 384896 w 410122"/>
              <a:gd name="connsiteY154" fmla="*/ 309812 h 410644"/>
              <a:gd name="connsiteX155" fmla="*/ 383437 w 410122"/>
              <a:gd name="connsiteY155" fmla="*/ 312947 h 410644"/>
              <a:gd name="connsiteX156" fmla="*/ 381352 w 410122"/>
              <a:gd name="connsiteY156" fmla="*/ 315768 h 410644"/>
              <a:gd name="connsiteX157" fmla="*/ 378955 w 410122"/>
              <a:gd name="connsiteY157" fmla="*/ 318276 h 410644"/>
              <a:gd name="connsiteX158" fmla="*/ 376244 w 410122"/>
              <a:gd name="connsiteY158" fmla="*/ 320156 h 410644"/>
              <a:gd name="connsiteX159" fmla="*/ 373117 w 410122"/>
              <a:gd name="connsiteY159" fmla="*/ 321619 h 410644"/>
              <a:gd name="connsiteX160" fmla="*/ 369782 w 410122"/>
              <a:gd name="connsiteY160" fmla="*/ 322664 h 410644"/>
              <a:gd name="connsiteX161" fmla="*/ 366133 w 410122"/>
              <a:gd name="connsiteY161" fmla="*/ 322873 h 410644"/>
              <a:gd name="connsiteX162" fmla="*/ 324125 w 410122"/>
              <a:gd name="connsiteY162" fmla="*/ 322873 h 410644"/>
              <a:gd name="connsiteX163" fmla="*/ 320477 w 410122"/>
              <a:gd name="connsiteY163" fmla="*/ 322664 h 410644"/>
              <a:gd name="connsiteX164" fmla="*/ 317037 w 410122"/>
              <a:gd name="connsiteY164" fmla="*/ 321619 h 410644"/>
              <a:gd name="connsiteX165" fmla="*/ 313910 w 410122"/>
              <a:gd name="connsiteY165" fmla="*/ 320156 h 410644"/>
              <a:gd name="connsiteX166" fmla="*/ 311199 w 410122"/>
              <a:gd name="connsiteY166" fmla="*/ 318276 h 410644"/>
              <a:gd name="connsiteX167" fmla="*/ 308802 w 410122"/>
              <a:gd name="connsiteY167" fmla="*/ 315768 h 410644"/>
              <a:gd name="connsiteX168" fmla="*/ 306821 w 410122"/>
              <a:gd name="connsiteY168" fmla="*/ 312947 h 410644"/>
              <a:gd name="connsiteX169" fmla="*/ 305258 w 410122"/>
              <a:gd name="connsiteY169" fmla="*/ 309812 h 410644"/>
              <a:gd name="connsiteX170" fmla="*/ 304424 w 410122"/>
              <a:gd name="connsiteY170" fmla="*/ 306468 h 410644"/>
              <a:gd name="connsiteX171" fmla="*/ 304007 w 410122"/>
              <a:gd name="connsiteY171" fmla="*/ 302811 h 410644"/>
              <a:gd name="connsiteX172" fmla="*/ 304007 w 410122"/>
              <a:gd name="connsiteY172" fmla="*/ 298109 h 410644"/>
              <a:gd name="connsiteX173" fmla="*/ 306196 w 410122"/>
              <a:gd name="connsiteY173" fmla="*/ 293721 h 410644"/>
              <a:gd name="connsiteX174" fmla="*/ 307968 w 410122"/>
              <a:gd name="connsiteY174" fmla="*/ 289227 h 410644"/>
              <a:gd name="connsiteX175" fmla="*/ 309010 w 410122"/>
              <a:gd name="connsiteY175" fmla="*/ 284525 h 410644"/>
              <a:gd name="connsiteX176" fmla="*/ 309844 w 410122"/>
              <a:gd name="connsiteY176" fmla="*/ 279719 h 410644"/>
              <a:gd name="connsiteX177" fmla="*/ 310053 w 410122"/>
              <a:gd name="connsiteY177" fmla="*/ 274599 h 410644"/>
              <a:gd name="connsiteX178" fmla="*/ 310053 w 410122"/>
              <a:gd name="connsiteY178" fmla="*/ 169796 h 410644"/>
              <a:gd name="connsiteX179" fmla="*/ 309636 w 410122"/>
              <a:gd name="connsiteY179" fmla="*/ 163735 h 410644"/>
              <a:gd name="connsiteX180" fmla="*/ 308698 w 410122"/>
              <a:gd name="connsiteY180" fmla="*/ 157884 h 410644"/>
              <a:gd name="connsiteX181" fmla="*/ 306926 w 410122"/>
              <a:gd name="connsiteY181" fmla="*/ 152346 h 410644"/>
              <a:gd name="connsiteX182" fmla="*/ 304528 w 410122"/>
              <a:gd name="connsiteY182" fmla="*/ 146913 h 410644"/>
              <a:gd name="connsiteX183" fmla="*/ 301714 w 410122"/>
              <a:gd name="connsiteY183" fmla="*/ 142002 h 410644"/>
              <a:gd name="connsiteX184" fmla="*/ 298274 w 410122"/>
              <a:gd name="connsiteY184" fmla="*/ 137508 h 410644"/>
              <a:gd name="connsiteX185" fmla="*/ 294313 w 410122"/>
              <a:gd name="connsiteY185" fmla="*/ 133329 h 410644"/>
              <a:gd name="connsiteX186" fmla="*/ 289935 w 410122"/>
              <a:gd name="connsiteY186" fmla="*/ 129567 h 410644"/>
              <a:gd name="connsiteX187" fmla="*/ 285140 w 410122"/>
              <a:gd name="connsiteY187" fmla="*/ 126433 h 410644"/>
              <a:gd name="connsiteX188" fmla="*/ 280032 w 410122"/>
              <a:gd name="connsiteY188" fmla="*/ 123716 h 410644"/>
              <a:gd name="connsiteX189" fmla="*/ 280032 w 410122"/>
              <a:gd name="connsiteY189" fmla="*/ 115670 h 410644"/>
              <a:gd name="connsiteX190" fmla="*/ 280449 w 410122"/>
              <a:gd name="connsiteY190" fmla="*/ 112222 h 410644"/>
              <a:gd name="connsiteX191" fmla="*/ 281283 w 410122"/>
              <a:gd name="connsiteY191" fmla="*/ 108774 h 410644"/>
              <a:gd name="connsiteX192" fmla="*/ 282742 w 410122"/>
              <a:gd name="connsiteY192" fmla="*/ 105639 h 410644"/>
              <a:gd name="connsiteX193" fmla="*/ 284827 w 410122"/>
              <a:gd name="connsiteY193" fmla="*/ 102818 h 410644"/>
              <a:gd name="connsiteX194" fmla="*/ 287120 w 410122"/>
              <a:gd name="connsiteY194" fmla="*/ 100415 h 410644"/>
              <a:gd name="connsiteX195" fmla="*/ 289935 w 410122"/>
              <a:gd name="connsiteY195" fmla="*/ 98325 h 410644"/>
              <a:gd name="connsiteX196" fmla="*/ 293062 w 410122"/>
              <a:gd name="connsiteY196" fmla="*/ 96862 h 410644"/>
              <a:gd name="connsiteX197" fmla="*/ 296397 w 410122"/>
              <a:gd name="connsiteY197" fmla="*/ 96026 h 410644"/>
              <a:gd name="connsiteX198" fmla="*/ 205270 w 410122"/>
              <a:gd name="connsiteY198" fmla="*/ 40228 h 410644"/>
              <a:gd name="connsiteX199" fmla="*/ 211128 w 410122"/>
              <a:gd name="connsiteY199" fmla="*/ 40645 h 410644"/>
              <a:gd name="connsiteX200" fmla="*/ 216777 w 410122"/>
              <a:gd name="connsiteY200" fmla="*/ 41583 h 410644"/>
              <a:gd name="connsiteX201" fmla="*/ 222111 w 410122"/>
              <a:gd name="connsiteY201" fmla="*/ 43356 h 410644"/>
              <a:gd name="connsiteX202" fmla="*/ 227237 w 410122"/>
              <a:gd name="connsiteY202" fmla="*/ 45649 h 410644"/>
              <a:gd name="connsiteX203" fmla="*/ 231840 w 410122"/>
              <a:gd name="connsiteY203" fmla="*/ 48464 h 410644"/>
              <a:gd name="connsiteX204" fmla="*/ 236129 w 410122"/>
              <a:gd name="connsiteY204" fmla="*/ 51905 h 410644"/>
              <a:gd name="connsiteX205" fmla="*/ 239999 w 410122"/>
              <a:gd name="connsiteY205" fmla="*/ 55762 h 410644"/>
              <a:gd name="connsiteX206" fmla="*/ 243556 w 410122"/>
              <a:gd name="connsiteY206" fmla="*/ 60141 h 410644"/>
              <a:gd name="connsiteX207" fmla="*/ 246485 w 410122"/>
              <a:gd name="connsiteY207" fmla="*/ 64832 h 410644"/>
              <a:gd name="connsiteX208" fmla="*/ 248682 w 410122"/>
              <a:gd name="connsiteY208" fmla="*/ 69837 h 410644"/>
              <a:gd name="connsiteX209" fmla="*/ 250460 w 410122"/>
              <a:gd name="connsiteY209" fmla="*/ 75258 h 410644"/>
              <a:gd name="connsiteX210" fmla="*/ 251506 w 410122"/>
              <a:gd name="connsiteY210" fmla="*/ 80888 h 410644"/>
              <a:gd name="connsiteX211" fmla="*/ 251820 w 410122"/>
              <a:gd name="connsiteY211" fmla="*/ 86622 h 410644"/>
              <a:gd name="connsiteX212" fmla="*/ 251506 w 410122"/>
              <a:gd name="connsiteY212" fmla="*/ 92564 h 410644"/>
              <a:gd name="connsiteX213" fmla="*/ 250460 w 410122"/>
              <a:gd name="connsiteY213" fmla="*/ 98194 h 410644"/>
              <a:gd name="connsiteX214" fmla="*/ 248682 w 410122"/>
              <a:gd name="connsiteY214" fmla="*/ 103511 h 410644"/>
              <a:gd name="connsiteX215" fmla="*/ 246485 w 410122"/>
              <a:gd name="connsiteY215" fmla="*/ 108620 h 410644"/>
              <a:gd name="connsiteX216" fmla="*/ 243556 w 410122"/>
              <a:gd name="connsiteY216" fmla="*/ 113207 h 410644"/>
              <a:gd name="connsiteX217" fmla="*/ 239999 w 410122"/>
              <a:gd name="connsiteY217" fmla="*/ 117586 h 410644"/>
              <a:gd name="connsiteX218" fmla="*/ 236129 w 410122"/>
              <a:gd name="connsiteY218" fmla="*/ 121443 h 410644"/>
              <a:gd name="connsiteX219" fmla="*/ 231840 w 410122"/>
              <a:gd name="connsiteY219" fmla="*/ 124884 h 410644"/>
              <a:gd name="connsiteX220" fmla="*/ 227237 w 410122"/>
              <a:gd name="connsiteY220" fmla="*/ 127803 h 410644"/>
              <a:gd name="connsiteX221" fmla="*/ 222111 w 410122"/>
              <a:gd name="connsiteY221" fmla="*/ 130096 h 410644"/>
              <a:gd name="connsiteX222" fmla="*/ 216777 w 410122"/>
              <a:gd name="connsiteY222" fmla="*/ 131765 h 410644"/>
              <a:gd name="connsiteX223" fmla="*/ 211128 w 410122"/>
              <a:gd name="connsiteY223" fmla="*/ 132807 h 410644"/>
              <a:gd name="connsiteX224" fmla="*/ 205270 w 410122"/>
              <a:gd name="connsiteY224" fmla="*/ 133224 h 410644"/>
              <a:gd name="connsiteX225" fmla="*/ 199516 w 410122"/>
              <a:gd name="connsiteY225" fmla="*/ 132807 h 410644"/>
              <a:gd name="connsiteX226" fmla="*/ 193867 w 410122"/>
              <a:gd name="connsiteY226" fmla="*/ 131765 h 410644"/>
              <a:gd name="connsiteX227" fmla="*/ 188428 w 410122"/>
              <a:gd name="connsiteY227" fmla="*/ 130096 h 410644"/>
              <a:gd name="connsiteX228" fmla="*/ 183407 w 410122"/>
              <a:gd name="connsiteY228" fmla="*/ 127803 h 410644"/>
              <a:gd name="connsiteX229" fmla="*/ 178804 w 410122"/>
              <a:gd name="connsiteY229" fmla="*/ 124884 h 410644"/>
              <a:gd name="connsiteX230" fmla="*/ 174411 w 410122"/>
              <a:gd name="connsiteY230" fmla="*/ 121443 h 410644"/>
              <a:gd name="connsiteX231" fmla="*/ 170435 w 410122"/>
              <a:gd name="connsiteY231" fmla="*/ 117586 h 410644"/>
              <a:gd name="connsiteX232" fmla="*/ 167088 w 410122"/>
              <a:gd name="connsiteY232" fmla="*/ 113207 h 410644"/>
              <a:gd name="connsiteX233" fmla="*/ 164159 w 410122"/>
              <a:gd name="connsiteY233" fmla="*/ 108620 h 410644"/>
              <a:gd name="connsiteX234" fmla="*/ 161962 w 410122"/>
              <a:gd name="connsiteY234" fmla="*/ 103511 h 410644"/>
              <a:gd name="connsiteX235" fmla="*/ 160184 w 410122"/>
              <a:gd name="connsiteY235" fmla="*/ 98194 h 410644"/>
              <a:gd name="connsiteX236" fmla="*/ 159138 w 410122"/>
              <a:gd name="connsiteY236" fmla="*/ 92564 h 410644"/>
              <a:gd name="connsiteX237" fmla="*/ 158824 w 410122"/>
              <a:gd name="connsiteY237" fmla="*/ 86622 h 410644"/>
              <a:gd name="connsiteX238" fmla="*/ 159138 w 410122"/>
              <a:gd name="connsiteY238" fmla="*/ 80888 h 410644"/>
              <a:gd name="connsiteX239" fmla="*/ 160184 w 410122"/>
              <a:gd name="connsiteY239" fmla="*/ 75258 h 410644"/>
              <a:gd name="connsiteX240" fmla="*/ 161962 w 410122"/>
              <a:gd name="connsiteY240" fmla="*/ 69837 h 410644"/>
              <a:gd name="connsiteX241" fmla="*/ 164159 w 410122"/>
              <a:gd name="connsiteY241" fmla="*/ 64832 h 410644"/>
              <a:gd name="connsiteX242" fmla="*/ 167088 w 410122"/>
              <a:gd name="connsiteY242" fmla="*/ 60141 h 410644"/>
              <a:gd name="connsiteX243" fmla="*/ 170435 w 410122"/>
              <a:gd name="connsiteY243" fmla="*/ 55762 h 410644"/>
              <a:gd name="connsiteX244" fmla="*/ 174411 w 410122"/>
              <a:gd name="connsiteY244" fmla="*/ 51905 h 410644"/>
              <a:gd name="connsiteX245" fmla="*/ 178804 w 410122"/>
              <a:gd name="connsiteY245" fmla="*/ 48464 h 410644"/>
              <a:gd name="connsiteX246" fmla="*/ 183407 w 410122"/>
              <a:gd name="connsiteY246" fmla="*/ 45649 h 410644"/>
              <a:gd name="connsiteX247" fmla="*/ 188428 w 410122"/>
              <a:gd name="connsiteY247" fmla="*/ 43356 h 410644"/>
              <a:gd name="connsiteX248" fmla="*/ 193867 w 410122"/>
              <a:gd name="connsiteY248" fmla="*/ 41583 h 410644"/>
              <a:gd name="connsiteX249" fmla="*/ 199516 w 410122"/>
              <a:gd name="connsiteY249" fmla="*/ 40645 h 410644"/>
              <a:gd name="connsiteX250" fmla="*/ 345442 w 410122"/>
              <a:gd name="connsiteY250" fmla="*/ 0 h 410644"/>
              <a:gd name="connsiteX251" fmla="*/ 350744 w 410122"/>
              <a:gd name="connsiteY251" fmla="*/ 418 h 410644"/>
              <a:gd name="connsiteX252" fmla="*/ 356045 w 410122"/>
              <a:gd name="connsiteY252" fmla="*/ 1357 h 410644"/>
              <a:gd name="connsiteX253" fmla="*/ 361035 w 410122"/>
              <a:gd name="connsiteY253" fmla="*/ 3131 h 410644"/>
              <a:gd name="connsiteX254" fmla="*/ 365713 w 410122"/>
              <a:gd name="connsiteY254" fmla="*/ 5531 h 410644"/>
              <a:gd name="connsiteX255" fmla="*/ 369975 w 410122"/>
              <a:gd name="connsiteY255" fmla="*/ 8453 h 410644"/>
              <a:gd name="connsiteX256" fmla="*/ 373821 w 410122"/>
              <a:gd name="connsiteY256" fmla="*/ 11792 h 410644"/>
              <a:gd name="connsiteX257" fmla="*/ 377251 w 410122"/>
              <a:gd name="connsiteY257" fmla="*/ 15653 h 410644"/>
              <a:gd name="connsiteX258" fmla="*/ 380162 w 410122"/>
              <a:gd name="connsiteY258" fmla="*/ 19932 h 410644"/>
              <a:gd name="connsiteX259" fmla="*/ 382449 w 410122"/>
              <a:gd name="connsiteY259" fmla="*/ 24732 h 410644"/>
              <a:gd name="connsiteX260" fmla="*/ 384216 w 410122"/>
              <a:gd name="connsiteY260" fmla="*/ 29741 h 410644"/>
              <a:gd name="connsiteX261" fmla="*/ 385255 w 410122"/>
              <a:gd name="connsiteY261" fmla="*/ 35063 h 410644"/>
              <a:gd name="connsiteX262" fmla="*/ 385567 w 410122"/>
              <a:gd name="connsiteY262" fmla="*/ 40385 h 410644"/>
              <a:gd name="connsiteX263" fmla="*/ 385255 w 410122"/>
              <a:gd name="connsiteY263" fmla="*/ 45916 h 410644"/>
              <a:gd name="connsiteX264" fmla="*/ 384216 w 410122"/>
              <a:gd name="connsiteY264" fmla="*/ 51238 h 410644"/>
              <a:gd name="connsiteX265" fmla="*/ 382449 w 410122"/>
              <a:gd name="connsiteY265" fmla="*/ 56247 h 410644"/>
              <a:gd name="connsiteX266" fmla="*/ 380162 w 410122"/>
              <a:gd name="connsiteY266" fmla="*/ 60943 h 410644"/>
              <a:gd name="connsiteX267" fmla="*/ 377251 w 410122"/>
              <a:gd name="connsiteY267" fmla="*/ 65326 h 410644"/>
              <a:gd name="connsiteX268" fmla="*/ 373821 w 410122"/>
              <a:gd name="connsiteY268" fmla="*/ 69083 h 410644"/>
              <a:gd name="connsiteX269" fmla="*/ 369975 w 410122"/>
              <a:gd name="connsiteY269" fmla="*/ 72631 h 410644"/>
              <a:gd name="connsiteX270" fmla="*/ 365713 w 410122"/>
              <a:gd name="connsiteY270" fmla="*/ 75448 h 410644"/>
              <a:gd name="connsiteX271" fmla="*/ 361035 w 410122"/>
              <a:gd name="connsiteY271" fmla="*/ 77848 h 410644"/>
              <a:gd name="connsiteX272" fmla="*/ 356045 w 410122"/>
              <a:gd name="connsiteY272" fmla="*/ 79518 h 410644"/>
              <a:gd name="connsiteX273" fmla="*/ 350744 w 410122"/>
              <a:gd name="connsiteY273" fmla="*/ 80666 h 410644"/>
              <a:gd name="connsiteX274" fmla="*/ 345442 w 410122"/>
              <a:gd name="connsiteY274" fmla="*/ 80979 h 410644"/>
              <a:gd name="connsiteX275" fmla="*/ 339933 w 410122"/>
              <a:gd name="connsiteY275" fmla="*/ 80666 h 410644"/>
              <a:gd name="connsiteX276" fmla="*/ 334736 w 410122"/>
              <a:gd name="connsiteY276" fmla="*/ 79518 h 410644"/>
              <a:gd name="connsiteX277" fmla="*/ 329746 w 410122"/>
              <a:gd name="connsiteY277" fmla="*/ 77848 h 410644"/>
              <a:gd name="connsiteX278" fmla="*/ 325068 w 410122"/>
              <a:gd name="connsiteY278" fmla="*/ 75448 h 410644"/>
              <a:gd name="connsiteX279" fmla="*/ 320806 w 410122"/>
              <a:gd name="connsiteY279" fmla="*/ 72631 h 410644"/>
              <a:gd name="connsiteX280" fmla="*/ 316960 w 410122"/>
              <a:gd name="connsiteY280" fmla="*/ 69083 h 410644"/>
              <a:gd name="connsiteX281" fmla="*/ 313530 w 410122"/>
              <a:gd name="connsiteY281" fmla="*/ 65326 h 410644"/>
              <a:gd name="connsiteX282" fmla="*/ 310619 w 410122"/>
              <a:gd name="connsiteY282" fmla="*/ 60943 h 410644"/>
              <a:gd name="connsiteX283" fmla="*/ 308228 w 410122"/>
              <a:gd name="connsiteY283" fmla="*/ 56247 h 410644"/>
              <a:gd name="connsiteX284" fmla="*/ 306565 w 410122"/>
              <a:gd name="connsiteY284" fmla="*/ 51238 h 410644"/>
              <a:gd name="connsiteX285" fmla="*/ 305526 w 410122"/>
              <a:gd name="connsiteY285" fmla="*/ 45916 h 410644"/>
              <a:gd name="connsiteX286" fmla="*/ 305110 w 410122"/>
              <a:gd name="connsiteY286" fmla="*/ 40385 h 410644"/>
              <a:gd name="connsiteX287" fmla="*/ 305526 w 410122"/>
              <a:gd name="connsiteY287" fmla="*/ 35063 h 410644"/>
              <a:gd name="connsiteX288" fmla="*/ 306565 w 410122"/>
              <a:gd name="connsiteY288" fmla="*/ 29741 h 410644"/>
              <a:gd name="connsiteX289" fmla="*/ 308228 w 410122"/>
              <a:gd name="connsiteY289" fmla="*/ 24732 h 410644"/>
              <a:gd name="connsiteX290" fmla="*/ 310619 w 410122"/>
              <a:gd name="connsiteY290" fmla="*/ 19932 h 410644"/>
              <a:gd name="connsiteX291" fmla="*/ 313530 w 410122"/>
              <a:gd name="connsiteY291" fmla="*/ 15653 h 410644"/>
              <a:gd name="connsiteX292" fmla="*/ 316960 w 410122"/>
              <a:gd name="connsiteY292" fmla="*/ 11792 h 410644"/>
              <a:gd name="connsiteX293" fmla="*/ 320806 w 410122"/>
              <a:gd name="connsiteY293" fmla="*/ 8453 h 410644"/>
              <a:gd name="connsiteX294" fmla="*/ 325068 w 410122"/>
              <a:gd name="connsiteY294" fmla="*/ 5531 h 410644"/>
              <a:gd name="connsiteX295" fmla="*/ 329746 w 410122"/>
              <a:gd name="connsiteY295" fmla="*/ 3131 h 410644"/>
              <a:gd name="connsiteX296" fmla="*/ 334736 w 410122"/>
              <a:gd name="connsiteY296" fmla="*/ 1357 h 410644"/>
              <a:gd name="connsiteX297" fmla="*/ 339933 w 410122"/>
              <a:gd name="connsiteY297" fmla="*/ 418 h 410644"/>
              <a:gd name="connsiteX298" fmla="*/ 65045 w 410122"/>
              <a:gd name="connsiteY298" fmla="*/ 0 h 410644"/>
              <a:gd name="connsiteX299" fmla="*/ 70576 w 410122"/>
              <a:gd name="connsiteY299" fmla="*/ 418 h 410644"/>
              <a:gd name="connsiteX300" fmla="*/ 75794 w 410122"/>
              <a:gd name="connsiteY300" fmla="*/ 1357 h 410644"/>
              <a:gd name="connsiteX301" fmla="*/ 80803 w 410122"/>
              <a:gd name="connsiteY301" fmla="*/ 3131 h 410644"/>
              <a:gd name="connsiteX302" fmla="*/ 85499 w 410122"/>
              <a:gd name="connsiteY302" fmla="*/ 5531 h 410644"/>
              <a:gd name="connsiteX303" fmla="*/ 89673 w 410122"/>
              <a:gd name="connsiteY303" fmla="*/ 8453 h 410644"/>
              <a:gd name="connsiteX304" fmla="*/ 93639 w 410122"/>
              <a:gd name="connsiteY304" fmla="*/ 11792 h 410644"/>
              <a:gd name="connsiteX305" fmla="*/ 96978 w 410122"/>
              <a:gd name="connsiteY305" fmla="*/ 15653 h 410644"/>
              <a:gd name="connsiteX306" fmla="*/ 100004 w 410122"/>
              <a:gd name="connsiteY306" fmla="*/ 19932 h 410644"/>
              <a:gd name="connsiteX307" fmla="*/ 102196 w 410122"/>
              <a:gd name="connsiteY307" fmla="*/ 24732 h 410644"/>
              <a:gd name="connsiteX308" fmla="*/ 103970 w 410122"/>
              <a:gd name="connsiteY308" fmla="*/ 29741 h 410644"/>
              <a:gd name="connsiteX309" fmla="*/ 105118 w 410122"/>
              <a:gd name="connsiteY309" fmla="*/ 35063 h 410644"/>
              <a:gd name="connsiteX310" fmla="*/ 105535 w 410122"/>
              <a:gd name="connsiteY310" fmla="*/ 40385 h 410644"/>
              <a:gd name="connsiteX311" fmla="*/ 105118 w 410122"/>
              <a:gd name="connsiteY311" fmla="*/ 45916 h 410644"/>
              <a:gd name="connsiteX312" fmla="*/ 103970 w 410122"/>
              <a:gd name="connsiteY312" fmla="*/ 51238 h 410644"/>
              <a:gd name="connsiteX313" fmla="*/ 102196 w 410122"/>
              <a:gd name="connsiteY313" fmla="*/ 56247 h 410644"/>
              <a:gd name="connsiteX314" fmla="*/ 100004 w 410122"/>
              <a:gd name="connsiteY314" fmla="*/ 60943 h 410644"/>
              <a:gd name="connsiteX315" fmla="*/ 96978 w 410122"/>
              <a:gd name="connsiteY315" fmla="*/ 65326 h 410644"/>
              <a:gd name="connsiteX316" fmla="*/ 93639 w 410122"/>
              <a:gd name="connsiteY316" fmla="*/ 69083 h 410644"/>
              <a:gd name="connsiteX317" fmla="*/ 89673 w 410122"/>
              <a:gd name="connsiteY317" fmla="*/ 72631 h 410644"/>
              <a:gd name="connsiteX318" fmla="*/ 85499 w 410122"/>
              <a:gd name="connsiteY318" fmla="*/ 75448 h 410644"/>
              <a:gd name="connsiteX319" fmla="*/ 80803 w 410122"/>
              <a:gd name="connsiteY319" fmla="*/ 77848 h 410644"/>
              <a:gd name="connsiteX320" fmla="*/ 75794 w 410122"/>
              <a:gd name="connsiteY320" fmla="*/ 79518 h 410644"/>
              <a:gd name="connsiteX321" fmla="*/ 70576 w 410122"/>
              <a:gd name="connsiteY321" fmla="*/ 80666 h 410644"/>
              <a:gd name="connsiteX322" fmla="*/ 65045 w 410122"/>
              <a:gd name="connsiteY322" fmla="*/ 80979 h 410644"/>
              <a:gd name="connsiteX323" fmla="*/ 59514 w 410122"/>
              <a:gd name="connsiteY323" fmla="*/ 80666 h 410644"/>
              <a:gd name="connsiteX324" fmla="*/ 54297 w 410122"/>
              <a:gd name="connsiteY324" fmla="*/ 79518 h 410644"/>
              <a:gd name="connsiteX325" fmla="*/ 49288 w 410122"/>
              <a:gd name="connsiteY325" fmla="*/ 77848 h 410644"/>
              <a:gd name="connsiteX326" fmla="*/ 44592 w 410122"/>
              <a:gd name="connsiteY326" fmla="*/ 75448 h 410644"/>
              <a:gd name="connsiteX327" fmla="*/ 40417 w 410122"/>
              <a:gd name="connsiteY327" fmla="*/ 72631 h 410644"/>
              <a:gd name="connsiteX328" fmla="*/ 36452 w 410122"/>
              <a:gd name="connsiteY328" fmla="*/ 69083 h 410644"/>
              <a:gd name="connsiteX329" fmla="*/ 33112 w 410122"/>
              <a:gd name="connsiteY329" fmla="*/ 65326 h 410644"/>
              <a:gd name="connsiteX330" fmla="*/ 30086 w 410122"/>
              <a:gd name="connsiteY330" fmla="*/ 60943 h 410644"/>
              <a:gd name="connsiteX331" fmla="*/ 27790 w 410122"/>
              <a:gd name="connsiteY331" fmla="*/ 56247 h 410644"/>
              <a:gd name="connsiteX332" fmla="*/ 26121 w 410122"/>
              <a:gd name="connsiteY332" fmla="*/ 51238 h 410644"/>
              <a:gd name="connsiteX333" fmla="*/ 24973 w 410122"/>
              <a:gd name="connsiteY333" fmla="*/ 45916 h 410644"/>
              <a:gd name="connsiteX334" fmla="*/ 24555 w 410122"/>
              <a:gd name="connsiteY334" fmla="*/ 40385 h 410644"/>
              <a:gd name="connsiteX335" fmla="*/ 24973 w 410122"/>
              <a:gd name="connsiteY335" fmla="*/ 35063 h 410644"/>
              <a:gd name="connsiteX336" fmla="*/ 26121 w 410122"/>
              <a:gd name="connsiteY336" fmla="*/ 29741 h 410644"/>
              <a:gd name="connsiteX337" fmla="*/ 27790 w 410122"/>
              <a:gd name="connsiteY337" fmla="*/ 24732 h 410644"/>
              <a:gd name="connsiteX338" fmla="*/ 30086 w 410122"/>
              <a:gd name="connsiteY338" fmla="*/ 19932 h 410644"/>
              <a:gd name="connsiteX339" fmla="*/ 33112 w 410122"/>
              <a:gd name="connsiteY339" fmla="*/ 15653 h 410644"/>
              <a:gd name="connsiteX340" fmla="*/ 36452 w 410122"/>
              <a:gd name="connsiteY340" fmla="*/ 11792 h 410644"/>
              <a:gd name="connsiteX341" fmla="*/ 40417 w 410122"/>
              <a:gd name="connsiteY341" fmla="*/ 8453 h 410644"/>
              <a:gd name="connsiteX342" fmla="*/ 44592 w 410122"/>
              <a:gd name="connsiteY342" fmla="*/ 5531 h 410644"/>
              <a:gd name="connsiteX343" fmla="*/ 49288 w 410122"/>
              <a:gd name="connsiteY343" fmla="*/ 3131 h 410644"/>
              <a:gd name="connsiteX344" fmla="*/ 54297 w 410122"/>
              <a:gd name="connsiteY344" fmla="*/ 1357 h 410644"/>
              <a:gd name="connsiteX345" fmla="*/ 59514 w 410122"/>
              <a:gd name="connsiteY345" fmla="*/ 418 h 410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</a:cxnLst>
            <a:rect l="l" t="t" r="r" b="b"/>
            <a:pathLst>
              <a:path w="410122" h="410644">
                <a:moveTo>
                  <a:pt x="150660" y="149943"/>
                </a:moveTo>
                <a:lnTo>
                  <a:pt x="259984" y="149943"/>
                </a:lnTo>
                <a:lnTo>
                  <a:pt x="263430" y="150257"/>
                </a:lnTo>
                <a:lnTo>
                  <a:pt x="266876" y="151198"/>
                </a:lnTo>
                <a:lnTo>
                  <a:pt x="270008" y="152662"/>
                </a:lnTo>
                <a:lnTo>
                  <a:pt x="272827" y="154649"/>
                </a:lnTo>
                <a:lnTo>
                  <a:pt x="275229" y="157054"/>
                </a:lnTo>
                <a:lnTo>
                  <a:pt x="277213" y="159982"/>
                </a:lnTo>
                <a:lnTo>
                  <a:pt x="278779" y="163119"/>
                </a:lnTo>
                <a:lnTo>
                  <a:pt x="279614" y="166570"/>
                </a:lnTo>
                <a:lnTo>
                  <a:pt x="280032" y="170021"/>
                </a:lnTo>
                <a:lnTo>
                  <a:pt x="280032" y="275117"/>
                </a:lnTo>
                <a:lnTo>
                  <a:pt x="279614" y="278777"/>
                </a:lnTo>
                <a:lnTo>
                  <a:pt x="278779" y="282124"/>
                </a:lnTo>
                <a:lnTo>
                  <a:pt x="277213" y="285365"/>
                </a:lnTo>
                <a:lnTo>
                  <a:pt x="275229" y="288084"/>
                </a:lnTo>
                <a:lnTo>
                  <a:pt x="272827" y="290490"/>
                </a:lnTo>
                <a:lnTo>
                  <a:pt x="270008" y="292476"/>
                </a:lnTo>
                <a:lnTo>
                  <a:pt x="266876" y="294045"/>
                </a:lnTo>
                <a:lnTo>
                  <a:pt x="263430" y="294882"/>
                </a:lnTo>
                <a:lnTo>
                  <a:pt x="259984" y="295300"/>
                </a:lnTo>
                <a:lnTo>
                  <a:pt x="252153" y="295300"/>
                </a:lnTo>
                <a:lnTo>
                  <a:pt x="252153" y="390462"/>
                </a:lnTo>
                <a:lnTo>
                  <a:pt x="251944" y="394122"/>
                </a:lnTo>
                <a:lnTo>
                  <a:pt x="250900" y="397572"/>
                </a:lnTo>
                <a:lnTo>
                  <a:pt x="249438" y="400710"/>
                </a:lnTo>
                <a:lnTo>
                  <a:pt x="247558" y="403429"/>
                </a:lnTo>
                <a:lnTo>
                  <a:pt x="245052" y="405938"/>
                </a:lnTo>
                <a:lnTo>
                  <a:pt x="242233" y="407925"/>
                </a:lnTo>
                <a:lnTo>
                  <a:pt x="239101" y="409389"/>
                </a:lnTo>
                <a:lnTo>
                  <a:pt x="235759" y="410435"/>
                </a:lnTo>
                <a:lnTo>
                  <a:pt x="232105" y="410644"/>
                </a:lnTo>
                <a:lnTo>
                  <a:pt x="178330" y="410644"/>
                </a:lnTo>
                <a:lnTo>
                  <a:pt x="174676" y="410435"/>
                </a:lnTo>
                <a:lnTo>
                  <a:pt x="171334" y="409389"/>
                </a:lnTo>
                <a:lnTo>
                  <a:pt x="168202" y="407925"/>
                </a:lnTo>
                <a:lnTo>
                  <a:pt x="165383" y="405938"/>
                </a:lnTo>
                <a:lnTo>
                  <a:pt x="163086" y="403429"/>
                </a:lnTo>
                <a:lnTo>
                  <a:pt x="160997" y="400710"/>
                </a:lnTo>
                <a:lnTo>
                  <a:pt x="159535" y="397572"/>
                </a:lnTo>
                <a:lnTo>
                  <a:pt x="158700" y="394122"/>
                </a:lnTo>
                <a:lnTo>
                  <a:pt x="158282" y="390462"/>
                </a:lnTo>
                <a:lnTo>
                  <a:pt x="158282" y="295614"/>
                </a:lnTo>
                <a:lnTo>
                  <a:pt x="150660" y="295614"/>
                </a:lnTo>
                <a:lnTo>
                  <a:pt x="147005" y="295300"/>
                </a:lnTo>
                <a:lnTo>
                  <a:pt x="143664" y="294359"/>
                </a:lnTo>
                <a:lnTo>
                  <a:pt x="140532" y="292895"/>
                </a:lnTo>
                <a:lnTo>
                  <a:pt x="137712" y="290803"/>
                </a:lnTo>
                <a:lnTo>
                  <a:pt x="135206" y="288503"/>
                </a:lnTo>
                <a:lnTo>
                  <a:pt x="133327" y="285575"/>
                </a:lnTo>
                <a:lnTo>
                  <a:pt x="131865" y="282437"/>
                </a:lnTo>
                <a:lnTo>
                  <a:pt x="130821" y="278986"/>
                </a:lnTo>
                <a:lnTo>
                  <a:pt x="130612" y="275536"/>
                </a:lnTo>
                <a:lnTo>
                  <a:pt x="130612" y="170021"/>
                </a:lnTo>
                <a:lnTo>
                  <a:pt x="130821" y="166570"/>
                </a:lnTo>
                <a:lnTo>
                  <a:pt x="131761" y="163119"/>
                </a:lnTo>
                <a:lnTo>
                  <a:pt x="133222" y="159982"/>
                </a:lnTo>
                <a:lnTo>
                  <a:pt x="135206" y="157054"/>
                </a:lnTo>
                <a:lnTo>
                  <a:pt x="137608" y="154649"/>
                </a:lnTo>
                <a:lnTo>
                  <a:pt x="140323" y="152662"/>
                </a:lnTo>
                <a:lnTo>
                  <a:pt x="143455" y="151198"/>
                </a:lnTo>
                <a:lnTo>
                  <a:pt x="146901" y="150257"/>
                </a:lnTo>
                <a:close/>
                <a:moveTo>
                  <a:pt x="20014" y="96130"/>
                </a:moveTo>
                <a:lnTo>
                  <a:pt x="110076" y="96130"/>
                </a:lnTo>
                <a:lnTo>
                  <a:pt x="113725" y="96444"/>
                </a:lnTo>
                <a:lnTo>
                  <a:pt x="117060" y="97385"/>
                </a:lnTo>
                <a:lnTo>
                  <a:pt x="120187" y="98848"/>
                </a:lnTo>
                <a:lnTo>
                  <a:pt x="123002" y="100834"/>
                </a:lnTo>
                <a:lnTo>
                  <a:pt x="125399" y="103239"/>
                </a:lnTo>
                <a:lnTo>
                  <a:pt x="127380" y="106061"/>
                </a:lnTo>
                <a:lnTo>
                  <a:pt x="128839" y="109197"/>
                </a:lnTo>
                <a:lnTo>
                  <a:pt x="129777" y="112542"/>
                </a:lnTo>
                <a:lnTo>
                  <a:pt x="130090" y="116201"/>
                </a:lnTo>
                <a:lnTo>
                  <a:pt x="130090" y="124251"/>
                </a:lnTo>
                <a:lnTo>
                  <a:pt x="124982" y="126864"/>
                </a:lnTo>
                <a:lnTo>
                  <a:pt x="120187" y="130000"/>
                </a:lnTo>
                <a:lnTo>
                  <a:pt x="115809" y="133659"/>
                </a:lnTo>
                <a:lnTo>
                  <a:pt x="111848" y="137841"/>
                </a:lnTo>
                <a:lnTo>
                  <a:pt x="108513" y="142545"/>
                </a:lnTo>
                <a:lnTo>
                  <a:pt x="105594" y="147353"/>
                </a:lnTo>
                <a:lnTo>
                  <a:pt x="103197" y="152685"/>
                </a:lnTo>
                <a:lnTo>
                  <a:pt x="101425" y="158330"/>
                </a:lnTo>
                <a:lnTo>
                  <a:pt x="100486" y="164184"/>
                </a:lnTo>
                <a:lnTo>
                  <a:pt x="100069" y="170143"/>
                </a:lnTo>
                <a:lnTo>
                  <a:pt x="100069" y="275621"/>
                </a:lnTo>
                <a:lnTo>
                  <a:pt x="100278" y="280534"/>
                </a:lnTo>
                <a:lnTo>
                  <a:pt x="101112" y="285447"/>
                </a:lnTo>
                <a:lnTo>
                  <a:pt x="102363" y="290152"/>
                </a:lnTo>
                <a:lnTo>
                  <a:pt x="104135" y="294751"/>
                </a:lnTo>
                <a:lnTo>
                  <a:pt x="106115" y="298933"/>
                </a:lnTo>
                <a:lnTo>
                  <a:pt x="106115" y="303741"/>
                </a:lnTo>
                <a:lnTo>
                  <a:pt x="105698" y="307296"/>
                </a:lnTo>
                <a:lnTo>
                  <a:pt x="104864" y="310641"/>
                </a:lnTo>
                <a:lnTo>
                  <a:pt x="103301" y="313777"/>
                </a:lnTo>
                <a:lnTo>
                  <a:pt x="101320" y="316704"/>
                </a:lnTo>
                <a:lnTo>
                  <a:pt x="98923" y="319108"/>
                </a:lnTo>
                <a:lnTo>
                  <a:pt x="96213" y="321095"/>
                </a:lnTo>
                <a:lnTo>
                  <a:pt x="93085" y="322663"/>
                </a:lnTo>
                <a:lnTo>
                  <a:pt x="89646" y="323499"/>
                </a:lnTo>
                <a:lnTo>
                  <a:pt x="86101" y="323917"/>
                </a:lnTo>
                <a:lnTo>
                  <a:pt x="43989" y="323917"/>
                </a:lnTo>
                <a:lnTo>
                  <a:pt x="40445" y="323499"/>
                </a:lnTo>
                <a:lnTo>
                  <a:pt x="37005" y="322663"/>
                </a:lnTo>
                <a:lnTo>
                  <a:pt x="33878" y="321095"/>
                </a:lnTo>
                <a:lnTo>
                  <a:pt x="31168" y="319108"/>
                </a:lnTo>
                <a:lnTo>
                  <a:pt x="28770" y="316704"/>
                </a:lnTo>
                <a:lnTo>
                  <a:pt x="26790" y="313777"/>
                </a:lnTo>
                <a:lnTo>
                  <a:pt x="25226" y="310641"/>
                </a:lnTo>
                <a:lnTo>
                  <a:pt x="24392" y="307296"/>
                </a:lnTo>
                <a:lnTo>
                  <a:pt x="23975" y="303741"/>
                </a:lnTo>
                <a:lnTo>
                  <a:pt x="23975" y="223248"/>
                </a:lnTo>
                <a:lnTo>
                  <a:pt x="20014" y="223248"/>
                </a:lnTo>
                <a:lnTo>
                  <a:pt x="16365" y="222829"/>
                </a:lnTo>
                <a:lnTo>
                  <a:pt x="12821" y="221993"/>
                </a:lnTo>
                <a:lnTo>
                  <a:pt x="9694" y="220530"/>
                </a:lnTo>
                <a:lnTo>
                  <a:pt x="6984" y="218439"/>
                </a:lnTo>
                <a:lnTo>
                  <a:pt x="4586" y="216035"/>
                </a:lnTo>
                <a:lnTo>
                  <a:pt x="2606" y="213212"/>
                </a:lnTo>
                <a:lnTo>
                  <a:pt x="1251" y="210076"/>
                </a:lnTo>
                <a:lnTo>
                  <a:pt x="208" y="206626"/>
                </a:lnTo>
                <a:lnTo>
                  <a:pt x="0" y="203176"/>
                </a:lnTo>
                <a:lnTo>
                  <a:pt x="0" y="116201"/>
                </a:lnTo>
                <a:lnTo>
                  <a:pt x="312" y="112542"/>
                </a:lnTo>
                <a:lnTo>
                  <a:pt x="1251" y="109197"/>
                </a:lnTo>
                <a:lnTo>
                  <a:pt x="2710" y="106061"/>
                </a:lnTo>
                <a:lnTo>
                  <a:pt x="4690" y="103239"/>
                </a:lnTo>
                <a:lnTo>
                  <a:pt x="7088" y="100834"/>
                </a:lnTo>
                <a:lnTo>
                  <a:pt x="9902" y="98848"/>
                </a:lnTo>
                <a:lnTo>
                  <a:pt x="13030" y="97385"/>
                </a:lnTo>
                <a:lnTo>
                  <a:pt x="16365" y="96444"/>
                </a:lnTo>
                <a:close/>
                <a:moveTo>
                  <a:pt x="300046" y="95608"/>
                </a:moveTo>
                <a:lnTo>
                  <a:pt x="390108" y="95608"/>
                </a:lnTo>
                <a:lnTo>
                  <a:pt x="393757" y="96026"/>
                </a:lnTo>
                <a:lnTo>
                  <a:pt x="397196" y="96862"/>
                </a:lnTo>
                <a:lnTo>
                  <a:pt x="400324" y="98325"/>
                </a:lnTo>
                <a:lnTo>
                  <a:pt x="403034" y="100415"/>
                </a:lnTo>
                <a:lnTo>
                  <a:pt x="405431" y="102818"/>
                </a:lnTo>
                <a:lnTo>
                  <a:pt x="407412" y="105639"/>
                </a:lnTo>
                <a:lnTo>
                  <a:pt x="408871" y="108774"/>
                </a:lnTo>
                <a:lnTo>
                  <a:pt x="409809" y="112222"/>
                </a:lnTo>
                <a:lnTo>
                  <a:pt x="410122" y="115670"/>
                </a:lnTo>
                <a:lnTo>
                  <a:pt x="410122" y="202188"/>
                </a:lnTo>
                <a:lnTo>
                  <a:pt x="409809" y="205845"/>
                </a:lnTo>
                <a:lnTo>
                  <a:pt x="408871" y="209293"/>
                </a:lnTo>
                <a:lnTo>
                  <a:pt x="407412" y="212428"/>
                </a:lnTo>
                <a:lnTo>
                  <a:pt x="405431" y="215144"/>
                </a:lnTo>
                <a:lnTo>
                  <a:pt x="403034" y="217652"/>
                </a:lnTo>
                <a:lnTo>
                  <a:pt x="400324" y="219533"/>
                </a:lnTo>
                <a:lnTo>
                  <a:pt x="397196" y="221100"/>
                </a:lnTo>
                <a:lnTo>
                  <a:pt x="393757" y="222041"/>
                </a:lnTo>
                <a:lnTo>
                  <a:pt x="390108" y="222354"/>
                </a:lnTo>
                <a:lnTo>
                  <a:pt x="386147" y="222354"/>
                </a:lnTo>
                <a:lnTo>
                  <a:pt x="386147" y="302811"/>
                </a:lnTo>
                <a:lnTo>
                  <a:pt x="385730" y="306468"/>
                </a:lnTo>
                <a:lnTo>
                  <a:pt x="384896" y="309812"/>
                </a:lnTo>
                <a:lnTo>
                  <a:pt x="383437" y="312947"/>
                </a:lnTo>
                <a:lnTo>
                  <a:pt x="381352" y="315768"/>
                </a:lnTo>
                <a:lnTo>
                  <a:pt x="378955" y="318276"/>
                </a:lnTo>
                <a:lnTo>
                  <a:pt x="376244" y="320156"/>
                </a:lnTo>
                <a:lnTo>
                  <a:pt x="373117" y="321619"/>
                </a:lnTo>
                <a:lnTo>
                  <a:pt x="369782" y="322664"/>
                </a:lnTo>
                <a:lnTo>
                  <a:pt x="366133" y="322873"/>
                </a:lnTo>
                <a:lnTo>
                  <a:pt x="324125" y="322873"/>
                </a:lnTo>
                <a:lnTo>
                  <a:pt x="320477" y="322664"/>
                </a:lnTo>
                <a:lnTo>
                  <a:pt x="317037" y="321619"/>
                </a:lnTo>
                <a:lnTo>
                  <a:pt x="313910" y="320156"/>
                </a:lnTo>
                <a:lnTo>
                  <a:pt x="311199" y="318276"/>
                </a:lnTo>
                <a:lnTo>
                  <a:pt x="308802" y="315768"/>
                </a:lnTo>
                <a:lnTo>
                  <a:pt x="306821" y="312947"/>
                </a:lnTo>
                <a:lnTo>
                  <a:pt x="305258" y="309812"/>
                </a:lnTo>
                <a:lnTo>
                  <a:pt x="304424" y="306468"/>
                </a:lnTo>
                <a:lnTo>
                  <a:pt x="304007" y="302811"/>
                </a:lnTo>
                <a:lnTo>
                  <a:pt x="304007" y="298109"/>
                </a:lnTo>
                <a:lnTo>
                  <a:pt x="306196" y="293721"/>
                </a:lnTo>
                <a:lnTo>
                  <a:pt x="307968" y="289227"/>
                </a:lnTo>
                <a:lnTo>
                  <a:pt x="309010" y="284525"/>
                </a:lnTo>
                <a:lnTo>
                  <a:pt x="309844" y="279719"/>
                </a:lnTo>
                <a:lnTo>
                  <a:pt x="310053" y="274599"/>
                </a:lnTo>
                <a:lnTo>
                  <a:pt x="310053" y="169796"/>
                </a:lnTo>
                <a:lnTo>
                  <a:pt x="309636" y="163735"/>
                </a:lnTo>
                <a:lnTo>
                  <a:pt x="308698" y="157884"/>
                </a:lnTo>
                <a:lnTo>
                  <a:pt x="306926" y="152346"/>
                </a:lnTo>
                <a:lnTo>
                  <a:pt x="304528" y="146913"/>
                </a:lnTo>
                <a:lnTo>
                  <a:pt x="301714" y="142002"/>
                </a:lnTo>
                <a:lnTo>
                  <a:pt x="298274" y="137508"/>
                </a:lnTo>
                <a:lnTo>
                  <a:pt x="294313" y="133329"/>
                </a:lnTo>
                <a:lnTo>
                  <a:pt x="289935" y="129567"/>
                </a:lnTo>
                <a:lnTo>
                  <a:pt x="285140" y="126433"/>
                </a:lnTo>
                <a:lnTo>
                  <a:pt x="280032" y="123716"/>
                </a:lnTo>
                <a:lnTo>
                  <a:pt x="280032" y="115670"/>
                </a:lnTo>
                <a:lnTo>
                  <a:pt x="280449" y="112222"/>
                </a:lnTo>
                <a:lnTo>
                  <a:pt x="281283" y="108774"/>
                </a:lnTo>
                <a:lnTo>
                  <a:pt x="282742" y="105639"/>
                </a:lnTo>
                <a:lnTo>
                  <a:pt x="284827" y="102818"/>
                </a:lnTo>
                <a:lnTo>
                  <a:pt x="287120" y="100415"/>
                </a:lnTo>
                <a:lnTo>
                  <a:pt x="289935" y="98325"/>
                </a:lnTo>
                <a:lnTo>
                  <a:pt x="293062" y="96862"/>
                </a:lnTo>
                <a:lnTo>
                  <a:pt x="296397" y="96026"/>
                </a:lnTo>
                <a:close/>
                <a:moveTo>
                  <a:pt x="205270" y="40228"/>
                </a:moveTo>
                <a:lnTo>
                  <a:pt x="211128" y="40645"/>
                </a:lnTo>
                <a:lnTo>
                  <a:pt x="216777" y="41583"/>
                </a:lnTo>
                <a:lnTo>
                  <a:pt x="222111" y="43356"/>
                </a:lnTo>
                <a:lnTo>
                  <a:pt x="227237" y="45649"/>
                </a:lnTo>
                <a:lnTo>
                  <a:pt x="231840" y="48464"/>
                </a:lnTo>
                <a:lnTo>
                  <a:pt x="236129" y="51905"/>
                </a:lnTo>
                <a:lnTo>
                  <a:pt x="239999" y="55762"/>
                </a:lnTo>
                <a:lnTo>
                  <a:pt x="243556" y="60141"/>
                </a:lnTo>
                <a:lnTo>
                  <a:pt x="246485" y="64832"/>
                </a:lnTo>
                <a:lnTo>
                  <a:pt x="248682" y="69837"/>
                </a:lnTo>
                <a:lnTo>
                  <a:pt x="250460" y="75258"/>
                </a:lnTo>
                <a:lnTo>
                  <a:pt x="251506" y="80888"/>
                </a:lnTo>
                <a:lnTo>
                  <a:pt x="251820" y="86622"/>
                </a:lnTo>
                <a:lnTo>
                  <a:pt x="251506" y="92564"/>
                </a:lnTo>
                <a:lnTo>
                  <a:pt x="250460" y="98194"/>
                </a:lnTo>
                <a:lnTo>
                  <a:pt x="248682" y="103511"/>
                </a:lnTo>
                <a:lnTo>
                  <a:pt x="246485" y="108620"/>
                </a:lnTo>
                <a:lnTo>
                  <a:pt x="243556" y="113207"/>
                </a:lnTo>
                <a:lnTo>
                  <a:pt x="239999" y="117586"/>
                </a:lnTo>
                <a:lnTo>
                  <a:pt x="236129" y="121443"/>
                </a:lnTo>
                <a:lnTo>
                  <a:pt x="231840" y="124884"/>
                </a:lnTo>
                <a:lnTo>
                  <a:pt x="227237" y="127803"/>
                </a:lnTo>
                <a:lnTo>
                  <a:pt x="222111" y="130096"/>
                </a:lnTo>
                <a:lnTo>
                  <a:pt x="216777" y="131765"/>
                </a:lnTo>
                <a:lnTo>
                  <a:pt x="211128" y="132807"/>
                </a:lnTo>
                <a:lnTo>
                  <a:pt x="205270" y="133224"/>
                </a:lnTo>
                <a:lnTo>
                  <a:pt x="199516" y="132807"/>
                </a:lnTo>
                <a:lnTo>
                  <a:pt x="193867" y="131765"/>
                </a:lnTo>
                <a:lnTo>
                  <a:pt x="188428" y="130096"/>
                </a:lnTo>
                <a:lnTo>
                  <a:pt x="183407" y="127803"/>
                </a:lnTo>
                <a:lnTo>
                  <a:pt x="178804" y="124884"/>
                </a:lnTo>
                <a:lnTo>
                  <a:pt x="174411" y="121443"/>
                </a:lnTo>
                <a:lnTo>
                  <a:pt x="170435" y="117586"/>
                </a:lnTo>
                <a:lnTo>
                  <a:pt x="167088" y="113207"/>
                </a:lnTo>
                <a:lnTo>
                  <a:pt x="164159" y="108620"/>
                </a:lnTo>
                <a:lnTo>
                  <a:pt x="161962" y="103511"/>
                </a:lnTo>
                <a:lnTo>
                  <a:pt x="160184" y="98194"/>
                </a:lnTo>
                <a:lnTo>
                  <a:pt x="159138" y="92564"/>
                </a:lnTo>
                <a:lnTo>
                  <a:pt x="158824" y="86622"/>
                </a:lnTo>
                <a:lnTo>
                  <a:pt x="159138" y="80888"/>
                </a:lnTo>
                <a:lnTo>
                  <a:pt x="160184" y="75258"/>
                </a:lnTo>
                <a:lnTo>
                  <a:pt x="161962" y="69837"/>
                </a:lnTo>
                <a:lnTo>
                  <a:pt x="164159" y="64832"/>
                </a:lnTo>
                <a:lnTo>
                  <a:pt x="167088" y="60141"/>
                </a:lnTo>
                <a:lnTo>
                  <a:pt x="170435" y="55762"/>
                </a:lnTo>
                <a:lnTo>
                  <a:pt x="174411" y="51905"/>
                </a:lnTo>
                <a:lnTo>
                  <a:pt x="178804" y="48464"/>
                </a:lnTo>
                <a:lnTo>
                  <a:pt x="183407" y="45649"/>
                </a:lnTo>
                <a:lnTo>
                  <a:pt x="188428" y="43356"/>
                </a:lnTo>
                <a:lnTo>
                  <a:pt x="193867" y="41583"/>
                </a:lnTo>
                <a:lnTo>
                  <a:pt x="199516" y="40645"/>
                </a:lnTo>
                <a:close/>
                <a:moveTo>
                  <a:pt x="345442" y="0"/>
                </a:moveTo>
                <a:lnTo>
                  <a:pt x="350744" y="418"/>
                </a:lnTo>
                <a:lnTo>
                  <a:pt x="356045" y="1357"/>
                </a:lnTo>
                <a:lnTo>
                  <a:pt x="361035" y="3131"/>
                </a:lnTo>
                <a:lnTo>
                  <a:pt x="365713" y="5531"/>
                </a:lnTo>
                <a:lnTo>
                  <a:pt x="369975" y="8453"/>
                </a:lnTo>
                <a:lnTo>
                  <a:pt x="373821" y="11792"/>
                </a:lnTo>
                <a:lnTo>
                  <a:pt x="377251" y="15653"/>
                </a:lnTo>
                <a:lnTo>
                  <a:pt x="380162" y="19932"/>
                </a:lnTo>
                <a:lnTo>
                  <a:pt x="382449" y="24732"/>
                </a:lnTo>
                <a:lnTo>
                  <a:pt x="384216" y="29741"/>
                </a:lnTo>
                <a:lnTo>
                  <a:pt x="385255" y="35063"/>
                </a:lnTo>
                <a:lnTo>
                  <a:pt x="385567" y="40385"/>
                </a:lnTo>
                <a:lnTo>
                  <a:pt x="385255" y="45916"/>
                </a:lnTo>
                <a:lnTo>
                  <a:pt x="384216" y="51238"/>
                </a:lnTo>
                <a:lnTo>
                  <a:pt x="382449" y="56247"/>
                </a:lnTo>
                <a:lnTo>
                  <a:pt x="380162" y="60943"/>
                </a:lnTo>
                <a:lnTo>
                  <a:pt x="377251" y="65326"/>
                </a:lnTo>
                <a:lnTo>
                  <a:pt x="373821" y="69083"/>
                </a:lnTo>
                <a:lnTo>
                  <a:pt x="369975" y="72631"/>
                </a:lnTo>
                <a:lnTo>
                  <a:pt x="365713" y="75448"/>
                </a:lnTo>
                <a:lnTo>
                  <a:pt x="361035" y="77848"/>
                </a:lnTo>
                <a:lnTo>
                  <a:pt x="356045" y="79518"/>
                </a:lnTo>
                <a:lnTo>
                  <a:pt x="350744" y="80666"/>
                </a:lnTo>
                <a:lnTo>
                  <a:pt x="345442" y="80979"/>
                </a:lnTo>
                <a:lnTo>
                  <a:pt x="339933" y="80666"/>
                </a:lnTo>
                <a:lnTo>
                  <a:pt x="334736" y="79518"/>
                </a:lnTo>
                <a:lnTo>
                  <a:pt x="329746" y="77848"/>
                </a:lnTo>
                <a:lnTo>
                  <a:pt x="325068" y="75448"/>
                </a:lnTo>
                <a:lnTo>
                  <a:pt x="320806" y="72631"/>
                </a:lnTo>
                <a:lnTo>
                  <a:pt x="316960" y="69083"/>
                </a:lnTo>
                <a:lnTo>
                  <a:pt x="313530" y="65326"/>
                </a:lnTo>
                <a:lnTo>
                  <a:pt x="310619" y="60943"/>
                </a:lnTo>
                <a:lnTo>
                  <a:pt x="308228" y="56247"/>
                </a:lnTo>
                <a:lnTo>
                  <a:pt x="306565" y="51238"/>
                </a:lnTo>
                <a:lnTo>
                  <a:pt x="305526" y="45916"/>
                </a:lnTo>
                <a:lnTo>
                  <a:pt x="305110" y="40385"/>
                </a:lnTo>
                <a:lnTo>
                  <a:pt x="305526" y="35063"/>
                </a:lnTo>
                <a:lnTo>
                  <a:pt x="306565" y="29741"/>
                </a:lnTo>
                <a:lnTo>
                  <a:pt x="308228" y="24732"/>
                </a:lnTo>
                <a:lnTo>
                  <a:pt x="310619" y="19932"/>
                </a:lnTo>
                <a:lnTo>
                  <a:pt x="313530" y="15653"/>
                </a:lnTo>
                <a:lnTo>
                  <a:pt x="316960" y="11792"/>
                </a:lnTo>
                <a:lnTo>
                  <a:pt x="320806" y="8453"/>
                </a:lnTo>
                <a:lnTo>
                  <a:pt x="325068" y="5531"/>
                </a:lnTo>
                <a:lnTo>
                  <a:pt x="329746" y="3131"/>
                </a:lnTo>
                <a:lnTo>
                  <a:pt x="334736" y="1357"/>
                </a:lnTo>
                <a:lnTo>
                  <a:pt x="339933" y="418"/>
                </a:lnTo>
                <a:close/>
                <a:moveTo>
                  <a:pt x="65045" y="0"/>
                </a:moveTo>
                <a:lnTo>
                  <a:pt x="70576" y="418"/>
                </a:lnTo>
                <a:lnTo>
                  <a:pt x="75794" y="1357"/>
                </a:lnTo>
                <a:lnTo>
                  <a:pt x="80803" y="3131"/>
                </a:lnTo>
                <a:lnTo>
                  <a:pt x="85499" y="5531"/>
                </a:lnTo>
                <a:lnTo>
                  <a:pt x="89673" y="8453"/>
                </a:lnTo>
                <a:lnTo>
                  <a:pt x="93639" y="11792"/>
                </a:lnTo>
                <a:lnTo>
                  <a:pt x="96978" y="15653"/>
                </a:lnTo>
                <a:lnTo>
                  <a:pt x="100004" y="19932"/>
                </a:lnTo>
                <a:lnTo>
                  <a:pt x="102196" y="24732"/>
                </a:lnTo>
                <a:lnTo>
                  <a:pt x="103970" y="29741"/>
                </a:lnTo>
                <a:lnTo>
                  <a:pt x="105118" y="35063"/>
                </a:lnTo>
                <a:lnTo>
                  <a:pt x="105535" y="40385"/>
                </a:lnTo>
                <a:lnTo>
                  <a:pt x="105118" y="45916"/>
                </a:lnTo>
                <a:lnTo>
                  <a:pt x="103970" y="51238"/>
                </a:lnTo>
                <a:lnTo>
                  <a:pt x="102196" y="56247"/>
                </a:lnTo>
                <a:lnTo>
                  <a:pt x="100004" y="60943"/>
                </a:lnTo>
                <a:lnTo>
                  <a:pt x="96978" y="65326"/>
                </a:lnTo>
                <a:lnTo>
                  <a:pt x="93639" y="69083"/>
                </a:lnTo>
                <a:lnTo>
                  <a:pt x="89673" y="72631"/>
                </a:lnTo>
                <a:lnTo>
                  <a:pt x="85499" y="75448"/>
                </a:lnTo>
                <a:lnTo>
                  <a:pt x="80803" y="77848"/>
                </a:lnTo>
                <a:lnTo>
                  <a:pt x="75794" y="79518"/>
                </a:lnTo>
                <a:lnTo>
                  <a:pt x="70576" y="80666"/>
                </a:lnTo>
                <a:lnTo>
                  <a:pt x="65045" y="80979"/>
                </a:lnTo>
                <a:lnTo>
                  <a:pt x="59514" y="80666"/>
                </a:lnTo>
                <a:lnTo>
                  <a:pt x="54297" y="79518"/>
                </a:lnTo>
                <a:lnTo>
                  <a:pt x="49288" y="77848"/>
                </a:lnTo>
                <a:lnTo>
                  <a:pt x="44592" y="75448"/>
                </a:lnTo>
                <a:lnTo>
                  <a:pt x="40417" y="72631"/>
                </a:lnTo>
                <a:lnTo>
                  <a:pt x="36452" y="69083"/>
                </a:lnTo>
                <a:lnTo>
                  <a:pt x="33112" y="65326"/>
                </a:lnTo>
                <a:lnTo>
                  <a:pt x="30086" y="60943"/>
                </a:lnTo>
                <a:lnTo>
                  <a:pt x="27790" y="56247"/>
                </a:lnTo>
                <a:lnTo>
                  <a:pt x="26121" y="51238"/>
                </a:lnTo>
                <a:lnTo>
                  <a:pt x="24973" y="45916"/>
                </a:lnTo>
                <a:lnTo>
                  <a:pt x="24555" y="40385"/>
                </a:lnTo>
                <a:lnTo>
                  <a:pt x="24973" y="35063"/>
                </a:lnTo>
                <a:lnTo>
                  <a:pt x="26121" y="29741"/>
                </a:lnTo>
                <a:lnTo>
                  <a:pt x="27790" y="24732"/>
                </a:lnTo>
                <a:lnTo>
                  <a:pt x="30086" y="19932"/>
                </a:lnTo>
                <a:lnTo>
                  <a:pt x="33112" y="15653"/>
                </a:lnTo>
                <a:lnTo>
                  <a:pt x="36452" y="11792"/>
                </a:lnTo>
                <a:lnTo>
                  <a:pt x="40417" y="8453"/>
                </a:lnTo>
                <a:lnTo>
                  <a:pt x="44592" y="5531"/>
                </a:lnTo>
                <a:lnTo>
                  <a:pt x="49288" y="3131"/>
                </a:lnTo>
                <a:lnTo>
                  <a:pt x="54297" y="1357"/>
                </a:lnTo>
                <a:lnTo>
                  <a:pt x="59514" y="41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cxnSp>
        <p:nvCxnSpPr>
          <p:cNvPr id="13" name="直接连接符 12"/>
          <p:cNvCxnSpPr>
            <a:stCxn id="20" idx="2"/>
            <a:endCxn id="18" idx="6"/>
          </p:cNvCxnSpPr>
          <p:nvPr/>
        </p:nvCxnSpPr>
        <p:spPr>
          <a:xfrm>
            <a:off x="9396017" y="3262247"/>
            <a:ext cx="66040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653178" y="4137840"/>
            <a:ext cx="1787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516268" y="4149582"/>
            <a:ext cx="1787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01542" y="4137840"/>
            <a:ext cx="1787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751458" y="4127379"/>
            <a:ext cx="1787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3" name="矩形: 圆角 32"/>
          <p:cNvSpPr/>
          <p:nvPr/>
        </p:nvSpPr>
        <p:spPr>
          <a:xfrm>
            <a:off x="4687319" y="5269246"/>
            <a:ext cx="2677045" cy="679052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084269" y="5405858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6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7" name="矩形: 圆角 36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îṩľiḑé"/>
          <p:cNvSpPr/>
          <p:nvPr/>
        </p:nvSpPr>
        <p:spPr bwMode="auto">
          <a:xfrm>
            <a:off x="5467515" y="2644834"/>
            <a:ext cx="1345869" cy="1252163"/>
          </a:xfrm>
          <a:custGeom>
            <a:avLst/>
            <a:gdLst>
              <a:gd name="connsiteX0" fmla="*/ 362096 w 576922"/>
              <a:gd name="connsiteY0" fmla="*/ 472751 h 536754"/>
              <a:gd name="connsiteX1" fmla="*/ 376350 w 576922"/>
              <a:gd name="connsiteY1" fmla="*/ 536754 h 536754"/>
              <a:gd name="connsiteX2" fmla="*/ 362096 w 576922"/>
              <a:gd name="connsiteY2" fmla="*/ 536754 h 536754"/>
              <a:gd name="connsiteX3" fmla="*/ 214826 w 576922"/>
              <a:gd name="connsiteY3" fmla="*/ 472751 h 536754"/>
              <a:gd name="connsiteX4" fmla="*/ 214826 w 576922"/>
              <a:gd name="connsiteY4" fmla="*/ 536754 h 536754"/>
              <a:gd name="connsiteX5" fmla="*/ 200572 w 576922"/>
              <a:gd name="connsiteY5" fmla="*/ 536754 h 536754"/>
              <a:gd name="connsiteX6" fmla="*/ 288461 w 576922"/>
              <a:gd name="connsiteY6" fmla="*/ 200761 h 536754"/>
              <a:gd name="connsiteX7" fmla="*/ 221958 w 576922"/>
              <a:gd name="connsiteY7" fmla="*/ 267171 h 536754"/>
              <a:gd name="connsiteX8" fmla="*/ 288461 w 576922"/>
              <a:gd name="connsiteY8" fmla="*/ 346317 h 536754"/>
              <a:gd name="connsiteX9" fmla="*/ 354963 w 576922"/>
              <a:gd name="connsiteY9" fmla="*/ 267171 h 536754"/>
              <a:gd name="connsiteX10" fmla="*/ 288461 w 576922"/>
              <a:gd name="connsiteY10" fmla="*/ 200761 h 536754"/>
              <a:gd name="connsiteX11" fmla="*/ 279958 w 576922"/>
              <a:gd name="connsiteY11" fmla="*/ 97355 h 536754"/>
              <a:gd name="connsiteX12" fmla="*/ 296963 w 576922"/>
              <a:gd name="connsiteY12" fmla="*/ 97355 h 536754"/>
              <a:gd name="connsiteX13" fmla="*/ 494649 w 576922"/>
              <a:gd name="connsiteY13" fmla="*/ 267626 h 536754"/>
              <a:gd name="connsiteX14" fmla="*/ 499204 w 576922"/>
              <a:gd name="connsiteY14" fmla="*/ 277481 h 536754"/>
              <a:gd name="connsiteX15" fmla="*/ 499204 w 576922"/>
              <a:gd name="connsiteY15" fmla="*/ 523715 h 536754"/>
              <a:gd name="connsiteX16" fmla="*/ 486147 w 576922"/>
              <a:gd name="connsiteY16" fmla="*/ 536754 h 536754"/>
              <a:gd name="connsiteX17" fmla="*/ 430272 w 576922"/>
              <a:gd name="connsiteY17" fmla="*/ 536754 h 536754"/>
              <a:gd name="connsiteX18" fmla="*/ 398084 w 576922"/>
              <a:gd name="connsiteY18" fmla="*/ 393017 h 536754"/>
              <a:gd name="connsiteX19" fmla="*/ 385634 w 576922"/>
              <a:gd name="connsiteY19" fmla="*/ 376035 h 536754"/>
              <a:gd name="connsiteX20" fmla="*/ 298482 w 576922"/>
              <a:gd name="connsiteY20" fmla="*/ 352231 h 536754"/>
              <a:gd name="connsiteX21" fmla="*/ 291953 w 576922"/>
              <a:gd name="connsiteY21" fmla="*/ 365270 h 536754"/>
              <a:gd name="connsiteX22" fmla="*/ 291801 w 576922"/>
              <a:gd name="connsiteY22" fmla="*/ 365270 h 536754"/>
              <a:gd name="connsiteX23" fmla="*/ 309565 w 576922"/>
              <a:gd name="connsiteY23" fmla="*/ 502943 h 536754"/>
              <a:gd name="connsiteX24" fmla="*/ 290131 w 576922"/>
              <a:gd name="connsiteY24" fmla="*/ 536754 h 536754"/>
              <a:gd name="connsiteX25" fmla="*/ 286791 w 576922"/>
              <a:gd name="connsiteY25" fmla="*/ 536754 h 536754"/>
              <a:gd name="connsiteX26" fmla="*/ 267356 w 576922"/>
              <a:gd name="connsiteY26" fmla="*/ 502943 h 536754"/>
              <a:gd name="connsiteX27" fmla="*/ 285120 w 576922"/>
              <a:gd name="connsiteY27" fmla="*/ 365270 h 536754"/>
              <a:gd name="connsiteX28" fmla="*/ 284969 w 576922"/>
              <a:gd name="connsiteY28" fmla="*/ 365270 h 536754"/>
              <a:gd name="connsiteX29" fmla="*/ 278440 w 576922"/>
              <a:gd name="connsiteY29" fmla="*/ 352231 h 536754"/>
              <a:gd name="connsiteX30" fmla="*/ 191288 w 576922"/>
              <a:gd name="connsiteY30" fmla="*/ 376035 h 536754"/>
              <a:gd name="connsiteX31" fmla="*/ 178838 w 576922"/>
              <a:gd name="connsiteY31" fmla="*/ 393017 h 536754"/>
              <a:gd name="connsiteX32" fmla="*/ 146649 w 576922"/>
              <a:gd name="connsiteY32" fmla="*/ 536754 h 536754"/>
              <a:gd name="connsiteX33" fmla="*/ 90775 w 576922"/>
              <a:gd name="connsiteY33" fmla="*/ 536754 h 536754"/>
              <a:gd name="connsiteX34" fmla="*/ 77717 w 576922"/>
              <a:gd name="connsiteY34" fmla="*/ 523715 h 536754"/>
              <a:gd name="connsiteX35" fmla="*/ 77717 w 576922"/>
              <a:gd name="connsiteY35" fmla="*/ 277481 h 536754"/>
              <a:gd name="connsiteX36" fmla="*/ 82272 w 576922"/>
              <a:gd name="connsiteY36" fmla="*/ 267626 h 536754"/>
              <a:gd name="connsiteX37" fmla="*/ 288461 w 576922"/>
              <a:gd name="connsiteY37" fmla="*/ 0 h 536754"/>
              <a:gd name="connsiteX38" fmla="*/ 305620 w 576922"/>
              <a:gd name="connsiteY38" fmla="*/ 6254 h 536754"/>
              <a:gd name="connsiteX39" fmla="*/ 567855 w 576922"/>
              <a:gd name="connsiteY39" fmla="*/ 231550 h 536754"/>
              <a:gd name="connsiteX40" fmla="*/ 570588 w 576922"/>
              <a:gd name="connsiteY40" fmla="*/ 268392 h 536754"/>
              <a:gd name="connsiteX41" fmla="*/ 550696 w 576922"/>
              <a:gd name="connsiteY41" fmla="*/ 277488 h 536754"/>
              <a:gd name="connsiteX42" fmla="*/ 533690 w 576922"/>
              <a:gd name="connsiteY42" fmla="*/ 271272 h 536754"/>
              <a:gd name="connsiteX43" fmla="*/ 288461 w 576922"/>
              <a:gd name="connsiteY43" fmla="*/ 60683 h 536754"/>
              <a:gd name="connsiteX44" fmla="*/ 43232 w 576922"/>
              <a:gd name="connsiteY44" fmla="*/ 271272 h 536754"/>
              <a:gd name="connsiteX45" fmla="*/ 6334 w 576922"/>
              <a:gd name="connsiteY45" fmla="*/ 268392 h 536754"/>
              <a:gd name="connsiteX46" fmla="*/ 9067 w 576922"/>
              <a:gd name="connsiteY46" fmla="*/ 231550 h 536754"/>
              <a:gd name="connsiteX47" fmla="*/ 271303 w 576922"/>
              <a:gd name="connsiteY47" fmla="*/ 6254 h 536754"/>
              <a:gd name="connsiteX48" fmla="*/ 288461 w 576922"/>
              <a:gd name="connsiteY48" fmla="*/ 0 h 53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76922" h="536754">
                <a:moveTo>
                  <a:pt x="362096" y="472751"/>
                </a:moveTo>
                <a:lnTo>
                  <a:pt x="376350" y="536754"/>
                </a:lnTo>
                <a:lnTo>
                  <a:pt x="362096" y="536754"/>
                </a:lnTo>
                <a:close/>
                <a:moveTo>
                  <a:pt x="214826" y="472751"/>
                </a:moveTo>
                <a:lnTo>
                  <a:pt x="214826" y="536754"/>
                </a:lnTo>
                <a:lnTo>
                  <a:pt x="200572" y="536754"/>
                </a:lnTo>
                <a:close/>
                <a:moveTo>
                  <a:pt x="288461" y="200761"/>
                </a:moveTo>
                <a:cubicBezTo>
                  <a:pt x="251717" y="200761"/>
                  <a:pt x="221958" y="230478"/>
                  <a:pt x="221958" y="267171"/>
                </a:cubicBezTo>
                <a:cubicBezTo>
                  <a:pt x="221958" y="303712"/>
                  <a:pt x="251717" y="346317"/>
                  <a:pt x="288461" y="346317"/>
                </a:cubicBezTo>
                <a:cubicBezTo>
                  <a:pt x="325204" y="346317"/>
                  <a:pt x="354963" y="303712"/>
                  <a:pt x="354963" y="267171"/>
                </a:cubicBezTo>
                <a:cubicBezTo>
                  <a:pt x="354963" y="230478"/>
                  <a:pt x="325204" y="200761"/>
                  <a:pt x="288461" y="200761"/>
                </a:cubicBezTo>
                <a:close/>
                <a:moveTo>
                  <a:pt x="279958" y="97355"/>
                </a:moveTo>
                <a:cubicBezTo>
                  <a:pt x="284817" y="93109"/>
                  <a:pt x="292105" y="93109"/>
                  <a:pt x="296963" y="97355"/>
                </a:cubicBezTo>
                <a:lnTo>
                  <a:pt x="494649" y="267626"/>
                </a:lnTo>
                <a:cubicBezTo>
                  <a:pt x="497534" y="270052"/>
                  <a:pt x="499204" y="273691"/>
                  <a:pt x="499204" y="277481"/>
                </a:cubicBezTo>
                <a:lnTo>
                  <a:pt x="499204" y="523715"/>
                </a:lnTo>
                <a:cubicBezTo>
                  <a:pt x="499204" y="530993"/>
                  <a:pt x="493283" y="536754"/>
                  <a:pt x="486147" y="536754"/>
                </a:cubicBezTo>
                <a:lnTo>
                  <a:pt x="430272" y="536754"/>
                </a:lnTo>
                <a:lnTo>
                  <a:pt x="398084" y="393017"/>
                </a:lnTo>
                <a:cubicBezTo>
                  <a:pt x="396414" y="386194"/>
                  <a:pt x="392314" y="379826"/>
                  <a:pt x="385634" y="376035"/>
                </a:cubicBezTo>
                <a:cubicBezTo>
                  <a:pt x="383963" y="375126"/>
                  <a:pt x="346916" y="354808"/>
                  <a:pt x="298482" y="352231"/>
                </a:cubicBezTo>
                <a:lnTo>
                  <a:pt x="291953" y="365270"/>
                </a:lnTo>
                <a:lnTo>
                  <a:pt x="291801" y="365270"/>
                </a:lnTo>
                <a:lnTo>
                  <a:pt x="309565" y="502943"/>
                </a:lnTo>
                <a:lnTo>
                  <a:pt x="290131" y="536754"/>
                </a:lnTo>
                <a:lnTo>
                  <a:pt x="286791" y="536754"/>
                </a:lnTo>
                <a:lnTo>
                  <a:pt x="267356" y="502943"/>
                </a:lnTo>
                <a:lnTo>
                  <a:pt x="285120" y="365270"/>
                </a:lnTo>
                <a:lnTo>
                  <a:pt x="284969" y="365270"/>
                </a:lnTo>
                <a:lnTo>
                  <a:pt x="278440" y="352231"/>
                </a:lnTo>
                <a:cubicBezTo>
                  <a:pt x="229853" y="354808"/>
                  <a:pt x="192958" y="375126"/>
                  <a:pt x="191288" y="376035"/>
                </a:cubicBezTo>
                <a:cubicBezTo>
                  <a:pt x="184607" y="379826"/>
                  <a:pt x="180508" y="386194"/>
                  <a:pt x="178838" y="393017"/>
                </a:cubicBezTo>
                <a:lnTo>
                  <a:pt x="146649" y="536754"/>
                </a:lnTo>
                <a:lnTo>
                  <a:pt x="90775" y="536754"/>
                </a:lnTo>
                <a:cubicBezTo>
                  <a:pt x="83639" y="536754"/>
                  <a:pt x="77717" y="530993"/>
                  <a:pt x="77717" y="523715"/>
                </a:cubicBezTo>
                <a:lnTo>
                  <a:pt x="77717" y="277481"/>
                </a:lnTo>
                <a:cubicBezTo>
                  <a:pt x="77717" y="273691"/>
                  <a:pt x="79387" y="270052"/>
                  <a:pt x="82272" y="267626"/>
                </a:cubicBezTo>
                <a:close/>
                <a:moveTo>
                  <a:pt x="288461" y="0"/>
                </a:moveTo>
                <a:cubicBezTo>
                  <a:pt x="294573" y="0"/>
                  <a:pt x="300685" y="2085"/>
                  <a:pt x="305620" y="6254"/>
                </a:cubicBezTo>
                <a:lnTo>
                  <a:pt x="567855" y="231550"/>
                </a:lnTo>
                <a:cubicBezTo>
                  <a:pt x="578787" y="240950"/>
                  <a:pt x="580002" y="257476"/>
                  <a:pt x="570588" y="268392"/>
                </a:cubicBezTo>
                <a:cubicBezTo>
                  <a:pt x="565425" y="274456"/>
                  <a:pt x="558137" y="277488"/>
                  <a:pt x="550696" y="277488"/>
                </a:cubicBezTo>
                <a:cubicBezTo>
                  <a:pt x="544623" y="277488"/>
                  <a:pt x="538549" y="275517"/>
                  <a:pt x="533690" y="271272"/>
                </a:cubicBezTo>
                <a:lnTo>
                  <a:pt x="288461" y="60683"/>
                </a:lnTo>
                <a:lnTo>
                  <a:pt x="43232" y="271272"/>
                </a:lnTo>
                <a:cubicBezTo>
                  <a:pt x="32299" y="280672"/>
                  <a:pt x="15748" y="279459"/>
                  <a:pt x="6334" y="268392"/>
                </a:cubicBezTo>
                <a:cubicBezTo>
                  <a:pt x="-3080" y="257476"/>
                  <a:pt x="-1865" y="240950"/>
                  <a:pt x="9067" y="231550"/>
                </a:cubicBezTo>
                <a:lnTo>
                  <a:pt x="271303" y="6254"/>
                </a:lnTo>
                <a:cubicBezTo>
                  <a:pt x="276238" y="2085"/>
                  <a:pt x="282350" y="0"/>
                  <a:pt x="2884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>
            <a:off x="1236431" y="4898200"/>
            <a:ext cx="40259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iŝľíḍè"/>
          <p:cNvSpPr/>
          <p:nvPr/>
        </p:nvSpPr>
        <p:spPr>
          <a:xfrm>
            <a:off x="5611837" y="3881008"/>
            <a:ext cx="2540464" cy="2034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í$liḓê"/>
          <p:cNvSpPr/>
          <p:nvPr/>
        </p:nvSpPr>
        <p:spPr>
          <a:xfrm>
            <a:off x="5847250" y="4069525"/>
            <a:ext cx="2069637" cy="1657350"/>
          </a:xfrm>
          <a:prstGeom prst="roundRect">
            <a:avLst>
              <a:gd name="adj" fmla="val 5777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iṥḻîḑé"/>
          <p:cNvSpPr/>
          <p:nvPr/>
        </p:nvSpPr>
        <p:spPr bwMode="auto">
          <a:xfrm>
            <a:off x="6176492" y="4453431"/>
            <a:ext cx="276671" cy="285792"/>
          </a:xfrm>
          <a:custGeom>
            <a:avLst/>
            <a:gdLst>
              <a:gd name="T0" fmla="*/ 979 w 1958"/>
              <a:gd name="T1" fmla="*/ 1958 h 1958"/>
              <a:gd name="T2" fmla="*/ 719 w 1958"/>
              <a:gd name="T3" fmla="*/ 1923 h 1958"/>
              <a:gd name="T4" fmla="*/ 485 w 1958"/>
              <a:gd name="T5" fmla="*/ 1824 h 1958"/>
              <a:gd name="T6" fmla="*/ 287 w 1958"/>
              <a:gd name="T7" fmla="*/ 1672 h 1958"/>
              <a:gd name="T8" fmla="*/ 134 w 1958"/>
              <a:gd name="T9" fmla="*/ 1474 h 1958"/>
              <a:gd name="T10" fmla="*/ 35 w 1958"/>
              <a:gd name="T11" fmla="*/ 1240 h 1958"/>
              <a:gd name="T12" fmla="*/ 0 w 1958"/>
              <a:gd name="T13" fmla="*/ 979 h 1958"/>
              <a:gd name="T14" fmla="*/ 35 w 1958"/>
              <a:gd name="T15" fmla="*/ 719 h 1958"/>
              <a:gd name="T16" fmla="*/ 134 w 1958"/>
              <a:gd name="T17" fmla="*/ 485 h 1958"/>
              <a:gd name="T18" fmla="*/ 287 w 1958"/>
              <a:gd name="T19" fmla="*/ 287 h 1958"/>
              <a:gd name="T20" fmla="*/ 485 w 1958"/>
              <a:gd name="T21" fmla="*/ 134 h 1958"/>
              <a:gd name="T22" fmla="*/ 719 w 1958"/>
              <a:gd name="T23" fmla="*/ 35 h 1958"/>
              <a:gd name="T24" fmla="*/ 979 w 1958"/>
              <a:gd name="T25" fmla="*/ 0 h 1958"/>
              <a:gd name="T26" fmla="*/ 1360 w 1958"/>
              <a:gd name="T27" fmla="*/ 77 h 1958"/>
              <a:gd name="T28" fmla="*/ 1672 w 1958"/>
              <a:gd name="T29" fmla="*/ 287 h 1958"/>
              <a:gd name="T30" fmla="*/ 1881 w 1958"/>
              <a:gd name="T31" fmla="*/ 598 h 1958"/>
              <a:gd name="T32" fmla="*/ 1958 w 1958"/>
              <a:gd name="T33" fmla="*/ 979 h 1958"/>
              <a:gd name="T34" fmla="*/ 1923 w 1958"/>
              <a:gd name="T35" fmla="*/ 1240 h 1958"/>
              <a:gd name="T36" fmla="*/ 1824 w 1958"/>
              <a:gd name="T37" fmla="*/ 1474 h 1958"/>
              <a:gd name="T38" fmla="*/ 1672 w 1958"/>
              <a:gd name="T39" fmla="*/ 1672 h 1958"/>
              <a:gd name="T40" fmla="*/ 1474 w 1958"/>
              <a:gd name="T41" fmla="*/ 1824 h 1958"/>
              <a:gd name="T42" fmla="*/ 1240 w 1958"/>
              <a:gd name="T43" fmla="*/ 1923 h 1958"/>
              <a:gd name="T44" fmla="*/ 979 w 1958"/>
              <a:gd name="T45" fmla="*/ 1958 h 1958"/>
              <a:gd name="T46" fmla="*/ 1580 w 1958"/>
              <a:gd name="T47" fmla="*/ 703 h 1958"/>
              <a:gd name="T48" fmla="*/ 1424 w 1958"/>
              <a:gd name="T49" fmla="*/ 544 h 1958"/>
              <a:gd name="T50" fmla="*/ 1402 w 1958"/>
              <a:gd name="T51" fmla="*/ 537 h 1958"/>
              <a:gd name="T52" fmla="*/ 1381 w 1958"/>
              <a:gd name="T53" fmla="*/ 544 h 1958"/>
              <a:gd name="T54" fmla="*/ 766 w 1958"/>
              <a:gd name="T55" fmla="*/ 1159 h 1958"/>
              <a:gd name="T56" fmla="*/ 578 w 1958"/>
              <a:gd name="T57" fmla="*/ 969 h 1958"/>
              <a:gd name="T58" fmla="*/ 535 w 1958"/>
              <a:gd name="T59" fmla="*/ 969 h 1958"/>
              <a:gd name="T60" fmla="*/ 378 w 1958"/>
              <a:gd name="T61" fmla="*/ 1128 h 1958"/>
              <a:gd name="T62" fmla="*/ 370 w 1958"/>
              <a:gd name="T63" fmla="*/ 1150 h 1958"/>
              <a:gd name="T64" fmla="*/ 378 w 1958"/>
              <a:gd name="T65" fmla="*/ 1169 h 1958"/>
              <a:gd name="T66" fmla="*/ 744 w 1958"/>
              <a:gd name="T67" fmla="*/ 1535 h 1958"/>
              <a:gd name="T68" fmla="*/ 766 w 1958"/>
              <a:gd name="T69" fmla="*/ 1545 h 1958"/>
              <a:gd name="T70" fmla="*/ 768 w 1958"/>
              <a:gd name="T71" fmla="*/ 1545 h 1958"/>
              <a:gd name="T72" fmla="*/ 787 w 1958"/>
              <a:gd name="T73" fmla="*/ 1535 h 1958"/>
              <a:gd name="T74" fmla="*/ 1580 w 1958"/>
              <a:gd name="T75" fmla="*/ 744 h 1958"/>
              <a:gd name="T76" fmla="*/ 1590 w 1958"/>
              <a:gd name="T77" fmla="*/ 723 h 1958"/>
              <a:gd name="T78" fmla="*/ 1580 w 1958"/>
              <a:gd name="T79" fmla="*/ 703 h 1958"/>
              <a:gd name="T80" fmla="*/ 1580 w 1958"/>
              <a:gd name="T81" fmla="*/ 703 h 1958"/>
              <a:gd name="T82" fmla="*/ 1580 w 1958"/>
              <a:gd name="T83" fmla="*/ 703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58" h="1958">
                <a:moveTo>
                  <a:pt x="979" y="1958"/>
                </a:moveTo>
                <a:cubicBezTo>
                  <a:pt x="889" y="1958"/>
                  <a:pt x="802" y="1947"/>
                  <a:pt x="719" y="1923"/>
                </a:cubicBezTo>
                <a:cubicBezTo>
                  <a:pt x="635" y="1900"/>
                  <a:pt x="557" y="1867"/>
                  <a:pt x="485" y="1824"/>
                </a:cubicBezTo>
                <a:cubicBezTo>
                  <a:pt x="412" y="1782"/>
                  <a:pt x="346" y="1731"/>
                  <a:pt x="287" y="1672"/>
                </a:cubicBezTo>
                <a:cubicBezTo>
                  <a:pt x="227" y="1612"/>
                  <a:pt x="177" y="1546"/>
                  <a:pt x="134" y="1474"/>
                </a:cubicBezTo>
                <a:cubicBezTo>
                  <a:pt x="92" y="1401"/>
                  <a:pt x="59" y="1323"/>
                  <a:pt x="35" y="1240"/>
                </a:cubicBezTo>
                <a:cubicBezTo>
                  <a:pt x="12" y="1156"/>
                  <a:pt x="0" y="1069"/>
                  <a:pt x="0" y="979"/>
                </a:cubicBezTo>
                <a:cubicBezTo>
                  <a:pt x="0" y="889"/>
                  <a:pt x="12" y="802"/>
                  <a:pt x="35" y="719"/>
                </a:cubicBezTo>
                <a:cubicBezTo>
                  <a:pt x="59" y="635"/>
                  <a:pt x="92" y="557"/>
                  <a:pt x="134" y="485"/>
                </a:cubicBezTo>
                <a:cubicBezTo>
                  <a:pt x="177" y="412"/>
                  <a:pt x="227" y="346"/>
                  <a:pt x="287" y="287"/>
                </a:cubicBezTo>
                <a:cubicBezTo>
                  <a:pt x="346" y="228"/>
                  <a:pt x="412" y="177"/>
                  <a:pt x="485" y="134"/>
                </a:cubicBezTo>
                <a:cubicBezTo>
                  <a:pt x="557" y="92"/>
                  <a:pt x="635" y="59"/>
                  <a:pt x="719" y="35"/>
                </a:cubicBezTo>
                <a:cubicBezTo>
                  <a:pt x="802" y="12"/>
                  <a:pt x="889" y="0"/>
                  <a:pt x="979" y="0"/>
                </a:cubicBezTo>
                <a:cubicBezTo>
                  <a:pt x="1114" y="0"/>
                  <a:pt x="1241" y="26"/>
                  <a:pt x="1360" y="77"/>
                </a:cubicBezTo>
                <a:cubicBezTo>
                  <a:pt x="1480" y="129"/>
                  <a:pt x="1583" y="199"/>
                  <a:pt x="1672" y="287"/>
                </a:cubicBezTo>
                <a:cubicBezTo>
                  <a:pt x="1760" y="375"/>
                  <a:pt x="1829" y="479"/>
                  <a:pt x="1881" y="598"/>
                </a:cubicBezTo>
                <a:cubicBezTo>
                  <a:pt x="1933" y="718"/>
                  <a:pt x="1958" y="845"/>
                  <a:pt x="1958" y="979"/>
                </a:cubicBezTo>
                <a:cubicBezTo>
                  <a:pt x="1958" y="1069"/>
                  <a:pt x="1947" y="1156"/>
                  <a:pt x="1923" y="1240"/>
                </a:cubicBezTo>
                <a:cubicBezTo>
                  <a:pt x="1900" y="1323"/>
                  <a:pt x="1867" y="1401"/>
                  <a:pt x="1824" y="1474"/>
                </a:cubicBezTo>
                <a:cubicBezTo>
                  <a:pt x="1782" y="1546"/>
                  <a:pt x="1731" y="1612"/>
                  <a:pt x="1672" y="1672"/>
                </a:cubicBezTo>
                <a:cubicBezTo>
                  <a:pt x="1612" y="1731"/>
                  <a:pt x="1546" y="1782"/>
                  <a:pt x="1474" y="1824"/>
                </a:cubicBezTo>
                <a:cubicBezTo>
                  <a:pt x="1401" y="1867"/>
                  <a:pt x="1323" y="1900"/>
                  <a:pt x="1240" y="1923"/>
                </a:cubicBezTo>
                <a:cubicBezTo>
                  <a:pt x="1156" y="1947"/>
                  <a:pt x="1069" y="1958"/>
                  <a:pt x="979" y="1958"/>
                </a:cubicBezTo>
                <a:close/>
                <a:moveTo>
                  <a:pt x="1580" y="703"/>
                </a:moveTo>
                <a:cubicBezTo>
                  <a:pt x="1424" y="544"/>
                  <a:pt x="1424" y="544"/>
                  <a:pt x="1424" y="544"/>
                </a:cubicBezTo>
                <a:cubicBezTo>
                  <a:pt x="1419" y="539"/>
                  <a:pt x="1411" y="537"/>
                  <a:pt x="1402" y="537"/>
                </a:cubicBezTo>
                <a:cubicBezTo>
                  <a:pt x="1393" y="537"/>
                  <a:pt x="1386" y="539"/>
                  <a:pt x="1381" y="544"/>
                </a:cubicBezTo>
                <a:cubicBezTo>
                  <a:pt x="766" y="1159"/>
                  <a:pt x="766" y="1159"/>
                  <a:pt x="766" y="1159"/>
                </a:cubicBezTo>
                <a:cubicBezTo>
                  <a:pt x="578" y="969"/>
                  <a:pt x="578" y="969"/>
                  <a:pt x="578" y="969"/>
                </a:cubicBezTo>
                <a:cubicBezTo>
                  <a:pt x="563" y="958"/>
                  <a:pt x="549" y="958"/>
                  <a:pt x="535" y="969"/>
                </a:cubicBezTo>
                <a:cubicBezTo>
                  <a:pt x="378" y="1128"/>
                  <a:pt x="378" y="1128"/>
                  <a:pt x="378" y="1128"/>
                </a:cubicBezTo>
                <a:cubicBezTo>
                  <a:pt x="373" y="1133"/>
                  <a:pt x="370" y="1140"/>
                  <a:pt x="370" y="1150"/>
                </a:cubicBezTo>
                <a:cubicBezTo>
                  <a:pt x="370" y="1157"/>
                  <a:pt x="373" y="1164"/>
                  <a:pt x="378" y="1169"/>
                </a:cubicBezTo>
                <a:cubicBezTo>
                  <a:pt x="744" y="1535"/>
                  <a:pt x="744" y="1535"/>
                  <a:pt x="744" y="1535"/>
                </a:cubicBezTo>
                <a:cubicBezTo>
                  <a:pt x="751" y="1542"/>
                  <a:pt x="758" y="1545"/>
                  <a:pt x="766" y="1545"/>
                </a:cubicBezTo>
                <a:cubicBezTo>
                  <a:pt x="768" y="1545"/>
                  <a:pt x="768" y="1545"/>
                  <a:pt x="768" y="1545"/>
                </a:cubicBezTo>
                <a:cubicBezTo>
                  <a:pt x="777" y="1545"/>
                  <a:pt x="783" y="1542"/>
                  <a:pt x="787" y="1535"/>
                </a:cubicBezTo>
                <a:cubicBezTo>
                  <a:pt x="1580" y="744"/>
                  <a:pt x="1580" y="744"/>
                  <a:pt x="1580" y="744"/>
                </a:cubicBezTo>
                <a:cubicBezTo>
                  <a:pt x="1587" y="738"/>
                  <a:pt x="1590" y="730"/>
                  <a:pt x="1590" y="723"/>
                </a:cubicBezTo>
                <a:cubicBezTo>
                  <a:pt x="1590" y="715"/>
                  <a:pt x="1587" y="708"/>
                  <a:pt x="1580" y="703"/>
                </a:cubicBezTo>
                <a:close/>
                <a:moveTo>
                  <a:pt x="1580" y="703"/>
                </a:moveTo>
                <a:cubicBezTo>
                  <a:pt x="1580" y="703"/>
                  <a:pt x="1580" y="703"/>
                  <a:pt x="1580" y="70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ïṥ1îḓè"/>
          <p:cNvSpPr/>
          <p:nvPr/>
        </p:nvSpPr>
        <p:spPr bwMode="auto">
          <a:xfrm>
            <a:off x="1589209" y="5252274"/>
            <a:ext cx="306321" cy="304882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iṣ1íḋê"/>
          <p:cNvSpPr/>
          <p:nvPr/>
        </p:nvSpPr>
        <p:spPr bwMode="auto">
          <a:xfrm>
            <a:off x="2960809" y="5252274"/>
            <a:ext cx="306321" cy="304882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ï$ḷïďê"/>
          <p:cNvSpPr/>
          <p:nvPr/>
        </p:nvSpPr>
        <p:spPr bwMode="auto">
          <a:xfrm>
            <a:off x="4332409" y="5252274"/>
            <a:ext cx="306321" cy="304882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940496" y="5002216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dist"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商业计划书</a:t>
            </a:r>
            <a:endParaRPr lang="zh-CN" altLang="en-US" dirty="0"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40481" y="2223270"/>
            <a:ext cx="36432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单击此处添加您的文本，并根据需要修改文字的颜色及大小。单击此处添加您的文本，并根据需要修改文字的颜色及大小。单击此处添加您的文本，并根据需要修改文字的颜色及大小。单击此处添加您的文本。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0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21" name="矩形: 圆角 20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ïşlîḓe"/>
          <p:cNvSpPr/>
          <p:nvPr/>
        </p:nvSpPr>
        <p:spPr bwMode="auto">
          <a:xfrm>
            <a:off x="6601603" y="3098309"/>
            <a:ext cx="549294" cy="434135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8" name="iŝľíḍè"/>
          <p:cNvSpPr/>
          <p:nvPr/>
        </p:nvSpPr>
        <p:spPr>
          <a:xfrm>
            <a:off x="8311055" y="1678144"/>
            <a:ext cx="2540464" cy="2034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í$liḓê"/>
          <p:cNvSpPr/>
          <p:nvPr/>
        </p:nvSpPr>
        <p:spPr>
          <a:xfrm>
            <a:off x="8546468" y="1866661"/>
            <a:ext cx="2069637" cy="1657350"/>
          </a:xfrm>
          <a:prstGeom prst="roundRect">
            <a:avLst>
              <a:gd name="adj" fmla="val 5777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iṥḻîḑé"/>
          <p:cNvSpPr/>
          <p:nvPr/>
        </p:nvSpPr>
        <p:spPr bwMode="auto">
          <a:xfrm>
            <a:off x="8875710" y="2250567"/>
            <a:ext cx="276671" cy="285792"/>
          </a:xfrm>
          <a:custGeom>
            <a:avLst/>
            <a:gdLst>
              <a:gd name="T0" fmla="*/ 979 w 1958"/>
              <a:gd name="T1" fmla="*/ 1958 h 1958"/>
              <a:gd name="T2" fmla="*/ 719 w 1958"/>
              <a:gd name="T3" fmla="*/ 1923 h 1958"/>
              <a:gd name="T4" fmla="*/ 485 w 1958"/>
              <a:gd name="T5" fmla="*/ 1824 h 1958"/>
              <a:gd name="T6" fmla="*/ 287 w 1958"/>
              <a:gd name="T7" fmla="*/ 1672 h 1958"/>
              <a:gd name="T8" fmla="*/ 134 w 1958"/>
              <a:gd name="T9" fmla="*/ 1474 h 1958"/>
              <a:gd name="T10" fmla="*/ 35 w 1958"/>
              <a:gd name="T11" fmla="*/ 1240 h 1958"/>
              <a:gd name="T12" fmla="*/ 0 w 1958"/>
              <a:gd name="T13" fmla="*/ 979 h 1958"/>
              <a:gd name="T14" fmla="*/ 35 w 1958"/>
              <a:gd name="T15" fmla="*/ 719 h 1958"/>
              <a:gd name="T16" fmla="*/ 134 w 1958"/>
              <a:gd name="T17" fmla="*/ 485 h 1958"/>
              <a:gd name="T18" fmla="*/ 287 w 1958"/>
              <a:gd name="T19" fmla="*/ 287 h 1958"/>
              <a:gd name="T20" fmla="*/ 485 w 1958"/>
              <a:gd name="T21" fmla="*/ 134 h 1958"/>
              <a:gd name="T22" fmla="*/ 719 w 1958"/>
              <a:gd name="T23" fmla="*/ 35 h 1958"/>
              <a:gd name="T24" fmla="*/ 979 w 1958"/>
              <a:gd name="T25" fmla="*/ 0 h 1958"/>
              <a:gd name="T26" fmla="*/ 1360 w 1958"/>
              <a:gd name="T27" fmla="*/ 77 h 1958"/>
              <a:gd name="T28" fmla="*/ 1672 w 1958"/>
              <a:gd name="T29" fmla="*/ 287 h 1958"/>
              <a:gd name="T30" fmla="*/ 1881 w 1958"/>
              <a:gd name="T31" fmla="*/ 598 h 1958"/>
              <a:gd name="T32" fmla="*/ 1958 w 1958"/>
              <a:gd name="T33" fmla="*/ 979 h 1958"/>
              <a:gd name="T34" fmla="*/ 1923 w 1958"/>
              <a:gd name="T35" fmla="*/ 1240 h 1958"/>
              <a:gd name="T36" fmla="*/ 1824 w 1958"/>
              <a:gd name="T37" fmla="*/ 1474 h 1958"/>
              <a:gd name="T38" fmla="*/ 1672 w 1958"/>
              <a:gd name="T39" fmla="*/ 1672 h 1958"/>
              <a:gd name="T40" fmla="*/ 1474 w 1958"/>
              <a:gd name="T41" fmla="*/ 1824 h 1958"/>
              <a:gd name="T42" fmla="*/ 1240 w 1958"/>
              <a:gd name="T43" fmla="*/ 1923 h 1958"/>
              <a:gd name="T44" fmla="*/ 979 w 1958"/>
              <a:gd name="T45" fmla="*/ 1958 h 1958"/>
              <a:gd name="T46" fmla="*/ 1580 w 1958"/>
              <a:gd name="T47" fmla="*/ 703 h 1958"/>
              <a:gd name="T48" fmla="*/ 1424 w 1958"/>
              <a:gd name="T49" fmla="*/ 544 h 1958"/>
              <a:gd name="T50" fmla="*/ 1402 w 1958"/>
              <a:gd name="T51" fmla="*/ 537 h 1958"/>
              <a:gd name="T52" fmla="*/ 1381 w 1958"/>
              <a:gd name="T53" fmla="*/ 544 h 1958"/>
              <a:gd name="T54" fmla="*/ 766 w 1958"/>
              <a:gd name="T55" fmla="*/ 1159 h 1958"/>
              <a:gd name="T56" fmla="*/ 578 w 1958"/>
              <a:gd name="T57" fmla="*/ 969 h 1958"/>
              <a:gd name="T58" fmla="*/ 535 w 1958"/>
              <a:gd name="T59" fmla="*/ 969 h 1958"/>
              <a:gd name="T60" fmla="*/ 378 w 1958"/>
              <a:gd name="T61" fmla="*/ 1128 h 1958"/>
              <a:gd name="T62" fmla="*/ 370 w 1958"/>
              <a:gd name="T63" fmla="*/ 1150 h 1958"/>
              <a:gd name="T64" fmla="*/ 378 w 1958"/>
              <a:gd name="T65" fmla="*/ 1169 h 1958"/>
              <a:gd name="T66" fmla="*/ 744 w 1958"/>
              <a:gd name="T67" fmla="*/ 1535 h 1958"/>
              <a:gd name="T68" fmla="*/ 766 w 1958"/>
              <a:gd name="T69" fmla="*/ 1545 h 1958"/>
              <a:gd name="T70" fmla="*/ 768 w 1958"/>
              <a:gd name="T71" fmla="*/ 1545 h 1958"/>
              <a:gd name="T72" fmla="*/ 787 w 1958"/>
              <a:gd name="T73" fmla="*/ 1535 h 1958"/>
              <a:gd name="T74" fmla="*/ 1580 w 1958"/>
              <a:gd name="T75" fmla="*/ 744 h 1958"/>
              <a:gd name="T76" fmla="*/ 1590 w 1958"/>
              <a:gd name="T77" fmla="*/ 723 h 1958"/>
              <a:gd name="T78" fmla="*/ 1580 w 1958"/>
              <a:gd name="T79" fmla="*/ 703 h 1958"/>
              <a:gd name="T80" fmla="*/ 1580 w 1958"/>
              <a:gd name="T81" fmla="*/ 703 h 1958"/>
              <a:gd name="T82" fmla="*/ 1580 w 1958"/>
              <a:gd name="T83" fmla="*/ 703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58" h="1958">
                <a:moveTo>
                  <a:pt x="979" y="1958"/>
                </a:moveTo>
                <a:cubicBezTo>
                  <a:pt x="889" y="1958"/>
                  <a:pt x="802" y="1947"/>
                  <a:pt x="719" y="1923"/>
                </a:cubicBezTo>
                <a:cubicBezTo>
                  <a:pt x="635" y="1900"/>
                  <a:pt x="557" y="1867"/>
                  <a:pt x="485" y="1824"/>
                </a:cubicBezTo>
                <a:cubicBezTo>
                  <a:pt x="412" y="1782"/>
                  <a:pt x="346" y="1731"/>
                  <a:pt x="287" y="1672"/>
                </a:cubicBezTo>
                <a:cubicBezTo>
                  <a:pt x="227" y="1612"/>
                  <a:pt x="177" y="1546"/>
                  <a:pt x="134" y="1474"/>
                </a:cubicBezTo>
                <a:cubicBezTo>
                  <a:pt x="92" y="1401"/>
                  <a:pt x="59" y="1323"/>
                  <a:pt x="35" y="1240"/>
                </a:cubicBezTo>
                <a:cubicBezTo>
                  <a:pt x="12" y="1156"/>
                  <a:pt x="0" y="1069"/>
                  <a:pt x="0" y="979"/>
                </a:cubicBezTo>
                <a:cubicBezTo>
                  <a:pt x="0" y="889"/>
                  <a:pt x="12" y="802"/>
                  <a:pt x="35" y="719"/>
                </a:cubicBezTo>
                <a:cubicBezTo>
                  <a:pt x="59" y="635"/>
                  <a:pt x="92" y="557"/>
                  <a:pt x="134" y="485"/>
                </a:cubicBezTo>
                <a:cubicBezTo>
                  <a:pt x="177" y="412"/>
                  <a:pt x="227" y="346"/>
                  <a:pt x="287" y="287"/>
                </a:cubicBezTo>
                <a:cubicBezTo>
                  <a:pt x="346" y="228"/>
                  <a:pt x="412" y="177"/>
                  <a:pt x="485" y="134"/>
                </a:cubicBezTo>
                <a:cubicBezTo>
                  <a:pt x="557" y="92"/>
                  <a:pt x="635" y="59"/>
                  <a:pt x="719" y="35"/>
                </a:cubicBezTo>
                <a:cubicBezTo>
                  <a:pt x="802" y="12"/>
                  <a:pt x="889" y="0"/>
                  <a:pt x="979" y="0"/>
                </a:cubicBezTo>
                <a:cubicBezTo>
                  <a:pt x="1114" y="0"/>
                  <a:pt x="1241" y="26"/>
                  <a:pt x="1360" y="77"/>
                </a:cubicBezTo>
                <a:cubicBezTo>
                  <a:pt x="1480" y="129"/>
                  <a:pt x="1583" y="199"/>
                  <a:pt x="1672" y="287"/>
                </a:cubicBezTo>
                <a:cubicBezTo>
                  <a:pt x="1760" y="375"/>
                  <a:pt x="1829" y="479"/>
                  <a:pt x="1881" y="598"/>
                </a:cubicBezTo>
                <a:cubicBezTo>
                  <a:pt x="1933" y="718"/>
                  <a:pt x="1958" y="845"/>
                  <a:pt x="1958" y="979"/>
                </a:cubicBezTo>
                <a:cubicBezTo>
                  <a:pt x="1958" y="1069"/>
                  <a:pt x="1947" y="1156"/>
                  <a:pt x="1923" y="1240"/>
                </a:cubicBezTo>
                <a:cubicBezTo>
                  <a:pt x="1900" y="1323"/>
                  <a:pt x="1867" y="1401"/>
                  <a:pt x="1824" y="1474"/>
                </a:cubicBezTo>
                <a:cubicBezTo>
                  <a:pt x="1782" y="1546"/>
                  <a:pt x="1731" y="1612"/>
                  <a:pt x="1672" y="1672"/>
                </a:cubicBezTo>
                <a:cubicBezTo>
                  <a:pt x="1612" y="1731"/>
                  <a:pt x="1546" y="1782"/>
                  <a:pt x="1474" y="1824"/>
                </a:cubicBezTo>
                <a:cubicBezTo>
                  <a:pt x="1401" y="1867"/>
                  <a:pt x="1323" y="1900"/>
                  <a:pt x="1240" y="1923"/>
                </a:cubicBezTo>
                <a:cubicBezTo>
                  <a:pt x="1156" y="1947"/>
                  <a:pt x="1069" y="1958"/>
                  <a:pt x="979" y="1958"/>
                </a:cubicBezTo>
                <a:close/>
                <a:moveTo>
                  <a:pt x="1580" y="703"/>
                </a:moveTo>
                <a:cubicBezTo>
                  <a:pt x="1424" y="544"/>
                  <a:pt x="1424" y="544"/>
                  <a:pt x="1424" y="544"/>
                </a:cubicBezTo>
                <a:cubicBezTo>
                  <a:pt x="1419" y="539"/>
                  <a:pt x="1411" y="537"/>
                  <a:pt x="1402" y="537"/>
                </a:cubicBezTo>
                <a:cubicBezTo>
                  <a:pt x="1393" y="537"/>
                  <a:pt x="1386" y="539"/>
                  <a:pt x="1381" y="544"/>
                </a:cubicBezTo>
                <a:cubicBezTo>
                  <a:pt x="766" y="1159"/>
                  <a:pt x="766" y="1159"/>
                  <a:pt x="766" y="1159"/>
                </a:cubicBezTo>
                <a:cubicBezTo>
                  <a:pt x="578" y="969"/>
                  <a:pt x="578" y="969"/>
                  <a:pt x="578" y="969"/>
                </a:cubicBezTo>
                <a:cubicBezTo>
                  <a:pt x="563" y="958"/>
                  <a:pt x="549" y="958"/>
                  <a:pt x="535" y="969"/>
                </a:cubicBezTo>
                <a:cubicBezTo>
                  <a:pt x="378" y="1128"/>
                  <a:pt x="378" y="1128"/>
                  <a:pt x="378" y="1128"/>
                </a:cubicBezTo>
                <a:cubicBezTo>
                  <a:pt x="373" y="1133"/>
                  <a:pt x="370" y="1140"/>
                  <a:pt x="370" y="1150"/>
                </a:cubicBezTo>
                <a:cubicBezTo>
                  <a:pt x="370" y="1157"/>
                  <a:pt x="373" y="1164"/>
                  <a:pt x="378" y="1169"/>
                </a:cubicBezTo>
                <a:cubicBezTo>
                  <a:pt x="744" y="1535"/>
                  <a:pt x="744" y="1535"/>
                  <a:pt x="744" y="1535"/>
                </a:cubicBezTo>
                <a:cubicBezTo>
                  <a:pt x="751" y="1542"/>
                  <a:pt x="758" y="1545"/>
                  <a:pt x="766" y="1545"/>
                </a:cubicBezTo>
                <a:cubicBezTo>
                  <a:pt x="768" y="1545"/>
                  <a:pt x="768" y="1545"/>
                  <a:pt x="768" y="1545"/>
                </a:cubicBezTo>
                <a:cubicBezTo>
                  <a:pt x="777" y="1545"/>
                  <a:pt x="783" y="1542"/>
                  <a:pt x="787" y="1535"/>
                </a:cubicBezTo>
                <a:cubicBezTo>
                  <a:pt x="1580" y="744"/>
                  <a:pt x="1580" y="744"/>
                  <a:pt x="1580" y="744"/>
                </a:cubicBezTo>
                <a:cubicBezTo>
                  <a:pt x="1587" y="738"/>
                  <a:pt x="1590" y="730"/>
                  <a:pt x="1590" y="723"/>
                </a:cubicBezTo>
                <a:cubicBezTo>
                  <a:pt x="1590" y="715"/>
                  <a:pt x="1587" y="708"/>
                  <a:pt x="1580" y="703"/>
                </a:cubicBezTo>
                <a:close/>
                <a:moveTo>
                  <a:pt x="1580" y="703"/>
                </a:moveTo>
                <a:cubicBezTo>
                  <a:pt x="1580" y="703"/>
                  <a:pt x="1580" y="703"/>
                  <a:pt x="1580" y="70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639714" y="2799352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3" name="iŝľíḍè"/>
          <p:cNvSpPr/>
          <p:nvPr/>
        </p:nvSpPr>
        <p:spPr>
          <a:xfrm>
            <a:off x="8245547" y="3881008"/>
            <a:ext cx="2540464" cy="2034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í$liḓê"/>
          <p:cNvSpPr/>
          <p:nvPr/>
        </p:nvSpPr>
        <p:spPr>
          <a:xfrm>
            <a:off x="8480960" y="4069525"/>
            <a:ext cx="2069637" cy="1657350"/>
          </a:xfrm>
          <a:prstGeom prst="roundRect">
            <a:avLst>
              <a:gd name="adj" fmla="val 5777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iṥḻîḑé"/>
          <p:cNvSpPr/>
          <p:nvPr/>
        </p:nvSpPr>
        <p:spPr bwMode="auto">
          <a:xfrm>
            <a:off x="8810202" y="4453431"/>
            <a:ext cx="276671" cy="285792"/>
          </a:xfrm>
          <a:custGeom>
            <a:avLst/>
            <a:gdLst>
              <a:gd name="T0" fmla="*/ 979 w 1958"/>
              <a:gd name="T1" fmla="*/ 1958 h 1958"/>
              <a:gd name="T2" fmla="*/ 719 w 1958"/>
              <a:gd name="T3" fmla="*/ 1923 h 1958"/>
              <a:gd name="T4" fmla="*/ 485 w 1958"/>
              <a:gd name="T5" fmla="*/ 1824 h 1958"/>
              <a:gd name="T6" fmla="*/ 287 w 1958"/>
              <a:gd name="T7" fmla="*/ 1672 h 1958"/>
              <a:gd name="T8" fmla="*/ 134 w 1958"/>
              <a:gd name="T9" fmla="*/ 1474 h 1958"/>
              <a:gd name="T10" fmla="*/ 35 w 1958"/>
              <a:gd name="T11" fmla="*/ 1240 h 1958"/>
              <a:gd name="T12" fmla="*/ 0 w 1958"/>
              <a:gd name="T13" fmla="*/ 979 h 1958"/>
              <a:gd name="T14" fmla="*/ 35 w 1958"/>
              <a:gd name="T15" fmla="*/ 719 h 1958"/>
              <a:gd name="T16" fmla="*/ 134 w 1958"/>
              <a:gd name="T17" fmla="*/ 485 h 1958"/>
              <a:gd name="T18" fmla="*/ 287 w 1958"/>
              <a:gd name="T19" fmla="*/ 287 h 1958"/>
              <a:gd name="T20" fmla="*/ 485 w 1958"/>
              <a:gd name="T21" fmla="*/ 134 h 1958"/>
              <a:gd name="T22" fmla="*/ 719 w 1958"/>
              <a:gd name="T23" fmla="*/ 35 h 1958"/>
              <a:gd name="T24" fmla="*/ 979 w 1958"/>
              <a:gd name="T25" fmla="*/ 0 h 1958"/>
              <a:gd name="T26" fmla="*/ 1360 w 1958"/>
              <a:gd name="T27" fmla="*/ 77 h 1958"/>
              <a:gd name="T28" fmla="*/ 1672 w 1958"/>
              <a:gd name="T29" fmla="*/ 287 h 1958"/>
              <a:gd name="T30" fmla="*/ 1881 w 1958"/>
              <a:gd name="T31" fmla="*/ 598 h 1958"/>
              <a:gd name="T32" fmla="*/ 1958 w 1958"/>
              <a:gd name="T33" fmla="*/ 979 h 1958"/>
              <a:gd name="T34" fmla="*/ 1923 w 1958"/>
              <a:gd name="T35" fmla="*/ 1240 h 1958"/>
              <a:gd name="T36" fmla="*/ 1824 w 1958"/>
              <a:gd name="T37" fmla="*/ 1474 h 1958"/>
              <a:gd name="T38" fmla="*/ 1672 w 1958"/>
              <a:gd name="T39" fmla="*/ 1672 h 1958"/>
              <a:gd name="T40" fmla="*/ 1474 w 1958"/>
              <a:gd name="T41" fmla="*/ 1824 h 1958"/>
              <a:gd name="T42" fmla="*/ 1240 w 1958"/>
              <a:gd name="T43" fmla="*/ 1923 h 1958"/>
              <a:gd name="T44" fmla="*/ 979 w 1958"/>
              <a:gd name="T45" fmla="*/ 1958 h 1958"/>
              <a:gd name="T46" fmla="*/ 1580 w 1958"/>
              <a:gd name="T47" fmla="*/ 703 h 1958"/>
              <a:gd name="T48" fmla="*/ 1424 w 1958"/>
              <a:gd name="T49" fmla="*/ 544 h 1958"/>
              <a:gd name="T50" fmla="*/ 1402 w 1958"/>
              <a:gd name="T51" fmla="*/ 537 h 1958"/>
              <a:gd name="T52" fmla="*/ 1381 w 1958"/>
              <a:gd name="T53" fmla="*/ 544 h 1958"/>
              <a:gd name="T54" fmla="*/ 766 w 1958"/>
              <a:gd name="T55" fmla="*/ 1159 h 1958"/>
              <a:gd name="T56" fmla="*/ 578 w 1958"/>
              <a:gd name="T57" fmla="*/ 969 h 1958"/>
              <a:gd name="T58" fmla="*/ 535 w 1958"/>
              <a:gd name="T59" fmla="*/ 969 h 1958"/>
              <a:gd name="T60" fmla="*/ 378 w 1958"/>
              <a:gd name="T61" fmla="*/ 1128 h 1958"/>
              <a:gd name="T62" fmla="*/ 370 w 1958"/>
              <a:gd name="T63" fmla="*/ 1150 h 1958"/>
              <a:gd name="T64" fmla="*/ 378 w 1958"/>
              <a:gd name="T65" fmla="*/ 1169 h 1958"/>
              <a:gd name="T66" fmla="*/ 744 w 1958"/>
              <a:gd name="T67" fmla="*/ 1535 h 1958"/>
              <a:gd name="T68" fmla="*/ 766 w 1958"/>
              <a:gd name="T69" fmla="*/ 1545 h 1958"/>
              <a:gd name="T70" fmla="*/ 768 w 1958"/>
              <a:gd name="T71" fmla="*/ 1545 h 1958"/>
              <a:gd name="T72" fmla="*/ 787 w 1958"/>
              <a:gd name="T73" fmla="*/ 1535 h 1958"/>
              <a:gd name="T74" fmla="*/ 1580 w 1958"/>
              <a:gd name="T75" fmla="*/ 744 h 1958"/>
              <a:gd name="T76" fmla="*/ 1590 w 1958"/>
              <a:gd name="T77" fmla="*/ 723 h 1958"/>
              <a:gd name="T78" fmla="*/ 1580 w 1958"/>
              <a:gd name="T79" fmla="*/ 703 h 1958"/>
              <a:gd name="T80" fmla="*/ 1580 w 1958"/>
              <a:gd name="T81" fmla="*/ 703 h 1958"/>
              <a:gd name="T82" fmla="*/ 1580 w 1958"/>
              <a:gd name="T83" fmla="*/ 703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58" h="1958">
                <a:moveTo>
                  <a:pt x="979" y="1958"/>
                </a:moveTo>
                <a:cubicBezTo>
                  <a:pt x="889" y="1958"/>
                  <a:pt x="802" y="1947"/>
                  <a:pt x="719" y="1923"/>
                </a:cubicBezTo>
                <a:cubicBezTo>
                  <a:pt x="635" y="1900"/>
                  <a:pt x="557" y="1867"/>
                  <a:pt x="485" y="1824"/>
                </a:cubicBezTo>
                <a:cubicBezTo>
                  <a:pt x="412" y="1782"/>
                  <a:pt x="346" y="1731"/>
                  <a:pt x="287" y="1672"/>
                </a:cubicBezTo>
                <a:cubicBezTo>
                  <a:pt x="227" y="1612"/>
                  <a:pt x="177" y="1546"/>
                  <a:pt x="134" y="1474"/>
                </a:cubicBezTo>
                <a:cubicBezTo>
                  <a:pt x="92" y="1401"/>
                  <a:pt x="59" y="1323"/>
                  <a:pt x="35" y="1240"/>
                </a:cubicBezTo>
                <a:cubicBezTo>
                  <a:pt x="12" y="1156"/>
                  <a:pt x="0" y="1069"/>
                  <a:pt x="0" y="979"/>
                </a:cubicBezTo>
                <a:cubicBezTo>
                  <a:pt x="0" y="889"/>
                  <a:pt x="12" y="802"/>
                  <a:pt x="35" y="719"/>
                </a:cubicBezTo>
                <a:cubicBezTo>
                  <a:pt x="59" y="635"/>
                  <a:pt x="92" y="557"/>
                  <a:pt x="134" y="485"/>
                </a:cubicBezTo>
                <a:cubicBezTo>
                  <a:pt x="177" y="412"/>
                  <a:pt x="227" y="346"/>
                  <a:pt x="287" y="287"/>
                </a:cubicBezTo>
                <a:cubicBezTo>
                  <a:pt x="346" y="228"/>
                  <a:pt x="412" y="177"/>
                  <a:pt x="485" y="134"/>
                </a:cubicBezTo>
                <a:cubicBezTo>
                  <a:pt x="557" y="92"/>
                  <a:pt x="635" y="59"/>
                  <a:pt x="719" y="35"/>
                </a:cubicBezTo>
                <a:cubicBezTo>
                  <a:pt x="802" y="12"/>
                  <a:pt x="889" y="0"/>
                  <a:pt x="979" y="0"/>
                </a:cubicBezTo>
                <a:cubicBezTo>
                  <a:pt x="1114" y="0"/>
                  <a:pt x="1241" y="26"/>
                  <a:pt x="1360" y="77"/>
                </a:cubicBezTo>
                <a:cubicBezTo>
                  <a:pt x="1480" y="129"/>
                  <a:pt x="1583" y="199"/>
                  <a:pt x="1672" y="287"/>
                </a:cubicBezTo>
                <a:cubicBezTo>
                  <a:pt x="1760" y="375"/>
                  <a:pt x="1829" y="479"/>
                  <a:pt x="1881" y="598"/>
                </a:cubicBezTo>
                <a:cubicBezTo>
                  <a:pt x="1933" y="718"/>
                  <a:pt x="1958" y="845"/>
                  <a:pt x="1958" y="979"/>
                </a:cubicBezTo>
                <a:cubicBezTo>
                  <a:pt x="1958" y="1069"/>
                  <a:pt x="1947" y="1156"/>
                  <a:pt x="1923" y="1240"/>
                </a:cubicBezTo>
                <a:cubicBezTo>
                  <a:pt x="1900" y="1323"/>
                  <a:pt x="1867" y="1401"/>
                  <a:pt x="1824" y="1474"/>
                </a:cubicBezTo>
                <a:cubicBezTo>
                  <a:pt x="1782" y="1546"/>
                  <a:pt x="1731" y="1612"/>
                  <a:pt x="1672" y="1672"/>
                </a:cubicBezTo>
                <a:cubicBezTo>
                  <a:pt x="1612" y="1731"/>
                  <a:pt x="1546" y="1782"/>
                  <a:pt x="1474" y="1824"/>
                </a:cubicBezTo>
                <a:cubicBezTo>
                  <a:pt x="1401" y="1867"/>
                  <a:pt x="1323" y="1900"/>
                  <a:pt x="1240" y="1923"/>
                </a:cubicBezTo>
                <a:cubicBezTo>
                  <a:pt x="1156" y="1947"/>
                  <a:pt x="1069" y="1958"/>
                  <a:pt x="979" y="1958"/>
                </a:cubicBezTo>
                <a:close/>
                <a:moveTo>
                  <a:pt x="1580" y="703"/>
                </a:moveTo>
                <a:cubicBezTo>
                  <a:pt x="1424" y="544"/>
                  <a:pt x="1424" y="544"/>
                  <a:pt x="1424" y="544"/>
                </a:cubicBezTo>
                <a:cubicBezTo>
                  <a:pt x="1419" y="539"/>
                  <a:pt x="1411" y="537"/>
                  <a:pt x="1402" y="537"/>
                </a:cubicBezTo>
                <a:cubicBezTo>
                  <a:pt x="1393" y="537"/>
                  <a:pt x="1386" y="539"/>
                  <a:pt x="1381" y="544"/>
                </a:cubicBezTo>
                <a:cubicBezTo>
                  <a:pt x="766" y="1159"/>
                  <a:pt x="766" y="1159"/>
                  <a:pt x="766" y="1159"/>
                </a:cubicBezTo>
                <a:cubicBezTo>
                  <a:pt x="578" y="969"/>
                  <a:pt x="578" y="969"/>
                  <a:pt x="578" y="969"/>
                </a:cubicBezTo>
                <a:cubicBezTo>
                  <a:pt x="563" y="958"/>
                  <a:pt x="549" y="958"/>
                  <a:pt x="535" y="969"/>
                </a:cubicBezTo>
                <a:cubicBezTo>
                  <a:pt x="378" y="1128"/>
                  <a:pt x="378" y="1128"/>
                  <a:pt x="378" y="1128"/>
                </a:cubicBezTo>
                <a:cubicBezTo>
                  <a:pt x="373" y="1133"/>
                  <a:pt x="370" y="1140"/>
                  <a:pt x="370" y="1150"/>
                </a:cubicBezTo>
                <a:cubicBezTo>
                  <a:pt x="370" y="1157"/>
                  <a:pt x="373" y="1164"/>
                  <a:pt x="378" y="1169"/>
                </a:cubicBezTo>
                <a:cubicBezTo>
                  <a:pt x="744" y="1535"/>
                  <a:pt x="744" y="1535"/>
                  <a:pt x="744" y="1535"/>
                </a:cubicBezTo>
                <a:cubicBezTo>
                  <a:pt x="751" y="1542"/>
                  <a:pt x="758" y="1545"/>
                  <a:pt x="766" y="1545"/>
                </a:cubicBezTo>
                <a:cubicBezTo>
                  <a:pt x="768" y="1545"/>
                  <a:pt x="768" y="1545"/>
                  <a:pt x="768" y="1545"/>
                </a:cubicBezTo>
                <a:cubicBezTo>
                  <a:pt x="777" y="1545"/>
                  <a:pt x="783" y="1542"/>
                  <a:pt x="787" y="1535"/>
                </a:cubicBezTo>
                <a:cubicBezTo>
                  <a:pt x="1580" y="744"/>
                  <a:pt x="1580" y="744"/>
                  <a:pt x="1580" y="744"/>
                </a:cubicBezTo>
                <a:cubicBezTo>
                  <a:pt x="1587" y="738"/>
                  <a:pt x="1590" y="730"/>
                  <a:pt x="1590" y="723"/>
                </a:cubicBezTo>
                <a:cubicBezTo>
                  <a:pt x="1590" y="715"/>
                  <a:pt x="1587" y="708"/>
                  <a:pt x="1580" y="703"/>
                </a:cubicBezTo>
                <a:close/>
                <a:moveTo>
                  <a:pt x="1580" y="703"/>
                </a:moveTo>
                <a:cubicBezTo>
                  <a:pt x="1580" y="703"/>
                  <a:pt x="1580" y="703"/>
                  <a:pt x="1580" y="70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574206" y="5002216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dist"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商业计划书</a:t>
            </a:r>
            <a:endParaRPr lang="zh-CN" altLang="en-US" dirty="0">
              <a:sym typeface="+mn-lt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5596413" y="2070693"/>
            <a:ext cx="2414303" cy="679052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899534" y="2202860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islîďé"/>
          <p:cNvSpPr/>
          <p:nvPr/>
        </p:nvSpPr>
        <p:spPr bwMode="auto">
          <a:xfrm>
            <a:off x="2482294" y="2587945"/>
            <a:ext cx="2751825" cy="3299567"/>
          </a:xfrm>
          <a:custGeom>
            <a:avLst/>
            <a:gdLst>
              <a:gd name="T0" fmla="*/ 764 w 804"/>
              <a:gd name="T1" fmla="*/ 744 h 964"/>
              <a:gd name="T2" fmla="*/ 584 w 804"/>
              <a:gd name="T3" fmla="*/ 924 h 964"/>
              <a:gd name="T4" fmla="*/ 0 w 804"/>
              <a:gd name="T5" fmla="*/ 924 h 964"/>
              <a:gd name="T6" fmla="*/ 0 w 804"/>
              <a:gd name="T7" fmla="*/ 964 h 964"/>
              <a:gd name="T8" fmla="*/ 584 w 804"/>
              <a:gd name="T9" fmla="*/ 964 h 964"/>
              <a:gd name="T10" fmla="*/ 804 w 804"/>
              <a:gd name="T11" fmla="*/ 744 h 964"/>
              <a:gd name="T12" fmla="*/ 804 w 804"/>
              <a:gd name="T13" fmla="*/ 0 h 964"/>
              <a:gd name="T14" fmla="*/ 764 w 804"/>
              <a:gd name="T15" fmla="*/ 0 h 964"/>
              <a:gd name="T16" fmla="*/ 764 w 804"/>
              <a:gd name="T17" fmla="*/ 744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" h="964">
                <a:moveTo>
                  <a:pt x="764" y="744"/>
                </a:moveTo>
                <a:cubicBezTo>
                  <a:pt x="764" y="843"/>
                  <a:pt x="683" y="924"/>
                  <a:pt x="584" y="924"/>
                </a:cubicBezTo>
                <a:cubicBezTo>
                  <a:pt x="0" y="924"/>
                  <a:pt x="0" y="924"/>
                  <a:pt x="0" y="924"/>
                </a:cubicBezTo>
                <a:cubicBezTo>
                  <a:pt x="0" y="964"/>
                  <a:pt x="0" y="964"/>
                  <a:pt x="0" y="964"/>
                </a:cubicBezTo>
                <a:cubicBezTo>
                  <a:pt x="584" y="964"/>
                  <a:pt x="584" y="964"/>
                  <a:pt x="584" y="964"/>
                </a:cubicBezTo>
                <a:cubicBezTo>
                  <a:pt x="705" y="964"/>
                  <a:pt x="804" y="865"/>
                  <a:pt x="804" y="744"/>
                </a:cubicBezTo>
                <a:cubicBezTo>
                  <a:pt x="804" y="0"/>
                  <a:pt x="804" y="0"/>
                  <a:pt x="804" y="0"/>
                </a:cubicBezTo>
                <a:cubicBezTo>
                  <a:pt x="764" y="0"/>
                  <a:pt x="764" y="0"/>
                  <a:pt x="764" y="0"/>
                </a:cubicBezTo>
                <a:lnTo>
                  <a:pt x="764" y="744"/>
                </a:ln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30" name="îṥḷîḋê"/>
          <p:cNvSpPr/>
          <p:nvPr/>
        </p:nvSpPr>
        <p:spPr bwMode="auto">
          <a:xfrm>
            <a:off x="1086213" y="1738395"/>
            <a:ext cx="2751825" cy="3355607"/>
          </a:xfrm>
          <a:custGeom>
            <a:avLst/>
            <a:gdLst>
              <a:gd name="T0" fmla="*/ 40 w 804"/>
              <a:gd name="T1" fmla="*/ 220 h 980"/>
              <a:gd name="T2" fmla="*/ 220 w 804"/>
              <a:gd name="T3" fmla="*/ 40 h 980"/>
              <a:gd name="T4" fmla="*/ 804 w 804"/>
              <a:gd name="T5" fmla="*/ 40 h 980"/>
              <a:gd name="T6" fmla="*/ 804 w 804"/>
              <a:gd name="T7" fmla="*/ 0 h 980"/>
              <a:gd name="T8" fmla="*/ 220 w 804"/>
              <a:gd name="T9" fmla="*/ 0 h 980"/>
              <a:gd name="T10" fmla="*/ 0 w 804"/>
              <a:gd name="T11" fmla="*/ 220 h 980"/>
              <a:gd name="T12" fmla="*/ 0 w 804"/>
              <a:gd name="T13" fmla="*/ 980 h 980"/>
              <a:gd name="T14" fmla="*/ 40 w 804"/>
              <a:gd name="T15" fmla="*/ 980 h 980"/>
              <a:gd name="T16" fmla="*/ 40 w 804"/>
              <a:gd name="T17" fmla="*/ 220 h 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" h="980">
                <a:moveTo>
                  <a:pt x="40" y="220"/>
                </a:moveTo>
                <a:cubicBezTo>
                  <a:pt x="40" y="121"/>
                  <a:pt x="121" y="40"/>
                  <a:pt x="220" y="40"/>
                </a:cubicBezTo>
                <a:cubicBezTo>
                  <a:pt x="804" y="40"/>
                  <a:pt x="804" y="40"/>
                  <a:pt x="804" y="40"/>
                </a:cubicBezTo>
                <a:cubicBezTo>
                  <a:pt x="804" y="0"/>
                  <a:pt x="804" y="0"/>
                  <a:pt x="804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99" y="0"/>
                  <a:pt x="0" y="99"/>
                  <a:pt x="0" y="220"/>
                </a:cubicBezTo>
                <a:cubicBezTo>
                  <a:pt x="0" y="980"/>
                  <a:pt x="0" y="980"/>
                  <a:pt x="0" y="980"/>
                </a:cubicBezTo>
                <a:cubicBezTo>
                  <a:pt x="40" y="980"/>
                  <a:pt x="40" y="980"/>
                  <a:pt x="40" y="980"/>
                </a:cubicBezTo>
                <a:lnTo>
                  <a:pt x="40" y="220"/>
                </a:ln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31" name="íṣḷíḋê"/>
          <p:cNvSpPr/>
          <p:nvPr/>
        </p:nvSpPr>
        <p:spPr bwMode="auto">
          <a:xfrm>
            <a:off x="1760724" y="5224012"/>
            <a:ext cx="582634" cy="676949"/>
          </a:xfrm>
          <a:custGeom>
            <a:avLst/>
            <a:gdLst>
              <a:gd name="T0" fmla="*/ 170 w 170"/>
              <a:gd name="T1" fmla="*/ 111 h 198"/>
              <a:gd name="T2" fmla="*/ 147 w 170"/>
              <a:gd name="T3" fmla="*/ 52 h 198"/>
              <a:gd name="T4" fmla="*/ 87 w 170"/>
              <a:gd name="T5" fmla="*/ 26 h 198"/>
              <a:gd name="T6" fmla="*/ 87 w 170"/>
              <a:gd name="T7" fmla="*/ 0 h 198"/>
              <a:gd name="T8" fmla="*/ 24 w 170"/>
              <a:gd name="T9" fmla="*/ 41 h 198"/>
              <a:gd name="T10" fmla="*/ 0 w 170"/>
              <a:gd name="T11" fmla="*/ 110 h 198"/>
              <a:gd name="T12" fmla="*/ 24 w 170"/>
              <a:gd name="T13" fmla="*/ 173 h 198"/>
              <a:gd name="T14" fmla="*/ 84 w 170"/>
              <a:gd name="T15" fmla="*/ 198 h 198"/>
              <a:gd name="T16" fmla="*/ 145 w 170"/>
              <a:gd name="T17" fmla="*/ 173 h 198"/>
              <a:gd name="T18" fmla="*/ 170 w 170"/>
              <a:gd name="T19" fmla="*/ 111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0" h="198">
                <a:moveTo>
                  <a:pt x="170" y="111"/>
                </a:moveTo>
                <a:cubicBezTo>
                  <a:pt x="170" y="87"/>
                  <a:pt x="162" y="68"/>
                  <a:pt x="147" y="52"/>
                </a:cubicBezTo>
                <a:cubicBezTo>
                  <a:pt x="132" y="36"/>
                  <a:pt x="111" y="28"/>
                  <a:pt x="87" y="26"/>
                </a:cubicBezTo>
                <a:cubicBezTo>
                  <a:pt x="87" y="0"/>
                  <a:pt x="87" y="0"/>
                  <a:pt x="87" y="0"/>
                </a:cubicBezTo>
                <a:cubicBezTo>
                  <a:pt x="59" y="7"/>
                  <a:pt x="39" y="21"/>
                  <a:pt x="24" y="41"/>
                </a:cubicBezTo>
                <a:cubicBezTo>
                  <a:pt x="8" y="61"/>
                  <a:pt x="0" y="84"/>
                  <a:pt x="0" y="110"/>
                </a:cubicBezTo>
                <a:cubicBezTo>
                  <a:pt x="0" y="135"/>
                  <a:pt x="8" y="156"/>
                  <a:pt x="24" y="173"/>
                </a:cubicBezTo>
                <a:cubicBezTo>
                  <a:pt x="41" y="190"/>
                  <a:pt x="60" y="198"/>
                  <a:pt x="84" y="198"/>
                </a:cubicBezTo>
                <a:cubicBezTo>
                  <a:pt x="109" y="198"/>
                  <a:pt x="129" y="190"/>
                  <a:pt x="145" y="173"/>
                </a:cubicBezTo>
                <a:cubicBezTo>
                  <a:pt x="162" y="156"/>
                  <a:pt x="170" y="136"/>
                  <a:pt x="170" y="111"/>
                </a:cubicBez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32" name="íśḻïdé"/>
          <p:cNvSpPr/>
          <p:nvPr/>
        </p:nvSpPr>
        <p:spPr bwMode="auto">
          <a:xfrm>
            <a:off x="1077249" y="5224012"/>
            <a:ext cx="580394" cy="676949"/>
          </a:xfrm>
          <a:custGeom>
            <a:avLst/>
            <a:gdLst>
              <a:gd name="T0" fmla="*/ 146 w 170"/>
              <a:gd name="T1" fmla="*/ 173 h 198"/>
              <a:gd name="T2" fmla="*/ 170 w 170"/>
              <a:gd name="T3" fmla="*/ 111 h 198"/>
              <a:gd name="T4" fmla="*/ 147 w 170"/>
              <a:gd name="T5" fmla="*/ 52 h 198"/>
              <a:gd name="T6" fmla="*/ 87 w 170"/>
              <a:gd name="T7" fmla="*/ 26 h 198"/>
              <a:gd name="T8" fmla="*/ 87 w 170"/>
              <a:gd name="T9" fmla="*/ 0 h 198"/>
              <a:gd name="T10" fmla="*/ 24 w 170"/>
              <a:gd name="T11" fmla="*/ 41 h 198"/>
              <a:gd name="T12" fmla="*/ 0 w 170"/>
              <a:gd name="T13" fmla="*/ 110 h 198"/>
              <a:gd name="T14" fmla="*/ 25 w 170"/>
              <a:gd name="T15" fmla="*/ 173 h 198"/>
              <a:gd name="T16" fmla="*/ 84 w 170"/>
              <a:gd name="T17" fmla="*/ 198 h 198"/>
              <a:gd name="T18" fmla="*/ 146 w 170"/>
              <a:gd name="T19" fmla="*/ 17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0" h="198">
                <a:moveTo>
                  <a:pt x="146" y="173"/>
                </a:moveTo>
                <a:cubicBezTo>
                  <a:pt x="162" y="156"/>
                  <a:pt x="170" y="136"/>
                  <a:pt x="170" y="111"/>
                </a:cubicBezTo>
                <a:cubicBezTo>
                  <a:pt x="170" y="87"/>
                  <a:pt x="162" y="68"/>
                  <a:pt x="147" y="52"/>
                </a:cubicBezTo>
                <a:cubicBezTo>
                  <a:pt x="132" y="36"/>
                  <a:pt x="111" y="28"/>
                  <a:pt x="87" y="26"/>
                </a:cubicBezTo>
                <a:cubicBezTo>
                  <a:pt x="87" y="0"/>
                  <a:pt x="87" y="0"/>
                  <a:pt x="87" y="0"/>
                </a:cubicBezTo>
                <a:cubicBezTo>
                  <a:pt x="63" y="7"/>
                  <a:pt x="40" y="21"/>
                  <a:pt x="24" y="41"/>
                </a:cubicBezTo>
                <a:cubicBezTo>
                  <a:pt x="8" y="61"/>
                  <a:pt x="0" y="84"/>
                  <a:pt x="0" y="110"/>
                </a:cubicBezTo>
                <a:cubicBezTo>
                  <a:pt x="0" y="135"/>
                  <a:pt x="9" y="156"/>
                  <a:pt x="25" y="173"/>
                </a:cubicBezTo>
                <a:cubicBezTo>
                  <a:pt x="41" y="190"/>
                  <a:pt x="61" y="198"/>
                  <a:pt x="84" y="198"/>
                </a:cubicBezTo>
                <a:cubicBezTo>
                  <a:pt x="109" y="198"/>
                  <a:pt x="129" y="190"/>
                  <a:pt x="146" y="173"/>
                </a:cubicBez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33" name="ïŝḷiḍe"/>
          <p:cNvSpPr/>
          <p:nvPr/>
        </p:nvSpPr>
        <p:spPr bwMode="auto">
          <a:xfrm>
            <a:off x="3976973" y="1778743"/>
            <a:ext cx="1266109" cy="679191"/>
          </a:xfrm>
          <a:custGeom>
            <a:avLst/>
            <a:gdLst>
              <a:gd name="T0" fmla="*/ 146 w 370"/>
              <a:gd name="T1" fmla="*/ 157 h 198"/>
              <a:gd name="T2" fmla="*/ 83 w 370"/>
              <a:gd name="T3" fmla="*/ 198 h 198"/>
              <a:gd name="T4" fmla="*/ 83 w 370"/>
              <a:gd name="T5" fmla="*/ 172 h 198"/>
              <a:gd name="T6" fmla="*/ 23 w 370"/>
              <a:gd name="T7" fmla="*/ 146 h 198"/>
              <a:gd name="T8" fmla="*/ 0 w 370"/>
              <a:gd name="T9" fmla="*/ 87 h 198"/>
              <a:gd name="T10" fmla="*/ 25 w 370"/>
              <a:gd name="T11" fmla="*/ 25 h 198"/>
              <a:gd name="T12" fmla="*/ 86 w 370"/>
              <a:gd name="T13" fmla="*/ 0 h 198"/>
              <a:gd name="T14" fmla="*/ 146 w 370"/>
              <a:gd name="T15" fmla="*/ 25 h 198"/>
              <a:gd name="T16" fmla="*/ 170 w 370"/>
              <a:gd name="T17" fmla="*/ 88 h 198"/>
              <a:gd name="T18" fmla="*/ 146 w 370"/>
              <a:gd name="T19" fmla="*/ 157 h 198"/>
              <a:gd name="T20" fmla="*/ 346 w 370"/>
              <a:gd name="T21" fmla="*/ 157 h 198"/>
              <a:gd name="T22" fmla="*/ 283 w 370"/>
              <a:gd name="T23" fmla="*/ 198 h 198"/>
              <a:gd name="T24" fmla="*/ 283 w 370"/>
              <a:gd name="T25" fmla="*/ 172 h 198"/>
              <a:gd name="T26" fmla="*/ 223 w 370"/>
              <a:gd name="T27" fmla="*/ 146 h 198"/>
              <a:gd name="T28" fmla="*/ 200 w 370"/>
              <a:gd name="T29" fmla="*/ 87 h 198"/>
              <a:gd name="T30" fmla="*/ 224 w 370"/>
              <a:gd name="T31" fmla="*/ 25 h 198"/>
              <a:gd name="T32" fmla="*/ 286 w 370"/>
              <a:gd name="T33" fmla="*/ 0 h 198"/>
              <a:gd name="T34" fmla="*/ 345 w 370"/>
              <a:gd name="T35" fmla="*/ 25 h 198"/>
              <a:gd name="T36" fmla="*/ 370 w 370"/>
              <a:gd name="T37" fmla="*/ 88 h 198"/>
              <a:gd name="T38" fmla="*/ 346 w 370"/>
              <a:gd name="T39" fmla="*/ 15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0" h="198">
                <a:moveTo>
                  <a:pt x="146" y="157"/>
                </a:moveTo>
                <a:cubicBezTo>
                  <a:pt x="131" y="177"/>
                  <a:pt x="111" y="191"/>
                  <a:pt x="83" y="198"/>
                </a:cubicBezTo>
                <a:cubicBezTo>
                  <a:pt x="83" y="172"/>
                  <a:pt x="83" y="172"/>
                  <a:pt x="83" y="172"/>
                </a:cubicBezTo>
                <a:cubicBezTo>
                  <a:pt x="59" y="170"/>
                  <a:pt x="39" y="162"/>
                  <a:pt x="23" y="146"/>
                </a:cubicBezTo>
                <a:cubicBezTo>
                  <a:pt x="8" y="130"/>
                  <a:pt x="0" y="111"/>
                  <a:pt x="0" y="87"/>
                </a:cubicBezTo>
                <a:cubicBezTo>
                  <a:pt x="0" y="62"/>
                  <a:pt x="8" y="42"/>
                  <a:pt x="25" y="25"/>
                </a:cubicBezTo>
                <a:cubicBezTo>
                  <a:pt x="41" y="8"/>
                  <a:pt x="61" y="0"/>
                  <a:pt x="86" y="0"/>
                </a:cubicBezTo>
                <a:cubicBezTo>
                  <a:pt x="110" y="0"/>
                  <a:pt x="129" y="8"/>
                  <a:pt x="146" y="25"/>
                </a:cubicBezTo>
                <a:cubicBezTo>
                  <a:pt x="162" y="42"/>
                  <a:pt x="170" y="63"/>
                  <a:pt x="170" y="88"/>
                </a:cubicBezTo>
                <a:cubicBezTo>
                  <a:pt x="170" y="114"/>
                  <a:pt x="162" y="137"/>
                  <a:pt x="146" y="157"/>
                </a:cubicBezTo>
                <a:close/>
                <a:moveTo>
                  <a:pt x="346" y="157"/>
                </a:moveTo>
                <a:cubicBezTo>
                  <a:pt x="330" y="177"/>
                  <a:pt x="307" y="191"/>
                  <a:pt x="283" y="198"/>
                </a:cubicBezTo>
                <a:cubicBezTo>
                  <a:pt x="283" y="172"/>
                  <a:pt x="283" y="172"/>
                  <a:pt x="283" y="172"/>
                </a:cubicBezTo>
                <a:cubicBezTo>
                  <a:pt x="259" y="170"/>
                  <a:pt x="238" y="162"/>
                  <a:pt x="223" y="146"/>
                </a:cubicBezTo>
                <a:cubicBezTo>
                  <a:pt x="208" y="130"/>
                  <a:pt x="200" y="111"/>
                  <a:pt x="200" y="87"/>
                </a:cubicBezTo>
                <a:cubicBezTo>
                  <a:pt x="200" y="62"/>
                  <a:pt x="208" y="42"/>
                  <a:pt x="224" y="25"/>
                </a:cubicBezTo>
                <a:cubicBezTo>
                  <a:pt x="241" y="8"/>
                  <a:pt x="261" y="0"/>
                  <a:pt x="286" y="0"/>
                </a:cubicBezTo>
                <a:cubicBezTo>
                  <a:pt x="309" y="0"/>
                  <a:pt x="329" y="8"/>
                  <a:pt x="345" y="25"/>
                </a:cubicBezTo>
                <a:cubicBezTo>
                  <a:pt x="361" y="42"/>
                  <a:pt x="370" y="63"/>
                  <a:pt x="370" y="88"/>
                </a:cubicBezTo>
                <a:cubicBezTo>
                  <a:pt x="370" y="114"/>
                  <a:pt x="362" y="137"/>
                  <a:pt x="346" y="157"/>
                </a:cubicBez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27" name="iṧlïḓê"/>
          <p:cNvSpPr/>
          <p:nvPr/>
        </p:nvSpPr>
        <p:spPr bwMode="auto">
          <a:xfrm>
            <a:off x="2842086" y="2640065"/>
            <a:ext cx="636155" cy="648828"/>
          </a:xfrm>
          <a:custGeom>
            <a:avLst/>
            <a:gdLst>
              <a:gd name="connsiteX0" fmla="*/ 54222 w 585452"/>
              <a:gd name="connsiteY0" fmla="*/ 339785 h 597115"/>
              <a:gd name="connsiteX1" fmla="*/ 231863 w 585452"/>
              <a:gd name="connsiteY1" fmla="*/ 478484 h 597115"/>
              <a:gd name="connsiteX2" fmla="*/ 236511 w 585452"/>
              <a:gd name="connsiteY2" fmla="*/ 476421 h 597115"/>
              <a:gd name="connsiteX3" fmla="*/ 230314 w 585452"/>
              <a:gd name="connsiteY3" fmla="*/ 474359 h 597115"/>
              <a:gd name="connsiteX4" fmla="*/ 182289 w 585452"/>
              <a:gd name="connsiteY4" fmla="*/ 420736 h 597115"/>
              <a:gd name="connsiteX5" fmla="*/ 54222 w 585452"/>
              <a:gd name="connsiteY5" fmla="*/ 339785 h 597115"/>
              <a:gd name="connsiteX6" fmla="*/ 47508 w 585452"/>
              <a:gd name="connsiteY6" fmla="*/ 201087 h 597115"/>
              <a:gd name="connsiteX7" fmla="*/ 39246 w 585452"/>
              <a:gd name="connsiteY7" fmla="*/ 259866 h 597115"/>
              <a:gd name="connsiteX8" fmla="*/ 39246 w 585452"/>
              <a:gd name="connsiteY8" fmla="*/ 260897 h 597115"/>
              <a:gd name="connsiteX9" fmla="*/ 161116 w 585452"/>
              <a:gd name="connsiteY9" fmla="*/ 384643 h 597115"/>
              <a:gd name="connsiteX10" fmla="*/ 131681 w 585452"/>
              <a:gd name="connsiteY10" fmla="*/ 276881 h 597115"/>
              <a:gd name="connsiteX11" fmla="*/ 47508 w 585452"/>
              <a:gd name="connsiteY11" fmla="*/ 201087 h 597115"/>
              <a:gd name="connsiteX12" fmla="*/ 116189 w 585452"/>
              <a:gd name="connsiteY12" fmla="*/ 92809 h 597115"/>
              <a:gd name="connsiteX13" fmla="*/ 58869 w 585452"/>
              <a:gd name="connsiteY13" fmla="*/ 169635 h 597115"/>
              <a:gd name="connsiteX14" fmla="*/ 131165 w 585452"/>
              <a:gd name="connsiteY14" fmla="*/ 246460 h 597115"/>
              <a:gd name="connsiteX15" fmla="*/ 149755 w 585452"/>
              <a:gd name="connsiteY15" fmla="*/ 149526 h 597115"/>
              <a:gd name="connsiteX16" fmla="*/ 116189 w 585452"/>
              <a:gd name="connsiteY16" fmla="*/ 92809 h 597115"/>
              <a:gd name="connsiteX17" fmla="*/ 221535 w 585452"/>
              <a:gd name="connsiteY17" fmla="*/ 42795 h 597115"/>
              <a:gd name="connsiteX18" fmla="*/ 141493 w 585452"/>
              <a:gd name="connsiteY18" fmla="*/ 74247 h 597115"/>
              <a:gd name="connsiteX19" fmla="*/ 163182 w 585452"/>
              <a:gd name="connsiteY19" fmla="*/ 119621 h 597115"/>
              <a:gd name="connsiteX20" fmla="*/ 221535 w 585452"/>
              <a:gd name="connsiteY20" fmla="*/ 42795 h 597115"/>
              <a:gd name="connsiteX21" fmla="*/ 496052 w 585452"/>
              <a:gd name="connsiteY21" fmla="*/ 42574 h 597115"/>
              <a:gd name="connsiteX22" fmla="*/ 574240 w 585452"/>
              <a:gd name="connsiteY22" fmla="*/ 399614 h 597115"/>
              <a:gd name="connsiteX23" fmla="*/ 343397 w 585452"/>
              <a:gd name="connsiteY23" fmla="*/ 479027 h 597115"/>
              <a:gd name="connsiteX24" fmla="*/ 374382 w 585452"/>
              <a:gd name="connsiteY24" fmla="*/ 417147 h 597115"/>
              <a:gd name="connsiteX25" fmla="*/ 444100 w 585452"/>
              <a:gd name="connsiteY25" fmla="*/ 402708 h 597115"/>
              <a:gd name="connsiteX26" fmla="*/ 467856 w 585452"/>
              <a:gd name="connsiteY26" fmla="*/ 393426 h 597115"/>
              <a:gd name="connsiteX27" fmla="*/ 487480 w 585452"/>
              <a:gd name="connsiteY27" fmla="*/ 382597 h 597115"/>
              <a:gd name="connsiteX28" fmla="*/ 494194 w 585452"/>
              <a:gd name="connsiteY28" fmla="*/ 376925 h 597115"/>
              <a:gd name="connsiteX29" fmla="*/ 498842 w 585452"/>
              <a:gd name="connsiteY29" fmla="*/ 372284 h 597115"/>
              <a:gd name="connsiteX30" fmla="*/ 502457 w 585452"/>
              <a:gd name="connsiteY30" fmla="*/ 367127 h 597115"/>
              <a:gd name="connsiteX31" fmla="*/ 498325 w 585452"/>
              <a:gd name="connsiteY31" fmla="*/ 371768 h 597115"/>
              <a:gd name="connsiteX32" fmla="*/ 493161 w 585452"/>
              <a:gd name="connsiteY32" fmla="*/ 375894 h 597115"/>
              <a:gd name="connsiteX33" fmla="*/ 485931 w 585452"/>
              <a:gd name="connsiteY33" fmla="*/ 380535 h 597115"/>
              <a:gd name="connsiteX34" fmla="*/ 465790 w 585452"/>
              <a:gd name="connsiteY34" fmla="*/ 388785 h 597115"/>
              <a:gd name="connsiteX35" fmla="*/ 442035 w 585452"/>
              <a:gd name="connsiteY35" fmla="*/ 394973 h 597115"/>
              <a:gd name="connsiteX36" fmla="*/ 395556 w 585452"/>
              <a:gd name="connsiteY36" fmla="*/ 401677 h 597115"/>
              <a:gd name="connsiteX37" fmla="*/ 381612 w 585452"/>
              <a:gd name="connsiteY37" fmla="*/ 402193 h 597115"/>
              <a:gd name="connsiteX38" fmla="*/ 407950 w 585452"/>
              <a:gd name="connsiteY38" fmla="*/ 344954 h 597115"/>
              <a:gd name="connsiteX39" fmla="*/ 465274 w 585452"/>
              <a:gd name="connsiteY39" fmla="*/ 331031 h 597115"/>
              <a:gd name="connsiteX40" fmla="*/ 485931 w 585452"/>
              <a:gd name="connsiteY40" fmla="*/ 322780 h 597115"/>
              <a:gd name="connsiteX41" fmla="*/ 502973 w 585452"/>
              <a:gd name="connsiteY41" fmla="*/ 312982 h 597115"/>
              <a:gd name="connsiteX42" fmla="*/ 509170 w 585452"/>
              <a:gd name="connsiteY42" fmla="*/ 308341 h 597115"/>
              <a:gd name="connsiteX43" fmla="*/ 513302 w 585452"/>
              <a:gd name="connsiteY43" fmla="*/ 303700 h 597115"/>
              <a:gd name="connsiteX44" fmla="*/ 515884 w 585452"/>
              <a:gd name="connsiteY44" fmla="*/ 299575 h 597115"/>
              <a:gd name="connsiteX45" fmla="*/ 512785 w 585452"/>
              <a:gd name="connsiteY45" fmla="*/ 303700 h 597115"/>
              <a:gd name="connsiteX46" fmla="*/ 508137 w 585452"/>
              <a:gd name="connsiteY46" fmla="*/ 307310 h 597115"/>
              <a:gd name="connsiteX47" fmla="*/ 501940 w 585452"/>
              <a:gd name="connsiteY47" fmla="*/ 311435 h 597115"/>
              <a:gd name="connsiteX48" fmla="*/ 484382 w 585452"/>
              <a:gd name="connsiteY48" fmla="*/ 318655 h 597115"/>
              <a:gd name="connsiteX49" fmla="*/ 463208 w 585452"/>
              <a:gd name="connsiteY49" fmla="*/ 323811 h 597115"/>
              <a:gd name="connsiteX50" fmla="*/ 422927 w 585452"/>
              <a:gd name="connsiteY50" fmla="*/ 329484 h 597115"/>
              <a:gd name="connsiteX51" fmla="*/ 413631 w 585452"/>
              <a:gd name="connsiteY51" fmla="*/ 329999 h 597115"/>
              <a:gd name="connsiteX52" fmla="*/ 436870 w 585452"/>
              <a:gd name="connsiteY52" fmla="*/ 271729 h 597115"/>
              <a:gd name="connsiteX53" fmla="*/ 436870 w 585452"/>
              <a:gd name="connsiteY53" fmla="*/ 272760 h 597115"/>
              <a:gd name="connsiteX54" fmla="*/ 482832 w 585452"/>
              <a:gd name="connsiteY54" fmla="*/ 261931 h 597115"/>
              <a:gd name="connsiteX55" fmla="*/ 499358 w 585452"/>
              <a:gd name="connsiteY55" fmla="*/ 255743 h 597115"/>
              <a:gd name="connsiteX56" fmla="*/ 512269 w 585452"/>
              <a:gd name="connsiteY56" fmla="*/ 248008 h 597115"/>
              <a:gd name="connsiteX57" fmla="*/ 517433 w 585452"/>
              <a:gd name="connsiteY57" fmla="*/ 244398 h 597115"/>
              <a:gd name="connsiteX58" fmla="*/ 520532 w 585452"/>
              <a:gd name="connsiteY58" fmla="*/ 240789 h 597115"/>
              <a:gd name="connsiteX59" fmla="*/ 522597 w 585452"/>
              <a:gd name="connsiteY59" fmla="*/ 237695 h 597115"/>
              <a:gd name="connsiteX60" fmla="*/ 520015 w 585452"/>
              <a:gd name="connsiteY60" fmla="*/ 240789 h 597115"/>
              <a:gd name="connsiteX61" fmla="*/ 516400 w 585452"/>
              <a:gd name="connsiteY61" fmla="*/ 243367 h 597115"/>
              <a:gd name="connsiteX62" fmla="*/ 511752 w 585452"/>
              <a:gd name="connsiteY62" fmla="*/ 246461 h 597115"/>
              <a:gd name="connsiteX63" fmla="*/ 497809 w 585452"/>
              <a:gd name="connsiteY63" fmla="*/ 252133 h 597115"/>
              <a:gd name="connsiteX64" fmla="*/ 481800 w 585452"/>
              <a:gd name="connsiteY64" fmla="*/ 256259 h 597115"/>
              <a:gd name="connsiteX65" fmla="*/ 450297 w 585452"/>
              <a:gd name="connsiteY65" fmla="*/ 260900 h 597115"/>
              <a:gd name="connsiteX66" fmla="*/ 441002 w 585452"/>
              <a:gd name="connsiteY66" fmla="*/ 261415 h 597115"/>
              <a:gd name="connsiteX67" fmla="*/ 446682 w 585452"/>
              <a:gd name="connsiteY67" fmla="*/ 239242 h 597115"/>
              <a:gd name="connsiteX68" fmla="*/ 436354 w 585452"/>
              <a:gd name="connsiteY68" fmla="*/ 262962 h 597115"/>
              <a:gd name="connsiteX69" fmla="*/ 435837 w 585452"/>
              <a:gd name="connsiteY69" fmla="*/ 262962 h 597115"/>
              <a:gd name="connsiteX70" fmla="*/ 427058 w 585452"/>
              <a:gd name="connsiteY70" fmla="*/ 256774 h 597115"/>
              <a:gd name="connsiteX71" fmla="*/ 405368 w 585452"/>
              <a:gd name="connsiteY71" fmla="*/ 237695 h 597115"/>
              <a:gd name="connsiteX72" fmla="*/ 395040 w 585452"/>
              <a:gd name="connsiteY72" fmla="*/ 226866 h 597115"/>
              <a:gd name="connsiteX73" fmla="*/ 387293 w 585452"/>
              <a:gd name="connsiteY73" fmla="*/ 216037 h 597115"/>
              <a:gd name="connsiteX74" fmla="*/ 385227 w 585452"/>
              <a:gd name="connsiteY74" fmla="*/ 210880 h 597115"/>
              <a:gd name="connsiteX75" fmla="*/ 384195 w 585452"/>
              <a:gd name="connsiteY75" fmla="*/ 207270 h 597115"/>
              <a:gd name="connsiteX76" fmla="*/ 383678 w 585452"/>
              <a:gd name="connsiteY76" fmla="*/ 203661 h 597115"/>
              <a:gd name="connsiteX77" fmla="*/ 383678 w 585452"/>
              <a:gd name="connsiteY77" fmla="*/ 207270 h 597115"/>
              <a:gd name="connsiteX78" fmla="*/ 384195 w 585452"/>
              <a:gd name="connsiteY78" fmla="*/ 211396 h 597115"/>
              <a:gd name="connsiteX79" fmla="*/ 386260 w 585452"/>
              <a:gd name="connsiteY79" fmla="*/ 216552 h 597115"/>
              <a:gd name="connsiteX80" fmla="*/ 392457 w 585452"/>
              <a:gd name="connsiteY80" fmla="*/ 228413 h 597115"/>
              <a:gd name="connsiteX81" fmla="*/ 401753 w 585452"/>
              <a:gd name="connsiteY81" fmla="*/ 241304 h 597115"/>
              <a:gd name="connsiteX82" fmla="*/ 431190 w 585452"/>
              <a:gd name="connsiteY82" fmla="*/ 272244 h 597115"/>
              <a:gd name="connsiteX83" fmla="*/ 432222 w 585452"/>
              <a:gd name="connsiteY83" fmla="*/ 270697 h 597115"/>
              <a:gd name="connsiteX84" fmla="*/ 400720 w 585452"/>
              <a:gd name="connsiteY84" fmla="*/ 336187 h 597115"/>
              <a:gd name="connsiteX85" fmla="*/ 389875 w 585452"/>
              <a:gd name="connsiteY85" fmla="*/ 327937 h 597115"/>
              <a:gd name="connsiteX86" fmla="*/ 362505 w 585452"/>
              <a:gd name="connsiteY86" fmla="*/ 304732 h 597115"/>
              <a:gd name="connsiteX87" fmla="*/ 349594 w 585452"/>
              <a:gd name="connsiteY87" fmla="*/ 290808 h 597115"/>
              <a:gd name="connsiteX88" fmla="*/ 340298 w 585452"/>
              <a:gd name="connsiteY88" fmla="*/ 276885 h 597115"/>
              <a:gd name="connsiteX89" fmla="*/ 337200 w 585452"/>
              <a:gd name="connsiteY89" fmla="*/ 271213 h 597115"/>
              <a:gd name="connsiteX90" fmla="*/ 336167 w 585452"/>
              <a:gd name="connsiteY90" fmla="*/ 266056 h 597115"/>
              <a:gd name="connsiteX91" fmla="*/ 335134 w 585452"/>
              <a:gd name="connsiteY91" fmla="*/ 261415 h 597115"/>
              <a:gd name="connsiteX92" fmla="*/ 335650 w 585452"/>
              <a:gd name="connsiteY92" fmla="*/ 266056 h 597115"/>
              <a:gd name="connsiteX93" fmla="*/ 336167 w 585452"/>
              <a:gd name="connsiteY93" fmla="*/ 271213 h 597115"/>
              <a:gd name="connsiteX94" fmla="*/ 338232 w 585452"/>
              <a:gd name="connsiteY94" fmla="*/ 277917 h 597115"/>
              <a:gd name="connsiteX95" fmla="*/ 346495 w 585452"/>
              <a:gd name="connsiteY95" fmla="*/ 292871 h 597115"/>
              <a:gd name="connsiteX96" fmla="*/ 357857 w 585452"/>
              <a:gd name="connsiteY96" fmla="*/ 308857 h 597115"/>
              <a:gd name="connsiteX97" fmla="*/ 395040 w 585452"/>
              <a:gd name="connsiteY97" fmla="*/ 347532 h 597115"/>
              <a:gd name="connsiteX98" fmla="*/ 365603 w 585452"/>
              <a:gd name="connsiteY98" fmla="*/ 402708 h 597115"/>
              <a:gd name="connsiteX99" fmla="*/ 350627 w 585452"/>
              <a:gd name="connsiteY99" fmla="*/ 391364 h 597115"/>
              <a:gd name="connsiteX100" fmla="*/ 314993 w 585452"/>
              <a:gd name="connsiteY100" fmla="*/ 360939 h 597115"/>
              <a:gd name="connsiteX101" fmla="*/ 298467 w 585452"/>
              <a:gd name="connsiteY101" fmla="*/ 342375 h 597115"/>
              <a:gd name="connsiteX102" fmla="*/ 286073 w 585452"/>
              <a:gd name="connsiteY102" fmla="*/ 324843 h 597115"/>
              <a:gd name="connsiteX103" fmla="*/ 282458 w 585452"/>
              <a:gd name="connsiteY103" fmla="*/ 317108 h 597115"/>
              <a:gd name="connsiteX104" fmla="*/ 280392 w 585452"/>
              <a:gd name="connsiteY104" fmla="*/ 310404 h 597115"/>
              <a:gd name="connsiteX105" fmla="*/ 279360 w 585452"/>
              <a:gd name="connsiteY105" fmla="*/ 304732 h 597115"/>
              <a:gd name="connsiteX106" fmla="*/ 279360 w 585452"/>
              <a:gd name="connsiteY106" fmla="*/ 310404 h 597115"/>
              <a:gd name="connsiteX107" fmla="*/ 280909 w 585452"/>
              <a:gd name="connsiteY107" fmla="*/ 317108 h 597115"/>
              <a:gd name="connsiteX108" fmla="*/ 283491 w 585452"/>
              <a:gd name="connsiteY108" fmla="*/ 325874 h 597115"/>
              <a:gd name="connsiteX109" fmla="*/ 293820 w 585452"/>
              <a:gd name="connsiteY109" fmla="*/ 345469 h 597115"/>
              <a:gd name="connsiteX110" fmla="*/ 309312 w 585452"/>
              <a:gd name="connsiteY110" fmla="*/ 366096 h 597115"/>
              <a:gd name="connsiteX111" fmla="*/ 357340 w 585452"/>
              <a:gd name="connsiteY111" fmla="*/ 416631 h 597115"/>
              <a:gd name="connsiteX112" fmla="*/ 251472 w 585452"/>
              <a:gd name="connsiteY112" fmla="*/ 597115 h 597115"/>
              <a:gd name="connsiteX113" fmla="*/ 194665 w 585452"/>
              <a:gd name="connsiteY113" fmla="*/ 585770 h 597115"/>
              <a:gd name="connsiteX114" fmla="*/ 306730 w 585452"/>
              <a:gd name="connsiteY114" fmla="*/ 460979 h 597115"/>
              <a:gd name="connsiteX115" fmla="*/ 242693 w 585452"/>
              <a:gd name="connsiteY115" fmla="*/ 256774 h 597115"/>
              <a:gd name="connsiteX116" fmla="*/ 491612 w 585452"/>
              <a:gd name="connsiteY116" fmla="*/ 43804 h 597115"/>
              <a:gd name="connsiteX117" fmla="*/ 496052 w 585452"/>
              <a:gd name="connsiteY117" fmla="*/ 42574 h 597115"/>
              <a:gd name="connsiteX118" fmla="*/ 260265 w 585452"/>
              <a:gd name="connsiteY118" fmla="*/ 0 h 597115"/>
              <a:gd name="connsiteX119" fmla="*/ 428611 w 585452"/>
              <a:gd name="connsiteY119" fmla="*/ 62389 h 597115"/>
              <a:gd name="connsiteX120" fmla="*/ 405890 w 585452"/>
              <a:gd name="connsiteY120" fmla="*/ 75279 h 597115"/>
              <a:gd name="connsiteX121" fmla="*/ 364578 w 585452"/>
              <a:gd name="connsiteY121" fmla="*/ 99512 h 597115"/>
              <a:gd name="connsiteX122" fmla="*/ 374906 w 585452"/>
              <a:gd name="connsiteY122" fmla="*/ 71154 h 597115"/>
              <a:gd name="connsiteX123" fmla="*/ 299512 w 585452"/>
              <a:gd name="connsiteY123" fmla="*/ 42795 h 597115"/>
              <a:gd name="connsiteX124" fmla="*/ 351151 w 585452"/>
              <a:gd name="connsiteY124" fmla="*/ 108278 h 597115"/>
              <a:gd name="connsiteX125" fmla="*/ 326364 w 585452"/>
              <a:gd name="connsiteY125" fmla="*/ 124777 h 597115"/>
              <a:gd name="connsiteX126" fmla="*/ 260265 w 585452"/>
              <a:gd name="connsiteY126" fmla="*/ 48983 h 597115"/>
              <a:gd name="connsiteX127" fmla="*/ 185387 w 585452"/>
              <a:gd name="connsiteY127" fmla="*/ 141792 h 597115"/>
              <a:gd name="connsiteX128" fmla="*/ 257683 w 585452"/>
              <a:gd name="connsiteY128" fmla="*/ 166026 h 597115"/>
              <a:gd name="connsiteX129" fmla="*/ 276790 w 585452"/>
              <a:gd name="connsiteY129" fmla="*/ 164479 h 597115"/>
              <a:gd name="connsiteX130" fmla="*/ 248904 w 585452"/>
              <a:gd name="connsiteY130" fmla="*/ 194900 h 597115"/>
              <a:gd name="connsiteX131" fmla="*/ 174026 w 585452"/>
              <a:gd name="connsiteY131" fmla="*/ 169635 h 597115"/>
              <a:gd name="connsiteX132" fmla="*/ 160083 w 585452"/>
              <a:gd name="connsiteY132" fmla="*/ 254710 h 597115"/>
              <a:gd name="connsiteX133" fmla="*/ 160600 w 585452"/>
              <a:gd name="connsiteY133" fmla="*/ 261929 h 597115"/>
              <a:gd name="connsiteX134" fmla="*/ 207593 w 585452"/>
              <a:gd name="connsiteY134" fmla="*/ 277397 h 597115"/>
              <a:gd name="connsiteX135" fmla="*/ 203461 w 585452"/>
              <a:gd name="connsiteY135" fmla="*/ 303177 h 597115"/>
              <a:gd name="connsiteX136" fmla="*/ 162665 w 585452"/>
              <a:gd name="connsiteY136" fmla="*/ 291318 h 597115"/>
              <a:gd name="connsiteX137" fmla="*/ 201912 w 585452"/>
              <a:gd name="connsiteY137" fmla="*/ 398049 h 597115"/>
              <a:gd name="connsiteX138" fmla="*/ 218437 w 585452"/>
              <a:gd name="connsiteY138" fmla="*/ 401143 h 597115"/>
              <a:gd name="connsiteX139" fmla="*/ 233929 w 585452"/>
              <a:gd name="connsiteY139" fmla="*/ 430017 h 597115"/>
              <a:gd name="connsiteX140" fmla="*/ 226183 w 585452"/>
              <a:gd name="connsiteY140" fmla="*/ 429501 h 597115"/>
              <a:gd name="connsiteX141" fmla="*/ 248904 w 585452"/>
              <a:gd name="connsiteY141" fmla="*/ 451156 h 597115"/>
              <a:gd name="connsiteX142" fmla="*/ 260782 w 585452"/>
              <a:gd name="connsiteY142" fmla="*/ 465078 h 597115"/>
              <a:gd name="connsiteX143" fmla="*/ 221019 w 585452"/>
              <a:gd name="connsiteY143" fmla="*/ 516123 h 597115"/>
              <a:gd name="connsiteX144" fmla="*/ 0 w 585452"/>
              <a:gd name="connsiteY144" fmla="*/ 259866 h 597115"/>
              <a:gd name="connsiteX145" fmla="*/ 2582 w 585452"/>
              <a:gd name="connsiteY145" fmla="*/ 225320 h 597115"/>
              <a:gd name="connsiteX146" fmla="*/ 23238 w 585452"/>
              <a:gd name="connsiteY146" fmla="*/ 153651 h 597115"/>
              <a:gd name="connsiteX147" fmla="*/ 40795 w 585452"/>
              <a:gd name="connsiteY147" fmla="*/ 121168 h 597115"/>
              <a:gd name="connsiteX148" fmla="*/ 48541 w 585452"/>
              <a:gd name="connsiteY148" fmla="*/ 109824 h 597115"/>
              <a:gd name="connsiteX149" fmla="*/ 108444 w 585452"/>
              <a:gd name="connsiteY149" fmla="*/ 49498 h 597115"/>
              <a:gd name="connsiteX150" fmla="*/ 108444 w 585452"/>
              <a:gd name="connsiteY150" fmla="*/ 46405 h 597115"/>
              <a:gd name="connsiteX151" fmla="*/ 112058 w 585452"/>
              <a:gd name="connsiteY151" fmla="*/ 46405 h 597115"/>
              <a:gd name="connsiteX152" fmla="*/ 260265 w 585452"/>
              <a:gd name="connsiteY152" fmla="*/ 0 h 597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585452" h="597115">
                <a:moveTo>
                  <a:pt x="54222" y="339785"/>
                </a:moveTo>
                <a:cubicBezTo>
                  <a:pt x="83140" y="413517"/>
                  <a:pt x="150788" y="468172"/>
                  <a:pt x="231863" y="478484"/>
                </a:cubicBezTo>
                <a:cubicBezTo>
                  <a:pt x="233412" y="477968"/>
                  <a:pt x="234962" y="476937"/>
                  <a:pt x="236511" y="476421"/>
                </a:cubicBezTo>
                <a:cubicBezTo>
                  <a:pt x="234445" y="475906"/>
                  <a:pt x="232380" y="474874"/>
                  <a:pt x="230314" y="474359"/>
                </a:cubicBezTo>
                <a:cubicBezTo>
                  <a:pt x="212240" y="458891"/>
                  <a:pt x="196232" y="440844"/>
                  <a:pt x="182289" y="420736"/>
                </a:cubicBezTo>
                <a:cubicBezTo>
                  <a:pt x="131165" y="406299"/>
                  <a:pt x="86755" y="377425"/>
                  <a:pt x="54222" y="339785"/>
                </a:cubicBezTo>
                <a:close/>
                <a:moveTo>
                  <a:pt x="47508" y="201087"/>
                </a:moveTo>
                <a:cubicBezTo>
                  <a:pt x="42344" y="220164"/>
                  <a:pt x="39246" y="239757"/>
                  <a:pt x="39246" y="259866"/>
                </a:cubicBezTo>
                <a:cubicBezTo>
                  <a:pt x="39246" y="260382"/>
                  <a:pt x="39246" y="260897"/>
                  <a:pt x="39246" y="260897"/>
                </a:cubicBezTo>
                <a:cubicBezTo>
                  <a:pt x="59386" y="316067"/>
                  <a:pt x="103796" y="360410"/>
                  <a:pt x="161116" y="384643"/>
                </a:cubicBezTo>
                <a:cubicBezTo>
                  <a:pt x="145108" y="352160"/>
                  <a:pt x="134780" y="315552"/>
                  <a:pt x="131681" y="276881"/>
                </a:cubicBezTo>
                <a:cubicBezTo>
                  <a:pt x="97599" y="258319"/>
                  <a:pt x="68681" y="232023"/>
                  <a:pt x="47508" y="201087"/>
                </a:cubicBezTo>
                <a:close/>
                <a:moveTo>
                  <a:pt x="116189" y="92809"/>
                </a:moveTo>
                <a:cubicBezTo>
                  <a:pt x="91402" y="113949"/>
                  <a:pt x="72296" y="140245"/>
                  <a:pt x="58869" y="169635"/>
                </a:cubicBezTo>
                <a:cubicBezTo>
                  <a:pt x="75394" y="200571"/>
                  <a:pt x="100698" y="226867"/>
                  <a:pt x="131165" y="246460"/>
                </a:cubicBezTo>
                <a:cubicBezTo>
                  <a:pt x="132198" y="212430"/>
                  <a:pt x="138911" y="179431"/>
                  <a:pt x="149755" y="149526"/>
                </a:cubicBezTo>
                <a:cubicBezTo>
                  <a:pt x="134780" y="133542"/>
                  <a:pt x="122903" y="114465"/>
                  <a:pt x="116189" y="92809"/>
                </a:cubicBezTo>
                <a:close/>
                <a:moveTo>
                  <a:pt x="221535" y="42795"/>
                </a:moveTo>
                <a:cubicBezTo>
                  <a:pt x="192100" y="47951"/>
                  <a:pt x="165247" y="58779"/>
                  <a:pt x="141493" y="74247"/>
                </a:cubicBezTo>
                <a:cubicBezTo>
                  <a:pt x="145108" y="91263"/>
                  <a:pt x="152854" y="106731"/>
                  <a:pt x="163182" y="119621"/>
                </a:cubicBezTo>
                <a:cubicBezTo>
                  <a:pt x="178157" y="90231"/>
                  <a:pt x="197781" y="64451"/>
                  <a:pt x="221535" y="42795"/>
                </a:cubicBezTo>
                <a:close/>
                <a:moveTo>
                  <a:pt x="496052" y="42574"/>
                </a:moveTo>
                <a:cubicBezTo>
                  <a:pt x="518886" y="70288"/>
                  <a:pt x="618524" y="296739"/>
                  <a:pt x="574240" y="399614"/>
                </a:cubicBezTo>
                <a:cubicBezTo>
                  <a:pt x="527245" y="507905"/>
                  <a:pt x="411049" y="503264"/>
                  <a:pt x="343397" y="479027"/>
                </a:cubicBezTo>
                <a:cubicBezTo>
                  <a:pt x="350110" y="460979"/>
                  <a:pt x="365603" y="438805"/>
                  <a:pt x="374382" y="417147"/>
                </a:cubicBezTo>
                <a:cubicBezTo>
                  <a:pt x="382645" y="415600"/>
                  <a:pt x="415697" y="411990"/>
                  <a:pt x="444100" y="402708"/>
                </a:cubicBezTo>
                <a:cubicBezTo>
                  <a:pt x="452363" y="400130"/>
                  <a:pt x="460626" y="397036"/>
                  <a:pt x="467856" y="393426"/>
                </a:cubicBezTo>
                <a:cubicBezTo>
                  <a:pt x="475086" y="390332"/>
                  <a:pt x="482316" y="386723"/>
                  <a:pt x="487480" y="382597"/>
                </a:cubicBezTo>
                <a:cubicBezTo>
                  <a:pt x="490062" y="381050"/>
                  <a:pt x="492645" y="378988"/>
                  <a:pt x="494194" y="376925"/>
                </a:cubicBezTo>
                <a:cubicBezTo>
                  <a:pt x="496260" y="375378"/>
                  <a:pt x="498325" y="373831"/>
                  <a:pt x="498842" y="372284"/>
                </a:cubicBezTo>
                <a:cubicBezTo>
                  <a:pt x="500907" y="368674"/>
                  <a:pt x="502457" y="367127"/>
                  <a:pt x="502457" y="367127"/>
                </a:cubicBezTo>
                <a:cubicBezTo>
                  <a:pt x="502457" y="367127"/>
                  <a:pt x="500907" y="368674"/>
                  <a:pt x="498325" y="371768"/>
                </a:cubicBezTo>
                <a:cubicBezTo>
                  <a:pt x="497292" y="373315"/>
                  <a:pt x="495227" y="374347"/>
                  <a:pt x="493161" y="375894"/>
                </a:cubicBezTo>
                <a:cubicBezTo>
                  <a:pt x="491612" y="377441"/>
                  <a:pt x="489030" y="378988"/>
                  <a:pt x="485931" y="380535"/>
                </a:cubicBezTo>
                <a:cubicBezTo>
                  <a:pt x="480767" y="383629"/>
                  <a:pt x="473537" y="386207"/>
                  <a:pt x="465790" y="388785"/>
                </a:cubicBezTo>
                <a:cubicBezTo>
                  <a:pt x="458560" y="391364"/>
                  <a:pt x="450297" y="393426"/>
                  <a:pt x="442035" y="394973"/>
                </a:cubicBezTo>
                <a:cubicBezTo>
                  <a:pt x="424992" y="398583"/>
                  <a:pt x="407950" y="400130"/>
                  <a:pt x="395556" y="401677"/>
                </a:cubicBezTo>
                <a:cubicBezTo>
                  <a:pt x="391425" y="401677"/>
                  <a:pt x="384711" y="402193"/>
                  <a:pt x="381612" y="402193"/>
                </a:cubicBezTo>
                <a:cubicBezTo>
                  <a:pt x="389359" y="383629"/>
                  <a:pt x="400204" y="364033"/>
                  <a:pt x="407950" y="344954"/>
                </a:cubicBezTo>
                <a:cubicBezTo>
                  <a:pt x="414664" y="343407"/>
                  <a:pt x="440485" y="338766"/>
                  <a:pt x="465274" y="331031"/>
                </a:cubicBezTo>
                <a:cubicBezTo>
                  <a:pt x="472504" y="328452"/>
                  <a:pt x="479734" y="325874"/>
                  <a:pt x="485931" y="322780"/>
                </a:cubicBezTo>
                <a:cubicBezTo>
                  <a:pt x="492645" y="319686"/>
                  <a:pt x="498325" y="316592"/>
                  <a:pt x="502973" y="312982"/>
                </a:cubicBezTo>
                <a:cubicBezTo>
                  <a:pt x="505555" y="311435"/>
                  <a:pt x="507621" y="309888"/>
                  <a:pt x="509170" y="308341"/>
                </a:cubicBezTo>
                <a:cubicBezTo>
                  <a:pt x="510720" y="306794"/>
                  <a:pt x="512269" y="305247"/>
                  <a:pt x="513302" y="303700"/>
                </a:cubicBezTo>
                <a:cubicBezTo>
                  <a:pt x="514851" y="301122"/>
                  <a:pt x="515884" y="299575"/>
                  <a:pt x="515884" y="299575"/>
                </a:cubicBezTo>
                <a:cubicBezTo>
                  <a:pt x="515884" y="299575"/>
                  <a:pt x="514851" y="301122"/>
                  <a:pt x="512785" y="303700"/>
                </a:cubicBezTo>
                <a:cubicBezTo>
                  <a:pt x="511752" y="304732"/>
                  <a:pt x="510203" y="305763"/>
                  <a:pt x="508137" y="307310"/>
                </a:cubicBezTo>
                <a:cubicBezTo>
                  <a:pt x="506588" y="308857"/>
                  <a:pt x="504522" y="309888"/>
                  <a:pt x="501940" y="311435"/>
                </a:cubicBezTo>
                <a:cubicBezTo>
                  <a:pt x="497292" y="314014"/>
                  <a:pt x="491095" y="316592"/>
                  <a:pt x="484382" y="318655"/>
                </a:cubicBezTo>
                <a:cubicBezTo>
                  <a:pt x="477668" y="320717"/>
                  <a:pt x="470438" y="322264"/>
                  <a:pt x="463208" y="323811"/>
                </a:cubicBezTo>
                <a:cubicBezTo>
                  <a:pt x="448748" y="326905"/>
                  <a:pt x="433772" y="328452"/>
                  <a:pt x="422927" y="329484"/>
                </a:cubicBezTo>
                <a:cubicBezTo>
                  <a:pt x="419312" y="329999"/>
                  <a:pt x="416213" y="329999"/>
                  <a:pt x="413631" y="329999"/>
                </a:cubicBezTo>
                <a:cubicBezTo>
                  <a:pt x="421894" y="309373"/>
                  <a:pt x="429640" y="289261"/>
                  <a:pt x="436870" y="271729"/>
                </a:cubicBezTo>
                <a:lnTo>
                  <a:pt x="436870" y="272760"/>
                </a:lnTo>
                <a:cubicBezTo>
                  <a:pt x="436870" y="272760"/>
                  <a:pt x="460626" y="269150"/>
                  <a:pt x="482832" y="261931"/>
                </a:cubicBezTo>
                <a:cubicBezTo>
                  <a:pt x="488513" y="259868"/>
                  <a:pt x="494194" y="257806"/>
                  <a:pt x="499358" y="255743"/>
                </a:cubicBezTo>
                <a:cubicBezTo>
                  <a:pt x="504522" y="253165"/>
                  <a:pt x="509170" y="250586"/>
                  <a:pt x="512269" y="248008"/>
                </a:cubicBezTo>
                <a:cubicBezTo>
                  <a:pt x="514335" y="246977"/>
                  <a:pt x="515884" y="245430"/>
                  <a:pt x="517433" y="244398"/>
                </a:cubicBezTo>
                <a:cubicBezTo>
                  <a:pt x="518466" y="242851"/>
                  <a:pt x="519499" y="241820"/>
                  <a:pt x="520532" y="240789"/>
                </a:cubicBezTo>
                <a:cubicBezTo>
                  <a:pt x="521565" y="238726"/>
                  <a:pt x="522597" y="237695"/>
                  <a:pt x="522597" y="237695"/>
                </a:cubicBezTo>
                <a:cubicBezTo>
                  <a:pt x="522597" y="237695"/>
                  <a:pt x="521565" y="238726"/>
                  <a:pt x="520015" y="240789"/>
                </a:cubicBezTo>
                <a:cubicBezTo>
                  <a:pt x="519499" y="241820"/>
                  <a:pt x="517950" y="242336"/>
                  <a:pt x="516400" y="243367"/>
                </a:cubicBezTo>
                <a:cubicBezTo>
                  <a:pt x="515367" y="244398"/>
                  <a:pt x="513302" y="245430"/>
                  <a:pt x="511752" y="246461"/>
                </a:cubicBezTo>
                <a:cubicBezTo>
                  <a:pt x="507621" y="248524"/>
                  <a:pt x="502973" y="250586"/>
                  <a:pt x="497809" y="252133"/>
                </a:cubicBezTo>
                <a:cubicBezTo>
                  <a:pt x="492645" y="253680"/>
                  <a:pt x="487480" y="255227"/>
                  <a:pt x="481800" y="256259"/>
                </a:cubicBezTo>
                <a:cubicBezTo>
                  <a:pt x="470438" y="258837"/>
                  <a:pt x="459077" y="259868"/>
                  <a:pt x="450297" y="260900"/>
                </a:cubicBezTo>
                <a:cubicBezTo>
                  <a:pt x="446682" y="260900"/>
                  <a:pt x="443584" y="261415"/>
                  <a:pt x="441002" y="261415"/>
                </a:cubicBezTo>
                <a:cubicBezTo>
                  <a:pt x="467340" y="194894"/>
                  <a:pt x="479734" y="162407"/>
                  <a:pt x="446682" y="239242"/>
                </a:cubicBezTo>
                <a:cubicBezTo>
                  <a:pt x="443067" y="246977"/>
                  <a:pt x="436354" y="262962"/>
                  <a:pt x="436354" y="262962"/>
                </a:cubicBezTo>
                <a:cubicBezTo>
                  <a:pt x="435837" y="262962"/>
                  <a:pt x="435837" y="262962"/>
                  <a:pt x="435837" y="262962"/>
                </a:cubicBezTo>
                <a:cubicBezTo>
                  <a:pt x="434288" y="261931"/>
                  <a:pt x="431190" y="259868"/>
                  <a:pt x="427058" y="256774"/>
                </a:cubicBezTo>
                <a:cubicBezTo>
                  <a:pt x="420861" y="251618"/>
                  <a:pt x="413115" y="245430"/>
                  <a:pt x="405368" y="237695"/>
                </a:cubicBezTo>
                <a:cubicBezTo>
                  <a:pt x="401753" y="234085"/>
                  <a:pt x="398138" y="230475"/>
                  <a:pt x="395040" y="226866"/>
                </a:cubicBezTo>
                <a:cubicBezTo>
                  <a:pt x="391941" y="222740"/>
                  <a:pt x="389359" y="219131"/>
                  <a:pt x="387293" y="216037"/>
                </a:cubicBezTo>
                <a:cubicBezTo>
                  <a:pt x="386777" y="213974"/>
                  <a:pt x="385744" y="212427"/>
                  <a:pt x="385227" y="210880"/>
                </a:cubicBezTo>
                <a:cubicBezTo>
                  <a:pt x="384711" y="209333"/>
                  <a:pt x="384195" y="208302"/>
                  <a:pt x="384195" y="207270"/>
                </a:cubicBezTo>
                <a:cubicBezTo>
                  <a:pt x="383678" y="204692"/>
                  <a:pt x="383678" y="203661"/>
                  <a:pt x="383678" y="203661"/>
                </a:cubicBezTo>
                <a:cubicBezTo>
                  <a:pt x="383678" y="203661"/>
                  <a:pt x="383678" y="204692"/>
                  <a:pt x="383678" y="207270"/>
                </a:cubicBezTo>
                <a:cubicBezTo>
                  <a:pt x="383678" y="208302"/>
                  <a:pt x="384195" y="209849"/>
                  <a:pt x="384195" y="211396"/>
                </a:cubicBezTo>
                <a:cubicBezTo>
                  <a:pt x="384711" y="212943"/>
                  <a:pt x="385227" y="214490"/>
                  <a:pt x="386260" y="216552"/>
                </a:cubicBezTo>
                <a:cubicBezTo>
                  <a:pt x="387293" y="220162"/>
                  <a:pt x="389875" y="224287"/>
                  <a:pt x="392457" y="228413"/>
                </a:cubicBezTo>
                <a:cubicBezTo>
                  <a:pt x="395040" y="232538"/>
                  <a:pt x="398138" y="237179"/>
                  <a:pt x="401753" y="241304"/>
                </a:cubicBezTo>
                <a:cubicBezTo>
                  <a:pt x="415180" y="257806"/>
                  <a:pt x="431190" y="272244"/>
                  <a:pt x="431190" y="272244"/>
                </a:cubicBezTo>
                <a:lnTo>
                  <a:pt x="432222" y="270697"/>
                </a:lnTo>
                <a:cubicBezTo>
                  <a:pt x="421894" y="293387"/>
                  <a:pt x="411565" y="315561"/>
                  <a:pt x="400720" y="336187"/>
                </a:cubicBezTo>
                <a:cubicBezTo>
                  <a:pt x="398655" y="334640"/>
                  <a:pt x="394523" y="332062"/>
                  <a:pt x="389875" y="327937"/>
                </a:cubicBezTo>
                <a:cubicBezTo>
                  <a:pt x="382129" y="322264"/>
                  <a:pt x="371800" y="314014"/>
                  <a:pt x="362505" y="304732"/>
                </a:cubicBezTo>
                <a:cubicBezTo>
                  <a:pt x="357857" y="300091"/>
                  <a:pt x="353725" y="295449"/>
                  <a:pt x="349594" y="290808"/>
                </a:cubicBezTo>
                <a:cubicBezTo>
                  <a:pt x="345979" y="286167"/>
                  <a:pt x="342364" y="281526"/>
                  <a:pt x="340298" y="276885"/>
                </a:cubicBezTo>
                <a:cubicBezTo>
                  <a:pt x="338749" y="274823"/>
                  <a:pt x="337716" y="272760"/>
                  <a:pt x="337200" y="271213"/>
                </a:cubicBezTo>
                <a:cubicBezTo>
                  <a:pt x="336683" y="269150"/>
                  <a:pt x="336167" y="267603"/>
                  <a:pt x="336167" y="266056"/>
                </a:cubicBezTo>
                <a:cubicBezTo>
                  <a:pt x="335650" y="263478"/>
                  <a:pt x="335134" y="261415"/>
                  <a:pt x="335134" y="261415"/>
                </a:cubicBezTo>
                <a:cubicBezTo>
                  <a:pt x="335134" y="261415"/>
                  <a:pt x="335134" y="263478"/>
                  <a:pt x="335650" y="266056"/>
                </a:cubicBezTo>
                <a:cubicBezTo>
                  <a:pt x="335134" y="267603"/>
                  <a:pt x="336167" y="269150"/>
                  <a:pt x="336167" y="271213"/>
                </a:cubicBezTo>
                <a:cubicBezTo>
                  <a:pt x="336683" y="273276"/>
                  <a:pt x="337716" y="275338"/>
                  <a:pt x="338232" y="277917"/>
                </a:cubicBezTo>
                <a:cubicBezTo>
                  <a:pt x="340298" y="282558"/>
                  <a:pt x="342880" y="287714"/>
                  <a:pt x="346495" y="292871"/>
                </a:cubicBezTo>
                <a:cubicBezTo>
                  <a:pt x="349594" y="298544"/>
                  <a:pt x="353725" y="303700"/>
                  <a:pt x="357857" y="308857"/>
                </a:cubicBezTo>
                <a:cubicBezTo>
                  <a:pt x="374899" y="329484"/>
                  <a:pt x="395040" y="347532"/>
                  <a:pt x="395040" y="347532"/>
                </a:cubicBezTo>
                <a:cubicBezTo>
                  <a:pt x="385227" y="366612"/>
                  <a:pt x="375415" y="385176"/>
                  <a:pt x="365603" y="402708"/>
                </a:cubicBezTo>
                <a:cubicBezTo>
                  <a:pt x="362505" y="400646"/>
                  <a:pt x="357340" y="397036"/>
                  <a:pt x="350627" y="391364"/>
                </a:cubicBezTo>
                <a:cubicBezTo>
                  <a:pt x="340815" y="383629"/>
                  <a:pt x="327387" y="372800"/>
                  <a:pt x="314993" y="360939"/>
                </a:cubicBezTo>
                <a:cubicBezTo>
                  <a:pt x="309312" y="354751"/>
                  <a:pt x="303115" y="348563"/>
                  <a:pt x="298467" y="342375"/>
                </a:cubicBezTo>
                <a:cubicBezTo>
                  <a:pt x="293303" y="336187"/>
                  <a:pt x="288655" y="330515"/>
                  <a:pt x="286073" y="324843"/>
                </a:cubicBezTo>
                <a:cubicBezTo>
                  <a:pt x="284524" y="321749"/>
                  <a:pt x="282975" y="319170"/>
                  <a:pt x="282458" y="317108"/>
                </a:cubicBezTo>
                <a:cubicBezTo>
                  <a:pt x="281425" y="314529"/>
                  <a:pt x="280392" y="312467"/>
                  <a:pt x="280392" y="310404"/>
                </a:cubicBezTo>
                <a:cubicBezTo>
                  <a:pt x="279876" y="306794"/>
                  <a:pt x="279360" y="304732"/>
                  <a:pt x="279360" y="304732"/>
                </a:cubicBezTo>
                <a:cubicBezTo>
                  <a:pt x="279360" y="304732"/>
                  <a:pt x="279360" y="306794"/>
                  <a:pt x="279360" y="310404"/>
                </a:cubicBezTo>
                <a:cubicBezTo>
                  <a:pt x="279360" y="312467"/>
                  <a:pt x="280392" y="314529"/>
                  <a:pt x="280909" y="317108"/>
                </a:cubicBezTo>
                <a:cubicBezTo>
                  <a:pt x="281425" y="320202"/>
                  <a:pt x="282458" y="322780"/>
                  <a:pt x="283491" y="325874"/>
                </a:cubicBezTo>
                <a:cubicBezTo>
                  <a:pt x="286073" y="332062"/>
                  <a:pt x="289688" y="338766"/>
                  <a:pt x="293820" y="345469"/>
                </a:cubicBezTo>
                <a:cubicBezTo>
                  <a:pt x="298467" y="352689"/>
                  <a:pt x="303632" y="359392"/>
                  <a:pt x="309312" y="366096"/>
                </a:cubicBezTo>
                <a:cubicBezTo>
                  <a:pt x="331002" y="393426"/>
                  <a:pt x="356824" y="416631"/>
                  <a:pt x="357340" y="416631"/>
                </a:cubicBezTo>
                <a:cubicBezTo>
                  <a:pt x="347528" y="433648"/>
                  <a:pt x="251472" y="597115"/>
                  <a:pt x="251472" y="597115"/>
                </a:cubicBezTo>
                <a:lnTo>
                  <a:pt x="194665" y="585770"/>
                </a:lnTo>
                <a:cubicBezTo>
                  <a:pt x="202412" y="577004"/>
                  <a:pt x="206027" y="607944"/>
                  <a:pt x="306730" y="460979"/>
                </a:cubicBezTo>
                <a:cubicBezTo>
                  <a:pt x="254571" y="423851"/>
                  <a:pt x="203445" y="347016"/>
                  <a:pt x="242693" y="256774"/>
                </a:cubicBezTo>
                <a:cubicBezTo>
                  <a:pt x="293303" y="139202"/>
                  <a:pt x="495743" y="85057"/>
                  <a:pt x="491612" y="43804"/>
                </a:cubicBezTo>
                <a:cubicBezTo>
                  <a:pt x="491095" y="38712"/>
                  <a:pt x="492790" y="38615"/>
                  <a:pt x="496052" y="42574"/>
                </a:cubicBezTo>
                <a:close/>
                <a:moveTo>
                  <a:pt x="260265" y="0"/>
                </a:moveTo>
                <a:cubicBezTo>
                  <a:pt x="324299" y="0"/>
                  <a:pt x="383168" y="23718"/>
                  <a:pt x="428611" y="62389"/>
                </a:cubicBezTo>
                <a:cubicBezTo>
                  <a:pt x="420865" y="66513"/>
                  <a:pt x="413119" y="71154"/>
                  <a:pt x="405890" y="75279"/>
                </a:cubicBezTo>
                <a:cubicBezTo>
                  <a:pt x="392980" y="83013"/>
                  <a:pt x="379037" y="91263"/>
                  <a:pt x="364578" y="99512"/>
                </a:cubicBezTo>
                <a:cubicBezTo>
                  <a:pt x="369225" y="90747"/>
                  <a:pt x="372840" y="81466"/>
                  <a:pt x="374906" y="71154"/>
                </a:cubicBezTo>
                <a:cubicBezTo>
                  <a:pt x="352184" y="57748"/>
                  <a:pt x="326364" y="47436"/>
                  <a:pt x="299512" y="42795"/>
                </a:cubicBezTo>
                <a:cubicBezTo>
                  <a:pt x="319651" y="61357"/>
                  <a:pt x="336692" y="83528"/>
                  <a:pt x="351151" y="108278"/>
                </a:cubicBezTo>
                <a:cubicBezTo>
                  <a:pt x="342889" y="113434"/>
                  <a:pt x="334627" y="119105"/>
                  <a:pt x="326364" y="124777"/>
                </a:cubicBezTo>
                <a:cubicBezTo>
                  <a:pt x="309323" y="94356"/>
                  <a:pt x="287118" y="68576"/>
                  <a:pt x="260265" y="48983"/>
                </a:cubicBezTo>
                <a:cubicBezTo>
                  <a:pt x="228765" y="72185"/>
                  <a:pt x="202945" y="104153"/>
                  <a:pt x="185387" y="141792"/>
                </a:cubicBezTo>
                <a:cubicBezTo>
                  <a:pt x="205527" y="157260"/>
                  <a:pt x="230314" y="166026"/>
                  <a:pt x="257683" y="166026"/>
                </a:cubicBezTo>
                <a:cubicBezTo>
                  <a:pt x="264396" y="166026"/>
                  <a:pt x="270593" y="165510"/>
                  <a:pt x="276790" y="164479"/>
                </a:cubicBezTo>
                <a:cubicBezTo>
                  <a:pt x="266462" y="174275"/>
                  <a:pt x="257683" y="184587"/>
                  <a:pt x="248904" y="194900"/>
                </a:cubicBezTo>
                <a:cubicBezTo>
                  <a:pt x="221019" y="193353"/>
                  <a:pt x="195715" y="184587"/>
                  <a:pt x="174026" y="169635"/>
                </a:cubicBezTo>
                <a:cubicBezTo>
                  <a:pt x="165247" y="196446"/>
                  <a:pt x="160083" y="224805"/>
                  <a:pt x="160083" y="254710"/>
                </a:cubicBezTo>
                <a:cubicBezTo>
                  <a:pt x="160083" y="257288"/>
                  <a:pt x="160600" y="259866"/>
                  <a:pt x="160600" y="261929"/>
                </a:cubicBezTo>
                <a:cubicBezTo>
                  <a:pt x="175575" y="268631"/>
                  <a:pt x="191067" y="273788"/>
                  <a:pt x="207593" y="277397"/>
                </a:cubicBezTo>
                <a:cubicBezTo>
                  <a:pt x="205527" y="286162"/>
                  <a:pt x="204494" y="294412"/>
                  <a:pt x="203461" y="303177"/>
                </a:cubicBezTo>
                <a:cubicBezTo>
                  <a:pt x="189518" y="300084"/>
                  <a:pt x="175575" y="296474"/>
                  <a:pt x="162665" y="291318"/>
                </a:cubicBezTo>
                <a:cubicBezTo>
                  <a:pt x="168346" y="331020"/>
                  <a:pt x="181772" y="367112"/>
                  <a:pt x="201912" y="398049"/>
                </a:cubicBezTo>
                <a:cubicBezTo>
                  <a:pt x="207593" y="399596"/>
                  <a:pt x="213273" y="400111"/>
                  <a:pt x="218437" y="401143"/>
                </a:cubicBezTo>
                <a:cubicBezTo>
                  <a:pt x="223085" y="410939"/>
                  <a:pt x="228249" y="420736"/>
                  <a:pt x="233929" y="430017"/>
                </a:cubicBezTo>
                <a:cubicBezTo>
                  <a:pt x="231347" y="430017"/>
                  <a:pt x="228765" y="430017"/>
                  <a:pt x="226183" y="429501"/>
                </a:cubicBezTo>
                <a:cubicBezTo>
                  <a:pt x="233412" y="437751"/>
                  <a:pt x="240642" y="444454"/>
                  <a:pt x="248904" y="451156"/>
                </a:cubicBezTo>
                <a:cubicBezTo>
                  <a:pt x="252519" y="456313"/>
                  <a:pt x="256650" y="460953"/>
                  <a:pt x="260782" y="465078"/>
                </a:cubicBezTo>
                <a:cubicBezTo>
                  <a:pt x="242191" y="491374"/>
                  <a:pt x="229281" y="506842"/>
                  <a:pt x="221019" y="516123"/>
                </a:cubicBezTo>
                <a:cubicBezTo>
                  <a:pt x="96050" y="497561"/>
                  <a:pt x="0" y="389799"/>
                  <a:pt x="0" y="259866"/>
                </a:cubicBezTo>
                <a:cubicBezTo>
                  <a:pt x="0" y="248007"/>
                  <a:pt x="1033" y="236664"/>
                  <a:pt x="2582" y="225320"/>
                </a:cubicBezTo>
                <a:cubicBezTo>
                  <a:pt x="6197" y="200056"/>
                  <a:pt x="12910" y="176338"/>
                  <a:pt x="23238" y="153651"/>
                </a:cubicBezTo>
                <a:cubicBezTo>
                  <a:pt x="28402" y="142823"/>
                  <a:pt x="34082" y="131996"/>
                  <a:pt x="40795" y="121168"/>
                </a:cubicBezTo>
                <a:cubicBezTo>
                  <a:pt x="42861" y="117559"/>
                  <a:pt x="45443" y="113434"/>
                  <a:pt x="48541" y="109824"/>
                </a:cubicBezTo>
                <a:cubicBezTo>
                  <a:pt x="65066" y="86622"/>
                  <a:pt x="85206" y="65998"/>
                  <a:pt x="108444" y="49498"/>
                </a:cubicBezTo>
                <a:cubicBezTo>
                  <a:pt x="108444" y="48467"/>
                  <a:pt x="108444" y="47436"/>
                  <a:pt x="108444" y="46405"/>
                </a:cubicBezTo>
                <a:lnTo>
                  <a:pt x="112058" y="46405"/>
                </a:lnTo>
                <a:cubicBezTo>
                  <a:pt x="154403" y="17531"/>
                  <a:pt x="205011" y="0"/>
                  <a:pt x="260265" y="0"/>
                </a:cubicBez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ïSlíḍê"/>
          <p:cNvSpPr/>
          <p:nvPr/>
        </p:nvSpPr>
        <p:spPr bwMode="auto">
          <a:xfrm>
            <a:off x="5995191" y="1609133"/>
            <a:ext cx="953729" cy="956252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5" name="îṩľiḑé"/>
          <p:cNvSpPr/>
          <p:nvPr/>
        </p:nvSpPr>
        <p:spPr bwMode="auto">
          <a:xfrm>
            <a:off x="6227926" y="1860126"/>
            <a:ext cx="488259" cy="454264"/>
          </a:xfrm>
          <a:custGeom>
            <a:avLst/>
            <a:gdLst>
              <a:gd name="connsiteX0" fmla="*/ 362096 w 576922"/>
              <a:gd name="connsiteY0" fmla="*/ 472751 h 536754"/>
              <a:gd name="connsiteX1" fmla="*/ 376350 w 576922"/>
              <a:gd name="connsiteY1" fmla="*/ 536754 h 536754"/>
              <a:gd name="connsiteX2" fmla="*/ 362096 w 576922"/>
              <a:gd name="connsiteY2" fmla="*/ 536754 h 536754"/>
              <a:gd name="connsiteX3" fmla="*/ 214826 w 576922"/>
              <a:gd name="connsiteY3" fmla="*/ 472751 h 536754"/>
              <a:gd name="connsiteX4" fmla="*/ 214826 w 576922"/>
              <a:gd name="connsiteY4" fmla="*/ 536754 h 536754"/>
              <a:gd name="connsiteX5" fmla="*/ 200572 w 576922"/>
              <a:gd name="connsiteY5" fmla="*/ 536754 h 536754"/>
              <a:gd name="connsiteX6" fmla="*/ 288461 w 576922"/>
              <a:gd name="connsiteY6" fmla="*/ 200761 h 536754"/>
              <a:gd name="connsiteX7" fmla="*/ 221958 w 576922"/>
              <a:gd name="connsiteY7" fmla="*/ 267171 h 536754"/>
              <a:gd name="connsiteX8" fmla="*/ 288461 w 576922"/>
              <a:gd name="connsiteY8" fmla="*/ 346317 h 536754"/>
              <a:gd name="connsiteX9" fmla="*/ 354963 w 576922"/>
              <a:gd name="connsiteY9" fmla="*/ 267171 h 536754"/>
              <a:gd name="connsiteX10" fmla="*/ 288461 w 576922"/>
              <a:gd name="connsiteY10" fmla="*/ 200761 h 536754"/>
              <a:gd name="connsiteX11" fmla="*/ 279958 w 576922"/>
              <a:gd name="connsiteY11" fmla="*/ 97355 h 536754"/>
              <a:gd name="connsiteX12" fmla="*/ 296963 w 576922"/>
              <a:gd name="connsiteY12" fmla="*/ 97355 h 536754"/>
              <a:gd name="connsiteX13" fmla="*/ 494649 w 576922"/>
              <a:gd name="connsiteY13" fmla="*/ 267626 h 536754"/>
              <a:gd name="connsiteX14" fmla="*/ 499204 w 576922"/>
              <a:gd name="connsiteY14" fmla="*/ 277481 h 536754"/>
              <a:gd name="connsiteX15" fmla="*/ 499204 w 576922"/>
              <a:gd name="connsiteY15" fmla="*/ 523715 h 536754"/>
              <a:gd name="connsiteX16" fmla="*/ 486147 w 576922"/>
              <a:gd name="connsiteY16" fmla="*/ 536754 h 536754"/>
              <a:gd name="connsiteX17" fmla="*/ 430272 w 576922"/>
              <a:gd name="connsiteY17" fmla="*/ 536754 h 536754"/>
              <a:gd name="connsiteX18" fmla="*/ 398084 w 576922"/>
              <a:gd name="connsiteY18" fmla="*/ 393017 h 536754"/>
              <a:gd name="connsiteX19" fmla="*/ 385634 w 576922"/>
              <a:gd name="connsiteY19" fmla="*/ 376035 h 536754"/>
              <a:gd name="connsiteX20" fmla="*/ 298482 w 576922"/>
              <a:gd name="connsiteY20" fmla="*/ 352231 h 536754"/>
              <a:gd name="connsiteX21" fmla="*/ 291953 w 576922"/>
              <a:gd name="connsiteY21" fmla="*/ 365270 h 536754"/>
              <a:gd name="connsiteX22" fmla="*/ 291801 w 576922"/>
              <a:gd name="connsiteY22" fmla="*/ 365270 h 536754"/>
              <a:gd name="connsiteX23" fmla="*/ 309565 w 576922"/>
              <a:gd name="connsiteY23" fmla="*/ 502943 h 536754"/>
              <a:gd name="connsiteX24" fmla="*/ 290131 w 576922"/>
              <a:gd name="connsiteY24" fmla="*/ 536754 h 536754"/>
              <a:gd name="connsiteX25" fmla="*/ 286791 w 576922"/>
              <a:gd name="connsiteY25" fmla="*/ 536754 h 536754"/>
              <a:gd name="connsiteX26" fmla="*/ 267356 w 576922"/>
              <a:gd name="connsiteY26" fmla="*/ 502943 h 536754"/>
              <a:gd name="connsiteX27" fmla="*/ 285120 w 576922"/>
              <a:gd name="connsiteY27" fmla="*/ 365270 h 536754"/>
              <a:gd name="connsiteX28" fmla="*/ 284969 w 576922"/>
              <a:gd name="connsiteY28" fmla="*/ 365270 h 536754"/>
              <a:gd name="connsiteX29" fmla="*/ 278440 w 576922"/>
              <a:gd name="connsiteY29" fmla="*/ 352231 h 536754"/>
              <a:gd name="connsiteX30" fmla="*/ 191288 w 576922"/>
              <a:gd name="connsiteY30" fmla="*/ 376035 h 536754"/>
              <a:gd name="connsiteX31" fmla="*/ 178838 w 576922"/>
              <a:gd name="connsiteY31" fmla="*/ 393017 h 536754"/>
              <a:gd name="connsiteX32" fmla="*/ 146649 w 576922"/>
              <a:gd name="connsiteY32" fmla="*/ 536754 h 536754"/>
              <a:gd name="connsiteX33" fmla="*/ 90775 w 576922"/>
              <a:gd name="connsiteY33" fmla="*/ 536754 h 536754"/>
              <a:gd name="connsiteX34" fmla="*/ 77717 w 576922"/>
              <a:gd name="connsiteY34" fmla="*/ 523715 h 536754"/>
              <a:gd name="connsiteX35" fmla="*/ 77717 w 576922"/>
              <a:gd name="connsiteY35" fmla="*/ 277481 h 536754"/>
              <a:gd name="connsiteX36" fmla="*/ 82272 w 576922"/>
              <a:gd name="connsiteY36" fmla="*/ 267626 h 536754"/>
              <a:gd name="connsiteX37" fmla="*/ 288461 w 576922"/>
              <a:gd name="connsiteY37" fmla="*/ 0 h 536754"/>
              <a:gd name="connsiteX38" fmla="*/ 305620 w 576922"/>
              <a:gd name="connsiteY38" fmla="*/ 6254 h 536754"/>
              <a:gd name="connsiteX39" fmla="*/ 567855 w 576922"/>
              <a:gd name="connsiteY39" fmla="*/ 231550 h 536754"/>
              <a:gd name="connsiteX40" fmla="*/ 570588 w 576922"/>
              <a:gd name="connsiteY40" fmla="*/ 268392 h 536754"/>
              <a:gd name="connsiteX41" fmla="*/ 550696 w 576922"/>
              <a:gd name="connsiteY41" fmla="*/ 277488 h 536754"/>
              <a:gd name="connsiteX42" fmla="*/ 533690 w 576922"/>
              <a:gd name="connsiteY42" fmla="*/ 271272 h 536754"/>
              <a:gd name="connsiteX43" fmla="*/ 288461 w 576922"/>
              <a:gd name="connsiteY43" fmla="*/ 60683 h 536754"/>
              <a:gd name="connsiteX44" fmla="*/ 43232 w 576922"/>
              <a:gd name="connsiteY44" fmla="*/ 271272 h 536754"/>
              <a:gd name="connsiteX45" fmla="*/ 6334 w 576922"/>
              <a:gd name="connsiteY45" fmla="*/ 268392 h 536754"/>
              <a:gd name="connsiteX46" fmla="*/ 9067 w 576922"/>
              <a:gd name="connsiteY46" fmla="*/ 231550 h 536754"/>
              <a:gd name="connsiteX47" fmla="*/ 271303 w 576922"/>
              <a:gd name="connsiteY47" fmla="*/ 6254 h 536754"/>
              <a:gd name="connsiteX48" fmla="*/ 288461 w 576922"/>
              <a:gd name="connsiteY48" fmla="*/ 0 h 53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76922" h="536754">
                <a:moveTo>
                  <a:pt x="362096" y="472751"/>
                </a:moveTo>
                <a:lnTo>
                  <a:pt x="376350" y="536754"/>
                </a:lnTo>
                <a:lnTo>
                  <a:pt x="362096" y="536754"/>
                </a:lnTo>
                <a:close/>
                <a:moveTo>
                  <a:pt x="214826" y="472751"/>
                </a:moveTo>
                <a:lnTo>
                  <a:pt x="214826" y="536754"/>
                </a:lnTo>
                <a:lnTo>
                  <a:pt x="200572" y="536754"/>
                </a:lnTo>
                <a:close/>
                <a:moveTo>
                  <a:pt x="288461" y="200761"/>
                </a:moveTo>
                <a:cubicBezTo>
                  <a:pt x="251717" y="200761"/>
                  <a:pt x="221958" y="230478"/>
                  <a:pt x="221958" y="267171"/>
                </a:cubicBezTo>
                <a:cubicBezTo>
                  <a:pt x="221958" y="303712"/>
                  <a:pt x="251717" y="346317"/>
                  <a:pt x="288461" y="346317"/>
                </a:cubicBezTo>
                <a:cubicBezTo>
                  <a:pt x="325204" y="346317"/>
                  <a:pt x="354963" y="303712"/>
                  <a:pt x="354963" y="267171"/>
                </a:cubicBezTo>
                <a:cubicBezTo>
                  <a:pt x="354963" y="230478"/>
                  <a:pt x="325204" y="200761"/>
                  <a:pt x="288461" y="200761"/>
                </a:cubicBezTo>
                <a:close/>
                <a:moveTo>
                  <a:pt x="279958" y="97355"/>
                </a:moveTo>
                <a:cubicBezTo>
                  <a:pt x="284817" y="93109"/>
                  <a:pt x="292105" y="93109"/>
                  <a:pt x="296963" y="97355"/>
                </a:cubicBezTo>
                <a:lnTo>
                  <a:pt x="494649" y="267626"/>
                </a:lnTo>
                <a:cubicBezTo>
                  <a:pt x="497534" y="270052"/>
                  <a:pt x="499204" y="273691"/>
                  <a:pt x="499204" y="277481"/>
                </a:cubicBezTo>
                <a:lnTo>
                  <a:pt x="499204" y="523715"/>
                </a:lnTo>
                <a:cubicBezTo>
                  <a:pt x="499204" y="530993"/>
                  <a:pt x="493283" y="536754"/>
                  <a:pt x="486147" y="536754"/>
                </a:cubicBezTo>
                <a:lnTo>
                  <a:pt x="430272" y="536754"/>
                </a:lnTo>
                <a:lnTo>
                  <a:pt x="398084" y="393017"/>
                </a:lnTo>
                <a:cubicBezTo>
                  <a:pt x="396414" y="386194"/>
                  <a:pt x="392314" y="379826"/>
                  <a:pt x="385634" y="376035"/>
                </a:cubicBezTo>
                <a:cubicBezTo>
                  <a:pt x="383963" y="375126"/>
                  <a:pt x="346916" y="354808"/>
                  <a:pt x="298482" y="352231"/>
                </a:cubicBezTo>
                <a:lnTo>
                  <a:pt x="291953" y="365270"/>
                </a:lnTo>
                <a:lnTo>
                  <a:pt x="291801" y="365270"/>
                </a:lnTo>
                <a:lnTo>
                  <a:pt x="309565" y="502943"/>
                </a:lnTo>
                <a:lnTo>
                  <a:pt x="290131" y="536754"/>
                </a:lnTo>
                <a:lnTo>
                  <a:pt x="286791" y="536754"/>
                </a:lnTo>
                <a:lnTo>
                  <a:pt x="267356" y="502943"/>
                </a:lnTo>
                <a:lnTo>
                  <a:pt x="285120" y="365270"/>
                </a:lnTo>
                <a:lnTo>
                  <a:pt x="284969" y="365270"/>
                </a:lnTo>
                <a:lnTo>
                  <a:pt x="278440" y="352231"/>
                </a:lnTo>
                <a:cubicBezTo>
                  <a:pt x="229853" y="354808"/>
                  <a:pt x="192958" y="375126"/>
                  <a:pt x="191288" y="376035"/>
                </a:cubicBezTo>
                <a:cubicBezTo>
                  <a:pt x="184607" y="379826"/>
                  <a:pt x="180508" y="386194"/>
                  <a:pt x="178838" y="393017"/>
                </a:cubicBezTo>
                <a:lnTo>
                  <a:pt x="146649" y="536754"/>
                </a:lnTo>
                <a:lnTo>
                  <a:pt x="90775" y="536754"/>
                </a:lnTo>
                <a:cubicBezTo>
                  <a:pt x="83639" y="536754"/>
                  <a:pt x="77717" y="530993"/>
                  <a:pt x="77717" y="523715"/>
                </a:cubicBezTo>
                <a:lnTo>
                  <a:pt x="77717" y="277481"/>
                </a:lnTo>
                <a:cubicBezTo>
                  <a:pt x="77717" y="273691"/>
                  <a:pt x="79387" y="270052"/>
                  <a:pt x="82272" y="267626"/>
                </a:cubicBezTo>
                <a:close/>
                <a:moveTo>
                  <a:pt x="288461" y="0"/>
                </a:moveTo>
                <a:cubicBezTo>
                  <a:pt x="294573" y="0"/>
                  <a:pt x="300685" y="2085"/>
                  <a:pt x="305620" y="6254"/>
                </a:cubicBezTo>
                <a:lnTo>
                  <a:pt x="567855" y="231550"/>
                </a:lnTo>
                <a:cubicBezTo>
                  <a:pt x="578787" y="240950"/>
                  <a:pt x="580002" y="257476"/>
                  <a:pt x="570588" y="268392"/>
                </a:cubicBezTo>
                <a:cubicBezTo>
                  <a:pt x="565425" y="274456"/>
                  <a:pt x="558137" y="277488"/>
                  <a:pt x="550696" y="277488"/>
                </a:cubicBezTo>
                <a:cubicBezTo>
                  <a:pt x="544623" y="277488"/>
                  <a:pt x="538549" y="275517"/>
                  <a:pt x="533690" y="271272"/>
                </a:cubicBezTo>
                <a:lnTo>
                  <a:pt x="288461" y="60683"/>
                </a:lnTo>
                <a:lnTo>
                  <a:pt x="43232" y="271272"/>
                </a:lnTo>
                <a:cubicBezTo>
                  <a:pt x="32299" y="280672"/>
                  <a:pt x="15748" y="279459"/>
                  <a:pt x="6334" y="268392"/>
                </a:cubicBezTo>
                <a:cubicBezTo>
                  <a:pt x="-3080" y="257476"/>
                  <a:pt x="-1865" y="240950"/>
                  <a:pt x="9067" y="231550"/>
                </a:cubicBezTo>
                <a:lnTo>
                  <a:pt x="271303" y="6254"/>
                </a:lnTo>
                <a:cubicBezTo>
                  <a:pt x="276238" y="2085"/>
                  <a:pt x="282350" y="0"/>
                  <a:pt x="2884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îṡḻïḍé"/>
          <p:cNvSpPr/>
          <p:nvPr/>
        </p:nvSpPr>
        <p:spPr bwMode="auto">
          <a:xfrm>
            <a:off x="5995191" y="3215494"/>
            <a:ext cx="953729" cy="956252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1" name="iṥḻiďe"/>
          <p:cNvSpPr/>
          <p:nvPr/>
        </p:nvSpPr>
        <p:spPr bwMode="auto">
          <a:xfrm>
            <a:off x="6227926" y="3466487"/>
            <a:ext cx="488259" cy="454264"/>
          </a:xfrm>
          <a:custGeom>
            <a:avLst/>
            <a:gdLst>
              <a:gd name="connsiteX0" fmla="*/ 362096 w 576922"/>
              <a:gd name="connsiteY0" fmla="*/ 472751 h 536754"/>
              <a:gd name="connsiteX1" fmla="*/ 376350 w 576922"/>
              <a:gd name="connsiteY1" fmla="*/ 536754 h 536754"/>
              <a:gd name="connsiteX2" fmla="*/ 362096 w 576922"/>
              <a:gd name="connsiteY2" fmla="*/ 536754 h 536754"/>
              <a:gd name="connsiteX3" fmla="*/ 214826 w 576922"/>
              <a:gd name="connsiteY3" fmla="*/ 472751 h 536754"/>
              <a:gd name="connsiteX4" fmla="*/ 214826 w 576922"/>
              <a:gd name="connsiteY4" fmla="*/ 536754 h 536754"/>
              <a:gd name="connsiteX5" fmla="*/ 200572 w 576922"/>
              <a:gd name="connsiteY5" fmla="*/ 536754 h 536754"/>
              <a:gd name="connsiteX6" fmla="*/ 288461 w 576922"/>
              <a:gd name="connsiteY6" fmla="*/ 200761 h 536754"/>
              <a:gd name="connsiteX7" fmla="*/ 221958 w 576922"/>
              <a:gd name="connsiteY7" fmla="*/ 267171 h 536754"/>
              <a:gd name="connsiteX8" fmla="*/ 288461 w 576922"/>
              <a:gd name="connsiteY8" fmla="*/ 346317 h 536754"/>
              <a:gd name="connsiteX9" fmla="*/ 354963 w 576922"/>
              <a:gd name="connsiteY9" fmla="*/ 267171 h 536754"/>
              <a:gd name="connsiteX10" fmla="*/ 288461 w 576922"/>
              <a:gd name="connsiteY10" fmla="*/ 200761 h 536754"/>
              <a:gd name="connsiteX11" fmla="*/ 279958 w 576922"/>
              <a:gd name="connsiteY11" fmla="*/ 97355 h 536754"/>
              <a:gd name="connsiteX12" fmla="*/ 296963 w 576922"/>
              <a:gd name="connsiteY12" fmla="*/ 97355 h 536754"/>
              <a:gd name="connsiteX13" fmla="*/ 494649 w 576922"/>
              <a:gd name="connsiteY13" fmla="*/ 267626 h 536754"/>
              <a:gd name="connsiteX14" fmla="*/ 499204 w 576922"/>
              <a:gd name="connsiteY14" fmla="*/ 277481 h 536754"/>
              <a:gd name="connsiteX15" fmla="*/ 499204 w 576922"/>
              <a:gd name="connsiteY15" fmla="*/ 523715 h 536754"/>
              <a:gd name="connsiteX16" fmla="*/ 486147 w 576922"/>
              <a:gd name="connsiteY16" fmla="*/ 536754 h 536754"/>
              <a:gd name="connsiteX17" fmla="*/ 430272 w 576922"/>
              <a:gd name="connsiteY17" fmla="*/ 536754 h 536754"/>
              <a:gd name="connsiteX18" fmla="*/ 398084 w 576922"/>
              <a:gd name="connsiteY18" fmla="*/ 393017 h 536754"/>
              <a:gd name="connsiteX19" fmla="*/ 385634 w 576922"/>
              <a:gd name="connsiteY19" fmla="*/ 376035 h 536754"/>
              <a:gd name="connsiteX20" fmla="*/ 298482 w 576922"/>
              <a:gd name="connsiteY20" fmla="*/ 352231 h 536754"/>
              <a:gd name="connsiteX21" fmla="*/ 291953 w 576922"/>
              <a:gd name="connsiteY21" fmla="*/ 365270 h 536754"/>
              <a:gd name="connsiteX22" fmla="*/ 291801 w 576922"/>
              <a:gd name="connsiteY22" fmla="*/ 365270 h 536754"/>
              <a:gd name="connsiteX23" fmla="*/ 309565 w 576922"/>
              <a:gd name="connsiteY23" fmla="*/ 502943 h 536754"/>
              <a:gd name="connsiteX24" fmla="*/ 290131 w 576922"/>
              <a:gd name="connsiteY24" fmla="*/ 536754 h 536754"/>
              <a:gd name="connsiteX25" fmla="*/ 286791 w 576922"/>
              <a:gd name="connsiteY25" fmla="*/ 536754 h 536754"/>
              <a:gd name="connsiteX26" fmla="*/ 267356 w 576922"/>
              <a:gd name="connsiteY26" fmla="*/ 502943 h 536754"/>
              <a:gd name="connsiteX27" fmla="*/ 285120 w 576922"/>
              <a:gd name="connsiteY27" fmla="*/ 365270 h 536754"/>
              <a:gd name="connsiteX28" fmla="*/ 284969 w 576922"/>
              <a:gd name="connsiteY28" fmla="*/ 365270 h 536754"/>
              <a:gd name="connsiteX29" fmla="*/ 278440 w 576922"/>
              <a:gd name="connsiteY29" fmla="*/ 352231 h 536754"/>
              <a:gd name="connsiteX30" fmla="*/ 191288 w 576922"/>
              <a:gd name="connsiteY30" fmla="*/ 376035 h 536754"/>
              <a:gd name="connsiteX31" fmla="*/ 178838 w 576922"/>
              <a:gd name="connsiteY31" fmla="*/ 393017 h 536754"/>
              <a:gd name="connsiteX32" fmla="*/ 146649 w 576922"/>
              <a:gd name="connsiteY32" fmla="*/ 536754 h 536754"/>
              <a:gd name="connsiteX33" fmla="*/ 90775 w 576922"/>
              <a:gd name="connsiteY33" fmla="*/ 536754 h 536754"/>
              <a:gd name="connsiteX34" fmla="*/ 77717 w 576922"/>
              <a:gd name="connsiteY34" fmla="*/ 523715 h 536754"/>
              <a:gd name="connsiteX35" fmla="*/ 77717 w 576922"/>
              <a:gd name="connsiteY35" fmla="*/ 277481 h 536754"/>
              <a:gd name="connsiteX36" fmla="*/ 82272 w 576922"/>
              <a:gd name="connsiteY36" fmla="*/ 267626 h 536754"/>
              <a:gd name="connsiteX37" fmla="*/ 288461 w 576922"/>
              <a:gd name="connsiteY37" fmla="*/ 0 h 536754"/>
              <a:gd name="connsiteX38" fmla="*/ 305620 w 576922"/>
              <a:gd name="connsiteY38" fmla="*/ 6254 h 536754"/>
              <a:gd name="connsiteX39" fmla="*/ 567855 w 576922"/>
              <a:gd name="connsiteY39" fmla="*/ 231550 h 536754"/>
              <a:gd name="connsiteX40" fmla="*/ 570588 w 576922"/>
              <a:gd name="connsiteY40" fmla="*/ 268392 h 536754"/>
              <a:gd name="connsiteX41" fmla="*/ 550696 w 576922"/>
              <a:gd name="connsiteY41" fmla="*/ 277488 h 536754"/>
              <a:gd name="connsiteX42" fmla="*/ 533690 w 576922"/>
              <a:gd name="connsiteY42" fmla="*/ 271272 h 536754"/>
              <a:gd name="connsiteX43" fmla="*/ 288461 w 576922"/>
              <a:gd name="connsiteY43" fmla="*/ 60683 h 536754"/>
              <a:gd name="connsiteX44" fmla="*/ 43232 w 576922"/>
              <a:gd name="connsiteY44" fmla="*/ 271272 h 536754"/>
              <a:gd name="connsiteX45" fmla="*/ 6334 w 576922"/>
              <a:gd name="connsiteY45" fmla="*/ 268392 h 536754"/>
              <a:gd name="connsiteX46" fmla="*/ 9067 w 576922"/>
              <a:gd name="connsiteY46" fmla="*/ 231550 h 536754"/>
              <a:gd name="connsiteX47" fmla="*/ 271303 w 576922"/>
              <a:gd name="connsiteY47" fmla="*/ 6254 h 536754"/>
              <a:gd name="connsiteX48" fmla="*/ 288461 w 576922"/>
              <a:gd name="connsiteY48" fmla="*/ 0 h 53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76922" h="536754">
                <a:moveTo>
                  <a:pt x="362096" y="472751"/>
                </a:moveTo>
                <a:lnTo>
                  <a:pt x="376350" y="536754"/>
                </a:lnTo>
                <a:lnTo>
                  <a:pt x="362096" y="536754"/>
                </a:lnTo>
                <a:close/>
                <a:moveTo>
                  <a:pt x="214826" y="472751"/>
                </a:moveTo>
                <a:lnTo>
                  <a:pt x="214826" y="536754"/>
                </a:lnTo>
                <a:lnTo>
                  <a:pt x="200572" y="536754"/>
                </a:lnTo>
                <a:close/>
                <a:moveTo>
                  <a:pt x="288461" y="200761"/>
                </a:moveTo>
                <a:cubicBezTo>
                  <a:pt x="251717" y="200761"/>
                  <a:pt x="221958" y="230478"/>
                  <a:pt x="221958" y="267171"/>
                </a:cubicBezTo>
                <a:cubicBezTo>
                  <a:pt x="221958" y="303712"/>
                  <a:pt x="251717" y="346317"/>
                  <a:pt x="288461" y="346317"/>
                </a:cubicBezTo>
                <a:cubicBezTo>
                  <a:pt x="325204" y="346317"/>
                  <a:pt x="354963" y="303712"/>
                  <a:pt x="354963" y="267171"/>
                </a:cubicBezTo>
                <a:cubicBezTo>
                  <a:pt x="354963" y="230478"/>
                  <a:pt x="325204" y="200761"/>
                  <a:pt x="288461" y="200761"/>
                </a:cubicBezTo>
                <a:close/>
                <a:moveTo>
                  <a:pt x="279958" y="97355"/>
                </a:moveTo>
                <a:cubicBezTo>
                  <a:pt x="284817" y="93109"/>
                  <a:pt x="292105" y="93109"/>
                  <a:pt x="296963" y="97355"/>
                </a:cubicBezTo>
                <a:lnTo>
                  <a:pt x="494649" y="267626"/>
                </a:lnTo>
                <a:cubicBezTo>
                  <a:pt x="497534" y="270052"/>
                  <a:pt x="499204" y="273691"/>
                  <a:pt x="499204" y="277481"/>
                </a:cubicBezTo>
                <a:lnTo>
                  <a:pt x="499204" y="523715"/>
                </a:lnTo>
                <a:cubicBezTo>
                  <a:pt x="499204" y="530993"/>
                  <a:pt x="493283" y="536754"/>
                  <a:pt x="486147" y="536754"/>
                </a:cubicBezTo>
                <a:lnTo>
                  <a:pt x="430272" y="536754"/>
                </a:lnTo>
                <a:lnTo>
                  <a:pt x="398084" y="393017"/>
                </a:lnTo>
                <a:cubicBezTo>
                  <a:pt x="396414" y="386194"/>
                  <a:pt x="392314" y="379826"/>
                  <a:pt x="385634" y="376035"/>
                </a:cubicBezTo>
                <a:cubicBezTo>
                  <a:pt x="383963" y="375126"/>
                  <a:pt x="346916" y="354808"/>
                  <a:pt x="298482" y="352231"/>
                </a:cubicBezTo>
                <a:lnTo>
                  <a:pt x="291953" y="365270"/>
                </a:lnTo>
                <a:lnTo>
                  <a:pt x="291801" y="365270"/>
                </a:lnTo>
                <a:lnTo>
                  <a:pt x="309565" y="502943"/>
                </a:lnTo>
                <a:lnTo>
                  <a:pt x="290131" y="536754"/>
                </a:lnTo>
                <a:lnTo>
                  <a:pt x="286791" y="536754"/>
                </a:lnTo>
                <a:lnTo>
                  <a:pt x="267356" y="502943"/>
                </a:lnTo>
                <a:lnTo>
                  <a:pt x="285120" y="365270"/>
                </a:lnTo>
                <a:lnTo>
                  <a:pt x="284969" y="365270"/>
                </a:lnTo>
                <a:lnTo>
                  <a:pt x="278440" y="352231"/>
                </a:lnTo>
                <a:cubicBezTo>
                  <a:pt x="229853" y="354808"/>
                  <a:pt x="192958" y="375126"/>
                  <a:pt x="191288" y="376035"/>
                </a:cubicBezTo>
                <a:cubicBezTo>
                  <a:pt x="184607" y="379826"/>
                  <a:pt x="180508" y="386194"/>
                  <a:pt x="178838" y="393017"/>
                </a:cubicBezTo>
                <a:lnTo>
                  <a:pt x="146649" y="536754"/>
                </a:lnTo>
                <a:lnTo>
                  <a:pt x="90775" y="536754"/>
                </a:lnTo>
                <a:cubicBezTo>
                  <a:pt x="83639" y="536754"/>
                  <a:pt x="77717" y="530993"/>
                  <a:pt x="77717" y="523715"/>
                </a:cubicBezTo>
                <a:lnTo>
                  <a:pt x="77717" y="277481"/>
                </a:lnTo>
                <a:cubicBezTo>
                  <a:pt x="77717" y="273691"/>
                  <a:pt x="79387" y="270052"/>
                  <a:pt x="82272" y="267626"/>
                </a:cubicBezTo>
                <a:close/>
                <a:moveTo>
                  <a:pt x="288461" y="0"/>
                </a:moveTo>
                <a:cubicBezTo>
                  <a:pt x="294573" y="0"/>
                  <a:pt x="300685" y="2085"/>
                  <a:pt x="305620" y="6254"/>
                </a:cubicBezTo>
                <a:lnTo>
                  <a:pt x="567855" y="231550"/>
                </a:lnTo>
                <a:cubicBezTo>
                  <a:pt x="578787" y="240950"/>
                  <a:pt x="580002" y="257476"/>
                  <a:pt x="570588" y="268392"/>
                </a:cubicBezTo>
                <a:cubicBezTo>
                  <a:pt x="565425" y="274456"/>
                  <a:pt x="558137" y="277488"/>
                  <a:pt x="550696" y="277488"/>
                </a:cubicBezTo>
                <a:cubicBezTo>
                  <a:pt x="544623" y="277488"/>
                  <a:pt x="538549" y="275517"/>
                  <a:pt x="533690" y="271272"/>
                </a:cubicBezTo>
                <a:lnTo>
                  <a:pt x="288461" y="60683"/>
                </a:lnTo>
                <a:lnTo>
                  <a:pt x="43232" y="271272"/>
                </a:lnTo>
                <a:cubicBezTo>
                  <a:pt x="32299" y="280672"/>
                  <a:pt x="15748" y="279459"/>
                  <a:pt x="6334" y="268392"/>
                </a:cubicBezTo>
                <a:cubicBezTo>
                  <a:pt x="-3080" y="257476"/>
                  <a:pt x="-1865" y="240950"/>
                  <a:pt x="9067" y="231550"/>
                </a:cubicBezTo>
                <a:lnTo>
                  <a:pt x="271303" y="6254"/>
                </a:lnTo>
                <a:cubicBezTo>
                  <a:pt x="276238" y="2085"/>
                  <a:pt x="282350" y="0"/>
                  <a:pt x="2884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îśḻíďê"/>
          <p:cNvSpPr/>
          <p:nvPr/>
        </p:nvSpPr>
        <p:spPr bwMode="auto">
          <a:xfrm>
            <a:off x="5995191" y="4944709"/>
            <a:ext cx="953729" cy="956252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7" name="îśļïḓê"/>
          <p:cNvSpPr/>
          <p:nvPr/>
        </p:nvSpPr>
        <p:spPr bwMode="auto">
          <a:xfrm>
            <a:off x="6227926" y="5195702"/>
            <a:ext cx="488259" cy="454264"/>
          </a:xfrm>
          <a:custGeom>
            <a:avLst/>
            <a:gdLst>
              <a:gd name="connsiteX0" fmla="*/ 362096 w 576922"/>
              <a:gd name="connsiteY0" fmla="*/ 472751 h 536754"/>
              <a:gd name="connsiteX1" fmla="*/ 376350 w 576922"/>
              <a:gd name="connsiteY1" fmla="*/ 536754 h 536754"/>
              <a:gd name="connsiteX2" fmla="*/ 362096 w 576922"/>
              <a:gd name="connsiteY2" fmla="*/ 536754 h 536754"/>
              <a:gd name="connsiteX3" fmla="*/ 214826 w 576922"/>
              <a:gd name="connsiteY3" fmla="*/ 472751 h 536754"/>
              <a:gd name="connsiteX4" fmla="*/ 214826 w 576922"/>
              <a:gd name="connsiteY4" fmla="*/ 536754 h 536754"/>
              <a:gd name="connsiteX5" fmla="*/ 200572 w 576922"/>
              <a:gd name="connsiteY5" fmla="*/ 536754 h 536754"/>
              <a:gd name="connsiteX6" fmla="*/ 288461 w 576922"/>
              <a:gd name="connsiteY6" fmla="*/ 200761 h 536754"/>
              <a:gd name="connsiteX7" fmla="*/ 221958 w 576922"/>
              <a:gd name="connsiteY7" fmla="*/ 267171 h 536754"/>
              <a:gd name="connsiteX8" fmla="*/ 288461 w 576922"/>
              <a:gd name="connsiteY8" fmla="*/ 346317 h 536754"/>
              <a:gd name="connsiteX9" fmla="*/ 354963 w 576922"/>
              <a:gd name="connsiteY9" fmla="*/ 267171 h 536754"/>
              <a:gd name="connsiteX10" fmla="*/ 288461 w 576922"/>
              <a:gd name="connsiteY10" fmla="*/ 200761 h 536754"/>
              <a:gd name="connsiteX11" fmla="*/ 279958 w 576922"/>
              <a:gd name="connsiteY11" fmla="*/ 97355 h 536754"/>
              <a:gd name="connsiteX12" fmla="*/ 296963 w 576922"/>
              <a:gd name="connsiteY12" fmla="*/ 97355 h 536754"/>
              <a:gd name="connsiteX13" fmla="*/ 494649 w 576922"/>
              <a:gd name="connsiteY13" fmla="*/ 267626 h 536754"/>
              <a:gd name="connsiteX14" fmla="*/ 499204 w 576922"/>
              <a:gd name="connsiteY14" fmla="*/ 277481 h 536754"/>
              <a:gd name="connsiteX15" fmla="*/ 499204 w 576922"/>
              <a:gd name="connsiteY15" fmla="*/ 523715 h 536754"/>
              <a:gd name="connsiteX16" fmla="*/ 486147 w 576922"/>
              <a:gd name="connsiteY16" fmla="*/ 536754 h 536754"/>
              <a:gd name="connsiteX17" fmla="*/ 430272 w 576922"/>
              <a:gd name="connsiteY17" fmla="*/ 536754 h 536754"/>
              <a:gd name="connsiteX18" fmla="*/ 398084 w 576922"/>
              <a:gd name="connsiteY18" fmla="*/ 393017 h 536754"/>
              <a:gd name="connsiteX19" fmla="*/ 385634 w 576922"/>
              <a:gd name="connsiteY19" fmla="*/ 376035 h 536754"/>
              <a:gd name="connsiteX20" fmla="*/ 298482 w 576922"/>
              <a:gd name="connsiteY20" fmla="*/ 352231 h 536754"/>
              <a:gd name="connsiteX21" fmla="*/ 291953 w 576922"/>
              <a:gd name="connsiteY21" fmla="*/ 365270 h 536754"/>
              <a:gd name="connsiteX22" fmla="*/ 291801 w 576922"/>
              <a:gd name="connsiteY22" fmla="*/ 365270 h 536754"/>
              <a:gd name="connsiteX23" fmla="*/ 309565 w 576922"/>
              <a:gd name="connsiteY23" fmla="*/ 502943 h 536754"/>
              <a:gd name="connsiteX24" fmla="*/ 290131 w 576922"/>
              <a:gd name="connsiteY24" fmla="*/ 536754 h 536754"/>
              <a:gd name="connsiteX25" fmla="*/ 286791 w 576922"/>
              <a:gd name="connsiteY25" fmla="*/ 536754 h 536754"/>
              <a:gd name="connsiteX26" fmla="*/ 267356 w 576922"/>
              <a:gd name="connsiteY26" fmla="*/ 502943 h 536754"/>
              <a:gd name="connsiteX27" fmla="*/ 285120 w 576922"/>
              <a:gd name="connsiteY27" fmla="*/ 365270 h 536754"/>
              <a:gd name="connsiteX28" fmla="*/ 284969 w 576922"/>
              <a:gd name="connsiteY28" fmla="*/ 365270 h 536754"/>
              <a:gd name="connsiteX29" fmla="*/ 278440 w 576922"/>
              <a:gd name="connsiteY29" fmla="*/ 352231 h 536754"/>
              <a:gd name="connsiteX30" fmla="*/ 191288 w 576922"/>
              <a:gd name="connsiteY30" fmla="*/ 376035 h 536754"/>
              <a:gd name="connsiteX31" fmla="*/ 178838 w 576922"/>
              <a:gd name="connsiteY31" fmla="*/ 393017 h 536754"/>
              <a:gd name="connsiteX32" fmla="*/ 146649 w 576922"/>
              <a:gd name="connsiteY32" fmla="*/ 536754 h 536754"/>
              <a:gd name="connsiteX33" fmla="*/ 90775 w 576922"/>
              <a:gd name="connsiteY33" fmla="*/ 536754 h 536754"/>
              <a:gd name="connsiteX34" fmla="*/ 77717 w 576922"/>
              <a:gd name="connsiteY34" fmla="*/ 523715 h 536754"/>
              <a:gd name="connsiteX35" fmla="*/ 77717 w 576922"/>
              <a:gd name="connsiteY35" fmla="*/ 277481 h 536754"/>
              <a:gd name="connsiteX36" fmla="*/ 82272 w 576922"/>
              <a:gd name="connsiteY36" fmla="*/ 267626 h 536754"/>
              <a:gd name="connsiteX37" fmla="*/ 288461 w 576922"/>
              <a:gd name="connsiteY37" fmla="*/ 0 h 536754"/>
              <a:gd name="connsiteX38" fmla="*/ 305620 w 576922"/>
              <a:gd name="connsiteY38" fmla="*/ 6254 h 536754"/>
              <a:gd name="connsiteX39" fmla="*/ 567855 w 576922"/>
              <a:gd name="connsiteY39" fmla="*/ 231550 h 536754"/>
              <a:gd name="connsiteX40" fmla="*/ 570588 w 576922"/>
              <a:gd name="connsiteY40" fmla="*/ 268392 h 536754"/>
              <a:gd name="connsiteX41" fmla="*/ 550696 w 576922"/>
              <a:gd name="connsiteY41" fmla="*/ 277488 h 536754"/>
              <a:gd name="connsiteX42" fmla="*/ 533690 w 576922"/>
              <a:gd name="connsiteY42" fmla="*/ 271272 h 536754"/>
              <a:gd name="connsiteX43" fmla="*/ 288461 w 576922"/>
              <a:gd name="connsiteY43" fmla="*/ 60683 h 536754"/>
              <a:gd name="connsiteX44" fmla="*/ 43232 w 576922"/>
              <a:gd name="connsiteY44" fmla="*/ 271272 h 536754"/>
              <a:gd name="connsiteX45" fmla="*/ 6334 w 576922"/>
              <a:gd name="connsiteY45" fmla="*/ 268392 h 536754"/>
              <a:gd name="connsiteX46" fmla="*/ 9067 w 576922"/>
              <a:gd name="connsiteY46" fmla="*/ 231550 h 536754"/>
              <a:gd name="connsiteX47" fmla="*/ 271303 w 576922"/>
              <a:gd name="connsiteY47" fmla="*/ 6254 h 536754"/>
              <a:gd name="connsiteX48" fmla="*/ 288461 w 576922"/>
              <a:gd name="connsiteY48" fmla="*/ 0 h 53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76922" h="536754">
                <a:moveTo>
                  <a:pt x="362096" y="472751"/>
                </a:moveTo>
                <a:lnTo>
                  <a:pt x="376350" y="536754"/>
                </a:lnTo>
                <a:lnTo>
                  <a:pt x="362096" y="536754"/>
                </a:lnTo>
                <a:close/>
                <a:moveTo>
                  <a:pt x="214826" y="472751"/>
                </a:moveTo>
                <a:lnTo>
                  <a:pt x="214826" y="536754"/>
                </a:lnTo>
                <a:lnTo>
                  <a:pt x="200572" y="536754"/>
                </a:lnTo>
                <a:close/>
                <a:moveTo>
                  <a:pt x="288461" y="200761"/>
                </a:moveTo>
                <a:cubicBezTo>
                  <a:pt x="251717" y="200761"/>
                  <a:pt x="221958" y="230478"/>
                  <a:pt x="221958" y="267171"/>
                </a:cubicBezTo>
                <a:cubicBezTo>
                  <a:pt x="221958" y="303712"/>
                  <a:pt x="251717" y="346317"/>
                  <a:pt x="288461" y="346317"/>
                </a:cubicBezTo>
                <a:cubicBezTo>
                  <a:pt x="325204" y="346317"/>
                  <a:pt x="354963" y="303712"/>
                  <a:pt x="354963" y="267171"/>
                </a:cubicBezTo>
                <a:cubicBezTo>
                  <a:pt x="354963" y="230478"/>
                  <a:pt x="325204" y="200761"/>
                  <a:pt x="288461" y="200761"/>
                </a:cubicBezTo>
                <a:close/>
                <a:moveTo>
                  <a:pt x="279958" y="97355"/>
                </a:moveTo>
                <a:cubicBezTo>
                  <a:pt x="284817" y="93109"/>
                  <a:pt x="292105" y="93109"/>
                  <a:pt x="296963" y="97355"/>
                </a:cubicBezTo>
                <a:lnTo>
                  <a:pt x="494649" y="267626"/>
                </a:lnTo>
                <a:cubicBezTo>
                  <a:pt x="497534" y="270052"/>
                  <a:pt x="499204" y="273691"/>
                  <a:pt x="499204" y="277481"/>
                </a:cubicBezTo>
                <a:lnTo>
                  <a:pt x="499204" y="523715"/>
                </a:lnTo>
                <a:cubicBezTo>
                  <a:pt x="499204" y="530993"/>
                  <a:pt x="493283" y="536754"/>
                  <a:pt x="486147" y="536754"/>
                </a:cubicBezTo>
                <a:lnTo>
                  <a:pt x="430272" y="536754"/>
                </a:lnTo>
                <a:lnTo>
                  <a:pt x="398084" y="393017"/>
                </a:lnTo>
                <a:cubicBezTo>
                  <a:pt x="396414" y="386194"/>
                  <a:pt x="392314" y="379826"/>
                  <a:pt x="385634" y="376035"/>
                </a:cubicBezTo>
                <a:cubicBezTo>
                  <a:pt x="383963" y="375126"/>
                  <a:pt x="346916" y="354808"/>
                  <a:pt x="298482" y="352231"/>
                </a:cubicBezTo>
                <a:lnTo>
                  <a:pt x="291953" y="365270"/>
                </a:lnTo>
                <a:lnTo>
                  <a:pt x="291801" y="365270"/>
                </a:lnTo>
                <a:lnTo>
                  <a:pt x="309565" y="502943"/>
                </a:lnTo>
                <a:lnTo>
                  <a:pt x="290131" y="536754"/>
                </a:lnTo>
                <a:lnTo>
                  <a:pt x="286791" y="536754"/>
                </a:lnTo>
                <a:lnTo>
                  <a:pt x="267356" y="502943"/>
                </a:lnTo>
                <a:lnTo>
                  <a:pt x="285120" y="365270"/>
                </a:lnTo>
                <a:lnTo>
                  <a:pt x="284969" y="365270"/>
                </a:lnTo>
                <a:lnTo>
                  <a:pt x="278440" y="352231"/>
                </a:lnTo>
                <a:cubicBezTo>
                  <a:pt x="229853" y="354808"/>
                  <a:pt x="192958" y="375126"/>
                  <a:pt x="191288" y="376035"/>
                </a:cubicBezTo>
                <a:cubicBezTo>
                  <a:pt x="184607" y="379826"/>
                  <a:pt x="180508" y="386194"/>
                  <a:pt x="178838" y="393017"/>
                </a:cubicBezTo>
                <a:lnTo>
                  <a:pt x="146649" y="536754"/>
                </a:lnTo>
                <a:lnTo>
                  <a:pt x="90775" y="536754"/>
                </a:lnTo>
                <a:cubicBezTo>
                  <a:pt x="83639" y="536754"/>
                  <a:pt x="77717" y="530993"/>
                  <a:pt x="77717" y="523715"/>
                </a:cubicBezTo>
                <a:lnTo>
                  <a:pt x="77717" y="277481"/>
                </a:lnTo>
                <a:cubicBezTo>
                  <a:pt x="77717" y="273691"/>
                  <a:pt x="79387" y="270052"/>
                  <a:pt x="82272" y="267626"/>
                </a:cubicBezTo>
                <a:close/>
                <a:moveTo>
                  <a:pt x="288461" y="0"/>
                </a:moveTo>
                <a:cubicBezTo>
                  <a:pt x="294573" y="0"/>
                  <a:pt x="300685" y="2085"/>
                  <a:pt x="305620" y="6254"/>
                </a:cubicBezTo>
                <a:lnTo>
                  <a:pt x="567855" y="231550"/>
                </a:lnTo>
                <a:cubicBezTo>
                  <a:pt x="578787" y="240950"/>
                  <a:pt x="580002" y="257476"/>
                  <a:pt x="570588" y="268392"/>
                </a:cubicBezTo>
                <a:cubicBezTo>
                  <a:pt x="565425" y="274456"/>
                  <a:pt x="558137" y="277488"/>
                  <a:pt x="550696" y="277488"/>
                </a:cubicBezTo>
                <a:cubicBezTo>
                  <a:pt x="544623" y="277488"/>
                  <a:pt x="538549" y="275517"/>
                  <a:pt x="533690" y="271272"/>
                </a:cubicBezTo>
                <a:lnTo>
                  <a:pt x="288461" y="60683"/>
                </a:lnTo>
                <a:lnTo>
                  <a:pt x="43232" y="271272"/>
                </a:lnTo>
                <a:cubicBezTo>
                  <a:pt x="32299" y="280672"/>
                  <a:pt x="15748" y="279459"/>
                  <a:pt x="6334" y="268392"/>
                </a:cubicBezTo>
                <a:cubicBezTo>
                  <a:pt x="-3080" y="257476"/>
                  <a:pt x="-1865" y="240950"/>
                  <a:pt x="9067" y="231550"/>
                </a:cubicBezTo>
                <a:lnTo>
                  <a:pt x="271303" y="6254"/>
                </a:lnTo>
                <a:cubicBezTo>
                  <a:pt x="276238" y="2085"/>
                  <a:pt x="282350" y="0"/>
                  <a:pt x="2884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124453" y="2999646"/>
            <a:ext cx="3729591" cy="0"/>
          </a:xfrm>
          <a:prstGeom prst="line">
            <a:avLst/>
          </a:prstGeom>
          <a:ln w="3175" cap="rnd">
            <a:solidFill>
              <a:srgbClr val="0E477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124453" y="4737708"/>
            <a:ext cx="3729591" cy="0"/>
          </a:xfrm>
          <a:prstGeom prst="line">
            <a:avLst/>
          </a:prstGeom>
          <a:ln w="3175" cap="rnd">
            <a:solidFill>
              <a:srgbClr val="0E477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181655" y="1616981"/>
            <a:ext cx="34627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257862" y="3344719"/>
            <a:ext cx="34627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257862" y="4909199"/>
            <a:ext cx="34627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4" name="矩形: 圆角 33"/>
          <p:cNvSpPr/>
          <p:nvPr/>
        </p:nvSpPr>
        <p:spPr>
          <a:xfrm>
            <a:off x="1790679" y="3535926"/>
            <a:ext cx="2677045" cy="679052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7629" y="3672538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76256" y="4336197"/>
            <a:ext cx="304649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8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9" name="矩形: 圆角 38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8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78593" y="2024069"/>
            <a:ext cx="1475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dist">
              <a:defRPr sz="7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sp>
        <p:nvSpPr>
          <p:cNvPr id="5" name="iconfont-11910-5686862"/>
          <p:cNvSpPr>
            <a:spLocks noChangeAspect="1"/>
          </p:cNvSpPr>
          <p:nvPr/>
        </p:nvSpPr>
        <p:spPr bwMode="auto">
          <a:xfrm rot="16200000">
            <a:off x="2963739" y="2911311"/>
            <a:ext cx="320765" cy="366309"/>
          </a:xfrm>
          <a:custGeom>
            <a:avLst/>
            <a:gdLst>
              <a:gd name="T0" fmla="*/ 4621 w 9242"/>
              <a:gd name="T1" fmla="*/ 10555 h 10555"/>
              <a:gd name="T2" fmla="*/ 4034 w 9242"/>
              <a:gd name="T3" fmla="*/ 10285 h 10555"/>
              <a:gd name="T4" fmla="*/ 244 w 9242"/>
              <a:gd name="T5" fmla="*/ 5872 h 10555"/>
              <a:gd name="T6" fmla="*/ 127 w 9242"/>
              <a:gd name="T7" fmla="*/ 5043 h 10555"/>
              <a:gd name="T8" fmla="*/ 831 w 9242"/>
              <a:gd name="T9" fmla="*/ 4592 h 10555"/>
              <a:gd name="T10" fmla="*/ 2221 w 9242"/>
              <a:gd name="T11" fmla="*/ 4592 h 10555"/>
              <a:gd name="T12" fmla="*/ 2221 w 9242"/>
              <a:gd name="T13" fmla="*/ 1200 h 10555"/>
              <a:gd name="T14" fmla="*/ 3421 w 9242"/>
              <a:gd name="T15" fmla="*/ 0 h 10555"/>
              <a:gd name="T16" fmla="*/ 5821 w 9242"/>
              <a:gd name="T17" fmla="*/ 0 h 10555"/>
              <a:gd name="T18" fmla="*/ 7021 w 9242"/>
              <a:gd name="T19" fmla="*/ 1200 h 10555"/>
              <a:gd name="T20" fmla="*/ 7021 w 9242"/>
              <a:gd name="T21" fmla="*/ 4591 h 10555"/>
              <a:gd name="T22" fmla="*/ 8411 w 9242"/>
              <a:gd name="T23" fmla="*/ 4591 h 10555"/>
              <a:gd name="T24" fmla="*/ 9115 w 9242"/>
              <a:gd name="T25" fmla="*/ 5042 h 10555"/>
              <a:gd name="T26" fmla="*/ 8999 w 9242"/>
              <a:gd name="T27" fmla="*/ 5871 h 10555"/>
              <a:gd name="T28" fmla="*/ 5209 w 9242"/>
              <a:gd name="T29" fmla="*/ 10285 h 10555"/>
              <a:gd name="T30" fmla="*/ 4621 w 9242"/>
              <a:gd name="T31" fmla="*/ 10555 h 10555"/>
              <a:gd name="T32" fmla="*/ 886 w 9242"/>
              <a:gd name="T33" fmla="*/ 5392 h 10555"/>
              <a:gd name="T34" fmla="*/ 4621 w 9242"/>
              <a:gd name="T35" fmla="*/ 9742 h 10555"/>
              <a:gd name="T36" fmla="*/ 8356 w 9242"/>
              <a:gd name="T37" fmla="*/ 5392 h 10555"/>
              <a:gd name="T38" fmla="*/ 6221 w 9242"/>
              <a:gd name="T39" fmla="*/ 5392 h 10555"/>
              <a:gd name="T40" fmla="*/ 6221 w 9242"/>
              <a:gd name="T41" fmla="*/ 1200 h 10555"/>
              <a:gd name="T42" fmla="*/ 5821 w 9242"/>
              <a:gd name="T43" fmla="*/ 800 h 10555"/>
              <a:gd name="T44" fmla="*/ 3421 w 9242"/>
              <a:gd name="T45" fmla="*/ 800 h 10555"/>
              <a:gd name="T46" fmla="*/ 3021 w 9242"/>
              <a:gd name="T47" fmla="*/ 1200 h 10555"/>
              <a:gd name="T48" fmla="*/ 3021 w 9242"/>
              <a:gd name="T49" fmla="*/ 5391 h 10555"/>
              <a:gd name="T50" fmla="*/ 886 w 9242"/>
              <a:gd name="T51" fmla="*/ 5391 h 10555"/>
              <a:gd name="T52" fmla="*/ 886 w 9242"/>
              <a:gd name="T53" fmla="*/ 5392 h 10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42" h="10555">
                <a:moveTo>
                  <a:pt x="4621" y="10555"/>
                </a:moveTo>
                <a:cubicBezTo>
                  <a:pt x="4395" y="10555"/>
                  <a:pt x="4181" y="10456"/>
                  <a:pt x="4034" y="10285"/>
                </a:cubicBezTo>
                <a:lnTo>
                  <a:pt x="244" y="5872"/>
                </a:lnTo>
                <a:cubicBezTo>
                  <a:pt x="44" y="5640"/>
                  <a:pt x="0" y="5322"/>
                  <a:pt x="127" y="5043"/>
                </a:cubicBezTo>
                <a:cubicBezTo>
                  <a:pt x="255" y="4765"/>
                  <a:pt x="525" y="4592"/>
                  <a:pt x="831" y="4592"/>
                </a:cubicBezTo>
                <a:lnTo>
                  <a:pt x="2221" y="4592"/>
                </a:lnTo>
                <a:lnTo>
                  <a:pt x="2221" y="1200"/>
                </a:lnTo>
                <a:cubicBezTo>
                  <a:pt x="2221" y="539"/>
                  <a:pt x="2760" y="0"/>
                  <a:pt x="3421" y="0"/>
                </a:cubicBezTo>
                <a:lnTo>
                  <a:pt x="5821" y="0"/>
                </a:lnTo>
                <a:cubicBezTo>
                  <a:pt x="6482" y="0"/>
                  <a:pt x="7021" y="539"/>
                  <a:pt x="7021" y="1200"/>
                </a:cubicBezTo>
                <a:lnTo>
                  <a:pt x="7021" y="4591"/>
                </a:lnTo>
                <a:lnTo>
                  <a:pt x="8411" y="4591"/>
                </a:lnTo>
                <a:cubicBezTo>
                  <a:pt x="8717" y="4591"/>
                  <a:pt x="8987" y="4764"/>
                  <a:pt x="9115" y="5042"/>
                </a:cubicBezTo>
                <a:cubicBezTo>
                  <a:pt x="9242" y="5321"/>
                  <a:pt x="9199" y="5639"/>
                  <a:pt x="8999" y="5871"/>
                </a:cubicBezTo>
                <a:lnTo>
                  <a:pt x="5209" y="10285"/>
                </a:lnTo>
                <a:cubicBezTo>
                  <a:pt x="5061" y="10457"/>
                  <a:pt x="4847" y="10555"/>
                  <a:pt x="4621" y="10555"/>
                </a:cubicBezTo>
                <a:close/>
                <a:moveTo>
                  <a:pt x="886" y="5392"/>
                </a:moveTo>
                <a:lnTo>
                  <a:pt x="4621" y="9742"/>
                </a:lnTo>
                <a:lnTo>
                  <a:pt x="8356" y="5392"/>
                </a:lnTo>
                <a:lnTo>
                  <a:pt x="6221" y="5392"/>
                </a:lnTo>
                <a:lnTo>
                  <a:pt x="6221" y="1200"/>
                </a:lnTo>
                <a:cubicBezTo>
                  <a:pt x="6221" y="980"/>
                  <a:pt x="6041" y="800"/>
                  <a:pt x="5821" y="800"/>
                </a:cubicBezTo>
                <a:lnTo>
                  <a:pt x="3421" y="800"/>
                </a:lnTo>
                <a:cubicBezTo>
                  <a:pt x="3201" y="800"/>
                  <a:pt x="3021" y="980"/>
                  <a:pt x="3021" y="1200"/>
                </a:cubicBezTo>
                <a:lnTo>
                  <a:pt x="3021" y="5391"/>
                </a:lnTo>
                <a:lnTo>
                  <a:pt x="886" y="5391"/>
                </a:lnTo>
                <a:lnTo>
                  <a:pt x="886" y="539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Synergistically utilize technically sound portals with frictionless chains. Dramatically customize…"/>
          <p:cNvSpPr txBox="1"/>
          <p:nvPr/>
        </p:nvSpPr>
        <p:spPr>
          <a:xfrm>
            <a:off x="6096000" y="4394384"/>
            <a:ext cx="3884953" cy="66531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412750" hangingPunct="0">
              <a:lnSpc>
                <a:spcPct val="150000"/>
              </a:lnSpc>
              <a:defRPr sz="1000" b="0" kern="0">
                <a:solidFill>
                  <a:schemeClr val="bg1">
                    <a:lumMod val="65000"/>
                  </a:schemeClr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chains. Dramatically customize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empowered networks rather than goal-opportunities. </a:t>
            </a:r>
            <a:endParaRPr dirty="0">
              <a:sym typeface="+mn-lt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4572000" y="2417704"/>
            <a:ext cx="6840047" cy="1674287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926162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121765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317368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22718" y="2700180"/>
            <a:ext cx="54068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3.</a:t>
            </a:r>
            <a:r>
              <a:rPr lang="zh-CN" altLang="en-US" dirty="0">
                <a:sym typeface="+mn-lt"/>
              </a:rPr>
              <a:t>运行方式</a:t>
            </a:r>
            <a:endParaRPr lang="zh-CN" altLang="en-US" dirty="0"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13090" y="1865219"/>
            <a:ext cx="2729565" cy="31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0E47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BUSINESS</a:t>
            </a:r>
            <a:endParaRPr lang="zh-CN" altLang="en-US" sz="1400" b="1" dirty="0">
              <a:solidFill>
                <a:srgbClr val="0E47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>
          <a:xfrm rot="18854253">
            <a:off x="3873370" y="3805841"/>
            <a:ext cx="487590" cy="487590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6" grpId="0" animBg="1"/>
          <p:bldP spid="7" grpId="0" animBg="1"/>
          <p:bldP spid="13" grpId="0"/>
          <p:bldP spid="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6" grpId="0" animBg="1"/>
          <p:bldP spid="7" grpId="0" animBg="1"/>
          <p:bldP spid="13" grpId="0"/>
          <p:bldP spid="15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7860594" y="1123950"/>
            <a:ext cx="0" cy="501967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îṡľiḑe"/>
          <p:cNvSpPr/>
          <p:nvPr/>
        </p:nvSpPr>
        <p:spPr>
          <a:xfrm>
            <a:off x="786412" y="2187714"/>
            <a:ext cx="6438750" cy="2172019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śḻïḑe"/>
          <p:cNvSpPr/>
          <p:nvPr/>
        </p:nvSpPr>
        <p:spPr>
          <a:xfrm>
            <a:off x="8836741" y="2297100"/>
            <a:ext cx="1953249" cy="1953249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í$ļíḑé"/>
          <p:cNvSpPr/>
          <p:nvPr/>
        </p:nvSpPr>
        <p:spPr>
          <a:xfrm>
            <a:off x="8726027" y="2186386"/>
            <a:ext cx="2174676" cy="2174676"/>
          </a:xfrm>
          <a:prstGeom prst="ellipse">
            <a:avLst/>
          </a:prstGeom>
          <a:noFill/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iṥḷïḋé"/>
          <p:cNvSpPr/>
          <p:nvPr/>
        </p:nvSpPr>
        <p:spPr>
          <a:xfrm>
            <a:off x="1398263" y="2297098"/>
            <a:ext cx="1953250" cy="1953249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 w="12700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3765"/>
            <a:endParaRPr>
              <a:cs typeface="+mn-ea"/>
              <a:sym typeface="+mn-lt"/>
            </a:endParaRPr>
          </a:p>
        </p:txBody>
      </p:sp>
      <p:sp>
        <p:nvSpPr>
          <p:cNvPr id="19" name="î$liḓe"/>
          <p:cNvSpPr/>
          <p:nvPr/>
        </p:nvSpPr>
        <p:spPr>
          <a:xfrm>
            <a:off x="4660061" y="2297098"/>
            <a:ext cx="1953250" cy="1953249"/>
          </a:xfrm>
          <a:prstGeom prst="ellipse">
            <a:avLst/>
          </a:prstGeom>
          <a:blipFill>
            <a:blip r:embed="rId2" cstate="screen"/>
            <a:stretch>
              <a:fillRect/>
            </a:stretch>
          </a:blipFill>
          <a:ln w="12700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3765"/>
            <a:endParaRPr>
              <a:cs typeface="+mn-ea"/>
              <a:sym typeface="+mn-lt"/>
            </a:endParaRPr>
          </a:p>
        </p:txBody>
      </p:sp>
      <p:sp>
        <p:nvSpPr>
          <p:cNvPr id="20" name="í$liḓè"/>
          <p:cNvSpPr/>
          <p:nvPr/>
        </p:nvSpPr>
        <p:spPr>
          <a:xfrm>
            <a:off x="3074137" y="2297098"/>
            <a:ext cx="1953250" cy="1953249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íśḷïḍe"/>
          <p:cNvSpPr/>
          <p:nvPr/>
        </p:nvSpPr>
        <p:spPr bwMode="auto">
          <a:xfrm>
            <a:off x="3757232" y="2592521"/>
            <a:ext cx="574385" cy="574385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íṥ1iḑè"/>
          <p:cNvSpPr/>
          <p:nvPr/>
        </p:nvSpPr>
        <p:spPr bwMode="auto">
          <a:xfrm>
            <a:off x="9516356" y="2592521"/>
            <a:ext cx="574385" cy="574385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ísḻiďè"/>
          <p:cNvSpPr/>
          <p:nvPr/>
        </p:nvSpPr>
        <p:spPr>
          <a:xfrm>
            <a:off x="7758994" y="2855485"/>
            <a:ext cx="206132" cy="836479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74137" y="3273722"/>
            <a:ext cx="18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843494" y="3369898"/>
            <a:ext cx="18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45189" y="4571443"/>
            <a:ext cx="5649973" cy="1572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单击此处添加您的文本，并根据需要修改文字的颜色及大小。单击此处添加您的文本，并根据需要修改文字的颜色及大小。单击此处添加您的文本，并根据需要修改文字的颜色及大小。单击此处添加您的文本。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475263" y="4742731"/>
            <a:ext cx="2983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6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27" name="矩形: 圆角 26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ṡliḑe"/>
          <p:cNvSpPr/>
          <p:nvPr/>
        </p:nvSpPr>
        <p:spPr>
          <a:xfrm>
            <a:off x="1795576" y="2816195"/>
            <a:ext cx="858016" cy="3093219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>
            <a:endCxn id="27" idx="2"/>
          </p:cNvCxnSpPr>
          <p:nvPr/>
        </p:nvCxnSpPr>
        <p:spPr>
          <a:xfrm>
            <a:off x="3408693" y="2791746"/>
            <a:ext cx="5972577" cy="0"/>
          </a:xfrm>
          <a:prstGeom prst="line">
            <a:avLst/>
          </a:prstGeom>
          <a:ln w="19050" cap="rnd">
            <a:solidFill>
              <a:srgbClr val="0E477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îsļiḓê"/>
          <p:cNvSpPr/>
          <p:nvPr/>
        </p:nvSpPr>
        <p:spPr bwMode="auto">
          <a:xfrm>
            <a:off x="9381270" y="2499022"/>
            <a:ext cx="586146" cy="585448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8" name="ï$ļïḑé"/>
          <p:cNvSpPr/>
          <p:nvPr/>
        </p:nvSpPr>
        <p:spPr bwMode="auto">
          <a:xfrm>
            <a:off x="9521181" y="2639304"/>
            <a:ext cx="306321" cy="304882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íṡḷíḍè"/>
          <p:cNvSpPr/>
          <p:nvPr/>
        </p:nvSpPr>
        <p:spPr>
          <a:xfrm>
            <a:off x="3493570" y="3303375"/>
            <a:ext cx="281160" cy="280953"/>
          </a:xfrm>
          <a:prstGeom prst="rect">
            <a:avLst/>
          </a:prstGeom>
          <a:solidFill>
            <a:schemeClr val="bg1"/>
          </a:solidFill>
          <a:ln w="22225">
            <a:solidFill>
              <a:srgbClr val="0E477F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square" lIns="91440" tIns="45720" rIns="91440" bIns="45720">
            <a:normAutofit fontScale="850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E477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í$ḻíḍê"/>
          <p:cNvSpPr/>
          <p:nvPr/>
        </p:nvSpPr>
        <p:spPr bwMode="auto">
          <a:xfrm>
            <a:off x="3525891" y="3230720"/>
            <a:ext cx="339373" cy="312754"/>
          </a:xfrm>
          <a:custGeom>
            <a:avLst/>
            <a:gdLst>
              <a:gd name="T0" fmla="*/ 602 w 611"/>
              <a:gd name="T1" fmla="*/ 5 h 562"/>
              <a:gd name="T2" fmla="*/ 599 w 611"/>
              <a:gd name="T3" fmla="*/ 2 h 562"/>
              <a:gd name="T4" fmla="*/ 594 w 611"/>
              <a:gd name="T5" fmla="*/ 1 h 562"/>
              <a:gd name="T6" fmla="*/ 590 w 611"/>
              <a:gd name="T7" fmla="*/ 0 h 562"/>
              <a:gd name="T8" fmla="*/ 585 w 611"/>
              <a:gd name="T9" fmla="*/ 0 h 562"/>
              <a:gd name="T10" fmla="*/ 580 w 611"/>
              <a:gd name="T11" fmla="*/ 1 h 562"/>
              <a:gd name="T12" fmla="*/ 576 w 611"/>
              <a:gd name="T13" fmla="*/ 2 h 562"/>
              <a:gd name="T14" fmla="*/ 572 w 611"/>
              <a:gd name="T15" fmla="*/ 5 h 562"/>
              <a:gd name="T16" fmla="*/ 569 w 611"/>
              <a:gd name="T17" fmla="*/ 8 h 562"/>
              <a:gd name="T18" fmla="*/ 166 w 611"/>
              <a:gd name="T19" fmla="*/ 503 h 562"/>
              <a:gd name="T20" fmla="*/ 41 w 611"/>
              <a:gd name="T21" fmla="*/ 377 h 562"/>
              <a:gd name="T22" fmla="*/ 38 w 611"/>
              <a:gd name="T23" fmla="*/ 374 h 562"/>
              <a:gd name="T24" fmla="*/ 33 w 611"/>
              <a:gd name="T25" fmla="*/ 372 h 562"/>
              <a:gd name="T26" fmla="*/ 29 w 611"/>
              <a:gd name="T27" fmla="*/ 371 h 562"/>
              <a:gd name="T28" fmla="*/ 24 w 611"/>
              <a:gd name="T29" fmla="*/ 371 h 562"/>
              <a:gd name="T30" fmla="*/ 20 w 611"/>
              <a:gd name="T31" fmla="*/ 371 h 562"/>
              <a:gd name="T32" fmla="*/ 16 w 611"/>
              <a:gd name="T33" fmla="*/ 372 h 562"/>
              <a:gd name="T34" fmla="*/ 11 w 611"/>
              <a:gd name="T35" fmla="*/ 374 h 562"/>
              <a:gd name="T36" fmla="*/ 8 w 611"/>
              <a:gd name="T37" fmla="*/ 377 h 562"/>
              <a:gd name="T38" fmla="*/ 4 w 611"/>
              <a:gd name="T39" fmla="*/ 382 h 562"/>
              <a:gd name="T40" fmla="*/ 2 w 611"/>
              <a:gd name="T41" fmla="*/ 386 h 562"/>
              <a:gd name="T42" fmla="*/ 1 w 611"/>
              <a:gd name="T43" fmla="*/ 390 h 562"/>
              <a:gd name="T44" fmla="*/ 0 w 611"/>
              <a:gd name="T45" fmla="*/ 395 h 562"/>
              <a:gd name="T46" fmla="*/ 1 w 611"/>
              <a:gd name="T47" fmla="*/ 399 h 562"/>
              <a:gd name="T48" fmla="*/ 2 w 611"/>
              <a:gd name="T49" fmla="*/ 404 h 562"/>
              <a:gd name="T50" fmla="*/ 4 w 611"/>
              <a:gd name="T51" fmla="*/ 408 h 562"/>
              <a:gd name="T52" fmla="*/ 8 w 611"/>
              <a:gd name="T53" fmla="*/ 412 h 562"/>
              <a:gd name="T54" fmla="*/ 151 w 611"/>
              <a:gd name="T55" fmla="*/ 556 h 562"/>
              <a:gd name="T56" fmla="*/ 155 w 611"/>
              <a:gd name="T57" fmla="*/ 558 h 562"/>
              <a:gd name="T58" fmla="*/ 159 w 611"/>
              <a:gd name="T59" fmla="*/ 560 h 562"/>
              <a:gd name="T60" fmla="*/ 164 w 611"/>
              <a:gd name="T61" fmla="*/ 562 h 562"/>
              <a:gd name="T62" fmla="*/ 168 w 611"/>
              <a:gd name="T63" fmla="*/ 562 h 562"/>
              <a:gd name="T64" fmla="*/ 169 w 611"/>
              <a:gd name="T65" fmla="*/ 562 h 562"/>
              <a:gd name="T66" fmla="*/ 169 w 611"/>
              <a:gd name="T67" fmla="*/ 562 h 562"/>
              <a:gd name="T68" fmla="*/ 175 w 611"/>
              <a:gd name="T69" fmla="*/ 562 h 562"/>
              <a:gd name="T70" fmla="*/ 179 w 611"/>
              <a:gd name="T71" fmla="*/ 559 h 562"/>
              <a:gd name="T72" fmla="*/ 183 w 611"/>
              <a:gd name="T73" fmla="*/ 557 h 562"/>
              <a:gd name="T74" fmla="*/ 187 w 611"/>
              <a:gd name="T75" fmla="*/ 554 h 562"/>
              <a:gd name="T76" fmla="*/ 606 w 611"/>
              <a:gd name="T77" fmla="*/ 38 h 562"/>
              <a:gd name="T78" fmla="*/ 609 w 611"/>
              <a:gd name="T79" fmla="*/ 34 h 562"/>
              <a:gd name="T80" fmla="*/ 611 w 611"/>
              <a:gd name="T81" fmla="*/ 29 h 562"/>
              <a:gd name="T82" fmla="*/ 611 w 611"/>
              <a:gd name="T83" fmla="*/ 25 h 562"/>
              <a:gd name="T84" fmla="*/ 611 w 611"/>
              <a:gd name="T85" fmla="*/ 20 h 562"/>
              <a:gd name="T86" fmla="*/ 611 w 611"/>
              <a:gd name="T87" fmla="*/ 16 h 562"/>
              <a:gd name="T88" fmla="*/ 609 w 611"/>
              <a:gd name="T89" fmla="*/ 12 h 562"/>
              <a:gd name="T90" fmla="*/ 606 w 611"/>
              <a:gd name="T91" fmla="*/ 8 h 562"/>
              <a:gd name="T92" fmla="*/ 602 w 611"/>
              <a:gd name="T93" fmla="*/ 5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1" h="562">
                <a:moveTo>
                  <a:pt x="602" y="5"/>
                </a:moveTo>
                <a:lnTo>
                  <a:pt x="599" y="2"/>
                </a:lnTo>
                <a:lnTo>
                  <a:pt x="594" y="1"/>
                </a:lnTo>
                <a:lnTo>
                  <a:pt x="590" y="0"/>
                </a:lnTo>
                <a:lnTo>
                  <a:pt x="585" y="0"/>
                </a:lnTo>
                <a:lnTo>
                  <a:pt x="580" y="1"/>
                </a:lnTo>
                <a:lnTo>
                  <a:pt x="576" y="2"/>
                </a:lnTo>
                <a:lnTo>
                  <a:pt x="572" y="5"/>
                </a:lnTo>
                <a:lnTo>
                  <a:pt x="569" y="8"/>
                </a:lnTo>
                <a:lnTo>
                  <a:pt x="166" y="503"/>
                </a:lnTo>
                <a:lnTo>
                  <a:pt x="41" y="377"/>
                </a:lnTo>
                <a:lnTo>
                  <a:pt x="38" y="374"/>
                </a:lnTo>
                <a:lnTo>
                  <a:pt x="33" y="372"/>
                </a:lnTo>
                <a:lnTo>
                  <a:pt x="29" y="371"/>
                </a:lnTo>
                <a:lnTo>
                  <a:pt x="24" y="371"/>
                </a:lnTo>
                <a:lnTo>
                  <a:pt x="20" y="371"/>
                </a:lnTo>
                <a:lnTo>
                  <a:pt x="16" y="372"/>
                </a:lnTo>
                <a:lnTo>
                  <a:pt x="11" y="374"/>
                </a:lnTo>
                <a:lnTo>
                  <a:pt x="8" y="377"/>
                </a:lnTo>
                <a:lnTo>
                  <a:pt x="4" y="382"/>
                </a:lnTo>
                <a:lnTo>
                  <a:pt x="2" y="386"/>
                </a:lnTo>
                <a:lnTo>
                  <a:pt x="1" y="390"/>
                </a:lnTo>
                <a:lnTo>
                  <a:pt x="0" y="395"/>
                </a:lnTo>
                <a:lnTo>
                  <a:pt x="1" y="399"/>
                </a:lnTo>
                <a:lnTo>
                  <a:pt x="2" y="404"/>
                </a:lnTo>
                <a:lnTo>
                  <a:pt x="4" y="408"/>
                </a:lnTo>
                <a:lnTo>
                  <a:pt x="8" y="412"/>
                </a:lnTo>
                <a:lnTo>
                  <a:pt x="151" y="556"/>
                </a:lnTo>
                <a:lnTo>
                  <a:pt x="155" y="558"/>
                </a:lnTo>
                <a:lnTo>
                  <a:pt x="159" y="560"/>
                </a:lnTo>
                <a:lnTo>
                  <a:pt x="164" y="562"/>
                </a:lnTo>
                <a:lnTo>
                  <a:pt x="168" y="562"/>
                </a:lnTo>
                <a:lnTo>
                  <a:pt x="169" y="562"/>
                </a:lnTo>
                <a:lnTo>
                  <a:pt x="169" y="562"/>
                </a:lnTo>
                <a:lnTo>
                  <a:pt x="175" y="562"/>
                </a:lnTo>
                <a:lnTo>
                  <a:pt x="179" y="559"/>
                </a:lnTo>
                <a:lnTo>
                  <a:pt x="183" y="557"/>
                </a:lnTo>
                <a:lnTo>
                  <a:pt x="187" y="554"/>
                </a:lnTo>
                <a:lnTo>
                  <a:pt x="606" y="38"/>
                </a:lnTo>
                <a:lnTo>
                  <a:pt x="609" y="34"/>
                </a:lnTo>
                <a:lnTo>
                  <a:pt x="611" y="29"/>
                </a:lnTo>
                <a:lnTo>
                  <a:pt x="611" y="25"/>
                </a:lnTo>
                <a:lnTo>
                  <a:pt x="611" y="20"/>
                </a:lnTo>
                <a:lnTo>
                  <a:pt x="611" y="16"/>
                </a:lnTo>
                <a:lnTo>
                  <a:pt x="609" y="12"/>
                </a:lnTo>
                <a:lnTo>
                  <a:pt x="606" y="8"/>
                </a:lnTo>
                <a:lnTo>
                  <a:pt x="602" y="5"/>
                </a:lnTo>
                <a:close/>
              </a:path>
            </a:pathLst>
          </a:custGeom>
          <a:solidFill>
            <a:srgbClr val="0E477F"/>
          </a:solidFill>
          <a:ln w="19050">
            <a:solidFill>
              <a:srgbClr val="0E477F"/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E477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îS1îḑé"/>
          <p:cNvSpPr/>
          <p:nvPr/>
        </p:nvSpPr>
        <p:spPr>
          <a:xfrm>
            <a:off x="3493570" y="4362805"/>
            <a:ext cx="281160" cy="280953"/>
          </a:xfrm>
          <a:prstGeom prst="rect">
            <a:avLst/>
          </a:prstGeom>
          <a:solidFill>
            <a:schemeClr val="bg1"/>
          </a:solidFill>
          <a:ln w="22225">
            <a:solidFill>
              <a:srgbClr val="0E477F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square" lIns="91440" tIns="45720" rIns="91440" bIns="45720">
            <a:normAutofit fontScale="850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E477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ïṡḻïdè"/>
          <p:cNvSpPr/>
          <p:nvPr/>
        </p:nvSpPr>
        <p:spPr bwMode="auto">
          <a:xfrm>
            <a:off x="3525891" y="4290150"/>
            <a:ext cx="339373" cy="312754"/>
          </a:xfrm>
          <a:custGeom>
            <a:avLst/>
            <a:gdLst>
              <a:gd name="T0" fmla="*/ 602 w 611"/>
              <a:gd name="T1" fmla="*/ 5 h 562"/>
              <a:gd name="T2" fmla="*/ 599 w 611"/>
              <a:gd name="T3" fmla="*/ 2 h 562"/>
              <a:gd name="T4" fmla="*/ 594 w 611"/>
              <a:gd name="T5" fmla="*/ 1 h 562"/>
              <a:gd name="T6" fmla="*/ 590 w 611"/>
              <a:gd name="T7" fmla="*/ 0 h 562"/>
              <a:gd name="T8" fmla="*/ 585 w 611"/>
              <a:gd name="T9" fmla="*/ 0 h 562"/>
              <a:gd name="T10" fmla="*/ 580 w 611"/>
              <a:gd name="T11" fmla="*/ 1 h 562"/>
              <a:gd name="T12" fmla="*/ 576 w 611"/>
              <a:gd name="T13" fmla="*/ 2 h 562"/>
              <a:gd name="T14" fmla="*/ 572 w 611"/>
              <a:gd name="T15" fmla="*/ 5 h 562"/>
              <a:gd name="T16" fmla="*/ 569 w 611"/>
              <a:gd name="T17" fmla="*/ 8 h 562"/>
              <a:gd name="T18" fmla="*/ 166 w 611"/>
              <a:gd name="T19" fmla="*/ 503 h 562"/>
              <a:gd name="T20" fmla="*/ 41 w 611"/>
              <a:gd name="T21" fmla="*/ 377 h 562"/>
              <a:gd name="T22" fmla="*/ 38 w 611"/>
              <a:gd name="T23" fmla="*/ 374 h 562"/>
              <a:gd name="T24" fmla="*/ 33 w 611"/>
              <a:gd name="T25" fmla="*/ 372 h 562"/>
              <a:gd name="T26" fmla="*/ 29 w 611"/>
              <a:gd name="T27" fmla="*/ 371 h 562"/>
              <a:gd name="T28" fmla="*/ 24 w 611"/>
              <a:gd name="T29" fmla="*/ 371 h 562"/>
              <a:gd name="T30" fmla="*/ 20 w 611"/>
              <a:gd name="T31" fmla="*/ 371 h 562"/>
              <a:gd name="T32" fmla="*/ 16 w 611"/>
              <a:gd name="T33" fmla="*/ 372 h 562"/>
              <a:gd name="T34" fmla="*/ 11 w 611"/>
              <a:gd name="T35" fmla="*/ 374 h 562"/>
              <a:gd name="T36" fmla="*/ 8 w 611"/>
              <a:gd name="T37" fmla="*/ 377 h 562"/>
              <a:gd name="T38" fmla="*/ 4 w 611"/>
              <a:gd name="T39" fmla="*/ 382 h 562"/>
              <a:gd name="T40" fmla="*/ 2 w 611"/>
              <a:gd name="T41" fmla="*/ 386 h 562"/>
              <a:gd name="T42" fmla="*/ 1 w 611"/>
              <a:gd name="T43" fmla="*/ 390 h 562"/>
              <a:gd name="T44" fmla="*/ 0 w 611"/>
              <a:gd name="T45" fmla="*/ 395 h 562"/>
              <a:gd name="T46" fmla="*/ 1 w 611"/>
              <a:gd name="T47" fmla="*/ 399 h 562"/>
              <a:gd name="T48" fmla="*/ 2 w 611"/>
              <a:gd name="T49" fmla="*/ 404 h 562"/>
              <a:gd name="T50" fmla="*/ 4 w 611"/>
              <a:gd name="T51" fmla="*/ 408 h 562"/>
              <a:gd name="T52" fmla="*/ 8 w 611"/>
              <a:gd name="T53" fmla="*/ 412 h 562"/>
              <a:gd name="T54" fmla="*/ 151 w 611"/>
              <a:gd name="T55" fmla="*/ 556 h 562"/>
              <a:gd name="T56" fmla="*/ 155 w 611"/>
              <a:gd name="T57" fmla="*/ 558 h 562"/>
              <a:gd name="T58" fmla="*/ 159 w 611"/>
              <a:gd name="T59" fmla="*/ 560 h 562"/>
              <a:gd name="T60" fmla="*/ 164 w 611"/>
              <a:gd name="T61" fmla="*/ 562 h 562"/>
              <a:gd name="T62" fmla="*/ 168 w 611"/>
              <a:gd name="T63" fmla="*/ 562 h 562"/>
              <a:gd name="T64" fmla="*/ 169 w 611"/>
              <a:gd name="T65" fmla="*/ 562 h 562"/>
              <a:gd name="T66" fmla="*/ 169 w 611"/>
              <a:gd name="T67" fmla="*/ 562 h 562"/>
              <a:gd name="T68" fmla="*/ 175 w 611"/>
              <a:gd name="T69" fmla="*/ 562 h 562"/>
              <a:gd name="T70" fmla="*/ 179 w 611"/>
              <a:gd name="T71" fmla="*/ 559 h 562"/>
              <a:gd name="T72" fmla="*/ 183 w 611"/>
              <a:gd name="T73" fmla="*/ 557 h 562"/>
              <a:gd name="T74" fmla="*/ 187 w 611"/>
              <a:gd name="T75" fmla="*/ 554 h 562"/>
              <a:gd name="T76" fmla="*/ 606 w 611"/>
              <a:gd name="T77" fmla="*/ 38 h 562"/>
              <a:gd name="T78" fmla="*/ 609 w 611"/>
              <a:gd name="T79" fmla="*/ 34 h 562"/>
              <a:gd name="T80" fmla="*/ 611 w 611"/>
              <a:gd name="T81" fmla="*/ 29 h 562"/>
              <a:gd name="T82" fmla="*/ 611 w 611"/>
              <a:gd name="T83" fmla="*/ 25 h 562"/>
              <a:gd name="T84" fmla="*/ 611 w 611"/>
              <a:gd name="T85" fmla="*/ 20 h 562"/>
              <a:gd name="T86" fmla="*/ 611 w 611"/>
              <a:gd name="T87" fmla="*/ 16 h 562"/>
              <a:gd name="T88" fmla="*/ 609 w 611"/>
              <a:gd name="T89" fmla="*/ 12 h 562"/>
              <a:gd name="T90" fmla="*/ 606 w 611"/>
              <a:gd name="T91" fmla="*/ 8 h 562"/>
              <a:gd name="T92" fmla="*/ 602 w 611"/>
              <a:gd name="T93" fmla="*/ 5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1" h="562">
                <a:moveTo>
                  <a:pt x="602" y="5"/>
                </a:moveTo>
                <a:lnTo>
                  <a:pt x="599" y="2"/>
                </a:lnTo>
                <a:lnTo>
                  <a:pt x="594" y="1"/>
                </a:lnTo>
                <a:lnTo>
                  <a:pt x="590" y="0"/>
                </a:lnTo>
                <a:lnTo>
                  <a:pt x="585" y="0"/>
                </a:lnTo>
                <a:lnTo>
                  <a:pt x="580" y="1"/>
                </a:lnTo>
                <a:lnTo>
                  <a:pt x="576" y="2"/>
                </a:lnTo>
                <a:lnTo>
                  <a:pt x="572" y="5"/>
                </a:lnTo>
                <a:lnTo>
                  <a:pt x="569" y="8"/>
                </a:lnTo>
                <a:lnTo>
                  <a:pt x="166" y="503"/>
                </a:lnTo>
                <a:lnTo>
                  <a:pt x="41" y="377"/>
                </a:lnTo>
                <a:lnTo>
                  <a:pt x="38" y="374"/>
                </a:lnTo>
                <a:lnTo>
                  <a:pt x="33" y="372"/>
                </a:lnTo>
                <a:lnTo>
                  <a:pt x="29" y="371"/>
                </a:lnTo>
                <a:lnTo>
                  <a:pt x="24" y="371"/>
                </a:lnTo>
                <a:lnTo>
                  <a:pt x="20" y="371"/>
                </a:lnTo>
                <a:lnTo>
                  <a:pt x="16" y="372"/>
                </a:lnTo>
                <a:lnTo>
                  <a:pt x="11" y="374"/>
                </a:lnTo>
                <a:lnTo>
                  <a:pt x="8" y="377"/>
                </a:lnTo>
                <a:lnTo>
                  <a:pt x="4" y="382"/>
                </a:lnTo>
                <a:lnTo>
                  <a:pt x="2" y="386"/>
                </a:lnTo>
                <a:lnTo>
                  <a:pt x="1" y="390"/>
                </a:lnTo>
                <a:lnTo>
                  <a:pt x="0" y="395"/>
                </a:lnTo>
                <a:lnTo>
                  <a:pt x="1" y="399"/>
                </a:lnTo>
                <a:lnTo>
                  <a:pt x="2" y="404"/>
                </a:lnTo>
                <a:lnTo>
                  <a:pt x="4" y="408"/>
                </a:lnTo>
                <a:lnTo>
                  <a:pt x="8" y="412"/>
                </a:lnTo>
                <a:lnTo>
                  <a:pt x="151" y="556"/>
                </a:lnTo>
                <a:lnTo>
                  <a:pt x="155" y="558"/>
                </a:lnTo>
                <a:lnTo>
                  <a:pt x="159" y="560"/>
                </a:lnTo>
                <a:lnTo>
                  <a:pt x="164" y="562"/>
                </a:lnTo>
                <a:lnTo>
                  <a:pt x="168" y="562"/>
                </a:lnTo>
                <a:lnTo>
                  <a:pt x="169" y="562"/>
                </a:lnTo>
                <a:lnTo>
                  <a:pt x="169" y="562"/>
                </a:lnTo>
                <a:lnTo>
                  <a:pt x="175" y="562"/>
                </a:lnTo>
                <a:lnTo>
                  <a:pt x="179" y="559"/>
                </a:lnTo>
                <a:lnTo>
                  <a:pt x="183" y="557"/>
                </a:lnTo>
                <a:lnTo>
                  <a:pt x="187" y="554"/>
                </a:lnTo>
                <a:lnTo>
                  <a:pt x="606" y="38"/>
                </a:lnTo>
                <a:lnTo>
                  <a:pt x="609" y="34"/>
                </a:lnTo>
                <a:lnTo>
                  <a:pt x="611" y="29"/>
                </a:lnTo>
                <a:lnTo>
                  <a:pt x="611" y="25"/>
                </a:lnTo>
                <a:lnTo>
                  <a:pt x="611" y="20"/>
                </a:lnTo>
                <a:lnTo>
                  <a:pt x="611" y="16"/>
                </a:lnTo>
                <a:lnTo>
                  <a:pt x="609" y="12"/>
                </a:lnTo>
                <a:lnTo>
                  <a:pt x="606" y="8"/>
                </a:lnTo>
                <a:lnTo>
                  <a:pt x="602" y="5"/>
                </a:lnTo>
                <a:close/>
              </a:path>
            </a:pathLst>
          </a:custGeom>
          <a:solidFill>
            <a:srgbClr val="0E477F"/>
          </a:solidFill>
          <a:ln w="19050">
            <a:solidFill>
              <a:srgbClr val="0E477F"/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E477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isľïḋê"/>
          <p:cNvSpPr/>
          <p:nvPr/>
        </p:nvSpPr>
        <p:spPr>
          <a:xfrm>
            <a:off x="3493570" y="5422235"/>
            <a:ext cx="281160" cy="280953"/>
          </a:xfrm>
          <a:prstGeom prst="rect">
            <a:avLst/>
          </a:prstGeom>
          <a:solidFill>
            <a:schemeClr val="bg1"/>
          </a:solidFill>
          <a:ln w="22225">
            <a:solidFill>
              <a:srgbClr val="0E477F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square" lIns="91440" tIns="45720" rIns="91440" bIns="45720">
            <a:normAutofit fontScale="850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E477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isļiďe"/>
          <p:cNvSpPr/>
          <p:nvPr/>
        </p:nvSpPr>
        <p:spPr bwMode="auto">
          <a:xfrm>
            <a:off x="3525891" y="5349580"/>
            <a:ext cx="339373" cy="312754"/>
          </a:xfrm>
          <a:custGeom>
            <a:avLst/>
            <a:gdLst>
              <a:gd name="T0" fmla="*/ 602 w 611"/>
              <a:gd name="T1" fmla="*/ 5 h 562"/>
              <a:gd name="T2" fmla="*/ 599 w 611"/>
              <a:gd name="T3" fmla="*/ 2 h 562"/>
              <a:gd name="T4" fmla="*/ 594 w 611"/>
              <a:gd name="T5" fmla="*/ 1 h 562"/>
              <a:gd name="T6" fmla="*/ 590 w 611"/>
              <a:gd name="T7" fmla="*/ 0 h 562"/>
              <a:gd name="T8" fmla="*/ 585 w 611"/>
              <a:gd name="T9" fmla="*/ 0 h 562"/>
              <a:gd name="T10" fmla="*/ 580 w 611"/>
              <a:gd name="T11" fmla="*/ 1 h 562"/>
              <a:gd name="T12" fmla="*/ 576 w 611"/>
              <a:gd name="T13" fmla="*/ 2 h 562"/>
              <a:gd name="T14" fmla="*/ 572 w 611"/>
              <a:gd name="T15" fmla="*/ 5 h 562"/>
              <a:gd name="T16" fmla="*/ 569 w 611"/>
              <a:gd name="T17" fmla="*/ 8 h 562"/>
              <a:gd name="T18" fmla="*/ 166 w 611"/>
              <a:gd name="T19" fmla="*/ 503 h 562"/>
              <a:gd name="T20" fmla="*/ 41 w 611"/>
              <a:gd name="T21" fmla="*/ 377 h 562"/>
              <a:gd name="T22" fmla="*/ 38 w 611"/>
              <a:gd name="T23" fmla="*/ 374 h 562"/>
              <a:gd name="T24" fmla="*/ 33 w 611"/>
              <a:gd name="T25" fmla="*/ 372 h 562"/>
              <a:gd name="T26" fmla="*/ 29 w 611"/>
              <a:gd name="T27" fmla="*/ 371 h 562"/>
              <a:gd name="T28" fmla="*/ 24 w 611"/>
              <a:gd name="T29" fmla="*/ 371 h 562"/>
              <a:gd name="T30" fmla="*/ 20 w 611"/>
              <a:gd name="T31" fmla="*/ 371 h 562"/>
              <a:gd name="T32" fmla="*/ 16 w 611"/>
              <a:gd name="T33" fmla="*/ 372 h 562"/>
              <a:gd name="T34" fmla="*/ 11 w 611"/>
              <a:gd name="T35" fmla="*/ 374 h 562"/>
              <a:gd name="T36" fmla="*/ 8 w 611"/>
              <a:gd name="T37" fmla="*/ 377 h 562"/>
              <a:gd name="T38" fmla="*/ 4 w 611"/>
              <a:gd name="T39" fmla="*/ 382 h 562"/>
              <a:gd name="T40" fmla="*/ 2 w 611"/>
              <a:gd name="T41" fmla="*/ 386 h 562"/>
              <a:gd name="T42" fmla="*/ 1 w 611"/>
              <a:gd name="T43" fmla="*/ 390 h 562"/>
              <a:gd name="T44" fmla="*/ 0 w 611"/>
              <a:gd name="T45" fmla="*/ 395 h 562"/>
              <a:gd name="T46" fmla="*/ 1 w 611"/>
              <a:gd name="T47" fmla="*/ 399 h 562"/>
              <a:gd name="T48" fmla="*/ 2 w 611"/>
              <a:gd name="T49" fmla="*/ 404 h 562"/>
              <a:gd name="T50" fmla="*/ 4 w 611"/>
              <a:gd name="T51" fmla="*/ 408 h 562"/>
              <a:gd name="T52" fmla="*/ 8 w 611"/>
              <a:gd name="T53" fmla="*/ 412 h 562"/>
              <a:gd name="T54" fmla="*/ 151 w 611"/>
              <a:gd name="T55" fmla="*/ 556 h 562"/>
              <a:gd name="T56" fmla="*/ 155 w 611"/>
              <a:gd name="T57" fmla="*/ 558 h 562"/>
              <a:gd name="T58" fmla="*/ 159 w 611"/>
              <a:gd name="T59" fmla="*/ 560 h 562"/>
              <a:gd name="T60" fmla="*/ 164 w 611"/>
              <a:gd name="T61" fmla="*/ 562 h 562"/>
              <a:gd name="T62" fmla="*/ 168 w 611"/>
              <a:gd name="T63" fmla="*/ 562 h 562"/>
              <a:gd name="T64" fmla="*/ 169 w 611"/>
              <a:gd name="T65" fmla="*/ 562 h 562"/>
              <a:gd name="T66" fmla="*/ 169 w 611"/>
              <a:gd name="T67" fmla="*/ 562 h 562"/>
              <a:gd name="T68" fmla="*/ 175 w 611"/>
              <a:gd name="T69" fmla="*/ 562 h 562"/>
              <a:gd name="T70" fmla="*/ 179 w 611"/>
              <a:gd name="T71" fmla="*/ 559 h 562"/>
              <a:gd name="T72" fmla="*/ 183 w 611"/>
              <a:gd name="T73" fmla="*/ 557 h 562"/>
              <a:gd name="T74" fmla="*/ 187 w 611"/>
              <a:gd name="T75" fmla="*/ 554 h 562"/>
              <a:gd name="T76" fmla="*/ 606 w 611"/>
              <a:gd name="T77" fmla="*/ 38 h 562"/>
              <a:gd name="T78" fmla="*/ 609 w 611"/>
              <a:gd name="T79" fmla="*/ 34 h 562"/>
              <a:gd name="T80" fmla="*/ 611 w 611"/>
              <a:gd name="T81" fmla="*/ 29 h 562"/>
              <a:gd name="T82" fmla="*/ 611 w 611"/>
              <a:gd name="T83" fmla="*/ 25 h 562"/>
              <a:gd name="T84" fmla="*/ 611 w 611"/>
              <a:gd name="T85" fmla="*/ 20 h 562"/>
              <a:gd name="T86" fmla="*/ 611 w 611"/>
              <a:gd name="T87" fmla="*/ 16 h 562"/>
              <a:gd name="T88" fmla="*/ 609 w 611"/>
              <a:gd name="T89" fmla="*/ 12 h 562"/>
              <a:gd name="T90" fmla="*/ 606 w 611"/>
              <a:gd name="T91" fmla="*/ 8 h 562"/>
              <a:gd name="T92" fmla="*/ 602 w 611"/>
              <a:gd name="T93" fmla="*/ 5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1" h="562">
                <a:moveTo>
                  <a:pt x="602" y="5"/>
                </a:moveTo>
                <a:lnTo>
                  <a:pt x="599" y="2"/>
                </a:lnTo>
                <a:lnTo>
                  <a:pt x="594" y="1"/>
                </a:lnTo>
                <a:lnTo>
                  <a:pt x="590" y="0"/>
                </a:lnTo>
                <a:lnTo>
                  <a:pt x="585" y="0"/>
                </a:lnTo>
                <a:lnTo>
                  <a:pt x="580" y="1"/>
                </a:lnTo>
                <a:lnTo>
                  <a:pt x="576" y="2"/>
                </a:lnTo>
                <a:lnTo>
                  <a:pt x="572" y="5"/>
                </a:lnTo>
                <a:lnTo>
                  <a:pt x="569" y="8"/>
                </a:lnTo>
                <a:lnTo>
                  <a:pt x="166" y="503"/>
                </a:lnTo>
                <a:lnTo>
                  <a:pt x="41" y="377"/>
                </a:lnTo>
                <a:lnTo>
                  <a:pt x="38" y="374"/>
                </a:lnTo>
                <a:lnTo>
                  <a:pt x="33" y="372"/>
                </a:lnTo>
                <a:lnTo>
                  <a:pt x="29" y="371"/>
                </a:lnTo>
                <a:lnTo>
                  <a:pt x="24" y="371"/>
                </a:lnTo>
                <a:lnTo>
                  <a:pt x="20" y="371"/>
                </a:lnTo>
                <a:lnTo>
                  <a:pt x="16" y="372"/>
                </a:lnTo>
                <a:lnTo>
                  <a:pt x="11" y="374"/>
                </a:lnTo>
                <a:lnTo>
                  <a:pt x="8" y="377"/>
                </a:lnTo>
                <a:lnTo>
                  <a:pt x="4" y="382"/>
                </a:lnTo>
                <a:lnTo>
                  <a:pt x="2" y="386"/>
                </a:lnTo>
                <a:lnTo>
                  <a:pt x="1" y="390"/>
                </a:lnTo>
                <a:lnTo>
                  <a:pt x="0" y="395"/>
                </a:lnTo>
                <a:lnTo>
                  <a:pt x="1" y="399"/>
                </a:lnTo>
                <a:lnTo>
                  <a:pt x="2" y="404"/>
                </a:lnTo>
                <a:lnTo>
                  <a:pt x="4" y="408"/>
                </a:lnTo>
                <a:lnTo>
                  <a:pt x="8" y="412"/>
                </a:lnTo>
                <a:lnTo>
                  <a:pt x="151" y="556"/>
                </a:lnTo>
                <a:lnTo>
                  <a:pt x="155" y="558"/>
                </a:lnTo>
                <a:lnTo>
                  <a:pt x="159" y="560"/>
                </a:lnTo>
                <a:lnTo>
                  <a:pt x="164" y="562"/>
                </a:lnTo>
                <a:lnTo>
                  <a:pt x="168" y="562"/>
                </a:lnTo>
                <a:lnTo>
                  <a:pt x="169" y="562"/>
                </a:lnTo>
                <a:lnTo>
                  <a:pt x="169" y="562"/>
                </a:lnTo>
                <a:lnTo>
                  <a:pt x="175" y="562"/>
                </a:lnTo>
                <a:lnTo>
                  <a:pt x="179" y="559"/>
                </a:lnTo>
                <a:lnTo>
                  <a:pt x="183" y="557"/>
                </a:lnTo>
                <a:lnTo>
                  <a:pt x="187" y="554"/>
                </a:lnTo>
                <a:lnTo>
                  <a:pt x="606" y="38"/>
                </a:lnTo>
                <a:lnTo>
                  <a:pt x="609" y="34"/>
                </a:lnTo>
                <a:lnTo>
                  <a:pt x="611" y="29"/>
                </a:lnTo>
                <a:lnTo>
                  <a:pt x="611" y="25"/>
                </a:lnTo>
                <a:lnTo>
                  <a:pt x="611" y="20"/>
                </a:lnTo>
                <a:lnTo>
                  <a:pt x="611" y="16"/>
                </a:lnTo>
                <a:lnTo>
                  <a:pt x="609" y="12"/>
                </a:lnTo>
                <a:lnTo>
                  <a:pt x="606" y="8"/>
                </a:lnTo>
                <a:lnTo>
                  <a:pt x="602" y="5"/>
                </a:lnTo>
                <a:close/>
              </a:path>
            </a:pathLst>
          </a:custGeom>
          <a:solidFill>
            <a:srgbClr val="0E477F"/>
          </a:solidFill>
          <a:ln w="19050">
            <a:solidFill>
              <a:srgbClr val="0E477F"/>
            </a:solidFill>
          </a:ln>
        </p:spPr>
        <p:txBody>
          <a:bodyPr vert="horz" wrap="square" lIns="91440" tIns="45720" rIns="91440" bIns="45720" numCol="1" anchor="t" anchorCtr="0" compatLnSpc="1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E477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4022737" y="1819970"/>
            <a:ext cx="2677045" cy="679052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419687" y="1956582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022737" y="2986439"/>
            <a:ext cx="467357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058192" y="4050777"/>
            <a:ext cx="467357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058192" y="5093480"/>
            <a:ext cx="467357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3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4" name="矩形: 圆角 33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íśḷïḍe"/>
          <p:cNvSpPr/>
          <p:nvPr/>
        </p:nvSpPr>
        <p:spPr bwMode="auto">
          <a:xfrm>
            <a:off x="2047386" y="3084470"/>
            <a:ext cx="354396" cy="354396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6" name="íśḷïḍe"/>
          <p:cNvSpPr/>
          <p:nvPr/>
        </p:nvSpPr>
        <p:spPr bwMode="auto">
          <a:xfrm>
            <a:off x="2047386" y="4248508"/>
            <a:ext cx="354396" cy="354396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7" name="íśḷïḍe"/>
          <p:cNvSpPr/>
          <p:nvPr/>
        </p:nvSpPr>
        <p:spPr bwMode="auto">
          <a:xfrm>
            <a:off x="2047386" y="5307938"/>
            <a:ext cx="354396" cy="354396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íSľîḑê"/>
          <p:cNvSpPr/>
          <p:nvPr/>
        </p:nvSpPr>
        <p:spPr>
          <a:xfrm>
            <a:off x="7742665" y="2072084"/>
            <a:ext cx="3697854" cy="3697854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3" name="ïSļiḋê"/>
          <p:cNvSpPr/>
          <p:nvPr/>
        </p:nvSpPr>
        <p:spPr>
          <a:xfrm>
            <a:off x="7931440" y="2260859"/>
            <a:ext cx="3320304" cy="3320304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iṩḷiḍé"/>
          <p:cNvSpPr/>
          <p:nvPr/>
        </p:nvSpPr>
        <p:spPr>
          <a:xfrm>
            <a:off x="8167266" y="2496685"/>
            <a:ext cx="2848650" cy="2848650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 w="762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890619" y="2097484"/>
            <a:ext cx="3700974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ṥḷïḍê"/>
          <p:cNvSpPr/>
          <p:nvPr/>
        </p:nvSpPr>
        <p:spPr>
          <a:xfrm>
            <a:off x="5801719" y="1995884"/>
            <a:ext cx="203200" cy="203200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iSlïḍê"/>
          <p:cNvSpPr/>
          <p:nvPr/>
        </p:nvSpPr>
        <p:spPr bwMode="auto">
          <a:xfrm>
            <a:off x="6417789" y="4158937"/>
            <a:ext cx="674118" cy="674116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0" name="isḻíḍê"/>
          <p:cNvSpPr/>
          <p:nvPr/>
        </p:nvSpPr>
        <p:spPr bwMode="auto">
          <a:xfrm>
            <a:off x="6580392" y="4340684"/>
            <a:ext cx="348911" cy="347274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isḷîḍe"/>
          <p:cNvSpPr/>
          <p:nvPr/>
        </p:nvSpPr>
        <p:spPr bwMode="auto">
          <a:xfrm>
            <a:off x="3850575" y="4158937"/>
            <a:ext cx="674118" cy="674116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î$ḻïdè"/>
          <p:cNvSpPr/>
          <p:nvPr/>
        </p:nvSpPr>
        <p:spPr bwMode="auto">
          <a:xfrm>
            <a:off x="4013178" y="4340684"/>
            <a:ext cx="348911" cy="347274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iṥļïdè"/>
          <p:cNvSpPr/>
          <p:nvPr/>
        </p:nvSpPr>
        <p:spPr bwMode="auto">
          <a:xfrm>
            <a:off x="1283361" y="4158937"/>
            <a:ext cx="674118" cy="674116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iṩļiďe"/>
          <p:cNvSpPr/>
          <p:nvPr/>
        </p:nvSpPr>
        <p:spPr bwMode="auto">
          <a:xfrm>
            <a:off x="1445964" y="4340684"/>
            <a:ext cx="348911" cy="347274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íşļiḋê"/>
          <p:cNvSpPr txBox="1"/>
          <p:nvPr/>
        </p:nvSpPr>
        <p:spPr bwMode="auto">
          <a:xfrm>
            <a:off x="399475" y="5037844"/>
            <a:ext cx="2285447" cy="624974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>
                <a:cs typeface="+mn-ea"/>
                <a:sym typeface="+mn-lt"/>
              </a:rPr>
              <a:t>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93865" y="5119498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íşļiḋê"/>
          <p:cNvSpPr txBox="1"/>
          <p:nvPr/>
        </p:nvSpPr>
        <p:spPr bwMode="auto">
          <a:xfrm>
            <a:off x="3078793" y="5044958"/>
            <a:ext cx="2285447" cy="624974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>
                <a:cs typeface="+mn-ea"/>
                <a:sym typeface="+mn-lt"/>
              </a:rPr>
              <a:t>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273183" y="5126612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5" name="íşļiḋê"/>
          <p:cNvSpPr txBox="1"/>
          <p:nvPr/>
        </p:nvSpPr>
        <p:spPr bwMode="auto">
          <a:xfrm>
            <a:off x="5665131" y="5037844"/>
            <a:ext cx="2285447" cy="624974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>
                <a:cs typeface="+mn-ea"/>
                <a:sym typeface="+mn-lt"/>
              </a:rPr>
              <a:t>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859521" y="5119498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51481" y="2260859"/>
            <a:ext cx="5230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单击此处添加您的文本，并根据需要修改文字的颜色及大小。单击此处添加您的文本，并根据需要修改文字的颜色及大小。单击此处添加您的文本，并根据需要修改文字的颜色及大小。单击此处添加您的文本。</a:t>
            </a:r>
            <a:endParaRPr lang="zh-CN" altLang="en-US" sz="16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2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5" name="矩形: 圆角 34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šľíďê"/>
          <p:cNvSpPr/>
          <p:nvPr/>
        </p:nvSpPr>
        <p:spPr>
          <a:xfrm>
            <a:off x="7561722" y="3058756"/>
            <a:ext cx="3657295" cy="3120913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2" name="iś1ïḍê"/>
          <p:cNvSpPr/>
          <p:nvPr/>
        </p:nvSpPr>
        <p:spPr bwMode="auto">
          <a:xfrm>
            <a:off x="8262110" y="3231417"/>
            <a:ext cx="549294" cy="434135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ïŝḻîḍê"/>
          <p:cNvSpPr/>
          <p:nvPr/>
        </p:nvSpPr>
        <p:spPr bwMode="auto">
          <a:xfrm>
            <a:off x="8262110" y="4014584"/>
            <a:ext cx="549294" cy="434135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îṩ1îḍè"/>
          <p:cNvSpPr/>
          <p:nvPr/>
        </p:nvSpPr>
        <p:spPr bwMode="auto">
          <a:xfrm>
            <a:off x="8262110" y="4797751"/>
            <a:ext cx="549294" cy="434135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isļiḋè"/>
          <p:cNvSpPr/>
          <p:nvPr/>
        </p:nvSpPr>
        <p:spPr bwMode="auto">
          <a:xfrm>
            <a:off x="8262110" y="5580917"/>
            <a:ext cx="549294" cy="434135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7803022" y="3836046"/>
            <a:ext cx="3174695" cy="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7803022" y="4619213"/>
            <a:ext cx="3174695" cy="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7803022" y="5402380"/>
            <a:ext cx="3174695" cy="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îṣľîḓè"/>
          <p:cNvSpPr/>
          <p:nvPr/>
        </p:nvSpPr>
        <p:spPr>
          <a:xfrm rot="5400000">
            <a:off x="1386118" y="1757094"/>
            <a:ext cx="688520" cy="566166"/>
          </a:xfrm>
          <a:prstGeom prst="homePlate">
            <a:avLst>
              <a:gd name="adj" fmla="val 39746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2" name="ïşḷïḋê"/>
          <p:cNvSpPr/>
          <p:nvPr/>
        </p:nvSpPr>
        <p:spPr bwMode="auto">
          <a:xfrm>
            <a:off x="1540458" y="1820939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16" name="íṥlîdê"/>
          <p:cNvSpPr/>
          <p:nvPr/>
        </p:nvSpPr>
        <p:spPr>
          <a:xfrm rot="5400000">
            <a:off x="5867944" y="1757094"/>
            <a:ext cx="688520" cy="566166"/>
          </a:xfrm>
          <a:prstGeom prst="homePlate">
            <a:avLst>
              <a:gd name="adj" fmla="val 39746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17" name="îşḻîdê"/>
          <p:cNvSpPr/>
          <p:nvPr/>
        </p:nvSpPr>
        <p:spPr bwMode="auto">
          <a:xfrm>
            <a:off x="6022284" y="1820939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125366" y="1559336"/>
            <a:ext cx="35222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53299" y="1625928"/>
            <a:ext cx="35222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017304" y="3284190"/>
            <a:ext cx="163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017304" y="4048609"/>
            <a:ext cx="163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017304" y="4823734"/>
            <a:ext cx="163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017304" y="5572875"/>
            <a:ext cx="163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5" name="îṡliḑe"/>
          <p:cNvSpPr/>
          <p:nvPr/>
        </p:nvSpPr>
        <p:spPr>
          <a:xfrm>
            <a:off x="1147412" y="3058756"/>
            <a:ext cx="5911866" cy="3120913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7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8" name="矩形: 圆角 37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465165" y="3339367"/>
            <a:ext cx="52763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单击此处添加您的文本，并根据需要修改文字的颜色及大小。单击此处添加您的文本，并根据需要修改文字的颜色及大小。单击此处添加您的文本，并根据需要修改文字的颜色及大小。单击此处添加您的文本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479436" y="4922669"/>
            <a:ext cx="527635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单击此处添加您的文本，并根据需要修改文字的颜色及大小。单击此处添加您的文本，并根据需要修改文字的颜色及大小。单击此处添加您的文本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9" grpId="0"/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78592" y="2024069"/>
            <a:ext cx="1538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dist">
              <a:defRPr sz="7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sp>
        <p:nvSpPr>
          <p:cNvPr id="5" name="iconfont-11910-5686862"/>
          <p:cNvSpPr>
            <a:spLocks noChangeAspect="1"/>
          </p:cNvSpPr>
          <p:nvPr/>
        </p:nvSpPr>
        <p:spPr bwMode="auto">
          <a:xfrm rot="16200000">
            <a:off x="2963739" y="2911311"/>
            <a:ext cx="320765" cy="366309"/>
          </a:xfrm>
          <a:custGeom>
            <a:avLst/>
            <a:gdLst>
              <a:gd name="T0" fmla="*/ 4621 w 9242"/>
              <a:gd name="T1" fmla="*/ 10555 h 10555"/>
              <a:gd name="T2" fmla="*/ 4034 w 9242"/>
              <a:gd name="T3" fmla="*/ 10285 h 10555"/>
              <a:gd name="T4" fmla="*/ 244 w 9242"/>
              <a:gd name="T5" fmla="*/ 5872 h 10555"/>
              <a:gd name="T6" fmla="*/ 127 w 9242"/>
              <a:gd name="T7" fmla="*/ 5043 h 10555"/>
              <a:gd name="T8" fmla="*/ 831 w 9242"/>
              <a:gd name="T9" fmla="*/ 4592 h 10555"/>
              <a:gd name="T10" fmla="*/ 2221 w 9242"/>
              <a:gd name="T11" fmla="*/ 4592 h 10555"/>
              <a:gd name="T12" fmla="*/ 2221 w 9242"/>
              <a:gd name="T13" fmla="*/ 1200 h 10555"/>
              <a:gd name="T14" fmla="*/ 3421 w 9242"/>
              <a:gd name="T15" fmla="*/ 0 h 10555"/>
              <a:gd name="T16" fmla="*/ 5821 w 9242"/>
              <a:gd name="T17" fmla="*/ 0 h 10555"/>
              <a:gd name="T18" fmla="*/ 7021 w 9242"/>
              <a:gd name="T19" fmla="*/ 1200 h 10555"/>
              <a:gd name="T20" fmla="*/ 7021 w 9242"/>
              <a:gd name="T21" fmla="*/ 4591 h 10555"/>
              <a:gd name="T22" fmla="*/ 8411 w 9242"/>
              <a:gd name="T23" fmla="*/ 4591 h 10555"/>
              <a:gd name="T24" fmla="*/ 9115 w 9242"/>
              <a:gd name="T25" fmla="*/ 5042 h 10555"/>
              <a:gd name="T26" fmla="*/ 8999 w 9242"/>
              <a:gd name="T27" fmla="*/ 5871 h 10555"/>
              <a:gd name="T28" fmla="*/ 5209 w 9242"/>
              <a:gd name="T29" fmla="*/ 10285 h 10555"/>
              <a:gd name="T30" fmla="*/ 4621 w 9242"/>
              <a:gd name="T31" fmla="*/ 10555 h 10555"/>
              <a:gd name="T32" fmla="*/ 886 w 9242"/>
              <a:gd name="T33" fmla="*/ 5392 h 10555"/>
              <a:gd name="T34" fmla="*/ 4621 w 9242"/>
              <a:gd name="T35" fmla="*/ 9742 h 10555"/>
              <a:gd name="T36" fmla="*/ 8356 w 9242"/>
              <a:gd name="T37" fmla="*/ 5392 h 10555"/>
              <a:gd name="T38" fmla="*/ 6221 w 9242"/>
              <a:gd name="T39" fmla="*/ 5392 h 10555"/>
              <a:gd name="T40" fmla="*/ 6221 w 9242"/>
              <a:gd name="T41" fmla="*/ 1200 h 10555"/>
              <a:gd name="T42" fmla="*/ 5821 w 9242"/>
              <a:gd name="T43" fmla="*/ 800 h 10555"/>
              <a:gd name="T44" fmla="*/ 3421 w 9242"/>
              <a:gd name="T45" fmla="*/ 800 h 10555"/>
              <a:gd name="T46" fmla="*/ 3021 w 9242"/>
              <a:gd name="T47" fmla="*/ 1200 h 10555"/>
              <a:gd name="T48" fmla="*/ 3021 w 9242"/>
              <a:gd name="T49" fmla="*/ 5391 h 10555"/>
              <a:gd name="T50" fmla="*/ 886 w 9242"/>
              <a:gd name="T51" fmla="*/ 5391 h 10555"/>
              <a:gd name="T52" fmla="*/ 886 w 9242"/>
              <a:gd name="T53" fmla="*/ 5392 h 10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42" h="10555">
                <a:moveTo>
                  <a:pt x="4621" y="10555"/>
                </a:moveTo>
                <a:cubicBezTo>
                  <a:pt x="4395" y="10555"/>
                  <a:pt x="4181" y="10456"/>
                  <a:pt x="4034" y="10285"/>
                </a:cubicBezTo>
                <a:lnTo>
                  <a:pt x="244" y="5872"/>
                </a:lnTo>
                <a:cubicBezTo>
                  <a:pt x="44" y="5640"/>
                  <a:pt x="0" y="5322"/>
                  <a:pt x="127" y="5043"/>
                </a:cubicBezTo>
                <a:cubicBezTo>
                  <a:pt x="255" y="4765"/>
                  <a:pt x="525" y="4592"/>
                  <a:pt x="831" y="4592"/>
                </a:cubicBezTo>
                <a:lnTo>
                  <a:pt x="2221" y="4592"/>
                </a:lnTo>
                <a:lnTo>
                  <a:pt x="2221" y="1200"/>
                </a:lnTo>
                <a:cubicBezTo>
                  <a:pt x="2221" y="539"/>
                  <a:pt x="2760" y="0"/>
                  <a:pt x="3421" y="0"/>
                </a:cubicBezTo>
                <a:lnTo>
                  <a:pt x="5821" y="0"/>
                </a:lnTo>
                <a:cubicBezTo>
                  <a:pt x="6482" y="0"/>
                  <a:pt x="7021" y="539"/>
                  <a:pt x="7021" y="1200"/>
                </a:cubicBezTo>
                <a:lnTo>
                  <a:pt x="7021" y="4591"/>
                </a:lnTo>
                <a:lnTo>
                  <a:pt x="8411" y="4591"/>
                </a:lnTo>
                <a:cubicBezTo>
                  <a:pt x="8717" y="4591"/>
                  <a:pt x="8987" y="4764"/>
                  <a:pt x="9115" y="5042"/>
                </a:cubicBezTo>
                <a:cubicBezTo>
                  <a:pt x="9242" y="5321"/>
                  <a:pt x="9199" y="5639"/>
                  <a:pt x="8999" y="5871"/>
                </a:cubicBezTo>
                <a:lnTo>
                  <a:pt x="5209" y="10285"/>
                </a:lnTo>
                <a:cubicBezTo>
                  <a:pt x="5061" y="10457"/>
                  <a:pt x="4847" y="10555"/>
                  <a:pt x="4621" y="10555"/>
                </a:cubicBezTo>
                <a:close/>
                <a:moveTo>
                  <a:pt x="886" y="5392"/>
                </a:moveTo>
                <a:lnTo>
                  <a:pt x="4621" y="9742"/>
                </a:lnTo>
                <a:lnTo>
                  <a:pt x="8356" y="5392"/>
                </a:lnTo>
                <a:lnTo>
                  <a:pt x="6221" y="5392"/>
                </a:lnTo>
                <a:lnTo>
                  <a:pt x="6221" y="1200"/>
                </a:lnTo>
                <a:cubicBezTo>
                  <a:pt x="6221" y="980"/>
                  <a:pt x="6041" y="800"/>
                  <a:pt x="5821" y="800"/>
                </a:cubicBezTo>
                <a:lnTo>
                  <a:pt x="3421" y="800"/>
                </a:lnTo>
                <a:cubicBezTo>
                  <a:pt x="3201" y="800"/>
                  <a:pt x="3021" y="980"/>
                  <a:pt x="3021" y="1200"/>
                </a:cubicBezTo>
                <a:lnTo>
                  <a:pt x="3021" y="5391"/>
                </a:lnTo>
                <a:lnTo>
                  <a:pt x="886" y="5391"/>
                </a:lnTo>
                <a:lnTo>
                  <a:pt x="886" y="539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Synergistically utilize technically sound portals with frictionless chains. Dramatically customize…"/>
          <p:cNvSpPr txBox="1"/>
          <p:nvPr/>
        </p:nvSpPr>
        <p:spPr>
          <a:xfrm>
            <a:off x="6096000" y="4394384"/>
            <a:ext cx="3884953" cy="66531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412750" hangingPunct="0">
              <a:lnSpc>
                <a:spcPct val="150000"/>
              </a:lnSpc>
              <a:defRPr sz="1000" b="0" kern="0">
                <a:solidFill>
                  <a:schemeClr val="bg1">
                    <a:lumMod val="65000"/>
                  </a:schemeClr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chains. Dramatically customize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empowered networks rather than goal-opportunities. </a:t>
            </a:r>
            <a:endParaRPr dirty="0">
              <a:sym typeface="+mn-lt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4572000" y="2417704"/>
            <a:ext cx="6840047" cy="1674287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926162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121765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317368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22718" y="2725580"/>
            <a:ext cx="54068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4.</a:t>
            </a:r>
            <a:r>
              <a:rPr lang="zh-CN" altLang="en-US" dirty="0">
                <a:sym typeface="+mn-lt"/>
              </a:rPr>
              <a:t>细节把控</a:t>
            </a:r>
            <a:endParaRPr lang="zh-CN" altLang="en-US" dirty="0"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13090" y="1865219"/>
            <a:ext cx="2729565" cy="31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0E47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BUSINESS</a:t>
            </a:r>
            <a:endParaRPr lang="zh-CN" altLang="en-US" sz="1400" b="1" dirty="0">
              <a:solidFill>
                <a:srgbClr val="0E47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>
          <a:xfrm rot="18854253">
            <a:off x="3873370" y="3805841"/>
            <a:ext cx="487590" cy="487590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6" grpId="0" animBg="1"/>
          <p:bldP spid="7" grpId="0" animBg="1"/>
          <p:bldP spid="13" grpId="0"/>
          <p:bldP spid="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6" grpId="0" animBg="1"/>
          <p:bldP spid="7" grpId="0" animBg="1"/>
          <p:bldP spid="13" grpId="0"/>
          <p:bldP spid="1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675861" cy="6858000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/>
          <p:cNvSpPr/>
          <p:nvPr/>
        </p:nvSpPr>
        <p:spPr>
          <a:xfrm rot="18854253">
            <a:off x="2112783" y="2574595"/>
            <a:ext cx="862951" cy="862951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7863" y="2382937"/>
            <a:ext cx="738664" cy="2092125"/>
          </a:xfrm>
          <a:prstGeom prst="rect">
            <a:avLst/>
          </a:prstGeom>
          <a:noFill/>
          <a:ln>
            <a:solidFill>
              <a:srgbClr val="0E477F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3600" b="1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目录</a:t>
            </a:r>
            <a:endParaRPr lang="zh-CN" altLang="en-US" sz="3600" b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26128" y="2645633"/>
            <a:ext cx="952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60039" y="2705244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0E477F"/>
                </a:solidFill>
                <a:cs typeface="+mn-ea"/>
                <a:sym typeface="+mn-lt"/>
              </a:rPr>
              <a:t>1.</a:t>
            </a:r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总体思路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8" name="iconfont-11910-5686862"/>
          <p:cNvSpPr>
            <a:spLocks noChangeAspect="1"/>
          </p:cNvSpPr>
          <p:nvPr/>
        </p:nvSpPr>
        <p:spPr bwMode="auto">
          <a:xfrm rot="16200000">
            <a:off x="11067863" y="5723624"/>
            <a:ext cx="320765" cy="366309"/>
          </a:xfrm>
          <a:custGeom>
            <a:avLst/>
            <a:gdLst>
              <a:gd name="T0" fmla="*/ 4621 w 9242"/>
              <a:gd name="T1" fmla="*/ 10555 h 10555"/>
              <a:gd name="T2" fmla="*/ 4034 w 9242"/>
              <a:gd name="T3" fmla="*/ 10285 h 10555"/>
              <a:gd name="T4" fmla="*/ 244 w 9242"/>
              <a:gd name="T5" fmla="*/ 5872 h 10555"/>
              <a:gd name="T6" fmla="*/ 127 w 9242"/>
              <a:gd name="T7" fmla="*/ 5043 h 10555"/>
              <a:gd name="T8" fmla="*/ 831 w 9242"/>
              <a:gd name="T9" fmla="*/ 4592 h 10555"/>
              <a:gd name="T10" fmla="*/ 2221 w 9242"/>
              <a:gd name="T11" fmla="*/ 4592 h 10555"/>
              <a:gd name="T12" fmla="*/ 2221 w 9242"/>
              <a:gd name="T13" fmla="*/ 1200 h 10555"/>
              <a:gd name="T14" fmla="*/ 3421 w 9242"/>
              <a:gd name="T15" fmla="*/ 0 h 10555"/>
              <a:gd name="T16" fmla="*/ 5821 w 9242"/>
              <a:gd name="T17" fmla="*/ 0 h 10555"/>
              <a:gd name="T18" fmla="*/ 7021 w 9242"/>
              <a:gd name="T19" fmla="*/ 1200 h 10555"/>
              <a:gd name="T20" fmla="*/ 7021 w 9242"/>
              <a:gd name="T21" fmla="*/ 4591 h 10555"/>
              <a:gd name="T22" fmla="*/ 8411 w 9242"/>
              <a:gd name="T23" fmla="*/ 4591 h 10555"/>
              <a:gd name="T24" fmla="*/ 9115 w 9242"/>
              <a:gd name="T25" fmla="*/ 5042 h 10555"/>
              <a:gd name="T26" fmla="*/ 8999 w 9242"/>
              <a:gd name="T27" fmla="*/ 5871 h 10555"/>
              <a:gd name="T28" fmla="*/ 5209 w 9242"/>
              <a:gd name="T29" fmla="*/ 10285 h 10555"/>
              <a:gd name="T30" fmla="*/ 4621 w 9242"/>
              <a:gd name="T31" fmla="*/ 10555 h 10555"/>
              <a:gd name="T32" fmla="*/ 886 w 9242"/>
              <a:gd name="T33" fmla="*/ 5392 h 10555"/>
              <a:gd name="T34" fmla="*/ 4621 w 9242"/>
              <a:gd name="T35" fmla="*/ 9742 h 10555"/>
              <a:gd name="T36" fmla="*/ 8356 w 9242"/>
              <a:gd name="T37" fmla="*/ 5392 h 10555"/>
              <a:gd name="T38" fmla="*/ 6221 w 9242"/>
              <a:gd name="T39" fmla="*/ 5392 h 10555"/>
              <a:gd name="T40" fmla="*/ 6221 w 9242"/>
              <a:gd name="T41" fmla="*/ 1200 h 10555"/>
              <a:gd name="T42" fmla="*/ 5821 w 9242"/>
              <a:gd name="T43" fmla="*/ 800 h 10555"/>
              <a:gd name="T44" fmla="*/ 3421 w 9242"/>
              <a:gd name="T45" fmla="*/ 800 h 10555"/>
              <a:gd name="T46" fmla="*/ 3021 w 9242"/>
              <a:gd name="T47" fmla="*/ 1200 h 10555"/>
              <a:gd name="T48" fmla="*/ 3021 w 9242"/>
              <a:gd name="T49" fmla="*/ 5391 h 10555"/>
              <a:gd name="T50" fmla="*/ 886 w 9242"/>
              <a:gd name="T51" fmla="*/ 5391 h 10555"/>
              <a:gd name="T52" fmla="*/ 886 w 9242"/>
              <a:gd name="T53" fmla="*/ 5392 h 10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42" h="10555">
                <a:moveTo>
                  <a:pt x="4621" y="10555"/>
                </a:moveTo>
                <a:cubicBezTo>
                  <a:pt x="4395" y="10555"/>
                  <a:pt x="4181" y="10456"/>
                  <a:pt x="4034" y="10285"/>
                </a:cubicBezTo>
                <a:lnTo>
                  <a:pt x="244" y="5872"/>
                </a:lnTo>
                <a:cubicBezTo>
                  <a:pt x="44" y="5640"/>
                  <a:pt x="0" y="5322"/>
                  <a:pt x="127" y="5043"/>
                </a:cubicBezTo>
                <a:cubicBezTo>
                  <a:pt x="255" y="4765"/>
                  <a:pt x="525" y="4592"/>
                  <a:pt x="831" y="4592"/>
                </a:cubicBezTo>
                <a:lnTo>
                  <a:pt x="2221" y="4592"/>
                </a:lnTo>
                <a:lnTo>
                  <a:pt x="2221" y="1200"/>
                </a:lnTo>
                <a:cubicBezTo>
                  <a:pt x="2221" y="539"/>
                  <a:pt x="2760" y="0"/>
                  <a:pt x="3421" y="0"/>
                </a:cubicBezTo>
                <a:lnTo>
                  <a:pt x="5821" y="0"/>
                </a:lnTo>
                <a:cubicBezTo>
                  <a:pt x="6482" y="0"/>
                  <a:pt x="7021" y="539"/>
                  <a:pt x="7021" y="1200"/>
                </a:cubicBezTo>
                <a:lnTo>
                  <a:pt x="7021" y="4591"/>
                </a:lnTo>
                <a:lnTo>
                  <a:pt x="8411" y="4591"/>
                </a:lnTo>
                <a:cubicBezTo>
                  <a:pt x="8717" y="4591"/>
                  <a:pt x="8987" y="4764"/>
                  <a:pt x="9115" y="5042"/>
                </a:cubicBezTo>
                <a:cubicBezTo>
                  <a:pt x="9242" y="5321"/>
                  <a:pt x="9199" y="5639"/>
                  <a:pt x="8999" y="5871"/>
                </a:cubicBezTo>
                <a:lnTo>
                  <a:pt x="5209" y="10285"/>
                </a:lnTo>
                <a:cubicBezTo>
                  <a:pt x="5061" y="10457"/>
                  <a:pt x="4847" y="10555"/>
                  <a:pt x="4621" y="10555"/>
                </a:cubicBezTo>
                <a:close/>
                <a:moveTo>
                  <a:pt x="886" y="5392"/>
                </a:moveTo>
                <a:lnTo>
                  <a:pt x="4621" y="9742"/>
                </a:lnTo>
                <a:lnTo>
                  <a:pt x="8356" y="5392"/>
                </a:lnTo>
                <a:lnTo>
                  <a:pt x="6221" y="5392"/>
                </a:lnTo>
                <a:lnTo>
                  <a:pt x="6221" y="1200"/>
                </a:lnTo>
                <a:cubicBezTo>
                  <a:pt x="6221" y="980"/>
                  <a:pt x="6041" y="800"/>
                  <a:pt x="5821" y="800"/>
                </a:cubicBezTo>
                <a:lnTo>
                  <a:pt x="3421" y="800"/>
                </a:lnTo>
                <a:cubicBezTo>
                  <a:pt x="3201" y="800"/>
                  <a:pt x="3021" y="980"/>
                  <a:pt x="3021" y="1200"/>
                </a:cubicBezTo>
                <a:lnTo>
                  <a:pt x="3021" y="5391"/>
                </a:lnTo>
                <a:lnTo>
                  <a:pt x="886" y="5391"/>
                </a:lnTo>
                <a:lnTo>
                  <a:pt x="886" y="5392"/>
                </a:lnTo>
                <a:close/>
              </a:path>
            </a:pathLst>
          </a:custGeom>
          <a:solidFill>
            <a:srgbClr val="0E477F"/>
          </a:solidFill>
          <a:ln>
            <a:solidFill>
              <a:srgbClr val="0E477F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iconfont-1054-809968"/>
          <p:cNvSpPr>
            <a:spLocks noChangeAspect="1"/>
          </p:cNvSpPr>
          <p:nvPr/>
        </p:nvSpPr>
        <p:spPr bwMode="auto">
          <a:xfrm>
            <a:off x="11234048" y="888670"/>
            <a:ext cx="304842" cy="304842"/>
          </a:xfrm>
          <a:custGeom>
            <a:avLst/>
            <a:gdLst>
              <a:gd name="T0" fmla="*/ 7991 w 12800"/>
              <a:gd name="T1" fmla="*/ 4785 h 12800"/>
              <a:gd name="T2" fmla="*/ 7237 w 12800"/>
              <a:gd name="T3" fmla="*/ 4281 h 12800"/>
              <a:gd name="T4" fmla="*/ 6348 w 12800"/>
              <a:gd name="T5" fmla="*/ 4105 h 12800"/>
              <a:gd name="T6" fmla="*/ 5458 w 12800"/>
              <a:gd name="T7" fmla="*/ 4281 h 12800"/>
              <a:gd name="T8" fmla="*/ 4704 w 12800"/>
              <a:gd name="T9" fmla="*/ 4785 h 12800"/>
              <a:gd name="T10" fmla="*/ 4200 w 12800"/>
              <a:gd name="T11" fmla="*/ 5538 h 12800"/>
              <a:gd name="T12" fmla="*/ 4023 w 12800"/>
              <a:gd name="T13" fmla="*/ 6426 h 12800"/>
              <a:gd name="T14" fmla="*/ 4200 w 12800"/>
              <a:gd name="T15" fmla="*/ 7314 h 12800"/>
              <a:gd name="T16" fmla="*/ 4704 w 12800"/>
              <a:gd name="T17" fmla="*/ 8067 h 12800"/>
              <a:gd name="T18" fmla="*/ 5458 w 12800"/>
              <a:gd name="T19" fmla="*/ 8571 h 12800"/>
              <a:gd name="T20" fmla="*/ 6348 w 12800"/>
              <a:gd name="T21" fmla="*/ 8747 h 12800"/>
              <a:gd name="T22" fmla="*/ 7237 w 12800"/>
              <a:gd name="T23" fmla="*/ 8571 h 12800"/>
              <a:gd name="T24" fmla="*/ 7991 w 12800"/>
              <a:gd name="T25" fmla="*/ 8067 h 12800"/>
              <a:gd name="T26" fmla="*/ 8495 w 12800"/>
              <a:gd name="T27" fmla="*/ 7314 h 12800"/>
              <a:gd name="T28" fmla="*/ 8672 w 12800"/>
              <a:gd name="T29" fmla="*/ 6426 h 12800"/>
              <a:gd name="T30" fmla="*/ 8495 w 12800"/>
              <a:gd name="T31" fmla="*/ 5538 h 12800"/>
              <a:gd name="T32" fmla="*/ 7991 w 12800"/>
              <a:gd name="T33" fmla="*/ 4785 h 12800"/>
              <a:gd name="T34" fmla="*/ 11482 w 12800"/>
              <a:gd name="T35" fmla="*/ 5844 h 12800"/>
              <a:gd name="T36" fmla="*/ 6947 w 12800"/>
              <a:gd name="T37" fmla="*/ 1317 h 12800"/>
              <a:gd name="T38" fmla="*/ 6947 w 12800"/>
              <a:gd name="T39" fmla="*/ 0 h 12800"/>
              <a:gd name="T40" fmla="*/ 5880 w 12800"/>
              <a:gd name="T41" fmla="*/ 0 h 12800"/>
              <a:gd name="T42" fmla="*/ 5880 w 12800"/>
              <a:gd name="T43" fmla="*/ 1334 h 12800"/>
              <a:gd name="T44" fmla="*/ 1318 w 12800"/>
              <a:gd name="T45" fmla="*/ 5844 h 12800"/>
              <a:gd name="T46" fmla="*/ 0 w 12800"/>
              <a:gd name="T47" fmla="*/ 5844 h 12800"/>
              <a:gd name="T48" fmla="*/ 0 w 12800"/>
              <a:gd name="T49" fmla="*/ 6933 h 12800"/>
              <a:gd name="T50" fmla="*/ 1318 w 12800"/>
              <a:gd name="T51" fmla="*/ 6933 h 12800"/>
              <a:gd name="T52" fmla="*/ 5857 w 12800"/>
              <a:gd name="T53" fmla="*/ 11466 h 12800"/>
              <a:gd name="T54" fmla="*/ 5857 w 12800"/>
              <a:gd name="T55" fmla="*/ 12800 h 12800"/>
              <a:gd name="T56" fmla="*/ 6947 w 12800"/>
              <a:gd name="T57" fmla="*/ 12800 h 12800"/>
              <a:gd name="T58" fmla="*/ 6947 w 12800"/>
              <a:gd name="T59" fmla="*/ 11483 h 12800"/>
              <a:gd name="T60" fmla="*/ 11482 w 12800"/>
              <a:gd name="T61" fmla="*/ 6933 h 12800"/>
              <a:gd name="T62" fmla="*/ 12800 w 12800"/>
              <a:gd name="T63" fmla="*/ 6933 h 12800"/>
              <a:gd name="T64" fmla="*/ 12800 w 12800"/>
              <a:gd name="T65" fmla="*/ 5844 h 12800"/>
              <a:gd name="T66" fmla="*/ 11482 w 12800"/>
              <a:gd name="T67" fmla="*/ 5844 h 12800"/>
              <a:gd name="T68" fmla="*/ 6400 w 12800"/>
              <a:gd name="T69" fmla="*/ 10589 h 12800"/>
              <a:gd name="T70" fmla="*/ 2214 w 12800"/>
              <a:gd name="T71" fmla="*/ 6409 h 12800"/>
              <a:gd name="T72" fmla="*/ 6400 w 12800"/>
              <a:gd name="T73" fmla="*/ 2206 h 12800"/>
              <a:gd name="T74" fmla="*/ 10586 w 12800"/>
              <a:gd name="T75" fmla="*/ 6409 h 12800"/>
              <a:gd name="T76" fmla="*/ 6400 w 12800"/>
              <a:gd name="T77" fmla="*/ 10589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00" h="12800">
                <a:moveTo>
                  <a:pt x="7991" y="4785"/>
                </a:moveTo>
                <a:cubicBezTo>
                  <a:pt x="7776" y="4570"/>
                  <a:pt x="7518" y="4398"/>
                  <a:pt x="7237" y="4281"/>
                </a:cubicBezTo>
                <a:cubicBezTo>
                  <a:pt x="6956" y="4165"/>
                  <a:pt x="6652" y="4105"/>
                  <a:pt x="6348" y="4105"/>
                </a:cubicBezTo>
                <a:cubicBezTo>
                  <a:pt x="6043" y="4105"/>
                  <a:pt x="5739" y="4165"/>
                  <a:pt x="5458" y="4281"/>
                </a:cubicBezTo>
                <a:cubicBezTo>
                  <a:pt x="5177" y="4398"/>
                  <a:pt x="4919" y="4570"/>
                  <a:pt x="4704" y="4785"/>
                </a:cubicBezTo>
                <a:cubicBezTo>
                  <a:pt x="4489" y="4999"/>
                  <a:pt x="4317" y="5257"/>
                  <a:pt x="4200" y="5538"/>
                </a:cubicBezTo>
                <a:cubicBezTo>
                  <a:pt x="4084" y="5819"/>
                  <a:pt x="4023" y="6122"/>
                  <a:pt x="4023" y="6426"/>
                </a:cubicBezTo>
                <a:cubicBezTo>
                  <a:pt x="4023" y="6730"/>
                  <a:pt x="4084" y="7033"/>
                  <a:pt x="4200" y="7314"/>
                </a:cubicBezTo>
                <a:cubicBezTo>
                  <a:pt x="4317" y="7595"/>
                  <a:pt x="4489" y="7853"/>
                  <a:pt x="4704" y="8067"/>
                </a:cubicBezTo>
                <a:cubicBezTo>
                  <a:pt x="4919" y="8282"/>
                  <a:pt x="5177" y="8454"/>
                  <a:pt x="5458" y="8571"/>
                </a:cubicBezTo>
                <a:cubicBezTo>
                  <a:pt x="5739" y="8687"/>
                  <a:pt x="6043" y="8747"/>
                  <a:pt x="6348" y="8747"/>
                </a:cubicBezTo>
                <a:cubicBezTo>
                  <a:pt x="6652" y="8747"/>
                  <a:pt x="6956" y="8687"/>
                  <a:pt x="7237" y="8571"/>
                </a:cubicBezTo>
                <a:cubicBezTo>
                  <a:pt x="7518" y="8454"/>
                  <a:pt x="7776" y="8282"/>
                  <a:pt x="7991" y="8067"/>
                </a:cubicBezTo>
                <a:cubicBezTo>
                  <a:pt x="8206" y="7853"/>
                  <a:pt x="8379" y="7595"/>
                  <a:pt x="8495" y="7314"/>
                </a:cubicBezTo>
                <a:cubicBezTo>
                  <a:pt x="8611" y="7034"/>
                  <a:pt x="8672" y="6730"/>
                  <a:pt x="8672" y="6426"/>
                </a:cubicBezTo>
                <a:cubicBezTo>
                  <a:pt x="8672" y="6122"/>
                  <a:pt x="8611" y="5819"/>
                  <a:pt x="8495" y="5538"/>
                </a:cubicBezTo>
                <a:cubicBezTo>
                  <a:pt x="8379" y="5257"/>
                  <a:pt x="8207" y="5000"/>
                  <a:pt x="7991" y="4785"/>
                </a:cubicBezTo>
                <a:close/>
                <a:moveTo>
                  <a:pt x="11482" y="5844"/>
                </a:moveTo>
                <a:cubicBezTo>
                  <a:pt x="11274" y="3350"/>
                  <a:pt x="9445" y="1490"/>
                  <a:pt x="6947" y="1317"/>
                </a:cubicBezTo>
                <a:lnTo>
                  <a:pt x="6947" y="0"/>
                </a:lnTo>
                <a:lnTo>
                  <a:pt x="5880" y="0"/>
                </a:lnTo>
                <a:lnTo>
                  <a:pt x="5880" y="1334"/>
                </a:lnTo>
                <a:cubicBezTo>
                  <a:pt x="3452" y="1559"/>
                  <a:pt x="1526" y="3402"/>
                  <a:pt x="1318" y="5844"/>
                </a:cubicBezTo>
                <a:lnTo>
                  <a:pt x="0" y="5844"/>
                </a:lnTo>
                <a:lnTo>
                  <a:pt x="0" y="6933"/>
                </a:lnTo>
                <a:lnTo>
                  <a:pt x="1318" y="6933"/>
                </a:lnTo>
                <a:cubicBezTo>
                  <a:pt x="1526" y="9375"/>
                  <a:pt x="3429" y="11224"/>
                  <a:pt x="5857" y="11466"/>
                </a:cubicBezTo>
                <a:lnTo>
                  <a:pt x="5857" y="12800"/>
                </a:lnTo>
                <a:lnTo>
                  <a:pt x="6947" y="12800"/>
                </a:lnTo>
                <a:lnTo>
                  <a:pt x="6947" y="11483"/>
                </a:lnTo>
                <a:cubicBezTo>
                  <a:pt x="9444" y="11310"/>
                  <a:pt x="11274" y="9427"/>
                  <a:pt x="11482" y="6933"/>
                </a:cubicBezTo>
                <a:lnTo>
                  <a:pt x="12800" y="6933"/>
                </a:lnTo>
                <a:lnTo>
                  <a:pt x="12800" y="5844"/>
                </a:lnTo>
                <a:lnTo>
                  <a:pt x="11482" y="5844"/>
                </a:lnTo>
                <a:close/>
                <a:moveTo>
                  <a:pt x="6400" y="10589"/>
                </a:moveTo>
                <a:cubicBezTo>
                  <a:pt x="4093" y="10589"/>
                  <a:pt x="2214" y="8695"/>
                  <a:pt x="2214" y="6409"/>
                </a:cubicBezTo>
                <a:cubicBezTo>
                  <a:pt x="2214" y="4122"/>
                  <a:pt x="4111" y="2206"/>
                  <a:pt x="6400" y="2206"/>
                </a:cubicBezTo>
                <a:cubicBezTo>
                  <a:pt x="8707" y="2206"/>
                  <a:pt x="10586" y="4122"/>
                  <a:pt x="10586" y="6409"/>
                </a:cubicBezTo>
                <a:cubicBezTo>
                  <a:pt x="10586" y="8695"/>
                  <a:pt x="8707" y="10589"/>
                  <a:pt x="6400" y="10589"/>
                </a:cubicBezTo>
                <a:close/>
              </a:path>
            </a:pathLst>
          </a:custGeom>
          <a:solidFill>
            <a:srgbClr val="0E477F"/>
          </a:solidFill>
          <a:ln>
            <a:solidFill>
              <a:srgbClr val="0E477F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60081" y="2699811"/>
            <a:ext cx="353943" cy="2092125"/>
          </a:xfrm>
          <a:prstGeom prst="rect">
            <a:avLst/>
          </a:prstGeom>
          <a:solidFill>
            <a:srgbClr val="0E477F"/>
          </a:solidFill>
          <a:ln>
            <a:solidFill>
              <a:srgbClr val="0E477F"/>
            </a:solidFill>
          </a:ln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www.1ppt.com</a:t>
            </a:r>
            <a:endParaRPr lang="zh-CN" altLang="en-US" sz="1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5001298" y="1194391"/>
            <a:ext cx="2189404" cy="535916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25822" y="1231516"/>
            <a:ext cx="1988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4400">
              <a:defRPr/>
            </a:pPr>
            <a:r>
              <a:rPr lang="en-US" altLang="zh-CN" sz="2400" b="1" kern="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24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: 圆角 12"/>
          <p:cNvSpPr/>
          <p:nvPr/>
        </p:nvSpPr>
        <p:spPr>
          <a:xfrm rot="18854253">
            <a:off x="2112783" y="4372335"/>
            <a:ext cx="862951" cy="862951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02328" y="4511422"/>
            <a:ext cx="773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260039" y="4541084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0E477F"/>
                </a:solidFill>
                <a:cs typeface="+mn-ea"/>
                <a:sym typeface="+mn-lt"/>
              </a:rPr>
              <a:t>2.</a:t>
            </a:r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内容构成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16" name="Synergistically utilize technically sound portals with frictionless chains. Dramatically customize…"/>
          <p:cNvSpPr txBox="1"/>
          <p:nvPr/>
        </p:nvSpPr>
        <p:spPr>
          <a:xfrm>
            <a:off x="3422617" y="3186945"/>
            <a:ext cx="2029594" cy="23083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0E477F"/>
                </a:solidFill>
                <a:latin typeface="+mn-ea"/>
                <a:cs typeface="+mn-ea"/>
                <a:sym typeface="+mn-lt"/>
              </a:rPr>
              <a:t>Synergistically utilize technically</a:t>
            </a:r>
            <a:endParaRPr sz="1000" kern="0" dirty="0">
              <a:solidFill>
                <a:srgbClr val="0E477F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/>
          <p:cNvSpPr txBox="1"/>
          <p:nvPr/>
        </p:nvSpPr>
        <p:spPr>
          <a:xfrm>
            <a:off x="3312615" y="5094118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19" name="矩形: 圆角 18"/>
          <p:cNvSpPr/>
          <p:nvPr/>
        </p:nvSpPr>
        <p:spPr>
          <a:xfrm rot="18854253">
            <a:off x="6570054" y="2662885"/>
            <a:ext cx="862951" cy="862951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59599" y="2801972"/>
            <a:ext cx="773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717310" y="2793534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0E477F"/>
                </a:solidFill>
                <a:cs typeface="+mn-ea"/>
                <a:sym typeface="+mn-lt"/>
              </a:rPr>
              <a:t>3.</a:t>
            </a:r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运行方式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2" name="Synergistically utilize technically sound portals with frictionless chains. Dramatically customize…"/>
          <p:cNvSpPr txBox="1"/>
          <p:nvPr/>
        </p:nvSpPr>
        <p:spPr>
          <a:xfrm>
            <a:off x="7769886" y="3346568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23" name="矩形: 圆角 22"/>
          <p:cNvSpPr/>
          <p:nvPr/>
        </p:nvSpPr>
        <p:spPr>
          <a:xfrm rot="18854253">
            <a:off x="6517478" y="4372335"/>
            <a:ext cx="862951" cy="862951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07023" y="4511422"/>
            <a:ext cx="773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64734" y="4541084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0E477F"/>
                </a:solidFill>
                <a:cs typeface="+mn-ea"/>
                <a:sym typeface="+mn-lt"/>
              </a:rPr>
              <a:t>4.</a:t>
            </a:r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细节把控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6" name="Synergistically utilize technically sound portals with frictionless chains. Dramatically customize…"/>
          <p:cNvSpPr txBox="1"/>
          <p:nvPr/>
        </p:nvSpPr>
        <p:spPr>
          <a:xfrm>
            <a:off x="7717310" y="5094118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6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6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6" grpId="0"/>
          <p:bldP spid="7" grpId="0"/>
          <p:bldP spid="13" grpId="0" animBg="1"/>
          <p:bldP spid="14" grpId="0"/>
          <p:bldP spid="15" grpId="0"/>
          <p:bldP spid="16" grpId="0" animBg="1"/>
          <p:bldP spid="18" grpId="0" animBg="1"/>
          <p:bldP spid="19" grpId="0" animBg="1"/>
          <p:bldP spid="20" grpId="0"/>
          <p:bldP spid="21" grpId="0"/>
          <p:bldP spid="22" grpId="0" animBg="1"/>
          <p:bldP spid="23" grpId="0" animBg="1"/>
          <p:bldP spid="24" grpId="0"/>
          <p:bldP spid="25" grpId="0"/>
          <p:bldP spid="2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6" grpId="0"/>
          <p:bldP spid="7" grpId="0"/>
          <p:bldP spid="13" grpId="0" animBg="1"/>
          <p:bldP spid="14" grpId="0"/>
          <p:bldP spid="15" grpId="0"/>
          <p:bldP spid="16" grpId="0" animBg="1"/>
          <p:bldP spid="18" grpId="0" animBg="1"/>
          <p:bldP spid="19" grpId="0" animBg="1"/>
          <p:bldP spid="20" grpId="0"/>
          <p:bldP spid="21" grpId="0"/>
          <p:bldP spid="22" grpId="0" animBg="1"/>
          <p:bldP spid="23" grpId="0" animBg="1"/>
          <p:bldP spid="24" grpId="0"/>
          <p:bldP spid="25" grpId="0"/>
          <p:bldP spid="26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直接连接符 24"/>
          <p:cNvCxnSpPr/>
          <p:nvPr/>
        </p:nvCxnSpPr>
        <p:spPr>
          <a:xfrm>
            <a:off x="7547232" y="4432868"/>
            <a:ext cx="112301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íS1îḓe"/>
          <p:cNvSpPr/>
          <p:nvPr/>
        </p:nvSpPr>
        <p:spPr bwMode="auto">
          <a:xfrm>
            <a:off x="8440525" y="4167353"/>
            <a:ext cx="531032" cy="531030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7" name="ïsḻîḓè"/>
          <p:cNvSpPr/>
          <p:nvPr/>
        </p:nvSpPr>
        <p:spPr bwMode="auto">
          <a:xfrm>
            <a:off x="8568614" y="4310523"/>
            <a:ext cx="274852" cy="273563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4" name="íṣļïḑê"/>
          <p:cNvSpPr/>
          <p:nvPr/>
        </p:nvSpPr>
        <p:spPr bwMode="auto">
          <a:xfrm>
            <a:off x="7281716" y="4167353"/>
            <a:ext cx="531032" cy="531030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5" name="îšļîḋé"/>
          <p:cNvSpPr/>
          <p:nvPr/>
        </p:nvSpPr>
        <p:spPr bwMode="auto">
          <a:xfrm>
            <a:off x="7409805" y="4310523"/>
            <a:ext cx="274852" cy="273563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2" name="íşļiḋê"/>
          <p:cNvSpPr txBox="1"/>
          <p:nvPr/>
        </p:nvSpPr>
        <p:spPr bwMode="auto">
          <a:xfrm>
            <a:off x="4996269" y="2149536"/>
            <a:ext cx="2285447" cy="624974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>
                <a:cs typeface="+mn-ea"/>
                <a:sym typeface="+mn-lt"/>
              </a:rPr>
              <a:t> </a:t>
            </a:r>
            <a:endParaRPr lang="en-US" altLang="zh-CN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84839" y="1674679"/>
            <a:ext cx="3085966" cy="4367871"/>
            <a:chOff x="669924" y="1123950"/>
            <a:chExt cx="3546475" cy="5019675"/>
          </a:xfrm>
        </p:grpSpPr>
        <p:sp>
          <p:nvSpPr>
            <p:cNvPr id="4" name="ïšľîḓè"/>
            <p:cNvSpPr/>
            <p:nvPr/>
          </p:nvSpPr>
          <p:spPr>
            <a:xfrm>
              <a:off x="669924" y="1123950"/>
              <a:ext cx="3546475" cy="5019675"/>
            </a:xfrm>
            <a:prstGeom prst="rect">
              <a:avLst/>
            </a:prstGeom>
            <a:solidFill>
              <a:srgbClr val="0E477F"/>
            </a:solidFill>
            <a:ln>
              <a:solidFill>
                <a:srgbClr val="0E477F"/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ïŝḻiḍé"/>
            <p:cNvSpPr/>
            <p:nvPr/>
          </p:nvSpPr>
          <p:spPr>
            <a:xfrm>
              <a:off x="784223" y="3633787"/>
              <a:ext cx="3317878" cy="24320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783771" y="1669668"/>
              <a:ext cx="105435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783771" y="1669668"/>
              <a:ext cx="466531" cy="0"/>
            </a:xfrm>
            <a:prstGeom prst="line">
              <a:avLst/>
            </a:prstGeom>
            <a:ln w="28575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îşḻiḑe"/>
            <p:cNvSpPr/>
            <p:nvPr/>
          </p:nvSpPr>
          <p:spPr bwMode="auto">
            <a:xfrm>
              <a:off x="1314902" y="3840868"/>
              <a:ext cx="549294" cy="434135"/>
            </a:xfrm>
            <a:custGeom>
              <a:avLst/>
              <a:gdLst>
                <a:gd name="T0" fmla="*/ 41 w 228"/>
                <a:gd name="T1" fmla="*/ 93 h 180"/>
                <a:gd name="T2" fmla="*/ 74 w 228"/>
                <a:gd name="T3" fmla="*/ 131 h 180"/>
                <a:gd name="T4" fmla="*/ 86 w 228"/>
                <a:gd name="T5" fmla="*/ 128 h 180"/>
                <a:gd name="T6" fmla="*/ 75 w 228"/>
                <a:gd name="T7" fmla="*/ 93 h 180"/>
                <a:gd name="T8" fmla="*/ 116 w 228"/>
                <a:gd name="T9" fmla="*/ 115 h 180"/>
                <a:gd name="T10" fmla="*/ 123 w 228"/>
                <a:gd name="T11" fmla="*/ 93 h 180"/>
                <a:gd name="T12" fmla="*/ 163 w 228"/>
                <a:gd name="T13" fmla="*/ 86 h 180"/>
                <a:gd name="T14" fmla="*/ 123 w 228"/>
                <a:gd name="T15" fmla="*/ 56 h 180"/>
                <a:gd name="T16" fmla="*/ 164 w 228"/>
                <a:gd name="T17" fmla="*/ 86 h 180"/>
                <a:gd name="T18" fmla="*/ 165 w 228"/>
                <a:gd name="T19" fmla="*/ 48 h 180"/>
                <a:gd name="T20" fmla="*/ 187 w 228"/>
                <a:gd name="T21" fmla="*/ 49 h 180"/>
                <a:gd name="T22" fmla="*/ 120 w 228"/>
                <a:gd name="T23" fmla="*/ 0 h 180"/>
                <a:gd name="T24" fmla="*/ 45 w 228"/>
                <a:gd name="T25" fmla="*/ 139 h 180"/>
                <a:gd name="T26" fmla="*/ 177 w 228"/>
                <a:gd name="T27" fmla="*/ 35 h 180"/>
                <a:gd name="T28" fmla="*/ 148 w 228"/>
                <a:gd name="T29" fmla="*/ 16 h 180"/>
                <a:gd name="T30" fmla="*/ 123 w 228"/>
                <a:gd name="T31" fmla="*/ 11 h 180"/>
                <a:gd name="T32" fmla="*/ 156 w 228"/>
                <a:gd name="T33" fmla="*/ 44 h 180"/>
                <a:gd name="T34" fmla="*/ 123 w 228"/>
                <a:gd name="T35" fmla="*/ 11 h 180"/>
                <a:gd name="T36" fmla="*/ 75 w 228"/>
                <a:gd name="T37" fmla="*/ 86 h 180"/>
                <a:gd name="T38" fmla="*/ 116 w 228"/>
                <a:gd name="T39" fmla="*/ 56 h 180"/>
                <a:gd name="T40" fmla="*/ 108 w 228"/>
                <a:gd name="T41" fmla="*/ 12 h 180"/>
                <a:gd name="T42" fmla="*/ 116 w 228"/>
                <a:gd name="T43" fmla="*/ 48 h 180"/>
                <a:gd name="T44" fmla="*/ 108 w 228"/>
                <a:gd name="T45" fmla="*/ 12 h 180"/>
                <a:gd name="T46" fmla="*/ 76 w 228"/>
                <a:gd name="T47" fmla="*/ 41 h 180"/>
                <a:gd name="T48" fmla="*/ 91 w 228"/>
                <a:gd name="T49" fmla="*/ 16 h 180"/>
                <a:gd name="T50" fmla="*/ 74 w 228"/>
                <a:gd name="T51" fmla="*/ 48 h 180"/>
                <a:gd name="T52" fmla="*/ 41 w 228"/>
                <a:gd name="T53" fmla="*/ 86 h 180"/>
                <a:gd name="T54" fmla="*/ 199 w 228"/>
                <a:gd name="T55" fmla="*/ 106 h 180"/>
                <a:gd name="T56" fmla="*/ 181 w 228"/>
                <a:gd name="T57" fmla="*/ 139 h 180"/>
                <a:gd name="T58" fmla="*/ 167 w 228"/>
                <a:gd name="T59" fmla="*/ 126 h 180"/>
                <a:gd name="T60" fmla="*/ 156 w 228"/>
                <a:gd name="T61" fmla="*/ 136 h 180"/>
                <a:gd name="T62" fmla="*/ 123 w 228"/>
                <a:gd name="T63" fmla="*/ 169 h 180"/>
                <a:gd name="T64" fmla="*/ 116 w 228"/>
                <a:gd name="T65" fmla="*/ 148 h 180"/>
                <a:gd name="T66" fmla="*/ 108 w 228"/>
                <a:gd name="T67" fmla="*/ 168 h 180"/>
                <a:gd name="T68" fmla="*/ 87 w 228"/>
                <a:gd name="T69" fmla="*/ 158 h 180"/>
                <a:gd name="T70" fmla="*/ 82 w 228"/>
                <a:gd name="T71" fmla="*/ 159 h 180"/>
                <a:gd name="T72" fmla="*/ 120 w 228"/>
                <a:gd name="T73" fmla="*/ 180 h 180"/>
                <a:gd name="T74" fmla="*/ 205 w 228"/>
                <a:gd name="T75" fmla="*/ 106 h 180"/>
                <a:gd name="T76" fmla="*/ 148 w 228"/>
                <a:gd name="T77" fmla="*/ 163 h 180"/>
                <a:gd name="T78" fmla="*/ 177 w 228"/>
                <a:gd name="T79" fmla="*/ 144 h 180"/>
                <a:gd name="T80" fmla="*/ 228 w 228"/>
                <a:gd name="T81" fmla="*/ 75 h 180"/>
                <a:gd name="T82" fmla="*/ 198 w 228"/>
                <a:gd name="T83" fmla="*/ 97 h 180"/>
                <a:gd name="T84" fmla="*/ 26 w 228"/>
                <a:gd name="T85" fmla="*/ 157 h 180"/>
                <a:gd name="T86" fmla="*/ 31 w 228"/>
                <a:gd name="T87" fmla="*/ 148 h 180"/>
                <a:gd name="T88" fmla="*/ 183 w 228"/>
                <a:gd name="T89" fmla="*/ 81 h 180"/>
                <a:gd name="T90" fmla="*/ 205 w 228"/>
                <a:gd name="T91" fmla="*/ 5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8" h="180">
                  <a:moveTo>
                    <a:pt x="57" y="137"/>
                  </a:moveTo>
                  <a:cubicBezTo>
                    <a:pt x="47" y="125"/>
                    <a:pt x="42" y="110"/>
                    <a:pt x="41" y="93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8" y="107"/>
                    <a:pt x="70" y="120"/>
                    <a:pt x="74" y="131"/>
                  </a:cubicBezTo>
                  <a:cubicBezTo>
                    <a:pt x="72" y="132"/>
                    <a:pt x="70" y="133"/>
                    <a:pt x="68" y="134"/>
                  </a:cubicBezTo>
                  <a:cubicBezTo>
                    <a:pt x="74" y="132"/>
                    <a:pt x="80" y="130"/>
                    <a:pt x="86" y="128"/>
                  </a:cubicBezTo>
                  <a:cubicBezTo>
                    <a:pt x="84" y="128"/>
                    <a:pt x="83" y="129"/>
                    <a:pt x="81" y="129"/>
                  </a:cubicBezTo>
                  <a:cubicBezTo>
                    <a:pt x="78" y="119"/>
                    <a:pt x="75" y="106"/>
                    <a:pt x="75" y="93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9" y="114"/>
                    <a:pt x="121" y="113"/>
                    <a:pt x="123" y="112"/>
                  </a:cubicBezTo>
                  <a:cubicBezTo>
                    <a:pt x="123" y="93"/>
                    <a:pt x="123" y="93"/>
                    <a:pt x="123" y="93"/>
                  </a:cubicBezTo>
                  <a:cubicBezTo>
                    <a:pt x="153" y="93"/>
                    <a:pt x="153" y="93"/>
                    <a:pt x="153" y="93"/>
                  </a:cubicBezTo>
                  <a:cubicBezTo>
                    <a:pt x="157" y="91"/>
                    <a:pt x="160" y="89"/>
                    <a:pt x="163" y="86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36" y="55"/>
                    <a:pt x="148" y="54"/>
                    <a:pt x="159" y="50"/>
                  </a:cubicBezTo>
                  <a:cubicBezTo>
                    <a:pt x="162" y="61"/>
                    <a:pt x="164" y="73"/>
                    <a:pt x="164" y="86"/>
                  </a:cubicBezTo>
                  <a:cubicBezTo>
                    <a:pt x="167" y="84"/>
                    <a:pt x="169" y="82"/>
                    <a:pt x="171" y="80"/>
                  </a:cubicBezTo>
                  <a:cubicBezTo>
                    <a:pt x="170" y="69"/>
                    <a:pt x="168" y="58"/>
                    <a:pt x="165" y="48"/>
                  </a:cubicBezTo>
                  <a:cubicBezTo>
                    <a:pt x="171" y="46"/>
                    <a:pt x="177" y="44"/>
                    <a:pt x="181" y="41"/>
                  </a:cubicBezTo>
                  <a:cubicBezTo>
                    <a:pt x="184" y="44"/>
                    <a:pt x="185" y="46"/>
                    <a:pt x="187" y="49"/>
                  </a:cubicBezTo>
                  <a:cubicBezTo>
                    <a:pt x="190" y="47"/>
                    <a:pt x="194" y="46"/>
                    <a:pt x="197" y="45"/>
                  </a:cubicBezTo>
                  <a:cubicBezTo>
                    <a:pt x="182" y="18"/>
                    <a:pt x="153" y="0"/>
                    <a:pt x="120" y="0"/>
                  </a:cubicBezTo>
                  <a:cubicBezTo>
                    <a:pt x="70" y="0"/>
                    <a:pt x="30" y="40"/>
                    <a:pt x="30" y="90"/>
                  </a:cubicBezTo>
                  <a:cubicBezTo>
                    <a:pt x="30" y="108"/>
                    <a:pt x="35" y="125"/>
                    <a:pt x="45" y="139"/>
                  </a:cubicBezTo>
                  <a:cubicBezTo>
                    <a:pt x="49" y="139"/>
                    <a:pt x="52" y="138"/>
                    <a:pt x="57" y="137"/>
                  </a:cubicBezTo>
                  <a:close/>
                  <a:moveTo>
                    <a:pt x="177" y="35"/>
                  </a:moveTo>
                  <a:cubicBezTo>
                    <a:pt x="172" y="38"/>
                    <a:pt x="168" y="40"/>
                    <a:pt x="163" y="41"/>
                  </a:cubicBezTo>
                  <a:cubicBezTo>
                    <a:pt x="159" y="31"/>
                    <a:pt x="154" y="23"/>
                    <a:pt x="148" y="16"/>
                  </a:cubicBezTo>
                  <a:cubicBezTo>
                    <a:pt x="159" y="20"/>
                    <a:pt x="169" y="27"/>
                    <a:pt x="177" y="35"/>
                  </a:cubicBezTo>
                  <a:close/>
                  <a:moveTo>
                    <a:pt x="123" y="11"/>
                  </a:moveTo>
                  <a:cubicBezTo>
                    <a:pt x="126" y="11"/>
                    <a:pt x="128" y="11"/>
                    <a:pt x="131" y="12"/>
                  </a:cubicBezTo>
                  <a:cubicBezTo>
                    <a:pt x="141" y="17"/>
                    <a:pt x="150" y="28"/>
                    <a:pt x="156" y="44"/>
                  </a:cubicBezTo>
                  <a:cubicBezTo>
                    <a:pt x="146" y="46"/>
                    <a:pt x="135" y="48"/>
                    <a:pt x="123" y="48"/>
                  </a:cubicBezTo>
                  <a:lnTo>
                    <a:pt x="123" y="11"/>
                  </a:lnTo>
                  <a:close/>
                  <a:moveTo>
                    <a:pt x="116" y="86"/>
                  </a:moveTo>
                  <a:cubicBezTo>
                    <a:pt x="75" y="86"/>
                    <a:pt x="75" y="86"/>
                    <a:pt x="75" y="86"/>
                  </a:cubicBezTo>
                  <a:cubicBezTo>
                    <a:pt x="75" y="73"/>
                    <a:pt x="78" y="61"/>
                    <a:pt x="81" y="50"/>
                  </a:cubicBezTo>
                  <a:cubicBezTo>
                    <a:pt x="92" y="54"/>
                    <a:pt x="104" y="55"/>
                    <a:pt x="116" y="56"/>
                  </a:cubicBezTo>
                  <a:lnTo>
                    <a:pt x="116" y="86"/>
                  </a:lnTo>
                  <a:close/>
                  <a:moveTo>
                    <a:pt x="108" y="12"/>
                  </a:moveTo>
                  <a:cubicBezTo>
                    <a:pt x="111" y="11"/>
                    <a:pt x="113" y="11"/>
                    <a:pt x="116" y="11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04" y="48"/>
                    <a:pt x="93" y="46"/>
                    <a:pt x="83" y="44"/>
                  </a:cubicBezTo>
                  <a:cubicBezTo>
                    <a:pt x="89" y="28"/>
                    <a:pt x="98" y="17"/>
                    <a:pt x="108" y="12"/>
                  </a:cubicBezTo>
                  <a:close/>
                  <a:moveTo>
                    <a:pt x="91" y="16"/>
                  </a:moveTo>
                  <a:cubicBezTo>
                    <a:pt x="85" y="23"/>
                    <a:pt x="80" y="31"/>
                    <a:pt x="76" y="41"/>
                  </a:cubicBezTo>
                  <a:cubicBezTo>
                    <a:pt x="72" y="40"/>
                    <a:pt x="67" y="38"/>
                    <a:pt x="63" y="35"/>
                  </a:cubicBezTo>
                  <a:cubicBezTo>
                    <a:pt x="71" y="27"/>
                    <a:pt x="80" y="20"/>
                    <a:pt x="91" y="16"/>
                  </a:cubicBezTo>
                  <a:close/>
                  <a:moveTo>
                    <a:pt x="58" y="41"/>
                  </a:moveTo>
                  <a:cubicBezTo>
                    <a:pt x="63" y="44"/>
                    <a:pt x="68" y="46"/>
                    <a:pt x="74" y="48"/>
                  </a:cubicBezTo>
                  <a:cubicBezTo>
                    <a:pt x="70" y="60"/>
                    <a:pt x="68" y="73"/>
                    <a:pt x="68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2" y="69"/>
                    <a:pt x="48" y="53"/>
                    <a:pt x="58" y="41"/>
                  </a:cubicBezTo>
                  <a:close/>
                  <a:moveTo>
                    <a:pt x="199" y="106"/>
                  </a:moveTo>
                  <a:cubicBezTo>
                    <a:pt x="198" y="106"/>
                    <a:pt x="197" y="107"/>
                    <a:pt x="196" y="108"/>
                  </a:cubicBezTo>
                  <a:cubicBezTo>
                    <a:pt x="194" y="119"/>
                    <a:pt x="189" y="130"/>
                    <a:pt x="181" y="139"/>
                  </a:cubicBezTo>
                  <a:cubicBezTo>
                    <a:pt x="177" y="136"/>
                    <a:pt x="171" y="134"/>
                    <a:pt x="165" y="131"/>
                  </a:cubicBezTo>
                  <a:cubicBezTo>
                    <a:pt x="166" y="130"/>
                    <a:pt x="166" y="128"/>
                    <a:pt x="167" y="126"/>
                  </a:cubicBezTo>
                  <a:cubicBezTo>
                    <a:pt x="161" y="129"/>
                    <a:pt x="156" y="132"/>
                    <a:pt x="150" y="135"/>
                  </a:cubicBezTo>
                  <a:cubicBezTo>
                    <a:pt x="152" y="135"/>
                    <a:pt x="154" y="136"/>
                    <a:pt x="156" y="136"/>
                  </a:cubicBezTo>
                  <a:cubicBezTo>
                    <a:pt x="150" y="152"/>
                    <a:pt x="141" y="163"/>
                    <a:pt x="131" y="168"/>
                  </a:cubicBezTo>
                  <a:cubicBezTo>
                    <a:pt x="128" y="168"/>
                    <a:pt x="126" y="169"/>
                    <a:pt x="123" y="169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1" y="147"/>
                    <a:pt x="118" y="147"/>
                    <a:pt x="116" y="148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3" y="169"/>
                    <a:pt x="111" y="168"/>
                    <a:pt x="108" y="168"/>
                  </a:cubicBezTo>
                  <a:cubicBezTo>
                    <a:pt x="103" y="165"/>
                    <a:pt x="98" y="161"/>
                    <a:pt x="94" y="156"/>
                  </a:cubicBezTo>
                  <a:cubicBezTo>
                    <a:pt x="91" y="156"/>
                    <a:pt x="89" y="157"/>
                    <a:pt x="87" y="158"/>
                  </a:cubicBezTo>
                  <a:cubicBezTo>
                    <a:pt x="88" y="160"/>
                    <a:pt x="90" y="162"/>
                    <a:pt x="91" y="163"/>
                  </a:cubicBezTo>
                  <a:cubicBezTo>
                    <a:pt x="88" y="162"/>
                    <a:pt x="85" y="161"/>
                    <a:pt x="82" y="159"/>
                  </a:cubicBezTo>
                  <a:cubicBezTo>
                    <a:pt x="77" y="160"/>
                    <a:pt x="72" y="161"/>
                    <a:pt x="67" y="162"/>
                  </a:cubicBezTo>
                  <a:cubicBezTo>
                    <a:pt x="82" y="173"/>
                    <a:pt x="100" y="180"/>
                    <a:pt x="120" y="180"/>
                  </a:cubicBezTo>
                  <a:cubicBezTo>
                    <a:pt x="164" y="180"/>
                    <a:pt x="200" y="148"/>
                    <a:pt x="208" y="106"/>
                  </a:cubicBezTo>
                  <a:cubicBezTo>
                    <a:pt x="207" y="106"/>
                    <a:pt x="206" y="106"/>
                    <a:pt x="205" y="106"/>
                  </a:cubicBezTo>
                  <a:cubicBezTo>
                    <a:pt x="203" y="106"/>
                    <a:pt x="201" y="106"/>
                    <a:pt x="199" y="106"/>
                  </a:cubicBezTo>
                  <a:close/>
                  <a:moveTo>
                    <a:pt x="148" y="163"/>
                  </a:moveTo>
                  <a:cubicBezTo>
                    <a:pt x="154" y="157"/>
                    <a:pt x="159" y="148"/>
                    <a:pt x="163" y="138"/>
                  </a:cubicBezTo>
                  <a:cubicBezTo>
                    <a:pt x="168" y="140"/>
                    <a:pt x="172" y="142"/>
                    <a:pt x="177" y="144"/>
                  </a:cubicBezTo>
                  <a:cubicBezTo>
                    <a:pt x="169" y="153"/>
                    <a:pt x="159" y="159"/>
                    <a:pt x="148" y="163"/>
                  </a:cubicBezTo>
                  <a:close/>
                  <a:moveTo>
                    <a:pt x="228" y="75"/>
                  </a:moveTo>
                  <a:cubicBezTo>
                    <a:pt x="228" y="88"/>
                    <a:pt x="218" y="98"/>
                    <a:pt x="205" y="98"/>
                  </a:cubicBezTo>
                  <a:cubicBezTo>
                    <a:pt x="202" y="98"/>
                    <a:pt x="200" y="98"/>
                    <a:pt x="198" y="97"/>
                  </a:cubicBezTo>
                  <a:cubicBezTo>
                    <a:pt x="182" y="109"/>
                    <a:pt x="162" y="121"/>
                    <a:pt x="138" y="131"/>
                  </a:cubicBezTo>
                  <a:cubicBezTo>
                    <a:pt x="88" y="153"/>
                    <a:pt x="41" y="161"/>
                    <a:pt x="26" y="157"/>
                  </a:cubicBezTo>
                  <a:cubicBezTo>
                    <a:pt x="0" y="151"/>
                    <a:pt x="31" y="122"/>
                    <a:pt x="31" y="122"/>
                  </a:cubicBezTo>
                  <a:cubicBezTo>
                    <a:pt x="31" y="122"/>
                    <a:pt x="15" y="148"/>
                    <a:pt x="31" y="148"/>
                  </a:cubicBezTo>
                  <a:cubicBezTo>
                    <a:pt x="55" y="149"/>
                    <a:pt x="103" y="132"/>
                    <a:pt x="131" y="117"/>
                  </a:cubicBezTo>
                  <a:cubicBezTo>
                    <a:pt x="153" y="104"/>
                    <a:pt x="170" y="92"/>
                    <a:pt x="183" y="81"/>
                  </a:cubicBezTo>
                  <a:cubicBezTo>
                    <a:pt x="182" y="79"/>
                    <a:pt x="182" y="77"/>
                    <a:pt x="182" y="75"/>
                  </a:cubicBezTo>
                  <a:cubicBezTo>
                    <a:pt x="182" y="62"/>
                    <a:pt x="192" y="52"/>
                    <a:pt x="205" y="52"/>
                  </a:cubicBezTo>
                  <a:cubicBezTo>
                    <a:pt x="218" y="52"/>
                    <a:pt x="228" y="62"/>
                    <a:pt x="228" y="7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" name="ïşḷíde"/>
            <p:cNvSpPr/>
            <p:nvPr/>
          </p:nvSpPr>
          <p:spPr bwMode="auto">
            <a:xfrm>
              <a:off x="1314902" y="4686452"/>
              <a:ext cx="549294" cy="434135"/>
            </a:xfrm>
            <a:custGeom>
              <a:avLst/>
              <a:gdLst>
                <a:gd name="T0" fmla="*/ 41 w 228"/>
                <a:gd name="T1" fmla="*/ 93 h 180"/>
                <a:gd name="T2" fmla="*/ 74 w 228"/>
                <a:gd name="T3" fmla="*/ 131 h 180"/>
                <a:gd name="T4" fmla="*/ 86 w 228"/>
                <a:gd name="T5" fmla="*/ 128 h 180"/>
                <a:gd name="T6" fmla="*/ 75 w 228"/>
                <a:gd name="T7" fmla="*/ 93 h 180"/>
                <a:gd name="T8" fmla="*/ 116 w 228"/>
                <a:gd name="T9" fmla="*/ 115 h 180"/>
                <a:gd name="T10" fmla="*/ 123 w 228"/>
                <a:gd name="T11" fmla="*/ 93 h 180"/>
                <a:gd name="T12" fmla="*/ 163 w 228"/>
                <a:gd name="T13" fmla="*/ 86 h 180"/>
                <a:gd name="T14" fmla="*/ 123 w 228"/>
                <a:gd name="T15" fmla="*/ 56 h 180"/>
                <a:gd name="T16" fmla="*/ 164 w 228"/>
                <a:gd name="T17" fmla="*/ 86 h 180"/>
                <a:gd name="T18" fmla="*/ 165 w 228"/>
                <a:gd name="T19" fmla="*/ 48 h 180"/>
                <a:gd name="T20" fmla="*/ 187 w 228"/>
                <a:gd name="T21" fmla="*/ 49 h 180"/>
                <a:gd name="T22" fmla="*/ 120 w 228"/>
                <a:gd name="T23" fmla="*/ 0 h 180"/>
                <a:gd name="T24" fmla="*/ 45 w 228"/>
                <a:gd name="T25" fmla="*/ 139 h 180"/>
                <a:gd name="T26" fmla="*/ 177 w 228"/>
                <a:gd name="T27" fmla="*/ 35 h 180"/>
                <a:gd name="T28" fmla="*/ 148 w 228"/>
                <a:gd name="T29" fmla="*/ 16 h 180"/>
                <a:gd name="T30" fmla="*/ 123 w 228"/>
                <a:gd name="T31" fmla="*/ 11 h 180"/>
                <a:gd name="T32" fmla="*/ 156 w 228"/>
                <a:gd name="T33" fmla="*/ 44 h 180"/>
                <a:gd name="T34" fmla="*/ 123 w 228"/>
                <a:gd name="T35" fmla="*/ 11 h 180"/>
                <a:gd name="T36" fmla="*/ 75 w 228"/>
                <a:gd name="T37" fmla="*/ 86 h 180"/>
                <a:gd name="T38" fmla="*/ 116 w 228"/>
                <a:gd name="T39" fmla="*/ 56 h 180"/>
                <a:gd name="T40" fmla="*/ 108 w 228"/>
                <a:gd name="T41" fmla="*/ 12 h 180"/>
                <a:gd name="T42" fmla="*/ 116 w 228"/>
                <a:gd name="T43" fmla="*/ 48 h 180"/>
                <a:gd name="T44" fmla="*/ 108 w 228"/>
                <a:gd name="T45" fmla="*/ 12 h 180"/>
                <a:gd name="T46" fmla="*/ 76 w 228"/>
                <a:gd name="T47" fmla="*/ 41 h 180"/>
                <a:gd name="T48" fmla="*/ 91 w 228"/>
                <a:gd name="T49" fmla="*/ 16 h 180"/>
                <a:gd name="T50" fmla="*/ 74 w 228"/>
                <a:gd name="T51" fmla="*/ 48 h 180"/>
                <a:gd name="T52" fmla="*/ 41 w 228"/>
                <a:gd name="T53" fmla="*/ 86 h 180"/>
                <a:gd name="T54" fmla="*/ 199 w 228"/>
                <a:gd name="T55" fmla="*/ 106 h 180"/>
                <a:gd name="T56" fmla="*/ 181 w 228"/>
                <a:gd name="T57" fmla="*/ 139 h 180"/>
                <a:gd name="T58" fmla="*/ 167 w 228"/>
                <a:gd name="T59" fmla="*/ 126 h 180"/>
                <a:gd name="T60" fmla="*/ 156 w 228"/>
                <a:gd name="T61" fmla="*/ 136 h 180"/>
                <a:gd name="T62" fmla="*/ 123 w 228"/>
                <a:gd name="T63" fmla="*/ 169 h 180"/>
                <a:gd name="T64" fmla="*/ 116 w 228"/>
                <a:gd name="T65" fmla="*/ 148 h 180"/>
                <a:gd name="T66" fmla="*/ 108 w 228"/>
                <a:gd name="T67" fmla="*/ 168 h 180"/>
                <a:gd name="T68" fmla="*/ 87 w 228"/>
                <a:gd name="T69" fmla="*/ 158 h 180"/>
                <a:gd name="T70" fmla="*/ 82 w 228"/>
                <a:gd name="T71" fmla="*/ 159 h 180"/>
                <a:gd name="T72" fmla="*/ 120 w 228"/>
                <a:gd name="T73" fmla="*/ 180 h 180"/>
                <a:gd name="T74" fmla="*/ 205 w 228"/>
                <a:gd name="T75" fmla="*/ 106 h 180"/>
                <a:gd name="T76" fmla="*/ 148 w 228"/>
                <a:gd name="T77" fmla="*/ 163 h 180"/>
                <a:gd name="T78" fmla="*/ 177 w 228"/>
                <a:gd name="T79" fmla="*/ 144 h 180"/>
                <a:gd name="T80" fmla="*/ 228 w 228"/>
                <a:gd name="T81" fmla="*/ 75 h 180"/>
                <a:gd name="T82" fmla="*/ 198 w 228"/>
                <a:gd name="T83" fmla="*/ 97 h 180"/>
                <a:gd name="T84" fmla="*/ 26 w 228"/>
                <a:gd name="T85" fmla="*/ 157 h 180"/>
                <a:gd name="T86" fmla="*/ 31 w 228"/>
                <a:gd name="T87" fmla="*/ 148 h 180"/>
                <a:gd name="T88" fmla="*/ 183 w 228"/>
                <a:gd name="T89" fmla="*/ 81 h 180"/>
                <a:gd name="T90" fmla="*/ 205 w 228"/>
                <a:gd name="T91" fmla="*/ 5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8" h="180">
                  <a:moveTo>
                    <a:pt x="57" y="137"/>
                  </a:moveTo>
                  <a:cubicBezTo>
                    <a:pt x="47" y="125"/>
                    <a:pt x="42" y="110"/>
                    <a:pt x="41" y="93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8" y="107"/>
                    <a:pt x="70" y="120"/>
                    <a:pt x="74" y="131"/>
                  </a:cubicBezTo>
                  <a:cubicBezTo>
                    <a:pt x="72" y="132"/>
                    <a:pt x="70" y="133"/>
                    <a:pt x="68" y="134"/>
                  </a:cubicBezTo>
                  <a:cubicBezTo>
                    <a:pt x="74" y="132"/>
                    <a:pt x="80" y="130"/>
                    <a:pt x="86" y="128"/>
                  </a:cubicBezTo>
                  <a:cubicBezTo>
                    <a:pt x="84" y="128"/>
                    <a:pt x="83" y="129"/>
                    <a:pt x="81" y="129"/>
                  </a:cubicBezTo>
                  <a:cubicBezTo>
                    <a:pt x="78" y="119"/>
                    <a:pt x="75" y="106"/>
                    <a:pt x="75" y="93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9" y="114"/>
                    <a:pt x="121" y="113"/>
                    <a:pt x="123" y="112"/>
                  </a:cubicBezTo>
                  <a:cubicBezTo>
                    <a:pt x="123" y="93"/>
                    <a:pt x="123" y="93"/>
                    <a:pt x="123" y="93"/>
                  </a:cubicBezTo>
                  <a:cubicBezTo>
                    <a:pt x="153" y="93"/>
                    <a:pt x="153" y="93"/>
                    <a:pt x="153" y="93"/>
                  </a:cubicBezTo>
                  <a:cubicBezTo>
                    <a:pt x="157" y="91"/>
                    <a:pt x="160" y="89"/>
                    <a:pt x="163" y="86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36" y="55"/>
                    <a:pt x="148" y="54"/>
                    <a:pt x="159" y="50"/>
                  </a:cubicBezTo>
                  <a:cubicBezTo>
                    <a:pt x="162" y="61"/>
                    <a:pt x="164" y="73"/>
                    <a:pt x="164" y="86"/>
                  </a:cubicBezTo>
                  <a:cubicBezTo>
                    <a:pt x="167" y="84"/>
                    <a:pt x="169" y="82"/>
                    <a:pt x="171" y="80"/>
                  </a:cubicBezTo>
                  <a:cubicBezTo>
                    <a:pt x="170" y="69"/>
                    <a:pt x="168" y="58"/>
                    <a:pt x="165" y="48"/>
                  </a:cubicBezTo>
                  <a:cubicBezTo>
                    <a:pt x="171" y="46"/>
                    <a:pt x="177" y="44"/>
                    <a:pt x="181" y="41"/>
                  </a:cubicBezTo>
                  <a:cubicBezTo>
                    <a:pt x="184" y="44"/>
                    <a:pt x="185" y="46"/>
                    <a:pt x="187" y="49"/>
                  </a:cubicBezTo>
                  <a:cubicBezTo>
                    <a:pt x="190" y="47"/>
                    <a:pt x="194" y="46"/>
                    <a:pt x="197" y="45"/>
                  </a:cubicBezTo>
                  <a:cubicBezTo>
                    <a:pt x="182" y="18"/>
                    <a:pt x="153" y="0"/>
                    <a:pt x="120" y="0"/>
                  </a:cubicBezTo>
                  <a:cubicBezTo>
                    <a:pt x="70" y="0"/>
                    <a:pt x="30" y="40"/>
                    <a:pt x="30" y="90"/>
                  </a:cubicBezTo>
                  <a:cubicBezTo>
                    <a:pt x="30" y="108"/>
                    <a:pt x="35" y="125"/>
                    <a:pt x="45" y="139"/>
                  </a:cubicBezTo>
                  <a:cubicBezTo>
                    <a:pt x="49" y="139"/>
                    <a:pt x="52" y="138"/>
                    <a:pt x="57" y="137"/>
                  </a:cubicBezTo>
                  <a:close/>
                  <a:moveTo>
                    <a:pt x="177" y="35"/>
                  </a:moveTo>
                  <a:cubicBezTo>
                    <a:pt x="172" y="38"/>
                    <a:pt x="168" y="40"/>
                    <a:pt x="163" y="41"/>
                  </a:cubicBezTo>
                  <a:cubicBezTo>
                    <a:pt x="159" y="31"/>
                    <a:pt x="154" y="23"/>
                    <a:pt x="148" y="16"/>
                  </a:cubicBezTo>
                  <a:cubicBezTo>
                    <a:pt x="159" y="20"/>
                    <a:pt x="169" y="27"/>
                    <a:pt x="177" y="35"/>
                  </a:cubicBezTo>
                  <a:close/>
                  <a:moveTo>
                    <a:pt x="123" y="11"/>
                  </a:moveTo>
                  <a:cubicBezTo>
                    <a:pt x="126" y="11"/>
                    <a:pt x="128" y="11"/>
                    <a:pt x="131" y="12"/>
                  </a:cubicBezTo>
                  <a:cubicBezTo>
                    <a:pt x="141" y="17"/>
                    <a:pt x="150" y="28"/>
                    <a:pt x="156" y="44"/>
                  </a:cubicBezTo>
                  <a:cubicBezTo>
                    <a:pt x="146" y="46"/>
                    <a:pt x="135" y="48"/>
                    <a:pt x="123" y="48"/>
                  </a:cubicBezTo>
                  <a:lnTo>
                    <a:pt x="123" y="11"/>
                  </a:lnTo>
                  <a:close/>
                  <a:moveTo>
                    <a:pt x="116" y="86"/>
                  </a:moveTo>
                  <a:cubicBezTo>
                    <a:pt x="75" y="86"/>
                    <a:pt x="75" y="86"/>
                    <a:pt x="75" y="86"/>
                  </a:cubicBezTo>
                  <a:cubicBezTo>
                    <a:pt x="75" y="73"/>
                    <a:pt x="78" y="61"/>
                    <a:pt x="81" y="50"/>
                  </a:cubicBezTo>
                  <a:cubicBezTo>
                    <a:pt x="92" y="54"/>
                    <a:pt x="104" y="55"/>
                    <a:pt x="116" y="56"/>
                  </a:cubicBezTo>
                  <a:lnTo>
                    <a:pt x="116" y="86"/>
                  </a:lnTo>
                  <a:close/>
                  <a:moveTo>
                    <a:pt x="108" y="12"/>
                  </a:moveTo>
                  <a:cubicBezTo>
                    <a:pt x="111" y="11"/>
                    <a:pt x="113" y="11"/>
                    <a:pt x="116" y="11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04" y="48"/>
                    <a:pt x="93" y="46"/>
                    <a:pt x="83" y="44"/>
                  </a:cubicBezTo>
                  <a:cubicBezTo>
                    <a:pt x="89" y="28"/>
                    <a:pt x="98" y="17"/>
                    <a:pt x="108" y="12"/>
                  </a:cubicBezTo>
                  <a:close/>
                  <a:moveTo>
                    <a:pt x="91" y="16"/>
                  </a:moveTo>
                  <a:cubicBezTo>
                    <a:pt x="85" y="23"/>
                    <a:pt x="80" y="31"/>
                    <a:pt x="76" y="41"/>
                  </a:cubicBezTo>
                  <a:cubicBezTo>
                    <a:pt x="72" y="40"/>
                    <a:pt x="67" y="38"/>
                    <a:pt x="63" y="35"/>
                  </a:cubicBezTo>
                  <a:cubicBezTo>
                    <a:pt x="71" y="27"/>
                    <a:pt x="80" y="20"/>
                    <a:pt x="91" y="16"/>
                  </a:cubicBezTo>
                  <a:close/>
                  <a:moveTo>
                    <a:pt x="58" y="41"/>
                  </a:moveTo>
                  <a:cubicBezTo>
                    <a:pt x="63" y="44"/>
                    <a:pt x="68" y="46"/>
                    <a:pt x="74" y="48"/>
                  </a:cubicBezTo>
                  <a:cubicBezTo>
                    <a:pt x="70" y="60"/>
                    <a:pt x="68" y="73"/>
                    <a:pt x="68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2" y="69"/>
                    <a:pt x="48" y="53"/>
                    <a:pt x="58" y="41"/>
                  </a:cubicBezTo>
                  <a:close/>
                  <a:moveTo>
                    <a:pt x="199" y="106"/>
                  </a:moveTo>
                  <a:cubicBezTo>
                    <a:pt x="198" y="106"/>
                    <a:pt x="197" y="107"/>
                    <a:pt x="196" y="108"/>
                  </a:cubicBezTo>
                  <a:cubicBezTo>
                    <a:pt x="194" y="119"/>
                    <a:pt x="189" y="130"/>
                    <a:pt x="181" y="139"/>
                  </a:cubicBezTo>
                  <a:cubicBezTo>
                    <a:pt x="177" y="136"/>
                    <a:pt x="171" y="134"/>
                    <a:pt x="165" y="131"/>
                  </a:cubicBezTo>
                  <a:cubicBezTo>
                    <a:pt x="166" y="130"/>
                    <a:pt x="166" y="128"/>
                    <a:pt x="167" y="126"/>
                  </a:cubicBezTo>
                  <a:cubicBezTo>
                    <a:pt x="161" y="129"/>
                    <a:pt x="156" y="132"/>
                    <a:pt x="150" y="135"/>
                  </a:cubicBezTo>
                  <a:cubicBezTo>
                    <a:pt x="152" y="135"/>
                    <a:pt x="154" y="136"/>
                    <a:pt x="156" y="136"/>
                  </a:cubicBezTo>
                  <a:cubicBezTo>
                    <a:pt x="150" y="152"/>
                    <a:pt x="141" y="163"/>
                    <a:pt x="131" y="168"/>
                  </a:cubicBezTo>
                  <a:cubicBezTo>
                    <a:pt x="128" y="168"/>
                    <a:pt x="126" y="169"/>
                    <a:pt x="123" y="169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1" y="147"/>
                    <a:pt x="118" y="147"/>
                    <a:pt x="116" y="148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3" y="169"/>
                    <a:pt x="111" y="168"/>
                    <a:pt x="108" y="168"/>
                  </a:cubicBezTo>
                  <a:cubicBezTo>
                    <a:pt x="103" y="165"/>
                    <a:pt x="98" y="161"/>
                    <a:pt x="94" y="156"/>
                  </a:cubicBezTo>
                  <a:cubicBezTo>
                    <a:pt x="91" y="156"/>
                    <a:pt x="89" y="157"/>
                    <a:pt x="87" y="158"/>
                  </a:cubicBezTo>
                  <a:cubicBezTo>
                    <a:pt x="88" y="160"/>
                    <a:pt x="90" y="162"/>
                    <a:pt x="91" y="163"/>
                  </a:cubicBezTo>
                  <a:cubicBezTo>
                    <a:pt x="88" y="162"/>
                    <a:pt x="85" y="161"/>
                    <a:pt x="82" y="159"/>
                  </a:cubicBezTo>
                  <a:cubicBezTo>
                    <a:pt x="77" y="160"/>
                    <a:pt x="72" y="161"/>
                    <a:pt x="67" y="162"/>
                  </a:cubicBezTo>
                  <a:cubicBezTo>
                    <a:pt x="82" y="173"/>
                    <a:pt x="100" y="180"/>
                    <a:pt x="120" y="180"/>
                  </a:cubicBezTo>
                  <a:cubicBezTo>
                    <a:pt x="164" y="180"/>
                    <a:pt x="200" y="148"/>
                    <a:pt x="208" y="106"/>
                  </a:cubicBezTo>
                  <a:cubicBezTo>
                    <a:pt x="207" y="106"/>
                    <a:pt x="206" y="106"/>
                    <a:pt x="205" y="106"/>
                  </a:cubicBezTo>
                  <a:cubicBezTo>
                    <a:pt x="203" y="106"/>
                    <a:pt x="201" y="106"/>
                    <a:pt x="199" y="106"/>
                  </a:cubicBezTo>
                  <a:close/>
                  <a:moveTo>
                    <a:pt x="148" y="163"/>
                  </a:moveTo>
                  <a:cubicBezTo>
                    <a:pt x="154" y="157"/>
                    <a:pt x="159" y="148"/>
                    <a:pt x="163" y="138"/>
                  </a:cubicBezTo>
                  <a:cubicBezTo>
                    <a:pt x="168" y="140"/>
                    <a:pt x="172" y="142"/>
                    <a:pt x="177" y="144"/>
                  </a:cubicBezTo>
                  <a:cubicBezTo>
                    <a:pt x="169" y="153"/>
                    <a:pt x="159" y="159"/>
                    <a:pt x="148" y="163"/>
                  </a:cubicBezTo>
                  <a:close/>
                  <a:moveTo>
                    <a:pt x="228" y="75"/>
                  </a:moveTo>
                  <a:cubicBezTo>
                    <a:pt x="228" y="88"/>
                    <a:pt x="218" y="98"/>
                    <a:pt x="205" y="98"/>
                  </a:cubicBezTo>
                  <a:cubicBezTo>
                    <a:pt x="202" y="98"/>
                    <a:pt x="200" y="98"/>
                    <a:pt x="198" y="97"/>
                  </a:cubicBezTo>
                  <a:cubicBezTo>
                    <a:pt x="182" y="109"/>
                    <a:pt x="162" y="121"/>
                    <a:pt x="138" y="131"/>
                  </a:cubicBezTo>
                  <a:cubicBezTo>
                    <a:pt x="88" y="153"/>
                    <a:pt x="41" y="161"/>
                    <a:pt x="26" y="157"/>
                  </a:cubicBezTo>
                  <a:cubicBezTo>
                    <a:pt x="0" y="151"/>
                    <a:pt x="31" y="122"/>
                    <a:pt x="31" y="122"/>
                  </a:cubicBezTo>
                  <a:cubicBezTo>
                    <a:pt x="31" y="122"/>
                    <a:pt x="15" y="148"/>
                    <a:pt x="31" y="148"/>
                  </a:cubicBezTo>
                  <a:cubicBezTo>
                    <a:pt x="55" y="149"/>
                    <a:pt x="103" y="132"/>
                    <a:pt x="131" y="117"/>
                  </a:cubicBezTo>
                  <a:cubicBezTo>
                    <a:pt x="153" y="104"/>
                    <a:pt x="170" y="92"/>
                    <a:pt x="183" y="81"/>
                  </a:cubicBezTo>
                  <a:cubicBezTo>
                    <a:pt x="182" y="79"/>
                    <a:pt x="182" y="77"/>
                    <a:pt x="182" y="75"/>
                  </a:cubicBezTo>
                  <a:cubicBezTo>
                    <a:pt x="182" y="62"/>
                    <a:pt x="192" y="52"/>
                    <a:pt x="205" y="52"/>
                  </a:cubicBezTo>
                  <a:cubicBezTo>
                    <a:pt x="218" y="52"/>
                    <a:pt x="228" y="62"/>
                    <a:pt x="228" y="7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íSḷiḋe"/>
            <p:cNvSpPr/>
            <p:nvPr/>
          </p:nvSpPr>
          <p:spPr bwMode="auto">
            <a:xfrm>
              <a:off x="1314902" y="5532036"/>
              <a:ext cx="549294" cy="434135"/>
            </a:xfrm>
            <a:custGeom>
              <a:avLst/>
              <a:gdLst>
                <a:gd name="T0" fmla="*/ 41 w 228"/>
                <a:gd name="T1" fmla="*/ 93 h 180"/>
                <a:gd name="T2" fmla="*/ 74 w 228"/>
                <a:gd name="T3" fmla="*/ 131 h 180"/>
                <a:gd name="T4" fmla="*/ 86 w 228"/>
                <a:gd name="T5" fmla="*/ 128 h 180"/>
                <a:gd name="T6" fmla="*/ 75 w 228"/>
                <a:gd name="T7" fmla="*/ 93 h 180"/>
                <a:gd name="T8" fmla="*/ 116 w 228"/>
                <a:gd name="T9" fmla="*/ 115 h 180"/>
                <a:gd name="T10" fmla="*/ 123 w 228"/>
                <a:gd name="T11" fmla="*/ 93 h 180"/>
                <a:gd name="T12" fmla="*/ 163 w 228"/>
                <a:gd name="T13" fmla="*/ 86 h 180"/>
                <a:gd name="T14" fmla="*/ 123 w 228"/>
                <a:gd name="T15" fmla="*/ 56 h 180"/>
                <a:gd name="T16" fmla="*/ 164 w 228"/>
                <a:gd name="T17" fmla="*/ 86 h 180"/>
                <a:gd name="T18" fmla="*/ 165 w 228"/>
                <a:gd name="T19" fmla="*/ 48 h 180"/>
                <a:gd name="T20" fmla="*/ 187 w 228"/>
                <a:gd name="T21" fmla="*/ 49 h 180"/>
                <a:gd name="T22" fmla="*/ 120 w 228"/>
                <a:gd name="T23" fmla="*/ 0 h 180"/>
                <a:gd name="T24" fmla="*/ 45 w 228"/>
                <a:gd name="T25" fmla="*/ 139 h 180"/>
                <a:gd name="T26" fmla="*/ 177 w 228"/>
                <a:gd name="T27" fmla="*/ 35 h 180"/>
                <a:gd name="T28" fmla="*/ 148 w 228"/>
                <a:gd name="T29" fmla="*/ 16 h 180"/>
                <a:gd name="T30" fmla="*/ 123 w 228"/>
                <a:gd name="T31" fmla="*/ 11 h 180"/>
                <a:gd name="T32" fmla="*/ 156 w 228"/>
                <a:gd name="T33" fmla="*/ 44 h 180"/>
                <a:gd name="T34" fmla="*/ 123 w 228"/>
                <a:gd name="T35" fmla="*/ 11 h 180"/>
                <a:gd name="T36" fmla="*/ 75 w 228"/>
                <a:gd name="T37" fmla="*/ 86 h 180"/>
                <a:gd name="T38" fmla="*/ 116 w 228"/>
                <a:gd name="T39" fmla="*/ 56 h 180"/>
                <a:gd name="T40" fmla="*/ 108 w 228"/>
                <a:gd name="T41" fmla="*/ 12 h 180"/>
                <a:gd name="T42" fmla="*/ 116 w 228"/>
                <a:gd name="T43" fmla="*/ 48 h 180"/>
                <a:gd name="T44" fmla="*/ 108 w 228"/>
                <a:gd name="T45" fmla="*/ 12 h 180"/>
                <a:gd name="T46" fmla="*/ 76 w 228"/>
                <a:gd name="T47" fmla="*/ 41 h 180"/>
                <a:gd name="T48" fmla="*/ 91 w 228"/>
                <a:gd name="T49" fmla="*/ 16 h 180"/>
                <a:gd name="T50" fmla="*/ 74 w 228"/>
                <a:gd name="T51" fmla="*/ 48 h 180"/>
                <a:gd name="T52" fmla="*/ 41 w 228"/>
                <a:gd name="T53" fmla="*/ 86 h 180"/>
                <a:gd name="T54" fmla="*/ 199 w 228"/>
                <a:gd name="T55" fmla="*/ 106 h 180"/>
                <a:gd name="T56" fmla="*/ 181 w 228"/>
                <a:gd name="T57" fmla="*/ 139 h 180"/>
                <a:gd name="T58" fmla="*/ 167 w 228"/>
                <a:gd name="T59" fmla="*/ 126 h 180"/>
                <a:gd name="T60" fmla="*/ 156 w 228"/>
                <a:gd name="T61" fmla="*/ 136 h 180"/>
                <a:gd name="T62" fmla="*/ 123 w 228"/>
                <a:gd name="T63" fmla="*/ 169 h 180"/>
                <a:gd name="T64" fmla="*/ 116 w 228"/>
                <a:gd name="T65" fmla="*/ 148 h 180"/>
                <a:gd name="T66" fmla="*/ 108 w 228"/>
                <a:gd name="T67" fmla="*/ 168 h 180"/>
                <a:gd name="T68" fmla="*/ 87 w 228"/>
                <a:gd name="T69" fmla="*/ 158 h 180"/>
                <a:gd name="T70" fmla="*/ 82 w 228"/>
                <a:gd name="T71" fmla="*/ 159 h 180"/>
                <a:gd name="T72" fmla="*/ 120 w 228"/>
                <a:gd name="T73" fmla="*/ 180 h 180"/>
                <a:gd name="T74" fmla="*/ 205 w 228"/>
                <a:gd name="T75" fmla="*/ 106 h 180"/>
                <a:gd name="T76" fmla="*/ 148 w 228"/>
                <a:gd name="T77" fmla="*/ 163 h 180"/>
                <a:gd name="T78" fmla="*/ 177 w 228"/>
                <a:gd name="T79" fmla="*/ 144 h 180"/>
                <a:gd name="T80" fmla="*/ 228 w 228"/>
                <a:gd name="T81" fmla="*/ 75 h 180"/>
                <a:gd name="T82" fmla="*/ 198 w 228"/>
                <a:gd name="T83" fmla="*/ 97 h 180"/>
                <a:gd name="T84" fmla="*/ 26 w 228"/>
                <a:gd name="T85" fmla="*/ 157 h 180"/>
                <a:gd name="T86" fmla="*/ 31 w 228"/>
                <a:gd name="T87" fmla="*/ 148 h 180"/>
                <a:gd name="T88" fmla="*/ 183 w 228"/>
                <a:gd name="T89" fmla="*/ 81 h 180"/>
                <a:gd name="T90" fmla="*/ 205 w 228"/>
                <a:gd name="T91" fmla="*/ 5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8" h="180">
                  <a:moveTo>
                    <a:pt x="57" y="137"/>
                  </a:moveTo>
                  <a:cubicBezTo>
                    <a:pt x="47" y="125"/>
                    <a:pt x="42" y="110"/>
                    <a:pt x="41" y="93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8" y="107"/>
                    <a:pt x="70" y="120"/>
                    <a:pt x="74" y="131"/>
                  </a:cubicBezTo>
                  <a:cubicBezTo>
                    <a:pt x="72" y="132"/>
                    <a:pt x="70" y="133"/>
                    <a:pt x="68" y="134"/>
                  </a:cubicBezTo>
                  <a:cubicBezTo>
                    <a:pt x="74" y="132"/>
                    <a:pt x="80" y="130"/>
                    <a:pt x="86" y="128"/>
                  </a:cubicBezTo>
                  <a:cubicBezTo>
                    <a:pt x="84" y="128"/>
                    <a:pt x="83" y="129"/>
                    <a:pt x="81" y="129"/>
                  </a:cubicBezTo>
                  <a:cubicBezTo>
                    <a:pt x="78" y="119"/>
                    <a:pt x="75" y="106"/>
                    <a:pt x="75" y="93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9" y="114"/>
                    <a:pt x="121" y="113"/>
                    <a:pt x="123" y="112"/>
                  </a:cubicBezTo>
                  <a:cubicBezTo>
                    <a:pt x="123" y="93"/>
                    <a:pt x="123" y="93"/>
                    <a:pt x="123" y="93"/>
                  </a:cubicBezTo>
                  <a:cubicBezTo>
                    <a:pt x="153" y="93"/>
                    <a:pt x="153" y="93"/>
                    <a:pt x="153" y="93"/>
                  </a:cubicBezTo>
                  <a:cubicBezTo>
                    <a:pt x="157" y="91"/>
                    <a:pt x="160" y="89"/>
                    <a:pt x="163" y="86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36" y="55"/>
                    <a:pt x="148" y="54"/>
                    <a:pt x="159" y="50"/>
                  </a:cubicBezTo>
                  <a:cubicBezTo>
                    <a:pt x="162" y="61"/>
                    <a:pt x="164" y="73"/>
                    <a:pt x="164" y="86"/>
                  </a:cubicBezTo>
                  <a:cubicBezTo>
                    <a:pt x="167" y="84"/>
                    <a:pt x="169" y="82"/>
                    <a:pt x="171" y="80"/>
                  </a:cubicBezTo>
                  <a:cubicBezTo>
                    <a:pt x="170" y="69"/>
                    <a:pt x="168" y="58"/>
                    <a:pt x="165" y="48"/>
                  </a:cubicBezTo>
                  <a:cubicBezTo>
                    <a:pt x="171" y="46"/>
                    <a:pt x="177" y="44"/>
                    <a:pt x="181" y="41"/>
                  </a:cubicBezTo>
                  <a:cubicBezTo>
                    <a:pt x="184" y="44"/>
                    <a:pt x="185" y="46"/>
                    <a:pt x="187" y="49"/>
                  </a:cubicBezTo>
                  <a:cubicBezTo>
                    <a:pt x="190" y="47"/>
                    <a:pt x="194" y="46"/>
                    <a:pt x="197" y="45"/>
                  </a:cubicBezTo>
                  <a:cubicBezTo>
                    <a:pt x="182" y="18"/>
                    <a:pt x="153" y="0"/>
                    <a:pt x="120" y="0"/>
                  </a:cubicBezTo>
                  <a:cubicBezTo>
                    <a:pt x="70" y="0"/>
                    <a:pt x="30" y="40"/>
                    <a:pt x="30" y="90"/>
                  </a:cubicBezTo>
                  <a:cubicBezTo>
                    <a:pt x="30" y="108"/>
                    <a:pt x="35" y="125"/>
                    <a:pt x="45" y="139"/>
                  </a:cubicBezTo>
                  <a:cubicBezTo>
                    <a:pt x="49" y="139"/>
                    <a:pt x="52" y="138"/>
                    <a:pt x="57" y="137"/>
                  </a:cubicBezTo>
                  <a:close/>
                  <a:moveTo>
                    <a:pt x="177" y="35"/>
                  </a:moveTo>
                  <a:cubicBezTo>
                    <a:pt x="172" y="38"/>
                    <a:pt x="168" y="40"/>
                    <a:pt x="163" y="41"/>
                  </a:cubicBezTo>
                  <a:cubicBezTo>
                    <a:pt x="159" y="31"/>
                    <a:pt x="154" y="23"/>
                    <a:pt x="148" y="16"/>
                  </a:cubicBezTo>
                  <a:cubicBezTo>
                    <a:pt x="159" y="20"/>
                    <a:pt x="169" y="27"/>
                    <a:pt x="177" y="35"/>
                  </a:cubicBezTo>
                  <a:close/>
                  <a:moveTo>
                    <a:pt x="123" y="11"/>
                  </a:moveTo>
                  <a:cubicBezTo>
                    <a:pt x="126" y="11"/>
                    <a:pt x="128" y="11"/>
                    <a:pt x="131" y="12"/>
                  </a:cubicBezTo>
                  <a:cubicBezTo>
                    <a:pt x="141" y="17"/>
                    <a:pt x="150" y="28"/>
                    <a:pt x="156" y="44"/>
                  </a:cubicBezTo>
                  <a:cubicBezTo>
                    <a:pt x="146" y="46"/>
                    <a:pt x="135" y="48"/>
                    <a:pt x="123" y="48"/>
                  </a:cubicBezTo>
                  <a:lnTo>
                    <a:pt x="123" y="11"/>
                  </a:lnTo>
                  <a:close/>
                  <a:moveTo>
                    <a:pt x="116" y="86"/>
                  </a:moveTo>
                  <a:cubicBezTo>
                    <a:pt x="75" y="86"/>
                    <a:pt x="75" y="86"/>
                    <a:pt x="75" y="86"/>
                  </a:cubicBezTo>
                  <a:cubicBezTo>
                    <a:pt x="75" y="73"/>
                    <a:pt x="78" y="61"/>
                    <a:pt x="81" y="50"/>
                  </a:cubicBezTo>
                  <a:cubicBezTo>
                    <a:pt x="92" y="54"/>
                    <a:pt x="104" y="55"/>
                    <a:pt x="116" y="56"/>
                  </a:cubicBezTo>
                  <a:lnTo>
                    <a:pt x="116" y="86"/>
                  </a:lnTo>
                  <a:close/>
                  <a:moveTo>
                    <a:pt x="108" y="12"/>
                  </a:moveTo>
                  <a:cubicBezTo>
                    <a:pt x="111" y="11"/>
                    <a:pt x="113" y="11"/>
                    <a:pt x="116" y="11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04" y="48"/>
                    <a:pt x="93" y="46"/>
                    <a:pt x="83" y="44"/>
                  </a:cubicBezTo>
                  <a:cubicBezTo>
                    <a:pt x="89" y="28"/>
                    <a:pt x="98" y="17"/>
                    <a:pt x="108" y="12"/>
                  </a:cubicBezTo>
                  <a:close/>
                  <a:moveTo>
                    <a:pt x="91" y="16"/>
                  </a:moveTo>
                  <a:cubicBezTo>
                    <a:pt x="85" y="23"/>
                    <a:pt x="80" y="31"/>
                    <a:pt x="76" y="41"/>
                  </a:cubicBezTo>
                  <a:cubicBezTo>
                    <a:pt x="72" y="40"/>
                    <a:pt x="67" y="38"/>
                    <a:pt x="63" y="35"/>
                  </a:cubicBezTo>
                  <a:cubicBezTo>
                    <a:pt x="71" y="27"/>
                    <a:pt x="80" y="20"/>
                    <a:pt x="91" y="16"/>
                  </a:cubicBezTo>
                  <a:close/>
                  <a:moveTo>
                    <a:pt x="58" y="41"/>
                  </a:moveTo>
                  <a:cubicBezTo>
                    <a:pt x="63" y="44"/>
                    <a:pt x="68" y="46"/>
                    <a:pt x="74" y="48"/>
                  </a:cubicBezTo>
                  <a:cubicBezTo>
                    <a:pt x="70" y="60"/>
                    <a:pt x="68" y="73"/>
                    <a:pt x="68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2" y="69"/>
                    <a:pt x="48" y="53"/>
                    <a:pt x="58" y="41"/>
                  </a:cubicBezTo>
                  <a:close/>
                  <a:moveTo>
                    <a:pt x="199" y="106"/>
                  </a:moveTo>
                  <a:cubicBezTo>
                    <a:pt x="198" y="106"/>
                    <a:pt x="197" y="107"/>
                    <a:pt x="196" y="108"/>
                  </a:cubicBezTo>
                  <a:cubicBezTo>
                    <a:pt x="194" y="119"/>
                    <a:pt x="189" y="130"/>
                    <a:pt x="181" y="139"/>
                  </a:cubicBezTo>
                  <a:cubicBezTo>
                    <a:pt x="177" y="136"/>
                    <a:pt x="171" y="134"/>
                    <a:pt x="165" y="131"/>
                  </a:cubicBezTo>
                  <a:cubicBezTo>
                    <a:pt x="166" y="130"/>
                    <a:pt x="166" y="128"/>
                    <a:pt x="167" y="126"/>
                  </a:cubicBezTo>
                  <a:cubicBezTo>
                    <a:pt x="161" y="129"/>
                    <a:pt x="156" y="132"/>
                    <a:pt x="150" y="135"/>
                  </a:cubicBezTo>
                  <a:cubicBezTo>
                    <a:pt x="152" y="135"/>
                    <a:pt x="154" y="136"/>
                    <a:pt x="156" y="136"/>
                  </a:cubicBezTo>
                  <a:cubicBezTo>
                    <a:pt x="150" y="152"/>
                    <a:pt x="141" y="163"/>
                    <a:pt x="131" y="168"/>
                  </a:cubicBezTo>
                  <a:cubicBezTo>
                    <a:pt x="128" y="168"/>
                    <a:pt x="126" y="169"/>
                    <a:pt x="123" y="169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1" y="147"/>
                    <a:pt x="118" y="147"/>
                    <a:pt x="116" y="148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3" y="169"/>
                    <a:pt x="111" y="168"/>
                    <a:pt x="108" y="168"/>
                  </a:cubicBezTo>
                  <a:cubicBezTo>
                    <a:pt x="103" y="165"/>
                    <a:pt x="98" y="161"/>
                    <a:pt x="94" y="156"/>
                  </a:cubicBezTo>
                  <a:cubicBezTo>
                    <a:pt x="91" y="156"/>
                    <a:pt x="89" y="157"/>
                    <a:pt x="87" y="158"/>
                  </a:cubicBezTo>
                  <a:cubicBezTo>
                    <a:pt x="88" y="160"/>
                    <a:pt x="90" y="162"/>
                    <a:pt x="91" y="163"/>
                  </a:cubicBezTo>
                  <a:cubicBezTo>
                    <a:pt x="88" y="162"/>
                    <a:pt x="85" y="161"/>
                    <a:pt x="82" y="159"/>
                  </a:cubicBezTo>
                  <a:cubicBezTo>
                    <a:pt x="77" y="160"/>
                    <a:pt x="72" y="161"/>
                    <a:pt x="67" y="162"/>
                  </a:cubicBezTo>
                  <a:cubicBezTo>
                    <a:pt x="82" y="173"/>
                    <a:pt x="100" y="180"/>
                    <a:pt x="120" y="180"/>
                  </a:cubicBezTo>
                  <a:cubicBezTo>
                    <a:pt x="164" y="180"/>
                    <a:pt x="200" y="148"/>
                    <a:pt x="208" y="106"/>
                  </a:cubicBezTo>
                  <a:cubicBezTo>
                    <a:pt x="207" y="106"/>
                    <a:pt x="206" y="106"/>
                    <a:pt x="205" y="106"/>
                  </a:cubicBezTo>
                  <a:cubicBezTo>
                    <a:pt x="203" y="106"/>
                    <a:pt x="201" y="106"/>
                    <a:pt x="199" y="106"/>
                  </a:cubicBezTo>
                  <a:close/>
                  <a:moveTo>
                    <a:pt x="148" y="163"/>
                  </a:moveTo>
                  <a:cubicBezTo>
                    <a:pt x="154" y="157"/>
                    <a:pt x="159" y="148"/>
                    <a:pt x="163" y="138"/>
                  </a:cubicBezTo>
                  <a:cubicBezTo>
                    <a:pt x="168" y="140"/>
                    <a:pt x="172" y="142"/>
                    <a:pt x="177" y="144"/>
                  </a:cubicBezTo>
                  <a:cubicBezTo>
                    <a:pt x="169" y="153"/>
                    <a:pt x="159" y="159"/>
                    <a:pt x="148" y="163"/>
                  </a:cubicBezTo>
                  <a:close/>
                  <a:moveTo>
                    <a:pt x="228" y="75"/>
                  </a:moveTo>
                  <a:cubicBezTo>
                    <a:pt x="228" y="88"/>
                    <a:pt x="218" y="98"/>
                    <a:pt x="205" y="98"/>
                  </a:cubicBezTo>
                  <a:cubicBezTo>
                    <a:pt x="202" y="98"/>
                    <a:pt x="200" y="98"/>
                    <a:pt x="198" y="97"/>
                  </a:cubicBezTo>
                  <a:cubicBezTo>
                    <a:pt x="182" y="109"/>
                    <a:pt x="162" y="121"/>
                    <a:pt x="138" y="131"/>
                  </a:cubicBezTo>
                  <a:cubicBezTo>
                    <a:pt x="88" y="153"/>
                    <a:pt x="41" y="161"/>
                    <a:pt x="26" y="157"/>
                  </a:cubicBezTo>
                  <a:cubicBezTo>
                    <a:pt x="0" y="151"/>
                    <a:pt x="31" y="122"/>
                    <a:pt x="31" y="122"/>
                  </a:cubicBezTo>
                  <a:cubicBezTo>
                    <a:pt x="31" y="122"/>
                    <a:pt x="15" y="148"/>
                    <a:pt x="31" y="148"/>
                  </a:cubicBezTo>
                  <a:cubicBezTo>
                    <a:pt x="55" y="149"/>
                    <a:pt x="103" y="132"/>
                    <a:pt x="131" y="117"/>
                  </a:cubicBezTo>
                  <a:cubicBezTo>
                    <a:pt x="153" y="104"/>
                    <a:pt x="170" y="92"/>
                    <a:pt x="183" y="81"/>
                  </a:cubicBezTo>
                  <a:cubicBezTo>
                    <a:pt x="182" y="79"/>
                    <a:pt x="182" y="77"/>
                    <a:pt x="182" y="75"/>
                  </a:cubicBezTo>
                  <a:cubicBezTo>
                    <a:pt x="182" y="62"/>
                    <a:pt x="192" y="52"/>
                    <a:pt x="205" y="52"/>
                  </a:cubicBezTo>
                  <a:cubicBezTo>
                    <a:pt x="218" y="52"/>
                    <a:pt x="228" y="62"/>
                    <a:pt x="228" y="7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250302" y="4476706"/>
              <a:ext cx="220027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250302" y="5322290"/>
              <a:ext cx="220027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íşļiḋê"/>
          <p:cNvSpPr txBox="1"/>
          <p:nvPr/>
        </p:nvSpPr>
        <p:spPr bwMode="auto">
          <a:xfrm>
            <a:off x="8749033" y="2149536"/>
            <a:ext cx="2285447" cy="624974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>
                <a:cs typeface="+mn-ea"/>
                <a:sym typeface="+mn-lt"/>
              </a:rPr>
              <a:t>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90659" y="2231190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014550" y="2180129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89554" y="2340546"/>
            <a:ext cx="2983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083908" y="4034008"/>
            <a:ext cx="1602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0E477F"/>
                </a:solidFill>
                <a:cs typeface="+mn-ea"/>
                <a:sym typeface="+mn-lt"/>
              </a:rPr>
              <a:t>商业计划书</a:t>
            </a:r>
            <a:endParaRPr lang="zh-CN" altLang="en-US" sz="20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083908" y="4783211"/>
            <a:ext cx="1602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0E477F"/>
                </a:solidFill>
                <a:cs typeface="+mn-ea"/>
                <a:sym typeface="+mn-lt"/>
              </a:rPr>
              <a:t>商业计划书</a:t>
            </a:r>
            <a:endParaRPr lang="zh-CN" altLang="en-US" sz="20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080530" y="5408538"/>
            <a:ext cx="1602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0E477F"/>
                </a:solidFill>
                <a:cs typeface="+mn-ea"/>
                <a:sym typeface="+mn-lt"/>
              </a:rPr>
              <a:t>商业计划书</a:t>
            </a:r>
            <a:endParaRPr lang="zh-CN" altLang="en-US" sz="20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0" name="íSľîḑê"/>
          <p:cNvSpPr/>
          <p:nvPr/>
        </p:nvSpPr>
        <p:spPr>
          <a:xfrm>
            <a:off x="4877644" y="3364306"/>
            <a:ext cx="2165995" cy="2165995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1" name="íSľîḑê"/>
          <p:cNvSpPr/>
          <p:nvPr/>
        </p:nvSpPr>
        <p:spPr>
          <a:xfrm>
            <a:off x="9104053" y="3294386"/>
            <a:ext cx="2165995" cy="2165995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43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44" name="矩形: 圆角 43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988668" y="3868051"/>
            <a:ext cx="19791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228002" y="3858614"/>
            <a:ext cx="19791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5" grpId="0"/>
      <p:bldP spid="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îś1îḍê"/>
          <p:cNvSpPr/>
          <p:nvPr/>
        </p:nvSpPr>
        <p:spPr>
          <a:xfrm rot="7627868" flipV="1">
            <a:off x="4297153" y="1668544"/>
            <a:ext cx="3563810" cy="3563810"/>
          </a:xfrm>
          <a:prstGeom prst="arc">
            <a:avLst>
              <a:gd name="adj1" fmla="val 18978124"/>
              <a:gd name="adj2" fmla="val 1115146"/>
            </a:avLst>
          </a:prstGeom>
          <a:ln w="22225"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297153" y="1830747"/>
            <a:ext cx="3563810" cy="3563810"/>
            <a:chOff x="4297153" y="1668544"/>
            <a:chExt cx="3563810" cy="3563810"/>
          </a:xfrm>
        </p:grpSpPr>
        <p:sp>
          <p:nvSpPr>
            <p:cNvPr id="5" name="ïŝľîďê"/>
            <p:cNvSpPr/>
            <p:nvPr/>
          </p:nvSpPr>
          <p:spPr bwMode="auto">
            <a:xfrm>
              <a:off x="4583148" y="1954539"/>
              <a:ext cx="2991820" cy="2991821"/>
            </a:xfrm>
            <a:prstGeom prst="ellipse">
              <a:avLst/>
            </a:prstGeom>
            <a:solidFill>
              <a:srgbClr val="0E477F"/>
            </a:solidFill>
            <a:ln>
              <a:noFill/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rgbClr val="0E477F"/>
                </a:solidFill>
                <a:cs typeface="+mn-ea"/>
                <a:sym typeface="+mn-lt"/>
              </a:endParaRPr>
            </a:p>
          </p:txBody>
        </p:sp>
        <p:sp>
          <p:nvSpPr>
            <p:cNvPr id="110" name="iṧḷîďé"/>
            <p:cNvSpPr/>
            <p:nvPr/>
          </p:nvSpPr>
          <p:spPr>
            <a:xfrm rot="21127868" flipV="1">
              <a:off x="4297153" y="1668544"/>
              <a:ext cx="3563810" cy="3563810"/>
            </a:xfrm>
            <a:prstGeom prst="arc">
              <a:avLst>
                <a:gd name="adj1" fmla="val 17027755"/>
                <a:gd name="adj2" fmla="val 20549966"/>
              </a:avLst>
            </a:prstGeom>
            <a:solidFill>
              <a:srgbClr val="0E477F"/>
            </a:solidFill>
            <a:ln>
              <a:noFill/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0E477F"/>
                </a:solidFill>
                <a:cs typeface="+mn-ea"/>
                <a:sym typeface="+mn-lt"/>
              </a:endParaRPr>
            </a:p>
          </p:txBody>
        </p:sp>
        <p:sp>
          <p:nvSpPr>
            <p:cNvPr id="111" name="îšḻíḓè"/>
            <p:cNvSpPr/>
            <p:nvPr/>
          </p:nvSpPr>
          <p:spPr>
            <a:xfrm rot="14827868" flipV="1">
              <a:off x="4297153" y="1668544"/>
              <a:ext cx="3563810" cy="3563810"/>
            </a:xfrm>
            <a:prstGeom prst="arc">
              <a:avLst>
                <a:gd name="adj1" fmla="val 15286709"/>
                <a:gd name="adj2" fmla="val 3627926"/>
              </a:avLst>
            </a:prstGeom>
            <a:solidFill>
              <a:srgbClr val="0E477F"/>
            </a:solidFill>
            <a:ln>
              <a:noFill/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0E477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íşḻîďè"/>
          <p:cNvSpPr/>
          <p:nvPr/>
        </p:nvSpPr>
        <p:spPr>
          <a:xfrm>
            <a:off x="3405453" y="2101427"/>
            <a:ext cx="302706" cy="316236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3" name="îṧlíḍe"/>
          <p:cNvSpPr/>
          <p:nvPr/>
        </p:nvSpPr>
        <p:spPr>
          <a:xfrm>
            <a:off x="3405453" y="4164419"/>
            <a:ext cx="302706" cy="316236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0" name="ïṥļîďê"/>
          <p:cNvSpPr/>
          <p:nvPr/>
        </p:nvSpPr>
        <p:spPr>
          <a:xfrm>
            <a:off x="8215916" y="2101427"/>
            <a:ext cx="302706" cy="316236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17" name="îsľïdè"/>
          <p:cNvSpPr/>
          <p:nvPr/>
        </p:nvSpPr>
        <p:spPr>
          <a:xfrm>
            <a:off x="8215916" y="4164419"/>
            <a:ext cx="302706" cy="316236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24066" y="3791471"/>
            <a:ext cx="3729591" cy="0"/>
          </a:xfrm>
          <a:prstGeom prst="line">
            <a:avLst/>
          </a:prstGeom>
          <a:ln w="3175" cap="rnd">
            <a:solidFill>
              <a:srgbClr val="0E477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01167" y="2123413"/>
            <a:ext cx="26762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5671" y="4164419"/>
            <a:ext cx="26762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8215916" y="3680470"/>
            <a:ext cx="3729591" cy="0"/>
          </a:xfrm>
          <a:prstGeom prst="line">
            <a:avLst/>
          </a:prstGeom>
          <a:ln w="3175" cap="rnd">
            <a:solidFill>
              <a:srgbClr val="0E477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8670337" y="1954539"/>
            <a:ext cx="26762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654841" y="3995545"/>
            <a:ext cx="26762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2" name="îṡļíḋê"/>
          <p:cNvSpPr/>
          <p:nvPr/>
        </p:nvSpPr>
        <p:spPr>
          <a:xfrm>
            <a:off x="5462674" y="2855893"/>
            <a:ext cx="1304211" cy="1513518"/>
          </a:xfrm>
          <a:custGeom>
            <a:avLst/>
            <a:gdLst>
              <a:gd name="T0" fmla="*/ 105 w 450"/>
              <a:gd name="T1" fmla="*/ 204 h 523"/>
              <a:gd name="T2" fmla="*/ 116 w 450"/>
              <a:gd name="T3" fmla="*/ 223 h 523"/>
              <a:gd name="T4" fmla="*/ 236 w 450"/>
              <a:gd name="T5" fmla="*/ 328 h 523"/>
              <a:gd name="T6" fmla="*/ 354 w 450"/>
              <a:gd name="T7" fmla="*/ 222 h 523"/>
              <a:gd name="T8" fmla="*/ 364 w 450"/>
              <a:gd name="T9" fmla="*/ 203 h 523"/>
              <a:gd name="T10" fmla="*/ 367 w 450"/>
              <a:gd name="T11" fmla="*/ 198 h 523"/>
              <a:gd name="T12" fmla="*/ 362 w 450"/>
              <a:gd name="T13" fmla="*/ 160 h 523"/>
              <a:gd name="T14" fmla="*/ 362 w 450"/>
              <a:gd name="T15" fmla="*/ 158 h 523"/>
              <a:gd name="T16" fmla="*/ 234 w 450"/>
              <a:gd name="T17" fmla="*/ 0 h 523"/>
              <a:gd name="T18" fmla="*/ 108 w 450"/>
              <a:gd name="T19" fmla="*/ 159 h 523"/>
              <a:gd name="T20" fmla="*/ 108 w 450"/>
              <a:gd name="T21" fmla="*/ 161 h 523"/>
              <a:gd name="T22" fmla="*/ 103 w 450"/>
              <a:gd name="T23" fmla="*/ 198 h 523"/>
              <a:gd name="T24" fmla="*/ 105 w 450"/>
              <a:gd name="T25" fmla="*/ 204 h 523"/>
              <a:gd name="T26" fmla="*/ 351 w 450"/>
              <a:gd name="T27" fmla="*/ 190 h 523"/>
              <a:gd name="T28" fmla="*/ 348 w 450"/>
              <a:gd name="T29" fmla="*/ 197 h 523"/>
              <a:gd name="T30" fmla="*/ 342 w 450"/>
              <a:gd name="T31" fmla="*/ 210 h 523"/>
              <a:gd name="T32" fmla="*/ 338 w 450"/>
              <a:gd name="T33" fmla="*/ 215 h 523"/>
              <a:gd name="T34" fmla="*/ 236 w 450"/>
              <a:gd name="T35" fmla="*/ 310 h 523"/>
              <a:gd name="T36" fmla="*/ 131 w 450"/>
              <a:gd name="T37" fmla="*/ 215 h 523"/>
              <a:gd name="T38" fmla="*/ 127 w 450"/>
              <a:gd name="T39" fmla="*/ 210 h 523"/>
              <a:gd name="T40" fmla="*/ 121 w 450"/>
              <a:gd name="T41" fmla="*/ 197 h 523"/>
              <a:gd name="T42" fmla="*/ 118 w 450"/>
              <a:gd name="T43" fmla="*/ 191 h 523"/>
              <a:gd name="T44" fmla="*/ 119 w 450"/>
              <a:gd name="T45" fmla="*/ 174 h 523"/>
              <a:gd name="T46" fmla="*/ 119 w 450"/>
              <a:gd name="T47" fmla="*/ 174 h 523"/>
              <a:gd name="T48" fmla="*/ 124 w 450"/>
              <a:gd name="T49" fmla="*/ 170 h 523"/>
              <a:gd name="T50" fmla="*/ 144 w 450"/>
              <a:gd name="T51" fmla="*/ 173 h 523"/>
              <a:gd name="T52" fmla="*/ 149 w 450"/>
              <a:gd name="T53" fmla="*/ 170 h 523"/>
              <a:gd name="T54" fmla="*/ 162 w 450"/>
              <a:gd name="T55" fmla="*/ 141 h 523"/>
              <a:gd name="T56" fmla="*/ 275 w 450"/>
              <a:gd name="T57" fmla="*/ 156 h 523"/>
              <a:gd name="T58" fmla="*/ 308 w 450"/>
              <a:gd name="T59" fmla="*/ 153 h 523"/>
              <a:gd name="T60" fmla="*/ 316 w 450"/>
              <a:gd name="T61" fmla="*/ 172 h 523"/>
              <a:gd name="T62" fmla="*/ 320 w 450"/>
              <a:gd name="T63" fmla="*/ 175 h 523"/>
              <a:gd name="T64" fmla="*/ 321 w 450"/>
              <a:gd name="T65" fmla="*/ 175 h 523"/>
              <a:gd name="T66" fmla="*/ 345 w 450"/>
              <a:gd name="T67" fmla="*/ 168 h 523"/>
              <a:gd name="T68" fmla="*/ 350 w 450"/>
              <a:gd name="T69" fmla="*/ 173 h 523"/>
              <a:gd name="T70" fmla="*/ 350 w 450"/>
              <a:gd name="T71" fmla="*/ 173 h 523"/>
              <a:gd name="T72" fmla="*/ 351 w 450"/>
              <a:gd name="T73" fmla="*/ 190 h 523"/>
              <a:gd name="T74" fmla="*/ 450 w 450"/>
              <a:gd name="T75" fmla="*/ 513 h 523"/>
              <a:gd name="T76" fmla="*/ 441 w 450"/>
              <a:gd name="T77" fmla="*/ 522 h 523"/>
              <a:gd name="T78" fmla="*/ 30 w 450"/>
              <a:gd name="T79" fmla="*/ 523 h 523"/>
              <a:gd name="T80" fmla="*/ 21 w 450"/>
              <a:gd name="T81" fmla="*/ 515 h 523"/>
              <a:gd name="T82" fmla="*/ 50 w 450"/>
              <a:gd name="T83" fmla="*/ 376 h 523"/>
              <a:gd name="T84" fmla="*/ 62 w 450"/>
              <a:gd name="T85" fmla="*/ 394 h 523"/>
              <a:gd name="T86" fmla="*/ 63 w 450"/>
              <a:gd name="T87" fmla="*/ 395 h 523"/>
              <a:gd name="T88" fmla="*/ 64 w 450"/>
              <a:gd name="T89" fmla="*/ 396 h 523"/>
              <a:gd name="T90" fmla="*/ 108 w 450"/>
              <a:gd name="T91" fmla="*/ 413 h 523"/>
              <a:gd name="T92" fmla="*/ 176 w 450"/>
              <a:gd name="T93" fmla="*/ 375 h 523"/>
              <a:gd name="T94" fmla="*/ 183 w 450"/>
              <a:gd name="T95" fmla="*/ 359 h 523"/>
              <a:gd name="T96" fmla="*/ 179 w 450"/>
              <a:gd name="T97" fmla="*/ 343 h 523"/>
              <a:gd name="T98" fmla="*/ 235 w 450"/>
              <a:gd name="T99" fmla="*/ 352 h 523"/>
              <a:gd name="T100" fmla="*/ 343 w 450"/>
              <a:gd name="T101" fmla="*/ 311 h 523"/>
              <a:gd name="T102" fmla="*/ 354 w 450"/>
              <a:gd name="T103" fmla="*/ 309 h 523"/>
              <a:gd name="T104" fmla="*/ 450 w 450"/>
              <a:gd name="T105" fmla="*/ 513 h 523"/>
              <a:gd name="T106" fmla="*/ 76 w 450"/>
              <a:gd name="T107" fmla="*/ 384 h 523"/>
              <a:gd name="T108" fmla="*/ 1 w 450"/>
              <a:gd name="T109" fmla="*/ 205 h 523"/>
              <a:gd name="T110" fmla="*/ 71 w 450"/>
              <a:gd name="T111" fmla="*/ 158 h 523"/>
              <a:gd name="T112" fmla="*/ 86 w 450"/>
              <a:gd name="T113" fmla="*/ 213 h 523"/>
              <a:gd name="T114" fmla="*/ 55 w 450"/>
              <a:gd name="T115" fmla="*/ 224 h 523"/>
              <a:gd name="T116" fmla="*/ 105 w 450"/>
              <a:gd name="T117" fmla="*/ 332 h 523"/>
              <a:gd name="T118" fmla="*/ 132 w 450"/>
              <a:gd name="T119" fmla="*/ 315 h 523"/>
              <a:gd name="T120" fmla="*/ 164 w 450"/>
              <a:gd name="T121" fmla="*/ 362 h 523"/>
              <a:gd name="T122" fmla="*/ 76 w 450"/>
              <a:gd name="T123" fmla="*/ 384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523">
                <a:moveTo>
                  <a:pt x="105" y="204"/>
                </a:moveTo>
                <a:cubicBezTo>
                  <a:pt x="109" y="213"/>
                  <a:pt x="112" y="219"/>
                  <a:pt x="116" y="223"/>
                </a:cubicBezTo>
                <a:cubicBezTo>
                  <a:pt x="135" y="285"/>
                  <a:pt x="184" y="328"/>
                  <a:pt x="236" y="328"/>
                </a:cubicBezTo>
                <a:cubicBezTo>
                  <a:pt x="287" y="327"/>
                  <a:pt x="336" y="284"/>
                  <a:pt x="354" y="222"/>
                </a:cubicBezTo>
                <a:cubicBezTo>
                  <a:pt x="358" y="218"/>
                  <a:pt x="361" y="212"/>
                  <a:pt x="364" y="203"/>
                </a:cubicBezTo>
                <a:cubicBezTo>
                  <a:pt x="365" y="201"/>
                  <a:pt x="366" y="199"/>
                  <a:pt x="367" y="198"/>
                </a:cubicBezTo>
                <a:cubicBezTo>
                  <a:pt x="374" y="183"/>
                  <a:pt x="371" y="167"/>
                  <a:pt x="362" y="160"/>
                </a:cubicBezTo>
                <a:lnTo>
                  <a:pt x="362" y="158"/>
                </a:lnTo>
                <a:cubicBezTo>
                  <a:pt x="361" y="82"/>
                  <a:pt x="351" y="0"/>
                  <a:pt x="234" y="0"/>
                </a:cubicBezTo>
                <a:cubicBezTo>
                  <a:pt x="117" y="0"/>
                  <a:pt x="107" y="79"/>
                  <a:pt x="108" y="159"/>
                </a:cubicBezTo>
                <a:cubicBezTo>
                  <a:pt x="108" y="160"/>
                  <a:pt x="108" y="160"/>
                  <a:pt x="108" y="161"/>
                </a:cubicBezTo>
                <a:cubicBezTo>
                  <a:pt x="98" y="168"/>
                  <a:pt x="95" y="184"/>
                  <a:pt x="103" y="198"/>
                </a:cubicBezTo>
                <a:cubicBezTo>
                  <a:pt x="103" y="200"/>
                  <a:pt x="104" y="202"/>
                  <a:pt x="105" y="204"/>
                </a:cubicBezTo>
                <a:close/>
                <a:moveTo>
                  <a:pt x="351" y="190"/>
                </a:moveTo>
                <a:cubicBezTo>
                  <a:pt x="350" y="192"/>
                  <a:pt x="349" y="194"/>
                  <a:pt x="348" y="197"/>
                </a:cubicBezTo>
                <a:cubicBezTo>
                  <a:pt x="347" y="200"/>
                  <a:pt x="344" y="208"/>
                  <a:pt x="342" y="210"/>
                </a:cubicBezTo>
                <a:cubicBezTo>
                  <a:pt x="340" y="211"/>
                  <a:pt x="339" y="213"/>
                  <a:pt x="338" y="215"/>
                </a:cubicBezTo>
                <a:cubicBezTo>
                  <a:pt x="323" y="271"/>
                  <a:pt x="280" y="310"/>
                  <a:pt x="236" y="310"/>
                </a:cubicBezTo>
                <a:cubicBezTo>
                  <a:pt x="190" y="310"/>
                  <a:pt x="148" y="271"/>
                  <a:pt x="131" y="215"/>
                </a:cubicBezTo>
                <a:cubicBezTo>
                  <a:pt x="131" y="213"/>
                  <a:pt x="129" y="211"/>
                  <a:pt x="127" y="210"/>
                </a:cubicBezTo>
                <a:cubicBezTo>
                  <a:pt x="126" y="208"/>
                  <a:pt x="123" y="201"/>
                  <a:pt x="121" y="197"/>
                </a:cubicBezTo>
                <a:cubicBezTo>
                  <a:pt x="120" y="195"/>
                  <a:pt x="119" y="193"/>
                  <a:pt x="118" y="191"/>
                </a:cubicBezTo>
                <a:cubicBezTo>
                  <a:pt x="114" y="183"/>
                  <a:pt x="115" y="175"/>
                  <a:pt x="119" y="174"/>
                </a:cubicBezTo>
                <a:lnTo>
                  <a:pt x="119" y="174"/>
                </a:lnTo>
                <a:cubicBezTo>
                  <a:pt x="121" y="173"/>
                  <a:pt x="123" y="171"/>
                  <a:pt x="124" y="170"/>
                </a:cubicBezTo>
                <a:lnTo>
                  <a:pt x="144" y="173"/>
                </a:lnTo>
                <a:cubicBezTo>
                  <a:pt x="146" y="173"/>
                  <a:pt x="148" y="172"/>
                  <a:pt x="149" y="170"/>
                </a:cubicBezTo>
                <a:lnTo>
                  <a:pt x="162" y="141"/>
                </a:lnTo>
                <a:cubicBezTo>
                  <a:pt x="176" y="144"/>
                  <a:pt x="231" y="157"/>
                  <a:pt x="275" y="156"/>
                </a:cubicBezTo>
                <a:cubicBezTo>
                  <a:pt x="288" y="156"/>
                  <a:pt x="299" y="155"/>
                  <a:pt x="308" y="153"/>
                </a:cubicBezTo>
                <a:lnTo>
                  <a:pt x="316" y="172"/>
                </a:lnTo>
                <a:cubicBezTo>
                  <a:pt x="317" y="174"/>
                  <a:pt x="318" y="175"/>
                  <a:pt x="320" y="175"/>
                </a:cubicBezTo>
                <a:cubicBezTo>
                  <a:pt x="320" y="175"/>
                  <a:pt x="321" y="175"/>
                  <a:pt x="321" y="175"/>
                </a:cubicBezTo>
                <a:lnTo>
                  <a:pt x="345" y="168"/>
                </a:lnTo>
                <a:cubicBezTo>
                  <a:pt x="346" y="170"/>
                  <a:pt x="348" y="172"/>
                  <a:pt x="350" y="173"/>
                </a:cubicBezTo>
                <a:lnTo>
                  <a:pt x="350" y="173"/>
                </a:lnTo>
                <a:cubicBezTo>
                  <a:pt x="354" y="175"/>
                  <a:pt x="355" y="182"/>
                  <a:pt x="351" y="190"/>
                </a:cubicBezTo>
                <a:close/>
                <a:moveTo>
                  <a:pt x="450" y="513"/>
                </a:moveTo>
                <a:cubicBezTo>
                  <a:pt x="450" y="518"/>
                  <a:pt x="446" y="522"/>
                  <a:pt x="441" y="522"/>
                </a:cubicBezTo>
                <a:lnTo>
                  <a:pt x="30" y="523"/>
                </a:lnTo>
                <a:cubicBezTo>
                  <a:pt x="25" y="523"/>
                  <a:pt x="22" y="519"/>
                  <a:pt x="21" y="515"/>
                </a:cubicBezTo>
                <a:cubicBezTo>
                  <a:pt x="21" y="459"/>
                  <a:pt x="31" y="412"/>
                  <a:pt x="50" y="376"/>
                </a:cubicBezTo>
                <a:cubicBezTo>
                  <a:pt x="54" y="382"/>
                  <a:pt x="58" y="388"/>
                  <a:pt x="62" y="394"/>
                </a:cubicBezTo>
                <a:lnTo>
                  <a:pt x="63" y="395"/>
                </a:lnTo>
                <a:lnTo>
                  <a:pt x="64" y="396"/>
                </a:lnTo>
                <a:cubicBezTo>
                  <a:pt x="65" y="397"/>
                  <a:pt x="81" y="413"/>
                  <a:pt x="108" y="413"/>
                </a:cubicBezTo>
                <a:cubicBezTo>
                  <a:pt x="132" y="413"/>
                  <a:pt x="155" y="400"/>
                  <a:pt x="176" y="375"/>
                </a:cubicBezTo>
                <a:cubicBezTo>
                  <a:pt x="180" y="371"/>
                  <a:pt x="182" y="365"/>
                  <a:pt x="183" y="359"/>
                </a:cubicBezTo>
                <a:cubicBezTo>
                  <a:pt x="183" y="354"/>
                  <a:pt x="182" y="349"/>
                  <a:pt x="179" y="343"/>
                </a:cubicBezTo>
                <a:cubicBezTo>
                  <a:pt x="197" y="349"/>
                  <a:pt x="216" y="352"/>
                  <a:pt x="235" y="352"/>
                </a:cubicBezTo>
                <a:cubicBezTo>
                  <a:pt x="279" y="352"/>
                  <a:pt x="319" y="337"/>
                  <a:pt x="343" y="311"/>
                </a:cubicBezTo>
                <a:cubicBezTo>
                  <a:pt x="345" y="308"/>
                  <a:pt x="350" y="307"/>
                  <a:pt x="354" y="309"/>
                </a:cubicBezTo>
                <a:cubicBezTo>
                  <a:pt x="415" y="347"/>
                  <a:pt x="450" y="420"/>
                  <a:pt x="450" y="513"/>
                </a:cubicBezTo>
                <a:close/>
                <a:moveTo>
                  <a:pt x="76" y="384"/>
                </a:moveTo>
                <a:cubicBezTo>
                  <a:pt x="0" y="295"/>
                  <a:pt x="1" y="205"/>
                  <a:pt x="1" y="205"/>
                </a:cubicBezTo>
                <a:cubicBezTo>
                  <a:pt x="4" y="156"/>
                  <a:pt x="61" y="154"/>
                  <a:pt x="71" y="158"/>
                </a:cubicBezTo>
                <a:cubicBezTo>
                  <a:pt x="84" y="164"/>
                  <a:pt x="87" y="207"/>
                  <a:pt x="86" y="213"/>
                </a:cubicBezTo>
                <a:cubicBezTo>
                  <a:pt x="84" y="221"/>
                  <a:pt x="55" y="224"/>
                  <a:pt x="55" y="224"/>
                </a:cubicBezTo>
                <a:cubicBezTo>
                  <a:pt x="66" y="272"/>
                  <a:pt x="105" y="332"/>
                  <a:pt x="105" y="332"/>
                </a:cubicBezTo>
                <a:cubicBezTo>
                  <a:pt x="116" y="319"/>
                  <a:pt x="132" y="315"/>
                  <a:pt x="132" y="315"/>
                </a:cubicBezTo>
                <a:cubicBezTo>
                  <a:pt x="164" y="327"/>
                  <a:pt x="164" y="362"/>
                  <a:pt x="164" y="362"/>
                </a:cubicBezTo>
                <a:cubicBezTo>
                  <a:pt x="114" y="421"/>
                  <a:pt x="91" y="401"/>
                  <a:pt x="76" y="3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5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27" name="矩形: 圆角 26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9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ṡḻïḍê"/>
          <p:cNvSpPr/>
          <p:nvPr/>
        </p:nvSpPr>
        <p:spPr>
          <a:xfrm>
            <a:off x="925974" y="4654279"/>
            <a:ext cx="6703309" cy="1259903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639458" y="2776719"/>
            <a:ext cx="472698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639458" y="1900461"/>
            <a:ext cx="472698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îsḷiḋè"/>
          <p:cNvSpPr/>
          <p:nvPr/>
        </p:nvSpPr>
        <p:spPr bwMode="auto">
          <a:xfrm>
            <a:off x="2188497" y="4890484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ïşḷiḑê"/>
          <p:cNvSpPr/>
          <p:nvPr/>
        </p:nvSpPr>
        <p:spPr bwMode="auto">
          <a:xfrm>
            <a:off x="4025117" y="4890484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îšļiḋé"/>
          <p:cNvSpPr/>
          <p:nvPr/>
        </p:nvSpPr>
        <p:spPr bwMode="auto">
          <a:xfrm>
            <a:off x="5861736" y="4890484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296728" y="4832113"/>
            <a:ext cx="0" cy="78909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133348" y="4832113"/>
            <a:ext cx="0" cy="78909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: 圆角 20"/>
          <p:cNvSpPr/>
          <p:nvPr/>
        </p:nvSpPr>
        <p:spPr>
          <a:xfrm>
            <a:off x="2568337" y="1980831"/>
            <a:ext cx="2677045" cy="679052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965287" y="2117443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65943" y="3012925"/>
            <a:ext cx="49183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单击此处添加您的文本，并根据需要修改文字的颜色及大小。单击此处添加您的文本，并根据需要修改文字的颜色及大小。单击此处添加您的文本，并根据需要修改文字的颜色及大小。单击此处添加您的文本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60109" y="5316720"/>
            <a:ext cx="164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393574" y="5284230"/>
            <a:ext cx="164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368152" y="5284230"/>
            <a:ext cx="164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4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5" name="矩形: 圆角 34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îṩľíḑe"/>
          <p:cNvSpPr/>
          <p:nvPr/>
        </p:nvSpPr>
        <p:spPr>
          <a:xfrm>
            <a:off x="8302431" y="2370882"/>
            <a:ext cx="2326946" cy="3543300"/>
          </a:xfrm>
          <a:prstGeom prst="rect">
            <a:avLst/>
          </a:prstGeom>
          <a:noFill/>
          <a:ln>
            <a:solidFill>
              <a:srgbClr val="0E47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37" name="ïşļïḓé"/>
          <p:cNvSpPr/>
          <p:nvPr/>
        </p:nvSpPr>
        <p:spPr>
          <a:xfrm>
            <a:off x="8302429" y="2368556"/>
            <a:ext cx="2326946" cy="1608154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ID">
              <a:cs typeface="+mn-ea"/>
              <a:sym typeface="+mn-lt"/>
            </a:endParaRPr>
          </a:p>
        </p:txBody>
      </p:sp>
      <p:sp>
        <p:nvSpPr>
          <p:cNvPr id="38" name="î$ļíḓê"/>
          <p:cNvSpPr txBox="1"/>
          <p:nvPr/>
        </p:nvSpPr>
        <p:spPr>
          <a:xfrm>
            <a:off x="8759631" y="2911096"/>
            <a:ext cx="1412546" cy="83099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GB" sz="4800" b="1">
                <a:solidFill>
                  <a:schemeClr val="bg2"/>
                </a:solidFill>
                <a:cs typeface="+mn-ea"/>
                <a:sym typeface="+mn-lt"/>
              </a:rPr>
              <a:t>$</a:t>
            </a:r>
            <a:r>
              <a:rPr lang="en-GB" sz="100" b="1">
                <a:solidFill>
                  <a:schemeClr val="bg2"/>
                </a:solidFill>
                <a:cs typeface="+mn-ea"/>
                <a:sym typeface="+mn-lt"/>
              </a:rPr>
              <a:t> </a:t>
            </a:r>
            <a:r>
              <a:rPr lang="en-GB" sz="4800" b="1">
                <a:solidFill>
                  <a:schemeClr val="bg2"/>
                </a:solidFill>
                <a:cs typeface="+mn-ea"/>
                <a:sym typeface="+mn-lt"/>
              </a:rPr>
              <a:t>0</a:t>
            </a:r>
            <a:endParaRPr lang="en-GB" sz="72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39" name="íśḻîďê"/>
          <p:cNvSpPr/>
          <p:nvPr/>
        </p:nvSpPr>
        <p:spPr>
          <a:xfrm>
            <a:off x="8663182" y="5334656"/>
            <a:ext cx="1630846" cy="471242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>
                <a:cs typeface="+mn-ea"/>
                <a:sym typeface="+mn-lt"/>
              </a:rPr>
              <a:t> </a:t>
            </a:r>
            <a:endParaRPr lang="en-GB" dirty="0"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650479" y="5370222"/>
            <a:ext cx="163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554271" y="4147231"/>
            <a:ext cx="20751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şḷïdê"/>
          <p:cNvSpPr/>
          <p:nvPr/>
        </p:nvSpPr>
        <p:spPr>
          <a:xfrm>
            <a:off x="7503886" y="1799010"/>
            <a:ext cx="4688114" cy="5058990"/>
          </a:xfrm>
          <a:custGeom>
            <a:avLst/>
            <a:gdLst>
              <a:gd name="connsiteX0" fmla="*/ 3033712 w 3705224"/>
              <a:gd name="connsiteY0" fmla="*/ 0 h 3998344"/>
              <a:gd name="connsiteX1" fmla="*/ 3645111 w 3705224"/>
              <a:gd name="connsiteY1" fmla="*/ 61635 h 3998344"/>
              <a:gd name="connsiteX2" fmla="*/ 3705224 w 3705224"/>
              <a:gd name="connsiteY2" fmla="*/ 77091 h 3998344"/>
              <a:gd name="connsiteX3" fmla="*/ 3705224 w 3705224"/>
              <a:gd name="connsiteY3" fmla="*/ 3998344 h 3998344"/>
              <a:gd name="connsiteX4" fmla="*/ 159265 w 3705224"/>
              <a:gd name="connsiteY4" fmla="*/ 3998344 h 3998344"/>
              <a:gd name="connsiteX5" fmla="*/ 136390 w 3705224"/>
              <a:gd name="connsiteY5" fmla="*/ 3935846 h 3998344"/>
              <a:gd name="connsiteX6" fmla="*/ 0 w 3705224"/>
              <a:gd name="connsiteY6" fmla="*/ 3033712 h 3998344"/>
              <a:gd name="connsiteX7" fmla="*/ 3033712 w 3705224"/>
              <a:gd name="connsiteY7" fmla="*/ 0 h 399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05224" h="3998344">
                <a:moveTo>
                  <a:pt x="3033712" y="0"/>
                </a:moveTo>
                <a:cubicBezTo>
                  <a:pt x="3243146" y="0"/>
                  <a:pt x="3447624" y="21223"/>
                  <a:pt x="3645111" y="61635"/>
                </a:cubicBezTo>
                <a:lnTo>
                  <a:pt x="3705224" y="77091"/>
                </a:lnTo>
                <a:lnTo>
                  <a:pt x="3705224" y="3998344"/>
                </a:lnTo>
                <a:lnTo>
                  <a:pt x="159265" y="3998344"/>
                </a:lnTo>
                <a:lnTo>
                  <a:pt x="136390" y="3935846"/>
                </a:lnTo>
                <a:cubicBezTo>
                  <a:pt x="47751" y="3650862"/>
                  <a:pt x="0" y="3347864"/>
                  <a:pt x="0" y="3033712"/>
                </a:cubicBezTo>
                <a:cubicBezTo>
                  <a:pt x="0" y="1358239"/>
                  <a:pt x="1358239" y="0"/>
                  <a:pt x="3033712" y="0"/>
                </a:cubicBezTo>
                <a:close/>
              </a:path>
            </a:pathLst>
          </a:custGeom>
          <a:blipFill>
            <a:blip r:embed="rId1" cstate="screen"/>
            <a:stretch>
              <a:fillRect t="-14688" b="-14614"/>
            </a:stretch>
          </a:blip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5981700" y="1796542"/>
            <a:ext cx="53684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î$ľíḋe"/>
          <p:cNvSpPr/>
          <p:nvPr/>
        </p:nvSpPr>
        <p:spPr>
          <a:xfrm>
            <a:off x="5892800" y="1694942"/>
            <a:ext cx="203200" cy="203200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íṩ1îḍé"/>
          <p:cNvSpPr/>
          <p:nvPr/>
        </p:nvSpPr>
        <p:spPr bwMode="auto">
          <a:xfrm>
            <a:off x="10621625" y="1339162"/>
            <a:ext cx="917232" cy="917230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5" name="îṩḷïḍê"/>
          <p:cNvSpPr/>
          <p:nvPr/>
        </p:nvSpPr>
        <p:spPr bwMode="auto">
          <a:xfrm>
            <a:off x="10842869" y="1586454"/>
            <a:ext cx="474742" cy="472515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ïşlîḓe"/>
          <p:cNvSpPr/>
          <p:nvPr/>
        </p:nvSpPr>
        <p:spPr bwMode="auto">
          <a:xfrm>
            <a:off x="832522" y="3383811"/>
            <a:ext cx="549294" cy="434135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18" name="îṧľíḍé"/>
          <p:cNvSpPr/>
          <p:nvPr/>
        </p:nvSpPr>
        <p:spPr bwMode="auto">
          <a:xfrm>
            <a:off x="832522" y="4341349"/>
            <a:ext cx="549294" cy="434135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15" name="ïṩļîḍè"/>
          <p:cNvSpPr/>
          <p:nvPr/>
        </p:nvSpPr>
        <p:spPr bwMode="auto">
          <a:xfrm>
            <a:off x="832522" y="5298887"/>
            <a:ext cx="549294" cy="434135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rgbClr val="0E477F"/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58350" y="4151749"/>
            <a:ext cx="629693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58350" y="5109287"/>
            <a:ext cx="629693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: 圆角 21"/>
          <p:cNvSpPr/>
          <p:nvPr/>
        </p:nvSpPr>
        <p:spPr>
          <a:xfrm>
            <a:off x="6263235" y="2022432"/>
            <a:ext cx="2677045" cy="679052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60185" y="2159044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557083" y="3239828"/>
            <a:ext cx="5398199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57083" y="4255755"/>
            <a:ext cx="5398199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557083" y="5204718"/>
            <a:ext cx="5398199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9" name="ïśļîḍé"/>
          <p:cNvSpPr/>
          <p:nvPr/>
        </p:nvSpPr>
        <p:spPr>
          <a:xfrm>
            <a:off x="896125" y="2187257"/>
            <a:ext cx="770352" cy="763456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ID">
              <a:cs typeface="+mn-ea"/>
              <a:sym typeface="+mn-lt"/>
            </a:endParaRPr>
          </a:p>
        </p:txBody>
      </p:sp>
      <p:sp>
        <p:nvSpPr>
          <p:cNvPr id="30" name="í$ḻiḋé"/>
          <p:cNvSpPr/>
          <p:nvPr/>
        </p:nvSpPr>
        <p:spPr bwMode="auto">
          <a:xfrm>
            <a:off x="1112299" y="2403896"/>
            <a:ext cx="338006" cy="330178"/>
          </a:xfrm>
          <a:custGeom>
            <a:avLst/>
            <a:gdLst>
              <a:gd name="T0" fmla="*/ 59 w 415"/>
              <a:gd name="T1" fmla="*/ 406 h 406"/>
              <a:gd name="T2" fmla="*/ 25 w 415"/>
              <a:gd name="T3" fmla="*/ 394 h 406"/>
              <a:gd name="T4" fmla="*/ 19 w 415"/>
              <a:gd name="T5" fmla="*/ 318 h 406"/>
              <a:gd name="T6" fmla="*/ 114 w 415"/>
              <a:gd name="T7" fmla="*/ 206 h 406"/>
              <a:gd name="T8" fmla="*/ 19 w 415"/>
              <a:gd name="T9" fmla="*/ 94 h 406"/>
              <a:gd name="T10" fmla="*/ 25 w 415"/>
              <a:gd name="T11" fmla="*/ 19 h 406"/>
              <a:gd name="T12" fmla="*/ 100 w 415"/>
              <a:gd name="T13" fmla="*/ 25 h 406"/>
              <a:gd name="T14" fmla="*/ 225 w 415"/>
              <a:gd name="T15" fmla="*/ 172 h 406"/>
              <a:gd name="T16" fmla="*/ 225 w 415"/>
              <a:gd name="T17" fmla="*/ 241 h 406"/>
              <a:gd name="T18" fmla="*/ 100 w 415"/>
              <a:gd name="T19" fmla="*/ 388 h 406"/>
              <a:gd name="T20" fmla="*/ 59 w 415"/>
              <a:gd name="T21" fmla="*/ 406 h 406"/>
              <a:gd name="T22" fmla="*/ 273 w 415"/>
              <a:gd name="T23" fmla="*/ 388 h 406"/>
              <a:gd name="T24" fmla="*/ 398 w 415"/>
              <a:gd name="T25" fmla="*/ 241 h 406"/>
              <a:gd name="T26" fmla="*/ 398 w 415"/>
              <a:gd name="T27" fmla="*/ 172 h 406"/>
              <a:gd name="T28" fmla="*/ 273 w 415"/>
              <a:gd name="T29" fmla="*/ 25 h 406"/>
              <a:gd name="T30" fmla="*/ 198 w 415"/>
              <a:gd name="T31" fmla="*/ 19 h 406"/>
              <a:gd name="T32" fmla="*/ 192 w 415"/>
              <a:gd name="T33" fmla="*/ 94 h 406"/>
              <a:gd name="T34" fmla="*/ 287 w 415"/>
              <a:gd name="T35" fmla="*/ 206 h 406"/>
              <a:gd name="T36" fmla="*/ 192 w 415"/>
              <a:gd name="T37" fmla="*/ 318 h 406"/>
              <a:gd name="T38" fmla="*/ 198 w 415"/>
              <a:gd name="T39" fmla="*/ 394 h 406"/>
              <a:gd name="T40" fmla="*/ 232 w 415"/>
              <a:gd name="T41" fmla="*/ 406 h 406"/>
              <a:gd name="T42" fmla="*/ 273 w 415"/>
              <a:gd name="T43" fmla="*/ 388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5" h="406">
                <a:moveTo>
                  <a:pt x="59" y="406"/>
                </a:moveTo>
                <a:cubicBezTo>
                  <a:pt x="47" y="406"/>
                  <a:pt x="35" y="402"/>
                  <a:pt x="25" y="394"/>
                </a:cubicBezTo>
                <a:cubicBezTo>
                  <a:pt x="2" y="375"/>
                  <a:pt x="0" y="341"/>
                  <a:pt x="19" y="318"/>
                </a:cubicBezTo>
                <a:lnTo>
                  <a:pt x="114" y="206"/>
                </a:lnTo>
                <a:lnTo>
                  <a:pt x="19" y="94"/>
                </a:lnTo>
                <a:cubicBezTo>
                  <a:pt x="0" y="71"/>
                  <a:pt x="2" y="38"/>
                  <a:pt x="25" y="19"/>
                </a:cubicBezTo>
                <a:cubicBezTo>
                  <a:pt x="47" y="0"/>
                  <a:pt x="81" y="2"/>
                  <a:pt x="100" y="25"/>
                </a:cubicBezTo>
                <a:lnTo>
                  <a:pt x="225" y="172"/>
                </a:lnTo>
                <a:cubicBezTo>
                  <a:pt x="242" y="192"/>
                  <a:pt x="242" y="221"/>
                  <a:pt x="225" y="241"/>
                </a:cubicBezTo>
                <a:lnTo>
                  <a:pt x="100" y="388"/>
                </a:lnTo>
                <a:cubicBezTo>
                  <a:pt x="89" y="400"/>
                  <a:pt x="74" y="406"/>
                  <a:pt x="59" y="406"/>
                </a:cubicBezTo>
                <a:close/>
                <a:moveTo>
                  <a:pt x="273" y="388"/>
                </a:moveTo>
                <a:lnTo>
                  <a:pt x="398" y="241"/>
                </a:lnTo>
                <a:cubicBezTo>
                  <a:pt x="415" y="221"/>
                  <a:pt x="415" y="192"/>
                  <a:pt x="398" y="172"/>
                </a:cubicBezTo>
                <a:lnTo>
                  <a:pt x="273" y="25"/>
                </a:lnTo>
                <a:cubicBezTo>
                  <a:pt x="254" y="2"/>
                  <a:pt x="220" y="0"/>
                  <a:pt x="198" y="19"/>
                </a:cubicBezTo>
                <a:cubicBezTo>
                  <a:pt x="175" y="38"/>
                  <a:pt x="173" y="71"/>
                  <a:pt x="192" y="94"/>
                </a:cubicBezTo>
                <a:lnTo>
                  <a:pt x="287" y="206"/>
                </a:lnTo>
                <a:lnTo>
                  <a:pt x="192" y="318"/>
                </a:lnTo>
                <a:cubicBezTo>
                  <a:pt x="173" y="341"/>
                  <a:pt x="175" y="375"/>
                  <a:pt x="198" y="394"/>
                </a:cubicBezTo>
                <a:cubicBezTo>
                  <a:pt x="208" y="402"/>
                  <a:pt x="220" y="406"/>
                  <a:pt x="232" y="406"/>
                </a:cubicBezTo>
                <a:cubicBezTo>
                  <a:pt x="247" y="406"/>
                  <a:pt x="262" y="400"/>
                  <a:pt x="273" y="3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5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6" name="矩形: 圆角 35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ŝḷíḑè"/>
          <p:cNvSpPr/>
          <p:nvPr/>
        </p:nvSpPr>
        <p:spPr>
          <a:xfrm>
            <a:off x="741331" y="1759705"/>
            <a:ext cx="6226627" cy="4210653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059899" y="3092756"/>
            <a:ext cx="554924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24" idx="4"/>
          </p:cNvCxnSpPr>
          <p:nvPr/>
        </p:nvCxnSpPr>
        <p:spPr>
          <a:xfrm>
            <a:off x="1213061" y="3919419"/>
            <a:ext cx="0" cy="1486314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ïsḻîďê"/>
          <p:cNvSpPr/>
          <p:nvPr/>
        </p:nvSpPr>
        <p:spPr bwMode="auto">
          <a:xfrm>
            <a:off x="919988" y="3333971"/>
            <a:ext cx="586146" cy="585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25" name="i$lîďè"/>
          <p:cNvSpPr/>
          <p:nvPr/>
        </p:nvSpPr>
        <p:spPr bwMode="auto">
          <a:xfrm>
            <a:off x="1059899" y="3474253"/>
            <a:ext cx="306321" cy="304882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>
            <a:stCxn id="16" idx="4"/>
          </p:cNvCxnSpPr>
          <p:nvPr/>
        </p:nvCxnSpPr>
        <p:spPr>
          <a:xfrm>
            <a:off x="4212932" y="3919419"/>
            <a:ext cx="0" cy="1486314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íSḷîḍê"/>
          <p:cNvSpPr/>
          <p:nvPr/>
        </p:nvSpPr>
        <p:spPr bwMode="auto">
          <a:xfrm>
            <a:off x="3919859" y="3333971"/>
            <a:ext cx="586146" cy="585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7" name="iṣḷiḋê"/>
          <p:cNvSpPr/>
          <p:nvPr/>
        </p:nvSpPr>
        <p:spPr bwMode="auto">
          <a:xfrm>
            <a:off x="4059770" y="3474253"/>
            <a:ext cx="306321" cy="304882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13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3083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0E477F"/>
                </a:solidFill>
                <a:latin typeface="+mn-ea"/>
                <a:cs typeface="+mn-ea"/>
                <a:sym typeface="+mn-lt"/>
              </a:rPr>
              <a:t>Synergistically utilize technically</a:t>
            </a:r>
            <a:endParaRPr sz="1000" kern="0" dirty="0">
              <a:solidFill>
                <a:srgbClr val="0E477F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81928" y="3408969"/>
            <a:ext cx="19847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799078" y="3429000"/>
            <a:ext cx="19847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1506134" y="2153264"/>
            <a:ext cx="2677045" cy="67905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903084" y="2289876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0E477F"/>
                </a:solidFill>
                <a:cs typeface="+mn-ea"/>
                <a:sym typeface="+mn-lt"/>
              </a:rPr>
              <a:t>商业计划书</a:t>
            </a:r>
            <a:endParaRPr lang="zh-CN" altLang="en-US" sz="2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7" name="ïṥļîďê"/>
          <p:cNvSpPr/>
          <p:nvPr/>
        </p:nvSpPr>
        <p:spPr>
          <a:xfrm>
            <a:off x="7653096" y="2346807"/>
            <a:ext cx="302706" cy="316236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0" name="îsľïdè"/>
          <p:cNvSpPr/>
          <p:nvPr/>
        </p:nvSpPr>
        <p:spPr>
          <a:xfrm>
            <a:off x="7653096" y="4409799"/>
            <a:ext cx="302706" cy="316236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7653096" y="3925850"/>
            <a:ext cx="3729591" cy="0"/>
          </a:xfrm>
          <a:prstGeom prst="line">
            <a:avLst/>
          </a:prstGeom>
          <a:ln w="3175" cap="rnd">
            <a:solidFill>
              <a:srgbClr val="0E477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8107517" y="2199919"/>
            <a:ext cx="26762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092021" y="4240925"/>
            <a:ext cx="26762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2" grpId="0"/>
      <p:bldP spid="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 rot="18854253">
            <a:off x="4436586" y="398584"/>
            <a:ext cx="1080570" cy="1080570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: 圆角 6"/>
          <p:cNvSpPr/>
          <p:nvPr/>
        </p:nvSpPr>
        <p:spPr>
          <a:xfrm rot="19230053">
            <a:off x="3859393" y="4947414"/>
            <a:ext cx="1208766" cy="1208766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3869510" y="-1332851"/>
            <a:ext cx="8502284" cy="8479992"/>
            <a:chOff x="-6136745" y="-1642242"/>
            <a:chExt cx="5570936" cy="5556330"/>
          </a:xfrm>
        </p:grpSpPr>
        <p:sp>
          <p:nvSpPr>
            <p:cNvPr id="9" name="任意多边形: 形状 8"/>
            <p:cNvSpPr/>
            <p:nvPr/>
          </p:nvSpPr>
          <p:spPr>
            <a:xfrm>
              <a:off x="-6136745" y="-1642242"/>
              <a:ext cx="5570936" cy="5556330"/>
            </a:xfrm>
            <a:custGeom>
              <a:avLst/>
              <a:gdLst>
                <a:gd name="connsiteX0" fmla="*/ 6400800 w 9029700"/>
                <a:gd name="connsiteY0" fmla="*/ 749300 h 9029700"/>
                <a:gd name="connsiteX1" fmla="*/ 8826500 w 9029700"/>
                <a:gd name="connsiteY1" fmla="*/ 3733800 h 9029700"/>
                <a:gd name="connsiteX2" fmla="*/ 9029700 w 9029700"/>
                <a:gd name="connsiteY2" fmla="*/ 4470400 h 9029700"/>
                <a:gd name="connsiteX3" fmla="*/ 8991600 w 9029700"/>
                <a:gd name="connsiteY3" fmla="*/ 5308600 h 9029700"/>
                <a:gd name="connsiteX4" fmla="*/ 8686800 w 9029700"/>
                <a:gd name="connsiteY4" fmla="*/ 5981700 h 9029700"/>
                <a:gd name="connsiteX5" fmla="*/ 5359400 w 9029700"/>
                <a:gd name="connsiteY5" fmla="*/ 8737600 h 9029700"/>
                <a:gd name="connsiteX6" fmla="*/ 4546600 w 9029700"/>
                <a:gd name="connsiteY6" fmla="*/ 9029700 h 9029700"/>
                <a:gd name="connsiteX7" fmla="*/ 3822700 w 9029700"/>
                <a:gd name="connsiteY7" fmla="*/ 9017000 h 9029700"/>
                <a:gd name="connsiteX8" fmla="*/ 3111500 w 9029700"/>
                <a:gd name="connsiteY8" fmla="*/ 8699500 h 9029700"/>
                <a:gd name="connsiteX9" fmla="*/ 2743200 w 9029700"/>
                <a:gd name="connsiteY9" fmla="*/ 8407400 h 9029700"/>
                <a:gd name="connsiteX10" fmla="*/ 368300 w 9029700"/>
                <a:gd name="connsiteY10" fmla="*/ 5511800 h 9029700"/>
                <a:gd name="connsiteX11" fmla="*/ 63500 w 9029700"/>
                <a:gd name="connsiteY11" fmla="*/ 4889500 h 9029700"/>
                <a:gd name="connsiteX12" fmla="*/ 0 w 9029700"/>
                <a:gd name="connsiteY12" fmla="*/ 4368800 h 9029700"/>
                <a:gd name="connsiteX13" fmla="*/ 101600 w 9029700"/>
                <a:gd name="connsiteY13" fmla="*/ 3606800 h 9029700"/>
                <a:gd name="connsiteX14" fmla="*/ 508000 w 9029700"/>
                <a:gd name="connsiteY14" fmla="*/ 2819400 h 9029700"/>
                <a:gd name="connsiteX15" fmla="*/ 3556000 w 9029700"/>
                <a:gd name="connsiteY15" fmla="*/ 304800 h 9029700"/>
                <a:gd name="connsiteX16" fmla="*/ 4394200 w 9029700"/>
                <a:gd name="connsiteY16" fmla="*/ 0 h 9029700"/>
                <a:gd name="connsiteX17" fmla="*/ 5156200 w 9029700"/>
                <a:gd name="connsiteY17" fmla="*/ 25400 h 9029700"/>
                <a:gd name="connsiteX18" fmla="*/ 6083300 w 9029700"/>
                <a:gd name="connsiteY18" fmla="*/ 381000 h 9029700"/>
                <a:gd name="connsiteX19" fmla="*/ 6400800 w 9029700"/>
                <a:gd name="connsiteY19" fmla="*/ 749300 h 9029700"/>
                <a:gd name="connsiteX0-1" fmla="*/ 6400800 w 9029700"/>
                <a:gd name="connsiteY0-2" fmla="*/ 749300 h 9029700"/>
                <a:gd name="connsiteX1-3" fmla="*/ 8826500 w 9029700"/>
                <a:gd name="connsiteY1-4" fmla="*/ 3733800 h 9029700"/>
                <a:gd name="connsiteX2-5" fmla="*/ 9029700 w 9029700"/>
                <a:gd name="connsiteY2-6" fmla="*/ 4470400 h 9029700"/>
                <a:gd name="connsiteX3-7" fmla="*/ 8991600 w 9029700"/>
                <a:gd name="connsiteY3-8" fmla="*/ 5308600 h 9029700"/>
                <a:gd name="connsiteX4-9" fmla="*/ 8686800 w 9029700"/>
                <a:gd name="connsiteY4-10" fmla="*/ 5981700 h 9029700"/>
                <a:gd name="connsiteX5-11" fmla="*/ 5359400 w 9029700"/>
                <a:gd name="connsiteY5-12" fmla="*/ 8737600 h 9029700"/>
                <a:gd name="connsiteX6-13" fmla="*/ 4546600 w 9029700"/>
                <a:gd name="connsiteY6-14" fmla="*/ 9029700 h 9029700"/>
                <a:gd name="connsiteX7-15" fmla="*/ 3822700 w 9029700"/>
                <a:gd name="connsiteY7-16" fmla="*/ 9017000 h 9029700"/>
                <a:gd name="connsiteX8-17" fmla="*/ 3111500 w 9029700"/>
                <a:gd name="connsiteY8-18" fmla="*/ 8699500 h 9029700"/>
                <a:gd name="connsiteX9-19" fmla="*/ 2743200 w 9029700"/>
                <a:gd name="connsiteY9-20" fmla="*/ 8407400 h 9029700"/>
                <a:gd name="connsiteX10-21" fmla="*/ 368300 w 9029700"/>
                <a:gd name="connsiteY10-22" fmla="*/ 5511800 h 9029700"/>
                <a:gd name="connsiteX11-23" fmla="*/ 63500 w 9029700"/>
                <a:gd name="connsiteY11-24" fmla="*/ 4889500 h 9029700"/>
                <a:gd name="connsiteX12-25" fmla="*/ 0 w 9029700"/>
                <a:gd name="connsiteY12-26" fmla="*/ 4368800 h 9029700"/>
                <a:gd name="connsiteX13-27" fmla="*/ 101600 w 9029700"/>
                <a:gd name="connsiteY13-28" fmla="*/ 3606800 h 9029700"/>
                <a:gd name="connsiteX14-29" fmla="*/ 508000 w 9029700"/>
                <a:gd name="connsiteY14-30" fmla="*/ 2819400 h 9029700"/>
                <a:gd name="connsiteX15-31" fmla="*/ 3556000 w 9029700"/>
                <a:gd name="connsiteY15-32" fmla="*/ 304800 h 9029700"/>
                <a:gd name="connsiteX16-33" fmla="*/ 4394200 w 9029700"/>
                <a:gd name="connsiteY16-34" fmla="*/ 0 h 9029700"/>
                <a:gd name="connsiteX17-35" fmla="*/ 5156200 w 9029700"/>
                <a:gd name="connsiteY17-36" fmla="*/ 25400 h 9029700"/>
                <a:gd name="connsiteX18-37" fmla="*/ 6083300 w 9029700"/>
                <a:gd name="connsiteY18-38" fmla="*/ 381000 h 9029700"/>
                <a:gd name="connsiteX19-39" fmla="*/ 6400800 w 9029700"/>
                <a:gd name="connsiteY19-40" fmla="*/ 749300 h 9029700"/>
                <a:gd name="connsiteX0-41" fmla="*/ 6400800 w 9029700"/>
                <a:gd name="connsiteY0-42" fmla="*/ 749300 h 9029700"/>
                <a:gd name="connsiteX1-43" fmla="*/ 8826500 w 9029700"/>
                <a:gd name="connsiteY1-44" fmla="*/ 3733800 h 9029700"/>
                <a:gd name="connsiteX2-45" fmla="*/ 9029700 w 9029700"/>
                <a:gd name="connsiteY2-46" fmla="*/ 4470400 h 9029700"/>
                <a:gd name="connsiteX3-47" fmla="*/ 8991600 w 9029700"/>
                <a:gd name="connsiteY3-48" fmla="*/ 5308600 h 9029700"/>
                <a:gd name="connsiteX4-49" fmla="*/ 8686800 w 9029700"/>
                <a:gd name="connsiteY4-50" fmla="*/ 5981700 h 9029700"/>
                <a:gd name="connsiteX5-51" fmla="*/ 5359400 w 9029700"/>
                <a:gd name="connsiteY5-52" fmla="*/ 8737600 h 9029700"/>
                <a:gd name="connsiteX6-53" fmla="*/ 4546600 w 9029700"/>
                <a:gd name="connsiteY6-54" fmla="*/ 9029700 h 9029700"/>
                <a:gd name="connsiteX7-55" fmla="*/ 3822700 w 9029700"/>
                <a:gd name="connsiteY7-56" fmla="*/ 9017000 h 9029700"/>
                <a:gd name="connsiteX8-57" fmla="*/ 3111500 w 9029700"/>
                <a:gd name="connsiteY8-58" fmla="*/ 8699500 h 9029700"/>
                <a:gd name="connsiteX9-59" fmla="*/ 2743200 w 9029700"/>
                <a:gd name="connsiteY9-60" fmla="*/ 8407400 h 9029700"/>
                <a:gd name="connsiteX10-61" fmla="*/ 368300 w 9029700"/>
                <a:gd name="connsiteY10-62" fmla="*/ 5511800 h 9029700"/>
                <a:gd name="connsiteX11-63" fmla="*/ 63500 w 9029700"/>
                <a:gd name="connsiteY11-64" fmla="*/ 4889500 h 9029700"/>
                <a:gd name="connsiteX12-65" fmla="*/ 0 w 9029700"/>
                <a:gd name="connsiteY12-66" fmla="*/ 4368800 h 9029700"/>
                <a:gd name="connsiteX13-67" fmla="*/ 101600 w 9029700"/>
                <a:gd name="connsiteY13-68" fmla="*/ 3606800 h 9029700"/>
                <a:gd name="connsiteX14-69" fmla="*/ 508000 w 9029700"/>
                <a:gd name="connsiteY14-70" fmla="*/ 2819400 h 9029700"/>
                <a:gd name="connsiteX15-71" fmla="*/ 3556000 w 9029700"/>
                <a:gd name="connsiteY15-72" fmla="*/ 304800 h 9029700"/>
                <a:gd name="connsiteX16-73" fmla="*/ 4394200 w 9029700"/>
                <a:gd name="connsiteY16-74" fmla="*/ 0 h 9029700"/>
                <a:gd name="connsiteX17-75" fmla="*/ 5156200 w 9029700"/>
                <a:gd name="connsiteY17-76" fmla="*/ 25400 h 9029700"/>
                <a:gd name="connsiteX18-77" fmla="*/ 6083300 w 9029700"/>
                <a:gd name="connsiteY18-78" fmla="*/ 381000 h 9029700"/>
                <a:gd name="connsiteX19-79" fmla="*/ 6400800 w 9029700"/>
                <a:gd name="connsiteY19-80" fmla="*/ 749300 h 9029700"/>
                <a:gd name="connsiteX0-81" fmla="*/ 6400800 w 9029700"/>
                <a:gd name="connsiteY0-82" fmla="*/ 775175 h 9055575"/>
                <a:gd name="connsiteX1-83" fmla="*/ 8826500 w 9029700"/>
                <a:gd name="connsiteY1-84" fmla="*/ 3759675 h 9055575"/>
                <a:gd name="connsiteX2-85" fmla="*/ 9029700 w 9029700"/>
                <a:gd name="connsiteY2-86" fmla="*/ 4496275 h 9055575"/>
                <a:gd name="connsiteX3-87" fmla="*/ 8991600 w 9029700"/>
                <a:gd name="connsiteY3-88" fmla="*/ 5334475 h 9055575"/>
                <a:gd name="connsiteX4-89" fmla="*/ 8686800 w 9029700"/>
                <a:gd name="connsiteY4-90" fmla="*/ 6007575 h 9055575"/>
                <a:gd name="connsiteX5-91" fmla="*/ 5359400 w 9029700"/>
                <a:gd name="connsiteY5-92" fmla="*/ 8763475 h 9055575"/>
                <a:gd name="connsiteX6-93" fmla="*/ 4546600 w 9029700"/>
                <a:gd name="connsiteY6-94" fmla="*/ 9055575 h 9055575"/>
                <a:gd name="connsiteX7-95" fmla="*/ 3822700 w 9029700"/>
                <a:gd name="connsiteY7-96" fmla="*/ 9042875 h 9055575"/>
                <a:gd name="connsiteX8-97" fmla="*/ 3111500 w 9029700"/>
                <a:gd name="connsiteY8-98" fmla="*/ 8725375 h 9055575"/>
                <a:gd name="connsiteX9-99" fmla="*/ 2743200 w 9029700"/>
                <a:gd name="connsiteY9-100" fmla="*/ 8433275 h 9055575"/>
                <a:gd name="connsiteX10-101" fmla="*/ 368300 w 9029700"/>
                <a:gd name="connsiteY10-102" fmla="*/ 5537675 h 9055575"/>
                <a:gd name="connsiteX11-103" fmla="*/ 63500 w 9029700"/>
                <a:gd name="connsiteY11-104" fmla="*/ 4915375 h 9055575"/>
                <a:gd name="connsiteX12-105" fmla="*/ 0 w 9029700"/>
                <a:gd name="connsiteY12-106" fmla="*/ 4394675 h 9055575"/>
                <a:gd name="connsiteX13-107" fmla="*/ 101600 w 9029700"/>
                <a:gd name="connsiteY13-108" fmla="*/ 3632675 h 9055575"/>
                <a:gd name="connsiteX14-109" fmla="*/ 508000 w 9029700"/>
                <a:gd name="connsiteY14-110" fmla="*/ 2845275 h 9055575"/>
                <a:gd name="connsiteX15-111" fmla="*/ 3556000 w 9029700"/>
                <a:gd name="connsiteY15-112" fmla="*/ 330675 h 9055575"/>
                <a:gd name="connsiteX16-113" fmla="*/ 4420076 w 9029700"/>
                <a:gd name="connsiteY16-114" fmla="*/ 0 h 9055575"/>
                <a:gd name="connsiteX17-115" fmla="*/ 5156200 w 9029700"/>
                <a:gd name="connsiteY17-116" fmla="*/ 51275 h 9055575"/>
                <a:gd name="connsiteX18-117" fmla="*/ 6083300 w 9029700"/>
                <a:gd name="connsiteY18-118" fmla="*/ 406875 h 9055575"/>
                <a:gd name="connsiteX19-119" fmla="*/ 6400800 w 9029700"/>
                <a:gd name="connsiteY19-120" fmla="*/ 775175 h 9055575"/>
                <a:gd name="connsiteX0-121" fmla="*/ 6400800 w 9029700"/>
                <a:gd name="connsiteY0-122" fmla="*/ 795153 h 9075553"/>
                <a:gd name="connsiteX1-123" fmla="*/ 8826500 w 9029700"/>
                <a:gd name="connsiteY1-124" fmla="*/ 3779653 h 9075553"/>
                <a:gd name="connsiteX2-125" fmla="*/ 9029700 w 9029700"/>
                <a:gd name="connsiteY2-126" fmla="*/ 4516253 h 9075553"/>
                <a:gd name="connsiteX3-127" fmla="*/ 8991600 w 9029700"/>
                <a:gd name="connsiteY3-128" fmla="*/ 5354453 h 9075553"/>
                <a:gd name="connsiteX4-129" fmla="*/ 8686800 w 9029700"/>
                <a:gd name="connsiteY4-130" fmla="*/ 6027553 h 9075553"/>
                <a:gd name="connsiteX5-131" fmla="*/ 5359400 w 9029700"/>
                <a:gd name="connsiteY5-132" fmla="*/ 8783453 h 9075553"/>
                <a:gd name="connsiteX6-133" fmla="*/ 4546600 w 9029700"/>
                <a:gd name="connsiteY6-134" fmla="*/ 9075553 h 9075553"/>
                <a:gd name="connsiteX7-135" fmla="*/ 3822700 w 9029700"/>
                <a:gd name="connsiteY7-136" fmla="*/ 9062853 h 9075553"/>
                <a:gd name="connsiteX8-137" fmla="*/ 3111500 w 9029700"/>
                <a:gd name="connsiteY8-138" fmla="*/ 8745353 h 9075553"/>
                <a:gd name="connsiteX9-139" fmla="*/ 2743200 w 9029700"/>
                <a:gd name="connsiteY9-140" fmla="*/ 8453253 h 9075553"/>
                <a:gd name="connsiteX10-141" fmla="*/ 368300 w 9029700"/>
                <a:gd name="connsiteY10-142" fmla="*/ 5557653 h 9075553"/>
                <a:gd name="connsiteX11-143" fmla="*/ 63500 w 9029700"/>
                <a:gd name="connsiteY11-144" fmla="*/ 4935353 h 9075553"/>
                <a:gd name="connsiteX12-145" fmla="*/ 0 w 9029700"/>
                <a:gd name="connsiteY12-146" fmla="*/ 4414653 h 9075553"/>
                <a:gd name="connsiteX13-147" fmla="*/ 101600 w 9029700"/>
                <a:gd name="connsiteY13-148" fmla="*/ 3652653 h 9075553"/>
                <a:gd name="connsiteX14-149" fmla="*/ 508000 w 9029700"/>
                <a:gd name="connsiteY14-150" fmla="*/ 2865253 h 9075553"/>
                <a:gd name="connsiteX15-151" fmla="*/ 3556000 w 9029700"/>
                <a:gd name="connsiteY15-152" fmla="*/ 350653 h 9075553"/>
                <a:gd name="connsiteX16-153" fmla="*/ 4420076 w 9029700"/>
                <a:gd name="connsiteY16-154" fmla="*/ 19978 h 9075553"/>
                <a:gd name="connsiteX17-155" fmla="*/ 5156200 w 9029700"/>
                <a:gd name="connsiteY17-156" fmla="*/ 71253 h 9075553"/>
                <a:gd name="connsiteX18-157" fmla="*/ 6083300 w 9029700"/>
                <a:gd name="connsiteY18-158" fmla="*/ 426853 h 9075553"/>
                <a:gd name="connsiteX19-159" fmla="*/ 6400800 w 9029700"/>
                <a:gd name="connsiteY19-160" fmla="*/ 795153 h 9075553"/>
                <a:gd name="connsiteX0-161" fmla="*/ 6400800 w 9029700"/>
                <a:gd name="connsiteY0-162" fmla="*/ 801986 h 9082386"/>
                <a:gd name="connsiteX1-163" fmla="*/ 8826500 w 9029700"/>
                <a:gd name="connsiteY1-164" fmla="*/ 3786486 h 9082386"/>
                <a:gd name="connsiteX2-165" fmla="*/ 9029700 w 9029700"/>
                <a:gd name="connsiteY2-166" fmla="*/ 4523086 h 9082386"/>
                <a:gd name="connsiteX3-167" fmla="*/ 8991600 w 9029700"/>
                <a:gd name="connsiteY3-168" fmla="*/ 5361286 h 9082386"/>
                <a:gd name="connsiteX4-169" fmla="*/ 8686800 w 9029700"/>
                <a:gd name="connsiteY4-170" fmla="*/ 6034386 h 9082386"/>
                <a:gd name="connsiteX5-171" fmla="*/ 5359400 w 9029700"/>
                <a:gd name="connsiteY5-172" fmla="*/ 8790286 h 9082386"/>
                <a:gd name="connsiteX6-173" fmla="*/ 4546600 w 9029700"/>
                <a:gd name="connsiteY6-174" fmla="*/ 9082386 h 9082386"/>
                <a:gd name="connsiteX7-175" fmla="*/ 3822700 w 9029700"/>
                <a:gd name="connsiteY7-176" fmla="*/ 9069686 h 9082386"/>
                <a:gd name="connsiteX8-177" fmla="*/ 3111500 w 9029700"/>
                <a:gd name="connsiteY8-178" fmla="*/ 8752186 h 9082386"/>
                <a:gd name="connsiteX9-179" fmla="*/ 2743200 w 9029700"/>
                <a:gd name="connsiteY9-180" fmla="*/ 8460086 h 9082386"/>
                <a:gd name="connsiteX10-181" fmla="*/ 368300 w 9029700"/>
                <a:gd name="connsiteY10-182" fmla="*/ 5564486 h 9082386"/>
                <a:gd name="connsiteX11-183" fmla="*/ 63500 w 9029700"/>
                <a:gd name="connsiteY11-184" fmla="*/ 4942186 h 9082386"/>
                <a:gd name="connsiteX12-185" fmla="*/ 0 w 9029700"/>
                <a:gd name="connsiteY12-186" fmla="*/ 4421486 h 9082386"/>
                <a:gd name="connsiteX13-187" fmla="*/ 101600 w 9029700"/>
                <a:gd name="connsiteY13-188" fmla="*/ 3659486 h 9082386"/>
                <a:gd name="connsiteX14-189" fmla="*/ 508000 w 9029700"/>
                <a:gd name="connsiteY14-190" fmla="*/ 2872086 h 9082386"/>
                <a:gd name="connsiteX15-191" fmla="*/ 3556000 w 9029700"/>
                <a:gd name="connsiteY15-192" fmla="*/ 357486 h 9082386"/>
                <a:gd name="connsiteX16-193" fmla="*/ 4420076 w 9029700"/>
                <a:gd name="connsiteY16-194" fmla="*/ 26811 h 9082386"/>
                <a:gd name="connsiteX17-195" fmla="*/ 5202775 w 9029700"/>
                <a:gd name="connsiteY17-196" fmla="*/ 41860 h 9082386"/>
                <a:gd name="connsiteX18-197" fmla="*/ 6083300 w 9029700"/>
                <a:gd name="connsiteY18-198" fmla="*/ 433686 h 9082386"/>
                <a:gd name="connsiteX19-199" fmla="*/ 6400800 w 9029700"/>
                <a:gd name="connsiteY19-200" fmla="*/ 801986 h 9082386"/>
                <a:gd name="connsiteX0-201" fmla="*/ 6400800 w 9029700"/>
                <a:gd name="connsiteY0-202" fmla="*/ 806983 h 9087383"/>
                <a:gd name="connsiteX1-203" fmla="*/ 8826500 w 9029700"/>
                <a:gd name="connsiteY1-204" fmla="*/ 3791483 h 9087383"/>
                <a:gd name="connsiteX2-205" fmla="*/ 9029700 w 9029700"/>
                <a:gd name="connsiteY2-206" fmla="*/ 4528083 h 9087383"/>
                <a:gd name="connsiteX3-207" fmla="*/ 8991600 w 9029700"/>
                <a:gd name="connsiteY3-208" fmla="*/ 5366283 h 9087383"/>
                <a:gd name="connsiteX4-209" fmla="*/ 8686800 w 9029700"/>
                <a:gd name="connsiteY4-210" fmla="*/ 6039383 h 9087383"/>
                <a:gd name="connsiteX5-211" fmla="*/ 5359400 w 9029700"/>
                <a:gd name="connsiteY5-212" fmla="*/ 8795283 h 9087383"/>
                <a:gd name="connsiteX6-213" fmla="*/ 4546600 w 9029700"/>
                <a:gd name="connsiteY6-214" fmla="*/ 9087383 h 9087383"/>
                <a:gd name="connsiteX7-215" fmla="*/ 3822700 w 9029700"/>
                <a:gd name="connsiteY7-216" fmla="*/ 9074683 h 9087383"/>
                <a:gd name="connsiteX8-217" fmla="*/ 3111500 w 9029700"/>
                <a:gd name="connsiteY8-218" fmla="*/ 8757183 h 9087383"/>
                <a:gd name="connsiteX9-219" fmla="*/ 2743200 w 9029700"/>
                <a:gd name="connsiteY9-220" fmla="*/ 8465083 h 9087383"/>
                <a:gd name="connsiteX10-221" fmla="*/ 368300 w 9029700"/>
                <a:gd name="connsiteY10-222" fmla="*/ 5569483 h 9087383"/>
                <a:gd name="connsiteX11-223" fmla="*/ 63500 w 9029700"/>
                <a:gd name="connsiteY11-224" fmla="*/ 4947183 h 9087383"/>
                <a:gd name="connsiteX12-225" fmla="*/ 0 w 9029700"/>
                <a:gd name="connsiteY12-226" fmla="*/ 4426483 h 9087383"/>
                <a:gd name="connsiteX13-227" fmla="*/ 101600 w 9029700"/>
                <a:gd name="connsiteY13-228" fmla="*/ 3664483 h 9087383"/>
                <a:gd name="connsiteX14-229" fmla="*/ 508000 w 9029700"/>
                <a:gd name="connsiteY14-230" fmla="*/ 2877083 h 9087383"/>
                <a:gd name="connsiteX15-231" fmla="*/ 3556000 w 9029700"/>
                <a:gd name="connsiteY15-232" fmla="*/ 362483 h 9087383"/>
                <a:gd name="connsiteX16-233" fmla="*/ 4420076 w 9029700"/>
                <a:gd name="connsiteY16-234" fmla="*/ 31808 h 9087383"/>
                <a:gd name="connsiteX17-235" fmla="*/ 5202775 w 9029700"/>
                <a:gd name="connsiteY17-236" fmla="*/ 46857 h 9087383"/>
                <a:gd name="connsiteX18-237" fmla="*/ 6083300 w 9029700"/>
                <a:gd name="connsiteY18-238" fmla="*/ 438683 h 9087383"/>
                <a:gd name="connsiteX19-239" fmla="*/ 6400800 w 9029700"/>
                <a:gd name="connsiteY19-240" fmla="*/ 806983 h 9087383"/>
                <a:gd name="connsiteX0-241" fmla="*/ 6400800 w 9029700"/>
                <a:gd name="connsiteY0-242" fmla="*/ 806985 h 9087385"/>
                <a:gd name="connsiteX1-243" fmla="*/ 8826500 w 9029700"/>
                <a:gd name="connsiteY1-244" fmla="*/ 3791485 h 9087385"/>
                <a:gd name="connsiteX2-245" fmla="*/ 9029700 w 9029700"/>
                <a:gd name="connsiteY2-246" fmla="*/ 4528085 h 9087385"/>
                <a:gd name="connsiteX3-247" fmla="*/ 8991600 w 9029700"/>
                <a:gd name="connsiteY3-248" fmla="*/ 5366285 h 9087385"/>
                <a:gd name="connsiteX4-249" fmla="*/ 8686800 w 9029700"/>
                <a:gd name="connsiteY4-250" fmla="*/ 6039385 h 9087385"/>
                <a:gd name="connsiteX5-251" fmla="*/ 5359400 w 9029700"/>
                <a:gd name="connsiteY5-252" fmla="*/ 8795285 h 9087385"/>
                <a:gd name="connsiteX6-253" fmla="*/ 4546600 w 9029700"/>
                <a:gd name="connsiteY6-254" fmla="*/ 9087385 h 9087385"/>
                <a:gd name="connsiteX7-255" fmla="*/ 3822700 w 9029700"/>
                <a:gd name="connsiteY7-256" fmla="*/ 9074685 h 9087385"/>
                <a:gd name="connsiteX8-257" fmla="*/ 3111500 w 9029700"/>
                <a:gd name="connsiteY8-258" fmla="*/ 8757185 h 9087385"/>
                <a:gd name="connsiteX9-259" fmla="*/ 2743200 w 9029700"/>
                <a:gd name="connsiteY9-260" fmla="*/ 8465085 h 9087385"/>
                <a:gd name="connsiteX10-261" fmla="*/ 368300 w 9029700"/>
                <a:gd name="connsiteY10-262" fmla="*/ 5569485 h 9087385"/>
                <a:gd name="connsiteX11-263" fmla="*/ 63500 w 9029700"/>
                <a:gd name="connsiteY11-264" fmla="*/ 4947185 h 9087385"/>
                <a:gd name="connsiteX12-265" fmla="*/ 0 w 9029700"/>
                <a:gd name="connsiteY12-266" fmla="*/ 4426485 h 9087385"/>
                <a:gd name="connsiteX13-267" fmla="*/ 101600 w 9029700"/>
                <a:gd name="connsiteY13-268" fmla="*/ 3664485 h 9087385"/>
                <a:gd name="connsiteX14-269" fmla="*/ 508000 w 9029700"/>
                <a:gd name="connsiteY14-270" fmla="*/ 2877085 h 9087385"/>
                <a:gd name="connsiteX15-271" fmla="*/ 3556000 w 9029700"/>
                <a:gd name="connsiteY15-272" fmla="*/ 362485 h 9087385"/>
                <a:gd name="connsiteX16-273" fmla="*/ 4420076 w 9029700"/>
                <a:gd name="connsiteY16-274" fmla="*/ 31810 h 9087385"/>
                <a:gd name="connsiteX17-275" fmla="*/ 5202775 w 9029700"/>
                <a:gd name="connsiteY17-276" fmla="*/ 46859 h 9087385"/>
                <a:gd name="connsiteX18-277" fmla="*/ 6083300 w 9029700"/>
                <a:gd name="connsiteY18-278" fmla="*/ 438685 h 9087385"/>
                <a:gd name="connsiteX19-279" fmla="*/ 6400800 w 9029700"/>
                <a:gd name="connsiteY19-280" fmla="*/ 806985 h 9087385"/>
                <a:gd name="connsiteX0-281" fmla="*/ 6400800 w 9029700"/>
                <a:gd name="connsiteY0-282" fmla="*/ 806985 h 9087385"/>
                <a:gd name="connsiteX1-283" fmla="*/ 8826500 w 9029700"/>
                <a:gd name="connsiteY1-284" fmla="*/ 3791485 h 9087385"/>
                <a:gd name="connsiteX2-285" fmla="*/ 9029700 w 9029700"/>
                <a:gd name="connsiteY2-286" fmla="*/ 4528085 h 9087385"/>
                <a:gd name="connsiteX3-287" fmla="*/ 8991600 w 9029700"/>
                <a:gd name="connsiteY3-288" fmla="*/ 5366285 h 9087385"/>
                <a:gd name="connsiteX4-289" fmla="*/ 8686800 w 9029700"/>
                <a:gd name="connsiteY4-290" fmla="*/ 6039385 h 9087385"/>
                <a:gd name="connsiteX5-291" fmla="*/ 5359400 w 9029700"/>
                <a:gd name="connsiteY5-292" fmla="*/ 8795285 h 9087385"/>
                <a:gd name="connsiteX6-293" fmla="*/ 4546600 w 9029700"/>
                <a:gd name="connsiteY6-294" fmla="*/ 9087385 h 9087385"/>
                <a:gd name="connsiteX7-295" fmla="*/ 3822700 w 9029700"/>
                <a:gd name="connsiteY7-296" fmla="*/ 9074685 h 9087385"/>
                <a:gd name="connsiteX8-297" fmla="*/ 3111500 w 9029700"/>
                <a:gd name="connsiteY8-298" fmla="*/ 8757185 h 9087385"/>
                <a:gd name="connsiteX9-299" fmla="*/ 2743200 w 9029700"/>
                <a:gd name="connsiteY9-300" fmla="*/ 8465085 h 9087385"/>
                <a:gd name="connsiteX10-301" fmla="*/ 368300 w 9029700"/>
                <a:gd name="connsiteY10-302" fmla="*/ 5569485 h 9087385"/>
                <a:gd name="connsiteX11-303" fmla="*/ 63500 w 9029700"/>
                <a:gd name="connsiteY11-304" fmla="*/ 4947185 h 9087385"/>
                <a:gd name="connsiteX12-305" fmla="*/ 0 w 9029700"/>
                <a:gd name="connsiteY12-306" fmla="*/ 4426485 h 9087385"/>
                <a:gd name="connsiteX13-307" fmla="*/ 101600 w 9029700"/>
                <a:gd name="connsiteY13-308" fmla="*/ 3664485 h 9087385"/>
                <a:gd name="connsiteX14-309" fmla="*/ 508000 w 9029700"/>
                <a:gd name="connsiteY14-310" fmla="*/ 2877085 h 9087385"/>
                <a:gd name="connsiteX15-311" fmla="*/ 3556000 w 9029700"/>
                <a:gd name="connsiteY15-312" fmla="*/ 362485 h 9087385"/>
                <a:gd name="connsiteX16-313" fmla="*/ 4420076 w 9029700"/>
                <a:gd name="connsiteY16-314" fmla="*/ 31810 h 9087385"/>
                <a:gd name="connsiteX17-315" fmla="*/ 5202775 w 9029700"/>
                <a:gd name="connsiteY17-316" fmla="*/ 46859 h 9087385"/>
                <a:gd name="connsiteX18-317" fmla="*/ 6083300 w 9029700"/>
                <a:gd name="connsiteY18-318" fmla="*/ 438685 h 9087385"/>
                <a:gd name="connsiteX19-319" fmla="*/ 6400800 w 9029700"/>
                <a:gd name="connsiteY19-320" fmla="*/ 806985 h 9087385"/>
                <a:gd name="connsiteX0-321" fmla="*/ 6400800 w 9029700"/>
                <a:gd name="connsiteY0-322" fmla="*/ 806985 h 9087385"/>
                <a:gd name="connsiteX1-323" fmla="*/ 8826500 w 9029700"/>
                <a:gd name="connsiteY1-324" fmla="*/ 3791485 h 9087385"/>
                <a:gd name="connsiteX2-325" fmla="*/ 9029700 w 9029700"/>
                <a:gd name="connsiteY2-326" fmla="*/ 4528085 h 9087385"/>
                <a:gd name="connsiteX3-327" fmla="*/ 8991600 w 9029700"/>
                <a:gd name="connsiteY3-328" fmla="*/ 5366285 h 9087385"/>
                <a:gd name="connsiteX4-329" fmla="*/ 8686800 w 9029700"/>
                <a:gd name="connsiteY4-330" fmla="*/ 6039385 h 9087385"/>
                <a:gd name="connsiteX5-331" fmla="*/ 5359400 w 9029700"/>
                <a:gd name="connsiteY5-332" fmla="*/ 8795285 h 9087385"/>
                <a:gd name="connsiteX6-333" fmla="*/ 4546600 w 9029700"/>
                <a:gd name="connsiteY6-334" fmla="*/ 9087385 h 9087385"/>
                <a:gd name="connsiteX7-335" fmla="*/ 3822700 w 9029700"/>
                <a:gd name="connsiteY7-336" fmla="*/ 9074685 h 9087385"/>
                <a:gd name="connsiteX8-337" fmla="*/ 3111500 w 9029700"/>
                <a:gd name="connsiteY8-338" fmla="*/ 8757185 h 9087385"/>
                <a:gd name="connsiteX9-339" fmla="*/ 2743200 w 9029700"/>
                <a:gd name="connsiteY9-340" fmla="*/ 8465085 h 9087385"/>
                <a:gd name="connsiteX10-341" fmla="*/ 368300 w 9029700"/>
                <a:gd name="connsiteY10-342" fmla="*/ 5569485 h 9087385"/>
                <a:gd name="connsiteX11-343" fmla="*/ 63500 w 9029700"/>
                <a:gd name="connsiteY11-344" fmla="*/ 4947185 h 9087385"/>
                <a:gd name="connsiteX12-345" fmla="*/ 0 w 9029700"/>
                <a:gd name="connsiteY12-346" fmla="*/ 4426485 h 9087385"/>
                <a:gd name="connsiteX13-347" fmla="*/ 101600 w 9029700"/>
                <a:gd name="connsiteY13-348" fmla="*/ 3664485 h 9087385"/>
                <a:gd name="connsiteX14-349" fmla="*/ 508000 w 9029700"/>
                <a:gd name="connsiteY14-350" fmla="*/ 2877085 h 9087385"/>
                <a:gd name="connsiteX15-351" fmla="*/ 3556000 w 9029700"/>
                <a:gd name="connsiteY15-352" fmla="*/ 362485 h 9087385"/>
                <a:gd name="connsiteX16-353" fmla="*/ 4420076 w 9029700"/>
                <a:gd name="connsiteY16-354" fmla="*/ 31810 h 9087385"/>
                <a:gd name="connsiteX17-355" fmla="*/ 5202775 w 9029700"/>
                <a:gd name="connsiteY17-356" fmla="*/ 46859 h 9087385"/>
                <a:gd name="connsiteX18-357" fmla="*/ 6083300 w 9029700"/>
                <a:gd name="connsiteY18-358" fmla="*/ 438685 h 9087385"/>
                <a:gd name="connsiteX19-359" fmla="*/ 6400800 w 9029700"/>
                <a:gd name="connsiteY19-360" fmla="*/ 806985 h 9087385"/>
                <a:gd name="connsiteX0-361" fmla="*/ 6431850 w 9029700"/>
                <a:gd name="connsiteY0-362" fmla="*/ 786285 h 9087385"/>
                <a:gd name="connsiteX1-363" fmla="*/ 8826500 w 9029700"/>
                <a:gd name="connsiteY1-364" fmla="*/ 3791485 h 9087385"/>
                <a:gd name="connsiteX2-365" fmla="*/ 9029700 w 9029700"/>
                <a:gd name="connsiteY2-366" fmla="*/ 4528085 h 9087385"/>
                <a:gd name="connsiteX3-367" fmla="*/ 8991600 w 9029700"/>
                <a:gd name="connsiteY3-368" fmla="*/ 5366285 h 9087385"/>
                <a:gd name="connsiteX4-369" fmla="*/ 8686800 w 9029700"/>
                <a:gd name="connsiteY4-370" fmla="*/ 6039385 h 9087385"/>
                <a:gd name="connsiteX5-371" fmla="*/ 5359400 w 9029700"/>
                <a:gd name="connsiteY5-372" fmla="*/ 8795285 h 9087385"/>
                <a:gd name="connsiteX6-373" fmla="*/ 4546600 w 9029700"/>
                <a:gd name="connsiteY6-374" fmla="*/ 9087385 h 9087385"/>
                <a:gd name="connsiteX7-375" fmla="*/ 3822700 w 9029700"/>
                <a:gd name="connsiteY7-376" fmla="*/ 9074685 h 9087385"/>
                <a:gd name="connsiteX8-377" fmla="*/ 3111500 w 9029700"/>
                <a:gd name="connsiteY8-378" fmla="*/ 8757185 h 9087385"/>
                <a:gd name="connsiteX9-379" fmla="*/ 2743200 w 9029700"/>
                <a:gd name="connsiteY9-380" fmla="*/ 8465085 h 9087385"/>
                <a:gd name="connsiteX10-381" fmla="*/ 368300 w 9029700"/>
                <a:gd name="connsiteY10-382" fmla="*/ 5569485 h 9087385"/>
                <a:gd name="connsiteX11-383" fmla="*/ 63500 w 9029700"/>
                <a:gd name="connsiteY11-384" fmla="*/ 4947185 h 9087385"/>
                <a:gd name="connsiteX12-385" fmla="*/ 0 w 9029700"/>
                <a:gd name="connsiteY12-386" fmla="*/ 4426485 h 9087385"/>
                <a:gd name="connsiteX13-387" fmla="*/ 101600 w 9029700"/>
                <a:gd name="connsiteY13-388" fmla="*/ 3664485 h 9087385"/>
                <a:gd name="connsiteX14-389" fmla="*/ 508000 w 9029700"/>
                <a:gd name="connsiteY14-390" fmla="*/ 2877085 h 9087385"/>
                <a:gd name="connsiteX15-391" fmla="*/ 3556000 w 9029700"/>
                <a:gd name="connsiteY15-392" fmla="*/ 362485 h 9087385"/>
                <a:gd name="connsiteX16-393" fmla="*/ 4420076 w 9029700"/>
                <a:gd name="connsiteY16-394" fmla="*/ 31810 h 9087385"/>
                <a:gd name="connsiteX17-395" fmla="*/ 5202775 w 9029700"/>
                <a:gd name="connsiteY17-396" fmla="*/ 46859 h 9087385"/>
                <a:gd name="connsiteX18-397" fmla="*/ 6083300 w 9029700"/>
                <a:gd name="connsiteY18-398" fmla="*/ 438685 h 9087385"/>
                <a:gd name="connsiteX19-399" fmla="*/ 6431850 w 9029700"/>
                <a:gd name="connsiteY19-400" fmla="*/ 786285 h 9087385"/>
                <a:gd name="connsiteX0-401" fmla="*/ 6431850 w 9029700"/>
                <a:gd name="connsiteY0-402" fmla="*/ 786285 h 9087385"/>
                <a:gd name="connsiteX1-403" fmla="*/ 8826500 w 9029700"/>
                <a:gd name="connsiteY1-404" fmla="*/ 3791485 h 9087385"/>
                <a:gd name="connsiteX2-405" fmla="*/ 9029700 w 9029700"/>
                <a:gd name="connsiteY2-406" fmla="*/ 4528085 h 9087385"/>
                <a:gd name="connsiteX3-407" fmla="*/ 8991600 w 9029700"/>
                <a:gd name="connsiteY3-408" fmla="*/ 5366285 h 9087385"/>
                <a:gd name="connsiteX4-409" fmla="*/ 8686800 w 9029700"/>
                <a:gd name="connsiteY4-410" fmla="*/ 6039385 h 9087385"/>
                <a:gd name="connsiteX5-411" fmla="*/ 5359400 w 9029700"/>
                <a:gd name="connsiteY5-412" fmla="*/ 8795285 h 9087385"/>
                <a:gd name="connsiteX6-413" fmla="*/ 4546600 w 9029700"/>
                <a:gd name="connsiteY6-414" fmla="*/ 9087385 h 9087385"/>
                <a:gd name="connsiteX7-415" fmla="*/ 3822700 w 9029700"/>
                <a:gd name="connsiteY7-416" fmla="*/ 9074685 h 9087385"/>
                <a:gd name="connsiteX8-417" fmla="*/ 3111500 w 9029700"/>
                <a:gd name="connsiteY8-418" fmla="*/ 8757185 h 9087385"/>
                <a:gd name="connsiteX9-419" fmla="*/ 2743200 w 9029700"/>
                <a:gd name="connsiteY9-420" fmla="*/ 8465085 h 9087385"/>
                <a:gd name="connsiteX10-421" fmla="*/ 368300 w 9029700"/>
                <a:gd name="connsiteY10-422" fmla="*/ 5569485 h 9087385"/>
                <a:gd name="connsiteX11-423" fmla="*/ 63500 w 9029700"/>
                <a:gd name="connsiteY11-424" fmla="*/ 4947185 h 9087385"/>
                <a:gd name="connsiteX12-425" fmla="*/ 0 w 9029700"/>
                <a:gd name="connsiteY12-426" fmla="*/ 4426485 h 9087385"/>
                <a:gd name="connsiteX13-427" fmla="*/ 101600 w 9029700"/>
                <a:gd name="connsiteY13-428" fmla="*/ 3664485 h 9087385"/>
                <a:gd name="connsiteX14-429" fmla="*/ 508000 w 9029700"/>
                <a:gd name="connsiteY14-430" fmla="*/ 2877085 h 9087385"/>
                <a:gd name="connsiteX15-431" fmla="*/ 3556000 w 9029700"/>
                <a:gd name="connsiteY15-432" fmla="*/ 362485 h 9087385"/>
                <a:gd name="connsiteX16-433" fmla="*/ 4420076 w 9029700"/>
                <a:gd name="connsiteY16-434" fmla="*/ 31810 h 9087385"/>
                <a:gd name="connsiteX17-435" fmla="*/ 5202775 w 9029700"/>
                <a:gd name="connsiteY17-436" fmla="*/ 46859 h 9087385"/>
                <a:gd name="connsiteX18-437" fmla="*/ 6083300 w 9029700"/>
                <a:gd name="connsiteY18-438" fmla="*/ 438685 h 9087385"/>
                <a:gd name="connsiteX19-439" fmla="*/ 6431850 w 9029700"/>
                <a:gd name="connsiteY19-440" fmla="*/ 786285 h 9087385"/>
                <a:gd name="connsiteX0-441" fmla="*/ 6431850 w 9029700"/>
                <a:gd name="connsiteY0-442" fmla="*/ 786285 h 9087385"/>
                <a:gd name="connsiteX1-443" fmla="*/ 8826500 w 9029700"/>
                <a:gd name="connsiteY1-444" fmla="*/ 3791485 h 9087385"/>
                <a:gd name="connsiteX2-445" fmla="*/ 9029700 w 9029700"/>
                <a:gd name="connsiteY2-446" fmla="*/ 4528085 h 9087385"/>
                <a:gd name="connsiteX3-447" fmla="*/ 8991600 w 9029700"/>
                <a:gd name="connsiteY3-448" fmla="*/ 5366285 h 9087385"/>
                <a:gd name="connsiteX4-449" fmla="*/ 8686800 w 9029700"/>
                <a:gd name="connsiteY4-450" fmla="*/ 6039385 h 9087385"/>
                <a:gd name="connsiteX5-451" fmla="*/ 5359400 w 9029700"/>
                <a:gd name="connsiteY5-452" fmla="*/ 8795285 h 9087385"/>
                <a:gd name="connsiteX6-453" fmla="*/ 4546600 w 9029700"/>
                <a:gd name="connsiteY6-454" fmla="*/ 9087385 h 9087385"/>
                <a:gd name="connsiteX7-455" fmla="*/ 3822700 w 9029700"/>
                <a:gd name="connsiteY7-456" fmla="*/ 9074685 h 9087385"/>
                <a:gd name="connsiteX8-457" fmla="*/ 3111500 w 9029700"/>
                <a:gd name="connsiteY8-458" fmla="*/ 8757185 h 9087385"/>
                <a:gd name="connsiteX9-459" fmla="*/ 2743200 w 9029700"/>
                <a:gd name="connsiteY9-460" fmla="*/ 8465085 h 9087385"/>
                <a:gd name="connsiteX10-461" fmla="*/ 368300 w 9029700"/>
                <a:gd name="connsiteY10-462" fmla="*/ 5569485 h 9087385"/>
                <a:gd name="connsiteX11-463" fmla="*/ 63500 w 9029700"/>
                <a:gd name="connsiteY11-464" fmla="*/ 4947185 h 9087385"/>
                <a:gd name="connsiteX12-465" fmla="*/ 0 w 9029700"/>
                <a:gd name="connsiteY12-466" fmla="*/ 4426485 h 9087385"/>
                <a:gd name="connsiteX13-467" fmla="*/ 101600 w 9029700"/>
                <a:gd name="connsiteY13-468" fmla="*/ 3664485 h 9087385"/>
                <a:gd name="connsiteX14-469" fmla="*/ 508000 w 9029700"/>
                <a:gd name="connsiteY14-470" fmla="*/ 2877085 h 9087385"/>
                <a:gd name="connsiteX15-471" fmla="*/ 3556000 w 9029700"/>
                <a:gd name="connsiteY15-472" fmla="*/ 362485 h 9087385"/>
                <a:gd name="connsiteX16-473" fmla="*/ 4420076 w 9029700"/>
                <a:gd name="connsiteY16-474" fmla="*/ 31810 h 9087385"/>
                <a:gd name="connsiteX17-475" fmla="*/ 5202775 w 9029700"/>
                <a:gd name="connsiteY17-476" fmla="*/ 46859 h 9087385"/>
                <a:gd name="connsiteX18-477" fmla="*/ 6083300 w 9029700"/>
                <a:gd name="connsiteY18-478" fmla="*/ 438685 h 9087385"/>
                <a:gd name="connsiteX19-479" fmla="*/ 6431850 w 9029700"/>
                <a:gd name="connsiteY19-480" fmla="*/ 786285 h 9087385"/>
                <a:gd name="connsiteX0-481" fmla="*/ 6431850 w 9029700"/>
                <a:gd name="connsiteY0-482" fmla="*/ 786285 h 9087385"/>
                <a:gd name="connsiteX1-483" fmla="*/ 8826500 w 9029700"/>
                <a:gd name="connsiteY1-484" fmla="*/ 3791485 h 9087385"/>
                <a:gd name="connsiteX2-485" fmla="*/ 9029700 w 9029700"/>
                <a:gd name="connsiteY2-486" fmla="*/ 4528085 h 9087385"/>
                <a:gd name="connsiteX3-487" fmla="*/ 8991600 w 9029700"/>
                <a:gd name="connsiteY3-488" fmla="*/ 5366285 h 9087385"/>
                <a:gd name="connsiteX4-489" fmla="*/ 8686800 w 9029700"/>
                <a:gd name="connsiteY4-490" fmla="*/ 6039385 h 9087385"/>
                <a:gd name="connsiteX5-491" fmla="*/ 5359400 w 9029700"/>
                <a:gd name="connsiteY5-492" fmla="*/ 8795285 h 9087385"/>
                <a:gd name="connsiteX6-493" fmla="*/ 4546600 w 9029700"/>
                <a:gd name="connsiteY6-494" fmla="*/ 9087385 h 9087385"/>
                <a:gd name="connsiteX7-495" fmla="*/ 3822700 w 9029700"/>
                <a:gd name="connsiteY7-496" fmla="*/ 9074685 h 9087385"/>
                <a:gd name="connsiteX8-497" fmla="*/ 3111500 w 9029700"/>
                <a:gd name="connsiteY8-498" fmla="*/ 8757185 h 9087385"/>
                <a:gd name="connsiteX9-499" fmla="*/ 2743200 w 9029700"/>
                <a:gd name="connsiteY9-500" fmla="*/ 8465085 h 9087385"/>
                <a:gd name="connsiteX10-501" fmla="*/ 368300 w 9029700"/>
                <a:gd name="connsiteY10-502" fmla="*/ 5569485 h 9087385"/>
                <a:gd name="connsiteX11-503" fmla="*/ 63500 w 9029700"/>
                <a:gd name="connsiteY11-504" fmla="*/ 4947185 h 9087385"/>
                <a:gd name="connsiteX12-505" fmla="*/ 0 w 9029700"/>
                <a:gd name="connsiteY12-506" fmla="*/ 4426485 h 9087385"/>
                <a:gd name="connsiteX13-507" fmla="*/ 101600 w 9029700"/>
                <a:gd name="connsiteY13-508" fmla="*/ 3664485 h 9087385"/>
                <a:gd name="connsiteX14-509" fmla="*/ 508000 w 9029700"/>
                <a:gd name="connsiteY14-510" fmla="*/ 2877085 h 9087385"/>
                <a:gd name="connsiteX15-511" fmla="*/ 3556000 w 9029700"/>
                <a:gd name="connsiteY15-512" fmla="*/ 362485 h 9087385"/>
                <a:gd name="connsiteX16-513" fmla="*/ 4420076 w 9029700"/>
                <a:gd name="connsiteY16-514" fmla="*/ 31810 h 9087385"/>
                <a:gd name="connsiteX17-515" fmla="*/ 5202775 w 9029700"/>
                <a:gd name="connsiteY17-516" fmla="*/ 46859 h 9087385"/>
                <a:gd name="connsiteX18-517" fmla="*/ 6083300 w 9029700"/>
                <a:gd name="connsiteY18-518" fmla="*/ 438685 h 9087385"/>
                <a:gd name="connsiteX19-519" fmla="*/ 6431850 w 9029700"/>
                <a:gd name="connsiteY19-520" fmla="*/ 786285 h 9087385"/>
                <a:gd name="connsiteX0-521" fmla="*/ 6431850 w 9029700"/>
                <a:gd name="connsiteY0-522" fmla="*/ 786285 h 9087385"/>
                <a:gd name="connsiteX1-523" fmla="*/ 8826500 w 9029700"/>
                <a:gd name="connsiteY1-524" fmla="*/ 3791485 h 9087385"/>
                <a:gd name="connsiteX2-525" fmla="*/ 9029700 w 9029700"/>
                <a:gd name="connsiteY2-526" fmla="*/ 4528085 h 9087385"/>
                <a:gd name="connsiteX3-527" fmla="*/ 8991600 w 9029700"/>
                <a:gd name="connsiteY3-528" fmla="*/ 5366285 h 9087385"/>
                <a:gd name="connsiteX4-529" fmla="*/ 8686800 w 9029700"/>
                <a:gd name="connsiteY4-530" fmla="*/ 6039385 h 9087385"/>
                <a:gd name="connsiteX5-531" fmla="*/ 5359400 w 9029700"/>
                <a:gd name="connsiteY5-532" fmla="*/ 8795285 h 9087385"/>
                <a:gd name="connsiteX6-533" fmla="*/ 4546600 w 9029700"/>
                <a:gd name="connsiteY6-534" fmla="*/ 9087385 h 9087385"/>
                <a:gd name="connsiteX7-535" fmla="*/ 3822700 w 9029700"/>
                <a:gd name="connsiteY7-536" fmla="*/ 9074685 h 9087385"/>
                <a:gd name="connsiteX8-537" fmla="*/ 3111500 w 9029700"/>
                <a:gd name="connsiteY8-538" fmla="*/ 8757185 h 9087385"/>
                <a:gd name="connsiteX9-539" fmla="*/ 2743200 w 9029700"/>
                <a:gd name="connsiteY9-540" fmla="*/ 8465085 h 9087385"/>
                <a:gd name="connsiteX10-541" fmla="*/ 368300 w 9029700"/>
                <a:gd name="connsiteY10-542" fmla="*/ 5569485 h 9087385"/>
                <a:gd name="connsiteX11-543" fmla="*/ 63500 w 9029700"/>
                <a:gd name="connsiteY11-544" fmla="*/ 4947185 h 9087385"/>
                <a:gd name="connsiteX12-545" fmla="*/ 0 w 9029700"/>
                <a:gd name="connsiteY12-546" fmla="*/ 4426485 h 9087385"/>
                <a:gd name="connsiteX13-547" fmla="*/ 101600 w 9029700"/>
                <a:gd name="connsiteY13-548" fmla="*/ 3664485 h 9087385"/>
                <a:gd name="connsiteX14-549" fmla="*/ 508000 w 9029700"/>
                <a:gd name="connsiteY14-550" fmla="*/ 2877085 h 9087385"/>
                <a:gd name="connsiteX15-551" fmla="*/ 3556000 w 9029700"/>
                <a:gd name="connsiteY15-552" fmla="*/ 362485 h 9087385"/>
                <a:gd name="connsiteX16-553" fmla="*/ 4420076 w 9029700"/>
                <a:gd name="connsiteY16-554" fmla="*/ 31810 h 9087385"/>
                <a:gd name="connsiteX17-555" fmla="*/ 5202775 w 9029700"/>
                <a:gd name="connsiteY17-556" fmla="*/ 46859 h 9087385"/>
                <a:gd name="connsiteX18-557" fmla="*/ 6083300 w 9029700"/>
                <a:gd name="connsiteY18-558" fmla="*/ 438685 h 9087385"/>
                <a:gd name="connsiteX19-559" fmla="*/ 6431850 w 9029700"/>
                <a:gd name="connsiteY19-560" fmla="*/ 786285 h 9087385"/>
                <a:gd name="connsiteX0-561" fmla="*/ 6431850 w 9029700"/>
                <a:gd name="connsiteY0-562" fmla="*/ 786285 h 9087385"/>
                <a:gd name="connsiteX1-563" fmla="*/ 8795451 w 9029700"/>
                <a:gd name="connsiteY1-564" fmla="*/ 3796660 h 9087385"/>
                <a:gd name="connsiteX2-565" fmla="*/ 9029700 w 9029700"/>
                <a:gd name="connsiteY2-566" fmla="*/ 4528085 h 9087385"/>
                <a:gd name="connsiteX3-567" fmla="*/ 8991600 w 9029700"/>
                <a:gd name="connsiteY3-568" fmla="*/ 5366285 h 9087385"/>
                <a:gd name="connsiteX4-569" fmla="*/ 8686800 w 9029700"/>
                <a:gd name="connsiteY4-570" fmla="*/ 6039385 h 9087385"/>
                <a:gd name="connsiteX5-571" fmla="*/ 5359400 w 9029700"/>
                <a:gd name="connsiteY5-572" fmla="*/ 8795285 h 9087385"/>
                <a:gd name="connsiteX6-573" fmla="*/ 4546600 w 9029700"/>
                <a:gd name="connsiteY6-574" fmla="*/ 9087385 h 9087385"/>
                <a:gd name="connsiteX7-575" fmla="*/ 3822700 w 9029700"/>
                <a:gd name="connsiteY7-576" fmla="*/ 9074685 h 9087385"/>
                <a:gd name="connsiteX8-577" fmla="*/ 3111500 w 9029700"/>
                <a:gd name="connsiteY8-578" fmla="*/ 8757185 h 9087385"/>
                <a:gd name="connsiteX9-579" fmla="*/ 2743200 w 9029700"/>
                <a:gd name="connsiteY9-580" fmla="*/ 8465085 h 9087385"/>
                <a:gd name="connsiteX10-581" fmla="*/ 368300 w 9029700"/>
                <a:gd name="connsiteY10-582" fmla="*/ 5569485 h 9087385"/>
                <a:gd name="connsiteX11-583" fmla="*/ 63500 w 9029700"/>
                <a:gd name="connsiteY11-584" fmla="*/ 4947185 h 9087385"/>
                <a:gd name="connsiteX12-585" fmla="*/ 0 w 9029700"/>
                <a:gd name="connsiteY12-586" fmla="*/ 4426485 h 9087385"/>
                <a:gd name="connsiteX13-587" fmla="*/ 101600 w 9029700"/>
                <a:gd name="connsiteY13-588" fmla="*/ 3664485 h 9087385"/>
                <a:gd name="connsiteX14-589" fmla="*/ 508000 w 9029700"/>
                <a:gd name="connsiteY14-590" fmla="*/ 2877085 h 9087385"/>
                <a:gd name="connsiteX15-591" fmla="*/ 3556000 w 9029700"/>
                <a:gd name="connsiteY15-592" fmla="*/ 362485 h 9087385"/>
                <a:gd name="connsiteX16-593" fmla="*/ 4420076 w 9029700"/>
                <a:gd name="connsiteY16-594" fmla="*/ 31810 h 9087385"/>
                <a:gd name="connsiteX17-595" fmla="*/ 5202775 w 9029700"/>
                <a:gd name="connsiteY17-596" fmla="*/ 46859 h 9087385"/>
                <a:gd name="connsiteX18-597" fmla="*/ 6083300 w 9029700"/>
                <a:gd name="connsiteY18-598" fmla="*/ 438685 h 9087385"/>
                <a:gd name="connsiteX19-599" fmla="*/ 6431850 w 9029700"/>
                <a:gd name="connsiteY19-600" fmla="*/ 786285 h 9087385"/>
                <a:gd name="connsiteX0-601" fmla="*/ 6431850 w 9029700"/>
                <a:gd name="connsiteY0-602" fmla="*/ 786285 h 9087385"/>
                <a:gd name="connsiteX1-603" fmla="*/ 8795451 w 9029700"/>
                <a:gd name="connsiteY1-604" fmla="*/ 3796660 h 9087385"/>
                <a:gd name="connsiteX2-605" fmla="*/ 9029700 w 9029700"/>
                <a:gd name="connsiteY2-606" fmla="*/ 4528085 h 9087385"/>
                <a:gd name="connsiteX3-607" fmla="*/ 8991600 w 9029700"/>
                <a:gd name="connsiteY3-608" fmla="*/ 5366285 h 9087385"/>
                <a:gd name="connsiteX4-609" fmla="*/ 8686800 w 9029700"/>
                <a:gd name="connsiteY4-610" fmla="*/ 6039385 h 9087385"/>
                <a:gd name="connsiteX5-611" fmla="*/ 5359400 w 9029700"/>
                <a:gd name="connsiteY5-612" fmla="*/ 8795285 h 9087385"/>
                <a:gd name="connsiteX6-613" fmla="*/ 4546600 w 9029700"/>
                <a:gd name="connsiteY6-614" fmla="*/ 9087385 h 9087385"/>
                <a:gd name="connsiteX7-615" fmla="*/ 3822700 w 9029700"/>
                <a:gd name="connsiteY7-616" fmla="*/ 9074685 h 9087385"/>
                <a:gd name="connsiteX8-617" fmla="*/ 3111500 w 9029700"/>
                <a:gd name="connsiteY8-618" fmla="*/ 8757185 h 9087385"/>
                <a:gd name="connsiteX9-619" fmla="*/ 2743200 w 9029700"/>
                <a:gd name="connsiteY9-620" fmla="*/ 8465085 h 9087385"/>
                <a:gd name="connsiteX10-621" fmla="*/ 368300 w 9029700"/>
                <a:gd name="connsiteY10-622" fmla="*/ 5569485 h 9087385"/>
                <a:gd name="connsiteX11-623" fmla="*/ 63500 w 9029700"/>
                <a:gd name="connsiteY11-624" fmla="*/ 4947185 h 9087385"/>
                <a:gd name="connsiteX12-625" fmla="*/ 0 w 9029700"/>
                <a:gd name="connsiteY12-626" fmla="*/ 4426485 h 9087385"/>
                <a:gd name="connsiteX13-627" fmla="*/ 101600 w 9029700"/>
                <a:gd name="connsiteY13-628" fmla="*/ 3664485 h 9087385"/>
                <a:gd name="connsiteX14-629" fmla="*/ 508000 w 9029700"/>
                <a:gd name="connsiteY14-630" fmla="*/ 2877085 h 9087385"/>
                <a:gd name="connsiteX15-631" fmla="*/ 3556000 w 9029700"/>
                <a:gd name="connsiteY15-632" fmla="*/ 362485 h 9087385"/>
                <a:gd name="connsiteX16-633" fmla="*/ 4420076 w 9029700"/>
                <a:gd name="connsiteY16-634" fmla="*/ 31810 h 9087385"/>
                <a:gd name="connsiteX17-635" fmla="*/ 5202775 w 9029700"/>
                <a:gd name="connsiteY17-636" fmla="*/ 46859 h 9087385"/>
                <a:gd name="connsiteX18-637" fmla="*/ 6083300 w 9029700"/>
                <a:gd name="connsiteY18-638" fmla="*/ 438685 h 9087385"/>
                <a:gd name="connsiteX19-639" fmla="*/ 6431850 w 9029700"/>
                <a:gd name="connsiteY19-640" fmla="*/ 786285 h 9087385"/>
                <a:gd name="connsiteX0-641" fmla="*/ 6431850 w 9029700"/>
                <a:gd name="connsiteY0-642" fmla="*/ 786285 h 9087385"/>
                <a:gd name="connsiteX1-643" fmla="*/ 8805801 w 9029700"/>
                <a:gd name="connsiteY1-644" fmla="*/ 3791485 h 9087385"/>
                <a:gd name="connsiteX2-645" fmla="*/ 9029700 w 9029700"/>
                <a:gd name="connsiteY2-646" fmla="*/ 4528085 h 9087385"/>
                <a:gd name="connsiteX3-647" fmla="*/ 8991600 w 9029700"/>
                <a:gd name="connsiteY3-648" fmla="*/ 5366285 h 9087385"/>
                <a:gd name="connsiteX4-649" fmla="*/ 8686800 w 9029700"/>
                <a:gd name="connsiteY4-650" fmla="*/ 6039385 h 9087385"/>
                <a:gd name="connsiteX5-651" fmla="*/ 5359400 w 9029700"/>
                <a:gd name="connsiteY5-652" fmla="*/ 8795285 h 9087385"/>
                <a:gd name="connsiteX6-653" fmla="*/ 4546600 w 9029700"/>
                <a:gd name="connsiteY6-654" fmla="*/ 9087385 h 9087385"/>
                <a:gd name="connsiteX7-655" fmla="*/ 3822700 w 9029700"/>
                <a:gd name="connsiteY7-656" fmla="*/ 9074685 h 9087385"/>
                <a:gd name="connsiteX8-657" fmla="*/ 3111500 w 9029700"/>
                <a:gd name="connsiteY8-658" fmla="*/ 8757185 h 9087385"/>
                <a:gd name="connsiteX9-659" fmla="*/ 2743200 w 9029700"/>
                <a:gd name="connsiteY9-660" fmla="*/ 8465085 h 9087385"/>
                <a:gd name="connsiteX10-661" fmla="*/ 368300 w 9029700"/>
                <a:gd name="connsiteY10-662" fmla="*/ 5569485 h 9087385"/>
                <a:gd name="connsiteX11-663" fmla="*/ 63500 w 9029700"/>
                <a:gd name="connsiteY11-664" fmla="*/ 4947185 h 9087385"/>
                <a:gd name="connsiteX12-665" fmla="*/ 0 w 9029700"/>
                <a:gd name="connsiteY12-666" fmla="*/ 4426485 h 9087385"/>
                <a:gd name="connsiteX13-667" fmla="*/ 101600 w 9029700"/>
                <a:gd name="connsiteY13-668" fmla="*/ 3664485 h 9087385"/>
                <a:gd name="connsiteX14-669" fmla="*/ 508000 w 9029700"/>
                <a:gd name="connsiteY14-670" fmla="*/ 2877085 h 9087385"/>
                <a:gd name="connsiteX15-671" fmla="*/ 3556000 w 9029700"/>
                <a:gd name="connsiteY15-672" fmla="*/ 362485 h 9087385"/>
                <a:gd name="connsiteX16-673" fmla="*/ 4420076 w 9029700"/>
                <a:gd name="connsiteY16-674" fmla="*/ 31810 h 9087385"/>
                <a:gd name="connsiteX17-675" fmla="*/ 5202775 w 9029700"/>
                <a:gd name="connsiteY17-676" fmla="*/ 46859 h 9087385"/>
                <a:gd name="connsiteX18-677" fmla="*/ 6083300 w 9029700"/>
                <a:gd name="connsiteY18-678" fmla="*/ 438685 h 9087385"/>
                <a:gd name="connsiteX19-679" fmla="*/ 6431850 w 9029700"/>
                <a:gd name="connsiteY19-680" fmla="*/ 786285 h 9087385"/>
                <a:gd name="connsiteX0-681" fmla="*/ 6431850 w 9029700"/>
                <a:gd name="connsiteY0-682" fmla="*/ 786285 h 9087385"/>
                <a:gd name="connsiteX1-683" fmla="*/ 8805801 w 9029700"/>
                <a:gd name="connsiteY1-684" fmla="*/ 3791485 h 9087385"/>
                <a:gd name="connsiteX2-685" fmla="*/ 9029700 w 9029700"/>
                <a:gd name="connsiteY2-686" fmla="*/ 4528085 h 9087385"/>
                <a:gd name="connsiteX3-687" fmla="*/ 8991600 w 9029700"/>
                <a:gd name="connsiteY3-688" fmla="*/ 5366285 h 9087385"/>
                <a:gd name="connsiteX4-689" fmla="*/ 8686800 w 9029700"/>
                <a:gd name="connsiteY4-690" fmla="*/ 6039385 h 9087385"/>
                <a:gd name="connsiteX5-691" fmla="*/ 5359400 w 9029700"/>
                <a:gd name="connsiteY5-692" fmla="*/ 8795285 h 9087385"/>
                <a:gd name="connsiteX6-693" fmla="*/ 4546600 w 9029700"/>
                <a:gd name="connsiteY6-694" fmla="*/ 9087385 h 9087385"/>
                <a:gd name="connsiteX7-695" fmla="*/ 3822700 w 9029700"/>
                <a:gd name="connsiteY7-696" fmla="*/ 9074685 h 9087385"/>
                <a:gd name="connsiteX8-697" fmla="*/ 3111500 w 9029700"/>
                <a:gd name="connsiteY8-698" fmla="*/ 8757185 h 9087385"/>
                <a:gd name="connsiteX9-699" fmla="*/ 2743200 w 9029700"/>
                <a:gd name="connsiteY9-700" fmla="*/ 8465085 h 9087385"/>
                <a:gd name="connsiteX10-701" fmla="*/ 368300 w 9029700"/>
                <a:gd name="connsiteY10-702" fmla="*/ 5569485 h 9087385"/>
                <a:gd name="connsiteX11-703" fmla="*/ 63500 w 9029700"/>
                <a:gd name="connsiteY11-704" fmla="*/ 4947185 h 9087385"/>
                <a:gd name="connsiteX12-705" fmla="*/ 0 w 9029700"/>
                <a:gd name="connsiteY12-706" fmla="*/ 4426485 h 9087385"/>
                <a:gd name="connsiteX13-707" fmla="*/ 101600 w 9029700"/>
                <a:gd name="connsiteY13-708" fmla="*/ 3664485 h 9087385"/>
                <a:gd name="connsiteX14-709" fmla="*/ 508000 w 9029700"/>
                <a:gd name="connsiteY14-710" fmla="*/ 2877085 h 9087385"/>
                <a:gd name="connsiteX15-711" fmla="*/ 3556000 w 9029700"/>
                <a:gd name="connsiteY15-712" fmla="*/ 362485 h 9087385"/>
                <a:gd name="connsiteX16-713" fmla="*/ 4420076 w 9029700"/>
                <a:gd name="connsiteY16-714" fmla="*/ 31810 h 9087385"/>
                <a:gd name="connsiteX17-715" fmla="*/ 5202775 w 9029700"/>
                <a:gd name="connsiteY17-716" fmla="*/ 46859 h 9087385"/>
                <a:gd name="connsiteX18-717" fmla="*/ 6083300 w 9029700"/>
                <a:gd name="connsiteY18-718" fmla="*/ 438685 h 9087385"/>
                <a:gd name="connsiteX19-719" fmla="*/ 6431850 w 9029700"/>
                <a:gd name="connsiteY19-720" fmla="*/ 786285 h 9087385"/>
                <a:gd name="connsiteX0-721" fmla="*/ 6431850 w 9029700"/>
                <a:gd name="connsiteY0-722" fmla="*/ 786285 h 9087385"/>
                <a:gd name="connsiteX1-723" fmla="*/ 8805801 w 9029700"/>
                <a:gd name="connsiteY1-724" fmla="*/ 3791485 h 9087385"/>
                <a:gd name="connsiteX2-725" fmla="*/ 9029700 w 9029700"/>
                <a:gd name="connsiteY2-726" fmla="*/ 4528085 h 9087385"/>
                <a:gd name="connsiteX3-727" fmla="*/ 8991600 w 9029700"/>
                <a:gd name="connsiteY3-728" fmla="*/ 5366285 h 9087385"/>
                <a:gd name="connsiteX4-729" fmla="*/ 8686800 w 9029700"/>
                <a:gd name="connsiteY4-730" fmla="*/ 6039385 h 9087385"/>
                <a:gd name="connsiteX5-731" fmla="*/ 5359400 w 9029700"/>
                <a:gd name="connsiteY5-732" fmla="*/ 8795285 h 9087385"/>
                <a:gd name="connsiteX6-733" fmla="*/ 4546600 w 9029700"/>
                <a:gd name="connsiteY6-734" fmla="*/ 9087385 h 9087385"/>
                <a:gd name="connsiteX7-735" fmla="*/ 3822700 w 9029700"/>
                <a:gd name="connsiteY7-736" fmla="*/ 9074685 h 9087385"/>
                <a:gd name="connsiteX8-737" fmla="*/ 3111500 w 9029700"/>
                <a:gd name="connsiteY8-738" fmla="*/ 8757185 h 9087385"/>
                <a:gd name="connsiteX9-739" fmla="*/ 2743200 w 9029700"/>
                <a:gd name="connsiteY9-740" fmla="*/ 8465085 h 9087385"/>
                <a:gd name="connsiteX10-741" fmla="*/ 368300 w 9029700"/>
                <a:gd name="connsiteY10-742" fmla="*/ 5569485 h 9087385"/>
                <a:gd name="connsiteX11-743" fmla="*/ 63500 w 9029700"/>
                <a:gd name="connsiteY11-744" fmla="*/ 4947185 h 9087385"/>
                <a:gd name="connsiteX12-745" fmla="*/ 0 w 9029700"/>
                <a:gd name="connsiteY12-746" fmla="*/ 4426485 h 9087385"/>
                <a:gd name="connsiteX13-747" fmla="*/ 101600 w 9029700"/>
                <a:gd name="connsiteY13-748" fmla="*/ 3664485 h 9087385"/>
                <a:gd name="connsiteX14-749" fmla="*/ 508000 w 9029700"/>
                <a:gd name="connsiteY14-750" fmla="*/ 2877085 h 9087385"/>
                <a:gd name="connsiteX15-751" fmla="*/ 3556000 w 9029700"/>
                <a:gd name="connsiteY15-752" fmla="*/ 362485 h 9087385"/>
                <a:gd name="connsiteX16-753" fmla="*/ 4420076 w 9029700"/>
                <a:gd name="connsiteY16-754" fmla="*/ 31810 h 9087385"/>
                <a:gd name="connsiteX17-755" fmla="*/ 5202775 w 9029700"/>
                <a:gd name="connsiteY17-756" fmla="*/ 46859 h 9087385"/>
                <a:gd name="connsiteX18-757" fmla="*/ 6083300 w 9029700"/>
                <a:gd name="connsiteY18-758" fmla="*/ 438685 h 9087385"/>
                <a:gd name="connsiteX19-759" fmla="*/ 6431850 w 9029700"/>
                <a:gd name="connsiteY19-760" fmla="*/ 786285 h 9087385"/>
                <a:gd name="connsiteX0-761" fmla="*/ 6431850 w 9050747"/>
                <a:gd name="connsiteY0-762" fmla="*/ 786285 h 9087385"/>
                <a:gd name="connsiteX1-763" fmla="*/ 8805801 w 9050747"/>
                <a:gd name="connsiteY1-764" fmla="*/ 3791485 h 9087385"/>
                <a:gd name="connsiteX2-765" fmla="*/ 9029700 w 9050747"/>
                <a:gd name="connsiteY2-766" fmla="*/ 4528085 h 9087385"/>
                <a:gd name="connsiteX3-767" fmla="*/ 8991600 w 9050747"/>
                <a:gd name="connsiteY3-768" fmla="*/ 5366285 h 9087385"/>
                <a:gd name="connsiteX4-769" fmla="*/ 8686800 w 9050747"/>
                <a:gd name="connsiteY4-770" fmla="*/ 6039385 h 9087385"/>
                <a:gd name="connsiteX5-771" fmla="*/ 5359400 w 9050747"/>
                <a:gd name="connsiteY5-772" fmla="*/ 8795285 h 9087385"/>
                <a:gd name="connsiteX6-773" fmla="*/ 4546600 w 9050747"/>
                <a:gd name="connsiteY6-774" fmla="*/ 9087385 h 9087385"/>
                <a:gd name="connsiteX7-775" fmla="*/ 3822700 w 9050747"/>
                <a:gd name="connsiteY7-776" fmla="*/ 9074685 h 9087385"/>
                <a:gd name="connsiteX8-777" fmla="*/ 3111500 w 9050747"/>
                <a:gd name="connsiteY8-778" fmla="*/ 8757185 h 9087385"/>
                <a:gd name="connsiteX9-779" fmla="*/ 2743200 w 9050747"/>
                <a:gd name="connsiteY9-780" fmla="*/ 8465085 h 9087385"/>
                <a:gd name="connsiteX10-781" fmla="*/ 368300 w 9050747"/>
                <a:gd name="connsiteY10-782" fmla="*/ 5569485 h 9087385"/>
                <a:gd name="connsiteX11-783" fmla="*/ 63500 w 9050747"/>
                <a:gd name="connsiteY11-784" fmla="*/ 4947185 h 9087385"/>
                <a:gd name="connsiteX12-785" fmla="*/ 0 w 9050747"/>
                <a:gd name="connsiteY12-786" fmla="*/ 4426485 h 9087385"/>
                <a:gd name="connsiteX13-787" fmla="*/ 101600 w 9050747"/>
                <a:gd name="connsiteY13-788" fmla="*/ 3664485 h 9087385"/>
                <a:gd name="connsiteX14-789" fmla="*/ 508000 w 9050747"/>
                <a:gd name="connsiteY14-790" fmla="*/ 2877085 h 9087385"/>
                <a:gd name="connsiteX15-791" fmla="*/ 3556000 w 9050747"/>
                <a:gd name="connsiteY15-792" fmla="*/ 362485 h 9087385"/>
                <a:gd name="connsiteX16-793" fmla="*/ 4420076 w 9050747"/>
                <a:gd name="connsiteY16-794" fmla="*/ 31810 h 9087385"/>
                <a:gd name="connsiteX17-795" fmla="*/ 5202775 w 9050747"/>
                <a:gd name="connsiteY17-796" fmla="*/ 46859 h 9087385"/>
                <a:gd name="connsiteX18-797" fmla="*/ 6083300 w 9050747"/>
                <a:gd name="connsiteY18-798" fmla="*/ 438685 h 9087385"/>
                <a:gd name="connsiteX19-799" fmla="*/ 6431850 w 9050747"/>
                <a:gd name="connsiteY19-800" fmla="*/ 786285 h 9087385"/>
                <a:gd name="connsiteX0-801" fmla="*/ 6431850 w 9046141"/>
                <a:gd name="connsiteY0-802" fmla="*/ 786285 h 9087385"/>
                <a:gd name="connsiteX1-803" fmla="*/ 8805801 w 9046141"/>
                <a:gd name="connsiteY1-804" fmla="*/ 3791485 h 9087385"/>
                <a:gd name="connsiteX2-805" fmla="*/ 9029700 w 9046141"/>
                <a:gd name="connsiteY2-806" fmla="*/ 4528085 h 9087385"/>
                <a:gd name="connsiteX3-807" fmla="*/ 8955375 w 9046141"/>
                <a:gd name="connsiteY3-808" fmla="*/ 5361110 h 9087385"/>
                <a:gd name="connsiteX4-809" fmla="*/ 8686800 w 9046141"/>
                <a:gd name="connsiteY4-810" fmla="*/ 6039385 h 9087385"/>
                <a:gd name="connsiteX5-811" fmla="*/ 5359400 w 9046141"/>
                <a:gd name="connsiteY5-812" fmla="*/ 8795285 h 9087385"/>
                <a:gd name="connsiteX6-813" fmla="*/ 4546600 w 9046141"/>
                <a:gd name="connsiteY6-814" fmla="*/ 9087385 h 9087385"/>
                <a:gd name="connsiteX7-815" fmla="*/ 3822700 w 9046141"/>
                <a:gd name="connsiteY7-816" fmla="*/ 9074685 h 9087385"/>
                <a:gd name="connsiteX8-817" fmla="*/ 3111500 w 9046141"/>
                <a:gd name="connsiteY8-818" fmla="*/ 8757185 h 9087385"/>
                <a:gd name="connsiteX9-819" fmla="*/ 2743200 w 9046141"/>
                <a:gd name="connsiteY9-820" fmla="*/ 8465085 h 9087385"/>
                <a:gd name="connsiteX10-821" fmla="*/ 368300 w 9046141"/>
                <a:gd name="connsiteY10-822" fmla="*/ 5569485 h 9087385"/>
                <a:gd name="connsiteX11-823" fmla="*/ 63500 w 9046141"/>
                <a:gd name="connsiteY11-824" fmla="*/ 4947185 h 9087385"/>
                <a:gd name="connsiteX12-825" fmla="*/ 0 w 9046141"/>
                <a:gd name="connsiteY12-826" fmla="*/ 4426485 h 9087385"/>
                <a:gd name="connsiteX13-827" fmla="*/ 101600 w 9046141"/>
                <a:gd name="connsiteY13-828" fmla="*/ 3664485 h 9087385"/>
                <a:gd name="connsiteX14-829" fmla="*/ 508000 w 9046141"/>
                <a:gd name="connsiteY14-830" fmla="*/ 2877085 h 9087385"/>
                <a:gd name="connsiteX15-831" fmla="*/ 3556000 w 9046141"/>
                <a:gd name="connsiteY15-832" fmla="*/ 362485 h 9087385"/>
                <a:gd name="connsiteX16-833" fmla="*/ 4420076 w 9046141"/>
                <a:gd name="connsiteY16-834" fmla="*/ 31810 h 9087385"/>
                <a:gd name="connsiteX17-835" fmla="*/ 5202775 w 9046141"/>
                <a:gd name="connsiteY17-836" fmla="*/ 46859 h 9087385"/>
                <a:gd name="connsiteX18-837" fmla="*/ 6083300 w 9046141"/>
                <a:gd name="connsiteY18-838" fmla="*/ 438685 h 9087385"/>
                <a:gd name="connsiteX19-839" fmla="*/ 6431850 w 9046141"/>
                <a:gd name="connsiteY19-840" fmla="*/ 786285 h 9087385"/>
                <a:gd name="connsiteX0-841" fmla="*/ 6431850 w 9054180"/>
                <a:gd name="connsiteY0-842" fmla="*/ 786285 h 9087385"/>
                <a:gd name="connsiteX1-843" fmla="*/ 8805801 w 9054180"/>
                <a:gd name="connsiteY1-844" fmla="*/ 3791485 h 9087385"/>
                <a:gd name="connsiteX2-845" fmla="*/ 9029700 w 9054180"/>
                <a:gd name="connsiteY2-846" fmla="*/ 4528085 h 9087385"/>
                <a:gd name="connsiteX3-847" fmla="*/ 8955375 w 9054180"/>
                <a:gd name="connsiteY3-848" fmla="*/ 5361110 h 9087385"/>
                <a:gd name="connsiteX4-849" fmla="*/ 8686800 w 9054180"/>
                <a:gd name="connsiteY4-850" fmla="*/ 6039385 h 9087385"/>
                <a:gd name="connsiteX5-851" fmla="*/ 5359400 w 9054180"/>
                <a:gd name="connsiteY5-852" fmla="*/ 8795285 h 9087385"/>
                <a:gd name="connsiteX6-853" fmla="*/ 4546600 w 9054180"/>
                <a:gd name="connsiteY6-854" fmla="*/ 9087385 h 9087385"/>
                <a:gd name="connsiteX7-855" fmla="*/ 3822700 w 9054180"/>
                <a:gd name="connsiteY7-856" fmla="*/ 9074685 h 9087385"/>
                <a:gd name="connsiteX8-857" fmla="*/ 3111500 w 9054180"/>
                <a:gd name="connsiteY8-858" fmla="*/ 8757185 h 9087385"/>
                <a:gd name="connsiteX9-859" fmla="*/ 2743200 w 9054180"/>
                <a:gd name="connsiteY9-860" fmla="*/ 8465085 h 9087385"/>
                <a:gd name="connsiteX10-861" fmla="*/ 368300 w 9054180"/>
                <a:gd name="connsiteY10-862" fmla="*/ 5569485 h 9087385"/>
                <a:gd name="connsiteX11-863" fmla="*/ 63500 w 9054180"/>
                <a:gd name="connsiteY11-864" fmla="*/ 4947185 h 9087385"/>
                <a:gd name="connsiteX12-865" fmla="*/ 0 w 9054180"/>
                <a:gd name="connsiteY12-866" fmla="*/ 4426485 h 9087385"/>
                <a:gd name="connsiteX13-867" fmla="*/ 101600 w 9054180"/>
                <a:gd name="connsiteY13-868" fmla="*/ 3664485 h 9087385"/>
                <a:gd name="connsiteX14-869" fmla="*/ 508000 w 9054180"/>
                <a:gd name="connsiteY14-870" fmla="*/ 2877085 h 9087385"/>
                <a:gd name="connsiteX15-871" fmla="*/ 3556000 w 9054180"/>
                <a:gd name="connsiteY15-872" fmla="*/ 362485 h 9087385"/>
                <a:gd name="connsiteX16-873" fmla="*/ 4420076 w 9054180"/>
                <a:gd name="connsiteY16-874" fmla="*/ 31810 h 9087385"/>
                <a:gd name="connsiteX17-875" fmla="*/ 5202775 w 9054180"/>
                <a:gd name="connsiteY17-876" fmla="*/ 46859 h 9087385"/>
                <a:gd name="connsiteX18-877" fmla="*/ 6083300 w 9054180"/>
                <a:gd name="connsiteY18-878" fmla="*/ 438685 h 9087385"/>
                <a:gd name="connsiteX19-879" fmla="*/ 6431850 w 9054180"/>
                <a:gd name="connsiteY19-880" fmla="*/ 786285 h 9087385"/>
                <a:gd name="connsiteX0-881" fmla="*/ 6431850 w 9054180"/>
                <a:gd name="connsiteY0-882" fmla="*/ 786285 h 9087385"/>
                <a:gd name="connsiteX1-883" fmla="*/ 8805801 w 9054180"/>
                <a:gd name="connsiteY1-884" fmla="*/ 3791485 h 9087385"/>
                <a:gd name="connsiteX2-885" fmla="*/ 9029700 w 9054180"/>
                <a:gd name="connsiteY2-886" fmla="*/ 4528085 h 9087385"/>
                <a:gd name="connsiteX3-887" fmla="*/ 8955375 w 9054180"/>
                <a:gd name="connsiteY3-888" fmla="*/ 5361110 h 9087385"/>
                <a:gd name="connsiteX4-889" fmla="*/ 8686800 w 9054180"/>
                <a:gd name="connsiteY4-890" fmla="*/ 6039385 h 9087385"/>
                <a:gd name="connsiteX5-891" fmla="*/ 5359400 w 9054180"/>
                <a:gd name="connsiteY5-892" fmla="*/ 8795285 h 9087385"/>
                <a:gd name="connsiteX6-893" fmla="*/ 4546600 w 9054180"/>
                <a:gd name="connsiteY6-894" fmla="*/ 9087385 h 9087385"/>
                <a:gd name="connsiteX7-895" fmla="*/ 3822700 w 9054180"/>
                <a:gd name="connsiteY7-896" fmla="*/ 9074685 h 9087385"/>
                <a:gd name="connsiteX8-897" fmla="*/ 3111500 w 9054180"/>
                <a:gd name="connsiteY8-898" fmla="*/ 8757185 h 9087385"/>
                <a:gd name="connsiteX9-899" fmla="*/ 2743200 w 9054180"/>
                <a:gd name="connsiteY9-900" fmla="*/ 8465085 h 9087385"/>
                <a:gd name="connsiteX10-901" fmla="*/ 368300 w 9054180"/>
                <a:gd name="connsiteY10-902" fmla="*/ 5569485 h 9087385"/>
                <a:gd name="connsiteX11-903" fmla="*/ 63500 w 9054180"/>
                <a:gd name="connsiteY11-904" fmla="*/ 4947185 h 9087385"/>
                <a:gd name="connsiteX12-905" fmla="*/ 0 w 9054180"/>
                <a:gd name="connsiteY12-906" fmla="*/ 4426485 h 9087385"/>
                <a:gd name="connsiteX13-907" fmla="*/ 101600 w 9054180"/>
                <a:gd name="connsiteY13-908" fmla="*/ 3664485 h 9087385"/>
                <a:gd name="connsiteX14-909" fmla="*/ 508000 w 9054180"/>
                <a:gd name="connsiteY14-910" fmla="*/ 2877085 h 9087385"/>
                <a:gd name="connsiteX15-911" fmla="*/ 3556000 w 9054180"/>
                <a:gd name="connsiteY15-912" fmla="*/ 362485 h 9087385"/>
                <a:gd name="connsiteX16-913" fmla="*/ 4420076 w 9054180"/>
                <a:gd name="connsiteY16-914" fmla="*/ 31810 h 9087385"/>
                <a:gd name="connsiteX17-915" fmla="*/ 5202775 w 9054180"/>
                <a:gd name="connsiteY17-916" fmla="*/ 46859 h 9087385"/>
                <a:gd name="connsiteX18-917" fmla="*/ 6083300 w 9054180"/>
                <a:gd name="connsiteY18-918" fmla="*/ 438685 h 9087385"/>
                <a:gd name="connsiteX19-919" fmla="*/ 6431850 w 9054180"/>
                <a:gd name="connsiteY19-920" fmla="*/ 786285 h 9087385"/>
                <a:gd name="connsiteX0-921" fmla="*/ 6431850 w 9054180"/>
                <a:gd name="connsiteY0-922" fmla="*/ 786285 h 9087385"/>
                <a:gd name="connsiteX1-923" fmla="*/ 8805801 w 9054180"/>
                <a:gd name="connsiteY1-924" fmla="*/ 3791485 h 9087385"/>
                <a:gd name="connsiteX2-925" fmla="*/ 9029700 w 9054180"/>
                <a:gd name="connsiteY2-926" fmla="*/ 4528085 h 9087385"/>
                <a:gd name="connsiteX3-927" fmla="*/ 8955375 w 9054180"/>
                <a:gd name="connsiteY3-928" fmla="*/ 5361110 h 9087385"/>
                <a:gd name="connsiteX4-929" fmla="*/ 8645401 w 9054180"/>
                <a:gd name="connsiteY4-930" fmla="*/ 6013510 h 9087385"/>
                <a:gd name="connsiteX5-931" fmla="*/ 5359400 w 9054180"/>
                <a:gd name="connsiteY5-932" fmla="*/ 8795285 h 9087385"/>
                <a:gd name="connsiteX6-933" fmla="*/ 4546600 w 9054180"/>
                <a:gd name="connsiteY6-934" fmla="*/ 9087385 h 9087385"/>
                <a:gd name="connsiteX7-935" fmla="*/ 3822700 w 9054180"/>
                <a:gd name="connsiteY7-936" fmla="*/ 9074685 h 9087385"/>
                <a:gd name="connsiteX8-937" fmla="*/ 3111500 w 9054180"/>
                <a:gd name="connsiteY8-938" fmla="*/ 8757185 h 9087385"/>
                <a:gd name="connsiteX9-939" fmla="*/ 2743200 w 9054180"/>
                <a:gd name="connsiteY9-940" fmla="*/ 8465085 h 9087385"/>
                <a:gd name="connsiteX10-941" fmla="*/ 368300 w 9054180"/>
                <a:gd name="connsiteY10-942" fmla="*/ 5569485 h 9087385"/>
                <a:gd name="connsiteX11-943" fmla="*/ 63500 w 9054180"/>
                <a:gd name="connsiteY11-944" fmla="*/ 4947185 h 9087385"/>
                <a:gd name="connsiteX12-945" fmla="*/ 0 w 9054180"/>
                <a:gd name="connsiteY12-946" fmla="*/ 4426485 h 9087385"/>
                <a:gd name="connsiteX13-947" fmla="*/ 101600 w 9054180"/>
                <a:gd name="connsiteY13-948" fmla="*/ 3664485 h 9087385"/>
                <a:gd name="connsiteX14-949" fmla="*/ 508000 w 9054180"/>
                <a:gd name="connsiteY14-950" fmla="*/ 2877085 h 9087385"/>
                <a:gd name="connsiteX15-951" fmla="*/ 3556000 w 9054180"/>
                <a:gd name="connsiteY15-952" fmla="*/ 362485 h 9087385"/>
                <a:gd name="connsiteX16-953" fmla="*/ 4420076 w 9054180"/>
                <a:gd name="connsiteY16-954" fmla="*/ 31810 h 9087385"/>
                <a:gd name="connsiteX17-955" fmla="*/ 5202775 w 9054180"/>
                <a:gd name="connsiteY17-956" fmla="*/ 46859 h 9087385"/>
                <a:gd name="connsiteX18-957" fmla="*/ 6083300 w 9054180"/>
                <a:gd name="connsiteY18-958" fmla="*/ 438685 h 9087385"/>
                <a:gd name="connsiteX19-959" fmla="*/ 6431850 w 9054180"/>
                <a:gd name="connsiteY19-960" fmla="*/ 786285 h 9087385"/>
                <a:gd name="connsiteX0-961" fmla="*/ 6431850 w 9054180"/>
                <a:gd name="connsiteY0-962" fmla="*/ 786285 h 9087385"/>
                <a:gd name="connsiteX1-963" fmla="*/ 8805801 w 9054180"/>
                <a:gd name="connsiteY1-964" fmla="*/ 3791485 h 9087385"/>
                <a:gd name="connsiteX2-965" fmla="*/ 9029700 w 9054180"/>
                <a:gd name="connsiteY2-966" fmla="*/ 4528085 h 9087385"/>
                <a:gd name="connsiteX3-967" fmla="*/ 8955375 w 9054180"/>
                <a:gd name="connsiteY3-968" fmla="*/ 5361110 h 9087385"/>
                <a:gd name="connsiteX4-969" fmla="*/ 8660927 w 9054180"/>
                <a:gd name="connsiteY4-970" fmla="*/ 6008334 h 9087385"/>
                <a:gd name="connsiteX5-971" fmla="*/ 5359400 w 9054180"/>
                <a:gd name="connsiteY5-972" fmla="*/ 8795285 h 9087385"/>
                <a:gd name="connsiteX6-973" fmla="*/ 4546600 w 9054180"/>
                <a:gd name="connsiteY6-974" fmla="*/ 9087385 h 9087385"/>
                <a:gd name="connsiteX7-975" fmla="*/ 3822700 w 9054180"/>
                <a:gd name="connsiteY7-976" fmla="*/ 9074685 h 9087385"/>
                <a:gd name="connsiteX8-977" fmla="*/ 3111500 w 9054180"/>
                <a:gd name="connsiteY8-978" fmla="*/ 8757185 h 9087385"/>
                <a:gd name="connsiteX9-979" fmla="*/ 2743200 w 9054180"/>
                <a:gd name="connsiteY9-980" fmla="*/ 8465085 h 9087385"/>
                <a:gd name="connsiteX10-981" fmla="*/ 368300 w 9054180"/>
                <a:gd name="connsiteY10-982" fmla="*/ 5569485 h 9087385"/>
                <a:gd name="connsiteX11-983" fmla="*/ 63500 w 9054180"/>
                <a:gd name="connsiteY11-984" fmla="*/ 4947185 h 9087385"/>
                <a:gd name="connsiteX12-985" fmla="*/ 0 w 9054180"/>
                <a:gd name="connsiteY12-986" fmla="*/ 4426485 h 9087385"/>
                <a:gd name="connsiteX13-987" fmla="*/ 101600 w 9054180"/>
                <a:gd name="connsiteY13-988" fmla="*/ 3664485 h 9087385"/>
                <a:gd name="connsiteX14-989" fmla="*/ 508000 w 9054180"/>
                <a:gd name="connsiteY14-990" fmla="*/ 2877085 h 9087385"/>
                <a:gd name="connsiteX15-991" fmla="*/ 3556000 w 9054180"/>
                <a:gd name="connsiteY15-992" fmla="*/ 362485 h 9087385"/>
                <a:gd name="connsiteX16-993" fmla="*/ 4420076 w 9054180"/>
                <a:gd name="connsiteY16-994" fmla="*/ 31810 h 9087385"/>
                <a:gd name="connsiteX17-995" fmla="*/ 5202775 w 9054180"/>
                <a:gd name="connsiteY17-996" fmla="*/ 46859 h 9087385"/>
                <a:gd name="connsiteX18-997" fmla="*/ 6083300 w 9054180"/>
                <a:gd name="connsiteY18-998" fmla="*/ 438685 h 9087385"/>
                <a:gd name="connsiteX19-999" fmla="*/ 6431850 w 9054180"/>
                <a:gd name="connsiteY19-1000" fmla="*/ 786285 h 9087385"/>
                <a:gd name="connsiteX0-1001" fmla="*/ 6431850 w 9054180"/>
                <a:gd name="connsiteY0-1002" fmla="*/ 786285 h 9087385"/>
                <a:gd name="connsiteX1-1003" fmla="*/ 8805801 w 9054180"/>
                <a:gd name="connsiteY1-1004" fmla="*/ 3791485 h 9087385"/>
                <a:gd name="connsiteX2-1005" fmla="*/ 9029700 w 9054180"/>
                <a:gd name="connsiteY2-1006" fmla="*/ 4528085 h 9087385"/>
                <a:gd name="connsiteX3-1007" fmla="*/ 8955375 w 9054180"/>
                <a:gd name="connsiteY3-1008" fmla="*/ 5361110 h 9087385"/>
                <a:gd name="connsiteX4-1009" fmla="*/ 8660927 w 9054180"/>
                <a:gd name="connsiteY4-1010" fmla="*/ 6008334 h 9087385"/>
                <a:gd name="connsiteX5-1011" fmla="*/ 5359400 w 9054180"/>
                <a:gd name="connsiteY5-1012" fmla="*/ 8795285 h 9087385"/>
                <a:gd name="connsiteX6-1013" fmla="*/ 4546600 w 9054180"/>
                <a:gd name="connsiteY6-1014" fmla="*/ 9087385 h 9087385"/>
                <a:gd name="connsiteX7-1015" fmla="*/ 3822700 w 9054180"/>
                <a:gd name="connsiteY7-1016" fmla="*/ 9074685 h 9087385"/>
                <a:gd name="connsiteX8-1017" fmla="*/ 3111500 w 9054180"/>
                <a:gd name="connsiteY8-1018" fmla="*/ 8757185 h 9087385"/>
                <a:gd name="connsiteX9-1019" fmla="*/ 2743200 w 9054180"/>
                <a:gd name="connsiteY9-1020" fmla="*/ 8465085 h 9087385"/>
                <a:gd name="connsiteX10-1021" fmla="*/ 368300 w 9054180"/>
                <a:gd name="connsiteY10-1022" fmla="*/ 5569485 h 9087385"/>
                <a:gd name="connsiteX11-1023" fmla="*/ 63500 w 9054180"/>
                <a:gd name="connsiteY11-1024" fmla="*/ 4947185 h 9087385"/>
                <a:gd name="connsiteX12-1025" fmla="*/ 0 w 9054180"/>
                <a:gd name="connsiteY12-1026" fmla="*/ 4426485 h 9087385"/>
                <a:gd name="connsiteX13-1027" fmla="*/ 101600 w 9054180"/>
                <a:gd name="connsiteY13-1028" fmla="*/ 3664485 h 9087385"/>
                <a:gd name="connsiteX14-1029" fmla="*/ 508000 w 9054180"/>
                <a:gd name="connsiteY14-1030" fmla="*/ 2877085 h 9087385"/>
                <a:gd name="connsiteX15-1031" fmla="*/ 3556000 w 9054180"/>
                <a:gd name="connsiteY15-1032" fmla="*/ 362485 h 9087385"/>
                <a:gd name="connsiteX16-1033" fmla="*/ 4420076 w 9054180"/>
                <a:gd name="connsiteY16-1034" fmla="*/ 31810 h 9087385"/>
                <a:gd name="connsiteX17-1035" fmla="*/ 5202775 w 9054180"/>
                <a:gd name="connsiteY17-1036" fmla="*/ 46859 h 9087385"/>
                <a:gd name="connsiteX18-1037" fmla="*/ 6083300 w 9054180"/>
                <a:gd name="connsiteY18-1038" fmla="*/ 438685 h 9087385"/>
                <a:gd name="connsiteX19-1039" fmla="*/ 6431850 w 9054180"/>
                <a:gd name="connsiteY19-1040" fmla="*/ 786285 h 9087385"/>
                <a:gd name="connsiteX0-1041" fmla="*/ 6431850 w 9054180"/>
                <a:gd name="connsiteY0-1042" fmla="*/ 786285 h 9087385"/>
                <a:gd name="connsiteX1-1043" fmla="*/ 8805801 w 9054180"/>
                <a:gd name="connsiteY1-1044" fmla="*/ 3791485 h 9087385"/>
                <a:gd name="connsiteX2-1045" fmla="*/ 9029700 w 9054180"/>
                <a:gd name="connsiteY2-1046" fmla="*/ 4528085 h 9087385"/>
                <a:gd name="connsiteX3-1047" fmla="*/ 8955375 w 9054180"/>
                <a:gd name="connsiteY3-1048" fmla="*/ 5361110 h 9087385"/>
                <a:gd name="connsiteX4-1049" fmla="*/ 8660927 w 9054180"/>
                <a:gd name="connsiteY4-1050" fmla="*/ 6008334 h 9087385"/>
                <a:gd name="connsiteX5-1051" fmla="*/ 5359400 w 9054180"/>
                <a:gd name="connsiteY5-1052" fmla="*/ 8795285 h 9087385"/>
                <a:gd name="connsiteX6-1053" fmla="*/ 4546600 w 9054180"/>
                <a:gd name="connsiteY6-1054" fmla="*/ 9087385 h 9087385"/>
                <a:gd name="connsiteX7-1055" fmla="*/ 3822700 w 9054180"/>
                <a:gd name="connsiteY7-1056" fmla="*/ 9074685 h 9087385"/>
                <a:gd name="connsiteX8-1057" fmla="*/ 3111500 w 9054180"/>
                <a:gd name="connsiteY8-1058" fmla="*/ 8757185 h 9087385"/>
                <a:gd name="connsiteX9-1059" fmla="*/ 2743200 w 9054180"/>
                <a:gd name="connsiteY9-1060" fmla="*/ 8465085 h 9087385"/>
                <a:gd name="connsiteX10-1061" fmla="*/ 368300 w 9054180"/>
                <a:gd name="connsiteY10-1062" fmla="*/ 5569485 h 9087385"/>
                <a:gd name="connsiteX11-1063" fmla="*/ 63500 w 9054180"/>
                <a:gd name="connsiteY11-1064" fmla="*/ 4947185 h 9087385"/>
                <a:gd name="connsiteX12-1065" fmla="*/ 0 w 9054180"/>
                <a:gd name="connsiteY12-1066" fmla="*/ 4426485 h 9087385"/>
                <a:gd name="connsiteX13-1067" fmla="*/ 101600 w 9054180"/>
                <a:gd name="connsiteY13-1068" fmla="*/ 3664485 h 9087385"/>
                <a:gd name="connsiteX14-1069" fmla="*/ 508000 w 9054180"/>
                <a:gd name="connsiteY14-1070" fmla="*/ 2877085 h 9087385"/>
                <a:gd name="connsiteX15-1071" fmla="*/ 3556000 w 9054180"/>
                <a:gd name="connsiteY15-1072" fmla="*/ 362485 h 9087385"/>
                <a:gd name="connsiteX16-1073" fmla="*/ 4420076 w 9054180"/>
                <a:gd name="connsiteY16-1074" fmla="*/ 31810 h 9087385"/>
                <a:gd name="connsiteX17-1075" fmla="*/ 5202775 w 9054180"/>
                <a:gd name="connsiteY17-1076" fmla="*/ 46859 h 9087385"/>
                <a:gd name="connsiteX18-1077" fmla="*/ 6083300 w 9054180"/>
                <a:gd name="connsiteY18-1078" fmla="*/ 438685 h 9087385"/>
                <a:gd name="connsiteX19-1079" fmla="*/ 6431850 w 9054180"/>
                <a:gd name="connsiteY19-1080" fmla="*/ 786285 h 9087385"/>
                <a:gd name="connsiteX0-1081" fmla="*/ 6431850 w 9054180"/>
                <a:gd name="connsiteY0-1082" fmla="*/ 786285 h 9087385"/>
                <a:gd name="connsiteX1-1083" fmla="*/ 8805801 w 9054180"/>
                <a:gd name="connsiteY1-1084" fmla="*/ 3791485 h 9087385"/>
                <a:gd name="connsiteX2-1085" fmla="*/ 9029700 w 9054180"/>
                <a:gd name="connsiteY2-1086" fmla="*/ 4528085 h 9087385"/>
                <a:gd name="connsiteX3-1087" fmla="*/ 8955375 w 9054180"/>
                <a:gd name="connsiteY3-1088" fmla="*/ 5361110 h 9087385"/>
                <a:gd name="connsiteX4-1089" fmla="*/ 8562602 w 9054180"/>
                <a:gd name="connsiteY4-1090" fmla="*/ 6142886 h 9087385"/>
                <a:gd name="connsiteX5-1091" fmla="*/ 5359400 w 9054180"/>
                <a:gd name="connsiteY5-1092" fmla="*/ 8795285 h 9087385"/>
                <a:gd name="connsiteX6-1093" fmla="*/ 4546600 w 9054180"/>
                <a:gd name="connsiteY6-1094" fmla="*/ 9087385 h 9087385"/>
                <a:gd name="connsiteX7-1095" fmla="*/ 3822700 w 9054180"/>
                <a:gd name="connsiteY7-1096" fmla="*/ 9074685 h 9087385"/>
                <a:gd name="connsiteX8-1097" fmla="*/ 3111500 w 9054180"/>
                <a:gd name="connsiteY8-1098" fmla="*/ 8757185 h 9087385"/>
                <a:gd name="connsiteX9-1099" fmla="*/ 2743200 w 9054180"/>
                <a:gd name="connsiteY9-1100" fmla="*/ 8465085 h 9087385"/>
                <a:gd name="connsiteX10-1101" fmla="*/ 368300 w 9054180"/>
                <a:gd name="connsiteY10-1102" fmla="*/ 5569485 h 9087385"/>
                <a:gd name="connsiteX11-1103" fmla="*/ 63500 w 9054180"/>
                <a:gd name="connsiteY11-1104" fmla="*/ 4947185 h 9087385"/>
                <a:gd name="connsiteX12-1105" fmla="*/ 0 w 9054180"/>
                <a:gd name="connsiteY12-1106" fmla="*/ 4426485 h 9087385"/>
                <a:gd name="connsiteX13-1107" fmla="*/ 101600 w 9054180"/>
                <a:gd name="connsiteY13-1108" fmla="*/ 3664485 h 9087385"/>
                <a:gd name="connsiteX14-1109" fmla="*/ 508000 w 9054180"/>
                <a:gd name="connsiteY14-1110" fmla="*/ 2877085 h 9087385"/>
                <a:gd name="connsiteX15-1111" fmla="*/ 3556000 w 9054180"/>
                <a:gd name="connsiteY15-1112" fmla="*/ 362485 h 9087385"/>
                <a:gd name="connsiteX16-1113" fmla="*/ 4420076 w 9054180"/>
                <a:gd name="connsiteY16-1114" fmla="*/ 31810 h 9087385"/>
                <a:gd name="connsiteX17-1115" fmla="*/ 5202775 w 9054180"/>
                <a:gd name="connsiteY17-1116" fmla="*/ 46859 h 9087385"/>
                <a:gd name="connsiteX18-1117" fmla="*/ 6083300 w 9054180"/>
                <a:gd name="connsiteY18-1118" fmla="*/ 438685 h 9087385"/>
                <a:gd name="connsiteX19-1119" fmla="*/ 6431850 w 9054180"/>
                <a:gd name="connsiteY19-1120" fmla="*/ 786285 h 9087385"/>
                <a:gd name="connsiteX0-1121" fmla="*/ 6431850 w 9054180"/>
                <a:gd name="connsiteY0-1122" fmla="*/ 786285 h 9087385"/>
                <a:gd name="connsiteX1-1123" fmla="*/ 8805801 w 9054180"/>
                <a:gd name="connsiteY1-1124" fmla="*/ 3791485 h 9087385"/>
                <a:gd name="connsiteX2-1125" fmla="*/ 9029700 w 9054180"/>
                <a:gd name="connsiteY2-1126" fmla="*/ 4528085 h 9087385"/>
                <a:gd name="connsiteX3-1127" fmla="*/ 8955375 w 9054180"/>
                <a:gd name="connsiteY3-1128" fmla="*/ 5361110 h 9087385"/>
                <a:gd name="connsiteX4-1129" fmla="*/ 8562602 w 9054180"/>
                <a:gd name="connsiteY4-1130" fmla="*/ 6142886 h 9087385"/>
                <a:gd name="connsiteX5-1131" fmla="*/ 5359400 w 9054180"/>
                <a:gd name="connsiteY5-1132" fmla="*/ 8795285 h 9087385"/>
                <a:gd name="connsiteX6-1133" fmla="*/ 4546600 w 9054180"/>
                <a:gd name="connsiteY6-1134" fmla="*/ 9087385 h 9087385"/>
                <a:gd name="connsiteX7-1135" fmla="*/ 3822700 w 9054180"/>
                <a:gd name="connsiteY7-1136" fmla="*/ 9074685 h 9087385"/>
                <a:gd name="connsiteX8-1137" fmla="*/ 3111500 w 9054180"/>
                <a:gd name="connsiteY8-1138" fmla="*/ 8757185 h 9087385"/>
                <a:gd name="connsiteX9-1139" fmla="*/ 2743200 w 9054180"/>
                <a:gd name="connsiteY9-1140" fmla="*/ 8465085 h 9087385"/>
                <a:gd name="connsiteX10-1141" fmla="*/ 368300 w 9054180"/>
                <a:gd name="connsiteY10-1142" fmla="*/ 5569485 h 9087385"/>
                <a:gd name="connsiteX11-1143" fmla="*/ 63500 w 9054180"/>
                <a:gd name="connsiteY11-1144" fmla="*/ 4947185 h 9087385"/>
                <a:gd name="connsiteX12-1145" fmla="*/ 0 w 9054180"/>
                <a:gd name="connsiteY12-1146" fmla="*/ 4426485 h 9087385"/>
                <a:gd name="connsiteX13-1147" fmla="*/ 101600 w 9054180"/>
                <a:gd name="connsiteY13-1148" fmla="*/ 3664485 h 9087385"/>
                <a:gd name="connsiteX14-1149" fmla="*/ 508000 w 9054180"/>
                <a:gd name="connsiteY14-1150" fmla="*/ 2877085 h 9087385"/>
                <a:gd name="connsiteX15-1151" fmla="*/ 3556000 w 9054180"/>
                <a:gd name="connsiteY15-1152" fmla="*/ 362485 h 9087385"/>
                <a:gd name="connsiteX16-1153" fmla="*/ 4420076 w 9054180"/>
                <a:gd name="connsiteY16-1154" fmla="*/ 31810 h 9087385"/>
                <a:gd name="connsiteX17-1155" fmla="*/ 5202775 w 9054180"/>
                <a:gd name="connsiteY17-1156" fmla="*/ 46859 h 9087385"/>
                <a:gd name="connsiteX18-1157" fmla="*/ 6083300 w 9054180"/>
                <a:gd name="connsiteY18-1158" fmla="*/ 438685 h 9087385"/>
                <a:gd name="connsiteX19-1159" fmla="*/ 6431850 w 9054180"/>
                <a:gd name="connsiteY19-1160" fmla="*/ 786285 h 9087385"/>
                <a:gd name="connsiteX0-1161" fmla="*/ 6431850 w 9054180"/>
                <a:gd name="connsiteY0-1162" fmla="*/ 786285 h 9087385"/>
                <a:gd name="connsiteX1-1163" fmla="*/ 8805801 w 9054180"/>
                <a:gd name="connsiteY1-1164" fmla="*/ 3791485 h 9087385"/>
                <a:gd name="connsiteX2-1165" fmla="*/ 9029700 w 9054180"/>
                <a:gd name="connsiteY2-1166" fmla="*/ 4528085 h 9087385"/>
                <a:gd name="connsiteX3-1167" fmla="*/ 8955375 w 9054180"/>
                <a:gd name="connsiteY3-1168" fmla="*/ 5361110 h 9087385"/>
                <a:gd name="connsiteX4-1169" fmla="*/ 8562602 w 9054180"/>
                <a:gd name="connsiteY4-1170" fmla="*/ 6142886 h 9087385"/>
                <a:gd name="connsiteX5-1171" fmla="*/ 5343875 w 9054180"/>
                <a:gd name="connsiteY5-1172" fmla="*/ 8738361 h 9087385"/>
                <a:gd name="connsiteX6-1173" fmla="*/ 4546600 w 9054180"/>
                <a:gd name="connsiteY6-1174" fmla="*/ 9087385 h 9087385"/>
                <a:gd name="connsiteX7-1175" fmla="*/ 3822700 w 9054180"/>
                <a:gd name="connsiteY7-1176" fmla="*/ 9074685 h 9087385"/>
                <a:gd name="connsiteX8-1177" fmla="*/ 3111500 w 9054180"/>
                <a:gd name="connsiteY8-1178" fmla="*/ 8757185 h 9087385"/>
                <a:gd name="connsiteX9-1179" fmla="*/ 2743200 w 9054180"/>
                <a:gd name="connsiteY9-1180" fmla="*/ 8465085 h 9087385"/>
                <a:gd name="connsiteX10-1181" fmla="*/ 368300 w 9054180"/>
                <a:gd name="connsiteY10-1182" fmla="*/ 5569485 h 9087385"/>
                <a:gd name="connsiteX11-1183" fmla="*/ 63500 w 9054180"/>
                <a:gd name="connsiteY11-1184" fmla="*/ 4947185 h 9087385"/>
                <a:gd name="connsiteX12-1185" fmla="*/ 0 w 9054180"/>
                <a:gd name="connsiteY12-1186" fmla="*/ 4426485 h 9087385"/>
                <a:gd name="connsiteX13-1187" fmla="*/ 101600 w 9054180"/>
                <a:gd name="connsiteY13-1188" fmla="*/ 3664485 h 9087385"/>
                <a:gd name="connsiteX14-1189" fmla="*/ 508000 w 9054180"/>
                <a:gd name="connsiteY14-1190" fmla="*/ 2877085 h 9087385"/>
                <a:gd name="connsiteX15-1191" fmla="*/ 3556000 w 9054180"/>
                <a:gd name="connsiteY15-1192" fmla="*/ 362485 h 9087385"/>
                <a:gd name="connsiteX16-1193" fmla="*/ 4420076 w 9054180"/>
                <a:gd name="connsiteY16-1194" fmla="*/ 31810 h 9087385"/>
                <a:gd name="connsiteX17-1195" fmla="*/ 5202775 w 9054180"/>
                <a:gd name="connsiteY17-1196" fmla="*/ 46859 h 9087385"/>
                <a:gd name="connsiteX18-1197" fmla="*/ 6083300 w 9054180"/>
                <a:gd name="connsiteY18-1198" fmla="*/ 438685 h 9087385"/>
                <a:gd name="connsiteX19-1199" fmla="*/ 6431850 w 9054180"/>
                <a:gd name="connsiteY19-1200" fmla="*/ 786285 h 9087385"/>
                <a:gd name="connsiteX0-1201" fmla="*/ 6431850 w 9054180"/>
                <a:gd name="connsiteY0-1202" fmla="*/ 786285 h 9087385"/>
                <a:gd name="connsiteX1-1203" fmla="*/ 8805801 w 9054180"/>
                <a:gd name="connsiteY1-1204" fmla="*/ 3791485 h 9087385"/>
                <a:gd name="connsiteX2-1205" fmla="*/ 9029700 w 9054180"/>
                <a:gd name="connsiteY2-1206" fmla="*/ 4528085 h 9087385"/>
                <a:gd name="connsiteX3-1207" fmla="*/ 8955375 w 9054180"/>
                <a:gd name="connsiteY3-1208" fmla="*/ 5361110 h 9087385"/>
                <a:gd name="connsiteX4-1209" fmla="*/ 8562602 w 9054180"/>
                <a:gd name="connsiteY4-1210" fmla="*/ 6142886 h 9087385"/>
                <a:gd name="connsiteX5-1211" fmla="*/ 5374926 w 9054180"/>
                <a:gd name="connsiteY5-1212" fmla="*/ 8759061 h 9087385"/>
                <a:gd name="connsiteX6-1213" fmla="*/ 4546600 w 9054180"/>
                <a:gd name="connsiteY6-1214" fmla="*/ 9087385 h 9087385"/>
                <a:gd name="connsiteX7-1215" fmla="*/ 3822700 w 9054180"/>
                <a:gd name="connsiteY7-1216" fmla="*/ 9074685 h 9087385"/>
                <a:gd name="connsiteX8-1217" fmla="*/ 3111500 w 9054180"/>
                <a:gd name="connsiteY8-1218" fmla="*/ 8757185 h 9087385"/>
                <a:gd name="connsiteX9-1219" fmla="*/ 2743200 w 9054180"/>
                <a:gd name="connsiteY9-1220" fmla="*/ 8465085 h 9087385"/>
                <a:gd name="connsiteX10-1221" fmla="*/ 368300 w 9054180"/>
                <a:gd name="connsiteY10-1222" fmla="*/ 5569485 h 9087385"/>
                <a:gd name="connsiteX11-1223" fmla="*/ 63500 w 9054180"/>
                <a:gd name="connsiteY11-1224" fmla="*/ 4947185 h 9087385"/>
                <a:gd name="connsiteX12-1225" fmla="*/ 0 w 9054180"/>
                <a:gd name="connsiteY12-1226" fmla="*/ 4426485 h 9087385"/>
                <a:gd name="connsiteX13-1227" fmla="*/ 101600 w 9054180"/>
                <a:gd name="connsiteY13-1228" fmla="*/ 3664485 h 9087385"/>
                <a:gd name="connsiteX14-1229" fmla="*/ 508000 w 9054180"/>
                <a:gd name="connsiteY14-1230" fmla="*/ 2877085 h 9087385"/>
                <a:gd name="connsiteX15-1231" fmla="*/ 3556000 w 9054180"/>
                <a:gd name="connsiteY15-1232" fmla="*/ 362485 h 9087385"/>
                <a:gd name="connsiteX16-1233" fmla="*/ 4420076 w 9054180"/>
                <a:gd name="connsiteY16-1234" fmla="*/ 31810 h 9087385"/>
                <a:gd name="connsiteX17-1235" fmla="*/ 5202775 w 9054180"/>
                <a:gd name="connsiteY17-1236" fmla="*/ 46859 h 9087385"/>
                <a:gd name="connsiteX18-1237" fmla="*/ 6083300 w 9054180"/>
                <a:gd name="connsiteY18-1238" fmla="*/ 438685 h 9087385"/>
                <a:gd name="connsiteX19-1239" fmla="*/ 6431850 w 9054180"/>
                <a:gd name="connsiteY19-1240" fmla="*/ 786285 h 9087385"/>
                <a:gd name="connsiteX0-1241" fmla="*/ 6431850 w 9054180"/>
                <a:gd name="connsiteY0-1242" fmla="*/ 786285 h 9087385"/>
                <a:gd name="connsiteX1-1243" fmla="*/ 8805801 w 9054180"/>
                <a:gd name="connsiteY1-1244" fmla="*/ 3791485 h 9087385"/>
                <a:gd name="connsiteX2-1245" fmla="*/ 9029700 w 9054180"/>
                <a:gd name="connsiteY2-1246" fmla="*/ 4528085 h 9087385"/>
                <a:gd name="connsiteX3-1247" fmla="*/ 8955375 w 9054180"/>
                <a:gd name="connsiteY3-1248" fmla="*/ 5361110 h 9087385"/>
                <a:gd name="connsiteX4-1249" fmla="*/ 8562602 w 9054180"/>
                <a:gd name="connsiteY4-1250" fmla="*/ 6142886 h 9087385"/>
                <a:gd name="connsiteX5-1251" fmla="*/ 5374926 w 9054180"/>
                <a:gd name="connsiteY5-1252" fmla="*/ 8759061 h 9087385"/>
                <a:gd name="connsiteX6-1253" fmla="*/ 4546600 w 9054180"/>
                <a:gd name="connsiteY6-1254" fmla="*/ 9087385 h 9087385"/>
                <a:gd name="connsiteX7-1255" fmla="*/ 3822700 w 9054180"/>
                <a:gd name="connsiteY7-1256" fmla="*/ 9074685 h 9087385"/>
                <a:gd name="connsiteX8-1257" fmla="*/ 3111500 w 9054180"/>
                <a:gd name="connsiteY8-1258" fmla="*/ 8757185 h 9087385"/>
                <a:gd name="connsiteX9-1259" fmla="*/ 2743200 w 9054180"/>
                <a:gd name="connsiteY9-1260" fmla="*/ 8465085 h 9087385"/>
                <a:gd name="connsiteX10-1261" fmla="*/ 368300 w 9054180"/>
                <a:gd name="connsiteY10-1262" fmla="*/ 5569485 h 9087385"/>
                <a:gd name="connsiteX11-1263" fmla="*/ 63500 w 9054180"/>
                <a:gd name="connsiteY11-1264" fmla="*/ 4947185 h 9087385"/>
                <a:gd name="connsiteX12-1265" fmla="*/ 0 w 9054180"/>
                <a:gd name="connsiteY12-1266" fmla="*/ 4426485 h 9087385"/>
                <a:gd name="connsiteX13-1267" fmla="*/ 101600 w 9054180"/>
                <a:gd name="connsiteY13-1268" fmla="*/ 3664485 h 9087385"/>
                <a:gd name="connsiteX14-1269" fmla="*/ 508000 w 9054180"/>
                <a:gd name="connsiteY14-1270" fmla="*/ 2877085 h 9087385"/>
                <a:gd name="connsiteX15-1271" fmla="*/ 3556000 w 9054180"/>
                <a:gd name="connsiteY15-1272" fmla="*/ 362485 h 9087385"/>
                <a:gd name="connsiteX16-1273" fmla="*/ 4420076 w 9054180"/>
                <a:gd name="connsiteY16-1274" fmla="*/ 31810 h 9087385"/>
                <a:gd name="connsiteX17-1275" fmla="*/ 5202775 w 9054180"/>
                <a:gd name="connsiteY17-1276" fmla="*/ 46859 h 9087385"/>
                <a:gd name="connsiteX18-1277" fmla="*/ 6083300 w 9054180"/>
                <a:gd name="connsiteY18-1278" fmla="*/ 438685 h 9087385"/>
                <a:gd name="connsiteX19-1279" fmla="*/ 6431850 w 9054180"/>
                <a:gd name="connsiteY19-1280" fmla="*/ 786285 h 9087385"/>
                <a:gd name="connsiteX0-1281" fmla="*/ 6431850 w 9054180"/>
                <a:gd name="connsiteY0-1282" fmla="*/ 786285 h 9087385"/>
                <a:gd name="connsiteX1-1283" fmla="*/ 8805801 w 9054180"/>
                <a:gd name="connsiteY1-1284" fmla="*/ 3791485 h 9087385"/>
                <a:gd name="connsiteX2-1285" fmla="*/ 9029700 w 9054180"/>
                <a:gd name="connsiteY2-1286" fmla="*/ 4528085 h 9087385"/>
                <a:gd name="connsiteX3-1287" fmla="*/ 8955375 w 9054180"/>
                <a:gd name="connsiteY3-1288" fmla="*/ 5361110 h 9087385"/>
                <a:gd name="connsiteX4-1289" fmla="*/ 8562602 w 9054180"/>
                <a:gd name="connsiteY4-1290" fmla="*/ 6142886 h 9087385"/>
                <a:gd name="connsiteX5-1291" fmla="*/ 5374926 w 9054180"/>
                <a:gd name="connsiteY5-1292" fmla="*/ 8759061 h 9087385"/>
                <a:gd name="connsiteX6-1293" fmla="*/ 4546600 w 9054180"/>
                <a:gd name="connsiteY6-1294" fmla="*/ 9087385 h 9087385"/>
                <a:gd name="connsiteX7-1295" fmla="*/ 3822700 w 9054180"/>
                <a:gd name="connsiteY7-1296" fmla="*/ 9074685 h 9087385"/>
                <a:gd name="connsiteX8-1297" fmla="*/ 3111500 w 9054180"/>
                <a:gd name="connsiteY8-1298" fmla="*/ 8757185 h 9087385"/>
                <a:gd name="connsiteX9-1299" fmla="*/ 2743200 w 9054180"/>
                <a:gd name="connsiteY9-1300" fmla="*/ 8465085 h 9087385"/>
                <a:gd name="connsiteX10-1301" fmla="*/ 368300 w 9054180"/>
                <a:gd name="connsiteY10-1302" fmla="*/ 5569485 h 9087385"/>
                <a:gd name="connsiteX11-1303" fmla="*/ 63500 w 9054180"/>
                <a:gd name="connsiteY11-1304" fmla="*/ 4947185 h 9087385"/>
                <a:gd name="connsiteX12-1305" fmla="*/ 0 w 9054180"/>
                <a:gd name="connsiteY12-1306" fmla="*/ 4426485 h 9087385"/>
                <a:gd name="connsiteX13-1307" fmla="*/ 101600 w 9054180"/>
                <a:gd name="connsiteY13-1308" fmla="*/ 3664485 h 9087385"/>
                <a:gd name="connsiteX14-1309" fmla="*/ 508000 w 9054180"/>
                <a:gd name="connsiteY14-1310" fmla="*/ 2877085 h 9087385"/>
                <a:gd name="connsiteX15-1311" fmla="*/ 3556000 w 9054180"/>
                <a:gd name="connsiteY15-1312" fmla="*/ 362485 h 9087385"/>
                <a:gd name="connsiteX16-1313" fmla="*/ 4420076 w 9054180"/>
                <a:gd name="connsiteY16-1314" fmla="*/ 31810 h 9087385"/>
                <a:gd name="connsiteX17-1315" fmla="*/ 5202775 w 9054180"/>
                <a:gd name="connsiteY17-1316" fmla="*/ 46859 h 9087385"/>
                <a:gd name="connsiteX18-1317" fmla="*/ 6083300 w 9054180"/>
                <a:gd name="connsiteY18-1318" fmla="*/ 438685 h 9087385"/>
                <a:gd name="connsiteX19-1319" fmla="*/ 6431850 w 9054180"/>
                <a:gd name="connsiteY19-1320" fmla="*/ 786285 h 9087385"/>
                <a:gd name="connsiteX0-1321" fmla="*/ 6431850 w 9054180"/>
                <a:gd name="connsiteY0-1322" fmla="*/ 786285 h 9074685"/>
                <a:gd name="connsiteX1-1323" fmla="*/ 8805801 w 9054180"/>
                <a:gd name="connsiteY1-1324" fmla="*/ 3791485 h 9074685"/>
                <a:gd name="connsiteX2-1325" fmla="*/ 9029700 w 9054180"/>
                <a:gd name="connsiteY2-1326" fmla="*/ 4528085 h 9074685"/>
                <a:gd name="connsiteX3-1327" fmla="*/ 8955375 w 9054180"/>
                <a:gd name="connsiteY3-1328" fmla="*/ 5361110 h 9074685"/>
                <a:gd name="connsiteX4-1329" fmla="*/ 8562602 w 9054180"/>
                <a:gd name="connsiteY4-1330" fmla="*/ 6142886 h 9074685"/>
                <a:gd name="connsiteX5-1331" fmla="*/ 5374926 w 9054180"/>
                <a:gd name="connsiteY5-1332" fmla="*/ 8759061 h 9074685"/>
                <a:gd name="connsiteX6-1333" fmla="*/ 4551775 w 9054180"/>
                <a:gd name="connsiteY6-1334" fmla="*/ 9045985 h 9074685"/>
                <a:gd name="connsiteX7-1335" fmla="*/ 3822700 w 9054180"/>
                <a:gd name="connsiteY7-1336" fmla="*/ 9074685 h 9074685"/>
                <a:gd name="connsiteX8-1337" fmla="*/ 3111500 w 9054180"/>
                <a:gd name="connsiteY8-1338" fmla="*/ 8757185 h 9074685"/>
                <a:gd name="connsiteX9-1339" fmla="*/ 2743200 w 9054180"/>
                <a:gd name="connsiteY9-1340" fmla="*/ 8465085 h 9074685"/>
                <a:gd name="connsiteX10-1341" fmla="*/ 368300 w 9054180"/>
                <a:gd name="connsiteY10-1342" fmla="*/ 5569485 h 9074685"/>
                <a:gd name="connsiteX11-1343" fmla="*/ 63500 w 9054180"/>
                <a:gd name="connsiteY11-1344" fmla="*/ 4947185 h 9074685"/>
                <a:gd name="connsiteX12-1345" fmla="*/ 0 w 9054180"/>
                <a:gd name="connsiteY12-1346" fmla="*/ 4426485 h 9074685"/>
                <a:gd name="connsiteX13-1347" fmla="*/ 101600 w 9054180"/>
                <a:gd name="connsiteY13-1348" fmla="*/ 3664485 h 9074685"/>
                <a:gd name="connsiteX14-1349" fmla="*/ 508000 w 9054180"/>
                <a:gd name="connsiteY14-1350" fmla="*/ 2877085 h 9074685"/>
                <a:gd name="connsiteX15-1351" fmla="*/ 3556000 w 9054180"/>
                <a:gd name="connsiteY15-1352" fmla="*/ 362485 h 9074685"/>
                <a:gd name="connsiteX16-1353" fmla="*/ 4420076 w 9054180"/>
                <a:gd name="connsiteY16-1354" fmla="*/ 31810 h 9074685"/>
                <a:gd name="connsiteX17-1355" fmla="*/ 5202775 w 9054180"/>
                <a:gd name="connsiteY17-1356" fmla="*/ 46859 h 9074685"/>
                <a:gd name="connsiteX18-1357" fmla="*/ 6083300 w 9054180"/>
                <a:gd name="connsiteY18-1358" fmla="*/ 438685 h 9074685"/>
                <a:gd name="connsiteX19-1359" fmla="*/ 6431850 w 9054180"/>
                <a:gd name="connsiteY19-1360" fmla="*/ 786285 h 9074685"/>
                <a:gd name="connsiteX0-1361" fmla="*/ 6431850 w 9054180"/>
                <a:gd name="connsiteY0-1362" fmla="*/ 786285 h 9074685"/>
                <a:gd name="connsiteX1-1363" fmla="*/ 8805801 w 9054180"/>
                <a:gd name="connsiteY1-1364" fmla="*/ 3791485 h 9074685"/>
                <a:gd name="connsiteX2-1365" fmla="*/ 9029700 w 9054180"/>
                <a:gd name="connsiteY2-1366" fmla="*/ 4528085 h 9074685"/>
                <a:gd name="connsiteX3-1367" fmla="*/ 8955375 w 9054180"/>
                <a:gd name="connsiteY3-1368" fmla="*/ 5361110 h 9074685"/>
                <a:gd name="connsiteX4-1369" fmla="*/ 8562602 w 9054180"/>
                <a:gd name="connsiteY4-1370" fmla="*/ 6142886 h 9074685"/>
                <a:gd name="connsiteX5-1371" fmla="*/ 5374926 w 9054180"/>
                <a:gd name="connsiteY5-1372" fmla="*/ 8759061 h 9074685"/>
                <a:gd name="connsiteX6-1373" fmla="*/ 4551775 w 9054180"/>
                <a:gd name="connsiteY6-1374" fmla="*/ 9020110 h 9074685"/>
                <a:gd name="connsiteX7-1375" fmla="*/ 3822700 w 9054180"/>
                <a:gd name="connsiteY7-1376" fmla="*/ 9074685 h 9074685"/>
                <a:gd name="connsiteX8-1377" fmla="*/ 3111500 w 9054180"/>
                <a:gd name="connsiteY8-1378" fmla="*/ 8757185 h 9074685"/>
                <a:gd name="connsiteX9-1379" fmla="*/ 2743200 w 9054180"/>
                <a:gd name="connsiteY9-1380" fmla="*/ 8465085 h 9074685"/>
                <a:gd name="connsiteX10-1381" fmla="*/ 368300 w 9054180"/>
                <a:gd name="connsiteY10-1382" fmla="*/ 5569485 h 9074685"/>
                <a:gd name="connsiteX11-1383" fmla="*/ 63500 w 9054180"/>
                <a:gd name="connsiteY11-1384" fmla="*/ 4947185 h 9074685"/>
                <a:gd name="connsiteX12-1385" fmla="*/ 0 w 9054180"/>
                <a:gd name="connsiteY12-1386" fmla="*/ 4426485 h 9074685"/>
                <a:gd name="connsiteX13-1387" fmla="*/ 101600 w 9054180"/>
                <a:gd name="connsiteY13-1388" fmla="*/ 3664485 h 9074685"/>
                <a:gd name="connsiteX14-1389" fmla="*/ 508000 w 9054180"/>
                <a:gd name="connsiteY14-1390" fmla="*/ 2877085 h 9074685"/>
                <a:gd name="connsiteX15-1391" fmla="*/ 3556000 w 9054180"/>
                <a:gd name="connsiteY15-1392" fmla="*/ 362485 h 9074685"/>
                <a:gd name="connsiteX16-1393" fmla="*/ 4420076 w 9054180"/>
                <a:gd name="connsiteY16-1394" fmla="*/ 31810 h 9074685"/>
                <a:gd name="connsiteX17-1395" fmla="*/ 5202775 w 9054180"/>
                <a:gd name="connsiteY17-1396" fmla="*/ 46859 h 9074685"/>
                <a:gd name="connsiteX18-1397" fmla="*/ 6083300 w 9054180"/>
                <a:gd name="connsiteY18-1398" fmla="*/ 438685 h 9074685"/>
                <a:gd name="connsiteX19-1399" fmla="*/ 6431850 w 9054180"/>
                <a:gd name="connsiteY19-1400" fmla="*/ 786285 h 9074685"/>
                <a:gd name="connsiteX0-1401" fmla="*/ 6431850 w 9054180"/>
                <a:gd name="connsiteY0-1402" fmla="*/ 786285 h 9074685"/>
                <a:gd name="connsiteX1-1403" fmla="*/ 8805801 w 9054180"/>
                <a:gd name="connsiteY1-1404" fmla="*/ 3791485 h 9074685"/>
                <a:gd name="connsiteX2-1405" fmla="*/ 9029700 w 9054180"/>
                <a:gd name="connsiteY2-1406" fmla="*/ 4528085 h 9074685"/>
                <a:gd name="connsiteX3-1407" fmla="*/ 8955375 w 9054180"/>
                <a:gd name="connsiteY3-1408" fmla="*/ 5361110 h 9074685"/>
                <a:gd name="connsiteX4-1409" fmla="*/ 8562602 w 9054180"/>
                <a:gd name="connsiteY4-1410" fmla="*/ 6142886 h 9074685"/>
                <a:gd name="connsiteX5-1411" fmla="*/ 5374926 w 9054180"/>
                <a:gd name="connsiteY5-1412" fmla="*/ 8759061 h 9074685"/>
                <a:gd name="connsiteX6-1413" fmla="*/ 4551775 w 9054180"/>
                <a:gd name="connsiteY6-1414" fmla="*/ 9020110 h 9074685"/>
                <a:gd name="connsiteX7-1415" fmla="*/ 3822700 w 9054180"/>
                <a:gd name="connsiteY7-1416" fmla="*/ 9074685 h 9074685"/>
                <a:gd name="connsiteX8-1417" fmla="*/ 3111500 w 9054180"/>
                <a:gd name="connsiteY8-1418" fmla="*/ 8757185 h 9074685"/>
                <a:gd name="connsiteX9-1419" fmla="*/ 2743200 w 9054180"/>
                <a:gd name="connsiteY9-1420" fmla="*/ 8465085 h 9074685"/>
                <a:gd name="connsiteX10-1421" fmla="*/ 368300 w 9054180"/>
                <a:gd name="connsiteY10-1422" fmla="*/ 5569485 h 9074685"/>
                <a:gd name="connsiteX11-1423" fmla="*/ 63500 w 9054180"/>
                <a:gd name="connsiteY11-1424" fmla="*/ 4947185 h 9074685"/>
                <a:gd name="connsiteX12-1425" fmla="*/ 0 w 9054180"/>
                <a:gd name="connsiteY12-1426" fmla="*/ 4426485 h 9074685"/>
                <a:gd name="connsiteX13-1427" fmla="*/ 101600 w 9054180"/>
                <a:gd name="connsiteY13-1428" fmla="*/ 3664485 h 9074685"/>
                <a:gd name="connsiteX14-1429" fmla="*/ 508000 w 9054180"/>
                <a:gd name="connsiteY14-1430" fmla="*/ 2877085 h 9074685"/>
                <a:gd name="connsiteX15-1431" fmla="*/ 3556000 w 9054180"/>
                <a:gd name="connsiteY15-1432" fmla="*/ 362485 h 9074685"/>
                <a:gd name="connsiteX16-1433" fmla="*/ 4420076 w 9054180"/>
                <a:gd name="connsiteY16-1434" fmla="*/ 31810 h 9074685"/>
                <a:gd name="connsiteX17-1435" fmla="*/ 5202775 w 9054180"/>
                <a:gd name="connsiteY17-1436" fmla="*/ 46859 h 9074685"/>
                <a:gd name="connsiteX18-1437" fmla="*/ 6083300 w 9054180"/>
                <a:gd name="connsiteY18-1438" fmla="*/ 438685 h 9074685"/>
                <a:gd name="connsiteX19-1439" fmla="*/ 6431850 w 9054180"/>
                <a:gd name="connsiteY19-1440" fmla="*/ 786285 h 9074685"/>
                <a:gd name="connsiteX0-1441" fmla="*/ 6431850 w 9054180"/>
                <a:gd name="connsiteY0-1442" fmla="*/ 786285 h 9074685"/>
                <a:gd name="connsiteX1-1443" fmla="*/ 8805801 w 9054180"/>
                <a:gd name="connsiteY1-1444" fmla="*/ 3791485 h 9074685"/>
                <a:gd name="connsiteX2-1445" fmla="*/ 9029700 w 9054180"/>
                <a:gd name="connsiteY2-1446" fmla="*/ 4528085 h 9074685"/>
                <a:gd name="connsiteX3-1447" fmla="*/ 8955375 w 9054180"/>
                <a:gd name="connsiteY3-1448" fmla="*/ 5361110 h 9074685"/>
                <a:gd name="connsiteX4-1449" fmla="*/ 8562602 w 9054180"/>
                <a:gd name="connsiteY4-1450" fmla="*/ 6142886 h 9074685"/>
                <a:gd name="connsiteX5-1451" fmla="*/ 5374926 w 9054180"/>
                <a:gd name="connsiteY5-1452" fmla="*/ 8759061 h 9074685"/>
                <a:gd name="connsiteX6-1453" fmla="*/ 4551775 w 9054180"/>
                <a:gd name="connsiteY6-1454" fmla="*/ 9020110 h 9074685"/>
                <a:gd name="connsiteX7-1455" fmla="*/ 3822700 w 9054180"/>
                <a:gd name="connsiteY7-1456" fmla="*/ 9074685 h 9074685"/>
                <a:gd name="connsiteX8-1457" fmla="*/ 3111500 w 9054180"/>
                <a:gd name="connsiteY8-1458" fmla="*/ 8757185 h 9074685"/>
                <a:gd name="connsiteX9-1459" fmla="*/ 2743200 w 9054180"/>
                <a:gd name="connsiteY9-1460" fmla="*/ 8465085 h 9074685"/>
                <a:gd name="connsiteX10-1461" fmla="*/ 368300 w 9054180"/>
                <a:gd name="connsiteY10-1462" fmla="*/ 5569485 h 9074685"/>
                <a:gd name="connsiteX11-1463" fmla="*/ 63500 w 9054180"/>
                <a:gd name="connsiteY11-1464" fmla="*/ 4947185 h 9074685"/>
                <a:gd name="connsiteX12-1465" fmla="*/ 0 w 9054180"/>
                <a:gd name="connsiteY12-1466" fmla="*/ 4426485 h 9074685"/>
                <a:gd name="connsiteX13-1467" fmla="*/ 101600 w 9054180"/>
                <a:gd name="connsiteY13-1468" fmla="*/ 3664485 h 9074685"/>
                <a:gd name="connsiteX14-1469" fmla="*/ 508000 w 9054180"/>
                <a:gd name="connsiteY14-1470" fmla="*/ 2877085 h 9074685"/>
                <a:gd name="connsiteX15-1471" fmla="*/ 3556000 w 9054180"/>
                <a:gd name="connsiteY15-1472" fmla="*/ 362485 h 9074685"/>
                <a:gd name="connsiteX16-1473" fmla="*/ 4420076 w 9054180"/>
                <a:gd name="connsiteY16-1474" fmla="*/ 31810 h 9074685"/>
                <a:gd name="connsiteX17-1475" fmla="*/ 5202775 w 9054180"/>
                <a:gd name="connsiteY17-1476" fmla="*/ 46859 h 9074685"/>
                <a:gd name="connsiteX18-1477" fmla="*/ 6083300 w 9054180"/>
                <a:gd name="connsiteY18-1478" fmla="*/ 438685 h 9074685"/>
                <a:gd name="connsiteX19-1479" fmla="*/ 6431850 w 9054180"/>
                <a:gd name="connsiteY19-1480" fmla="*/ 786285 h 9074685"/>
                <a:gd name="connsiteX0-1481" fmla="*/ 6431850 w 9054180"/>
                <a:gd name="connsiteY0-1482" fmla="*/ 786285 h 9034210"/>
                <a:gd name="connsiteX1-1483" fmla="*/ 8805801 w 9054180"/>
                <a:gd name="connsiteY1-1484" fmla="*/ 3791485 h 9034210"/>
                <a:gd name="connsiteX2-1485" fmla="*/ 9029700 w 9054180"/>
                <a:gd name="connsiteY2-1486" fmla="*/ 4528085 h 9034210"/>
                <a:gd name="connsiteX3-1487" fmla="*/ 8955375 w 9054180"/>
                <a:gd name="connsiteY3-1488" fmla="*/ 5361110 h 9034210"/>
                <a:gd name="connsiteX4-1489" fmla="*/ 8562602 w 9054180"/>
                <a:gd name="connsiteY4-1490" fmla="*/ 6142886 h 9034210"/>
                <a:gd name="connsiteX5-1491" fmla="*/ 5374926 w 9054180"/>
                <a:gd name="connsiteY5-1492" fmla="*/ 8759061 h 9034210"/>
                <a:gd name="connsiteX6-1493" fmla="*/ 4551775 w 9054180"/>
                <a:gd name="connsiteY6-1494" fmla="*/ 9020110 h 9034210"/>
                <a:gd name="connsiteX7-1495" fmla="*/ 3833050 w 9054180"/>
                <a:gd name="connsiteY7-1496" fmla="*/ 9007409 h 9034210"/>
                <a:gd name="connsiteX8-1497" fmla="*/ 3111500 w 9054180"/>
                <a:gd name="connsiteY8-1498" fmla="*/ 8757185 h 9034210"/>
                <a:gd name="connsiteX9-1499" fmla="*/ 2743200 w 9054180"/>
                <a:gd name="connsiteY9-1500" fmla="*/ 8465085 h 9034210"/>
                <a:gd name="connsiteX10-1501" fmla="*/ 368300 w 9054180"/>
                <a:gd name="connsiteY10-1502" fmla="*/ 5569485 h 9034210"/>
                <a:gd name="connsiteX11-1503" fmla="*/ 63500 w 9054180"/>
                <a:gd name="connsiteY11-1504" fmla="*/ 4947185 h 9034210"/>
                <a:gd name="connsiteX12-1505" fmla="*/ 0 w 9054180"/>
                <a:gd name="connsiteY12-1506" fmla="*/ 4426485 h 9034210"/>
                <a:gd name="connsiteX13-1507" fmla="*/ 101600 w 9054180"/>
                <a:gd name="connsiteY13-1508" fmla="*/ 3664485 h 9034210"/>
                <a:gd name="connsiteX14-1509" fmla="*/ 508000 w 9054180"/>
                <a:gd name="connsiteY14-1510" fmla="*/ 2877085 h 9034210"/>
                <a:gd name="connsiteX15-1511" fmla="*/ 3556000 w 9054180"/>
                <a:gd name="connsiteY15-1512" fmla="*/ 362485 h 9034210"/>
                <a:gd name="connsiteX16-1513" fmla="*/ 4420076 w 9054180"/>
                <a:gd name="connsiteY16-1514" fmla="*/ 31810 h 9034210"/>
                <a:gd name="connsiteX17-1515" fmla="*/ 5202775 w 9054180"/>
                <a:gd name="connsiteY17-1516" fmla="*/ 46859 h 9034210"/>
                <a:gd name="connsiteX18-1517" fmla="*/ 6083300 w 9054180"/>
                <a:gd name="connsiteY18-1518" fmla="*/ 438685 h 9034210"/>
                <a:gd name="connsiteX19-1519" fmla="*/ 6431850 w 9054180"/>
                <a:gd name="connsiteY19-1520" fmla="*/ 786285 h 9034210"/>
                <a:gd name="connsiteX0-1521" fmla="*/ 6431850 w 9054180"/>
                <a:gd name="connsiteY0-1522" fmla="*/ 786285 h 9056454"/>
                <a:gd name="connsiteX1-1523" fmla="*/ 8805801 w 9054180"/>
                <a:gd name="connsiteY1-1524" fmla="*/ 3791485 h 9056454"/>
                <a:gd name="connsiteX2-1525" fmla="*/ 9029700 w 9054180"/>
                <a:gd name="connsiteY2-1526" fmla="*/ 4528085 h 9056454"/>
                <a:gd name="connsiteX3-1527" fmla="*/ 8955375 w 9054180"/>
                <a:gd name="connsiteY3-1528" fmla="*/ 5361110 h 9056454"/>
                <a:gd name="connsiteX4-1529" fmla="*/ 8562602 w 9054180"/>
                <a:gd name="connsiteY4-1530" fmla="*/ 6142886 h 9056454"/>
                <a:gd name="connsiteX5-1531" fmla="*/ 5374926 w 9054180"/>
                <a:gd name="connsiteY5-1532" fmla="*/ 8759061 h 9056454"/>
                <a:gd name="connsiteX6-1533" fmla="*/ 4551775 w 9054180"/>
                <a:gd name="connsiteY6-1534" fmla="*/ 9020110 h 9056454"/>
                <a:gd name="connsiteX7-1535" fmla="*/ 3833050 w 9054180"/>
                <a:gd name="connsiteY7-1536" fmla="*/ 9007409 h 9056454"/>
                <a:gd name="connsiteX8-1537" fmla="*/ 3111500 w 9054180"/>
                <a:gd name="connsiteY8-1538" fmla="*/ 8757185 h 9056454"/>
                <a:gd name="connsiteX9-1539" fmla="*/ 2743200 w 9054180"/>
                <a:gd name="connsiteY9-1540" fmla="*/ 8465085 h 9056454"/>
                <a:gd name="connsiteX10-1541" fmla="*/ 368300 w 9054180"/>
                <a:gd name="connsiteY10-1542" fmla="*/ 5569485 h 9056454"/>
                <a:gd name="connsiteX11-1543" fmla="*/ 63500 w 9054180"/>
                <a:gd name="connsiteY11-1544" fmla="*/ 4947185 h 9056454"/>
                <a:gd name="connsiteX12-1545" fmla="*/ 0 w 9054180"/>
                <a:gd name="connsiteY12-1546" fmla="*/ 4426485 h 9056454"/>
                <a:gd name="connsiteX13-1547" fmla="*/ 101600 w 9054180"/>
                <a:gd name="connsiteY13-1548" fmla="*/ 3664485 h 9056454"/>
                <a:gd name="connsiteX14-1549" fmla="*/ 508000 w 9054180"/>
                <a:gd name="connsiteY14-1550" fmla="*/ 2877085 h 9056454"/>
                <a:gd name="connsiteX15-1551" fmla="*/ 3556000 w 9054180"/>
                <a:gd name="connsiteY15-1552" fmla="*/ 362485 h 9056454"/>
                <a:gd name="connsiteX16-1553" fmla="*/ 4420076 w 9054180"/>
                <a:gd name="connsiteY16-1554" fmla="*/ 31810 h 9056454"/>
                <a:gd name="connsiteX17-1555" fmla="*/ 5202775 w 9054180"/>
                <a:gd name="connsiteY17-1556" fmla="*/ 46859 h 9056454"/>
                <a:gd name="connsiteX18-1557" fmla="*/ 6083300 w 9054180"/>
                <a:gd name="connsiteY18-1558" fmla="*/ 438685 h 9056454"/>
                <a:gd name="connsiteX19-1559" fmla="*/ 6431850 w 9054180"/>
                <a:gd name="connsiteY19-1560" fmla="*/ 786285 h 9056454"/>
                <a:gd name="connsiteX0-1561" fmla="*/ 6431850 w 9054180"/>
                <a:gd name="connsiteY0-1562" fmla="*/ 786285 h 9056452"/>
                <a:gd name="connsiteX1-1563" fmla="*/ 8805801 w 9054180"/>
                <a:gd name="connsiteY1-1564" fmla="*/ 3791485 h 9056452"/>
                <a:gd name="connsiteX2-1565" fmla="*/ 9029700 w 9054180"/>
                <a:gd name="connsiteY2-1566" fmla="*/ 4528085 h 9056452"/>
                <a:gd name="connsiteX3-1567" fmla="*/ 8955375 w 9054180"/>
                <a:gd name="connsiteY3-1568" fmla="*/ 5361110 h 9056452"/>
                <a:gd name="connsiteX4-1569" fmla="*/ 8562602 w 9054180"/>
                <a:gd name="connsiteY4-1570" fmla="*/ 6142886 h 9056452"/>
                <a:gd name="connsiteX5-1571" fmla="*/ 5374926 w 9054180"/>
                <a:gd name="connsiteY5-1572" fmla="*/ 8759061 h 9056452"/>
                <a:gd name="connsiteX6-1573" fmla="*/ 4551775 w 9054180"/>
                <a:gd name="connsiteY6-1574" fmla="*/ 9020110 h 9056452"/>
                <a:gd name="connsiteX7-1575" fmla="*/ 3833050 w 9054180"/>
                <a:gd name="connsiteY7-1576" fmla="*/ 9007409 h 9056452"/>
                <a:gd name="connsiteX8-1577" fmla="*/ 3111500 w 9054180"/>
                <a:gd name="connsiteY8-1578" fmla="*/ 8757185 h 9056452"/>
                <a:gd name="connsiteX9-1579" fmla="*/ 2743200 w 9054180"/>
                <a:gd name="connsiteY9-1580" fmla="*/ 8465085 h 9056452"/>
                <a:gd name="connsiteX10-1581" fmla="*/ 368300 w 9054180"/>
                <a:gd name="connsiteY10-1582" fmla="*/ 5569485 h 9056452"/>
                <a:gd name="connsiteX11-1583" fmla="*/ 63500 w 9054180"/>
                <a:gd name="connsiteY11-1584" fmla="*/ 4947185 h 9056452"/>
                <a:gd name="connsiteX12-1585" fmla="*/ 0 w 9054180"/>
                <a:gd name="connsiteY12-1586" fmla="*/ 4426485 h 9056452"/>
                <a:gd name="connsiteX13-1587" fmla="*/ 101600 w 9054180"/>
                <a:gd name="connsiteY13-1588" fmla="*/ 3664485 h 9056452"/>
                <a:gd name="connsiteX14-1589" fmla="*/ 508000 w 9054180"/>
                <a:gd name="connsiteY14-1590" fmla="*/ 2877085 h 9056452"/>
                <a:gd name="connsiteX15-1591" fmla="*/ 3556000 w 9054180"/>
                <a:gd name="connsiteY15-1592" fmla="*/ 362485 h 9056452"/>
                <a:gd name="connsiteX16-1593" fmla="*/ 4420076 w 9054180"/>
                <a:gd name="connsiteY16-1594" fmla="*/ 31810 h 9056452"/>
                <a:gd name="connsiteX17-1595" fmla="*/ 5202775 w 9054180"/>
                <a:gd name="connsiteY17-1596" fmla="*/ 46859 h 9056452"/>
                <a:gd name="connsiteX18-1597" fmla="*/ 6083300 w 9054180"/>
                <a:gd name="connsiteY18-1598" fmla="*/ 438685 h 9056452"/>
                <a:gd name="connsiteX19-1599" fmla="*/ 6431850 w 9054180"/>
                <a:gd name="connsiteY19-1600" fmla="*/ 786285 h 9056452"/>
                <a:gd name="connsiteX0-1601" fmla="*/ 6431850 w 9054180"/>
                <a:gd name="connsiteY0-1602" fmla="*/ 786285 h 9056454"/>
                <a:gd name="connsiteX1-1603" fmla="*/ 8805801 w 9054180"/>
                <a:gd name="connsiteY1-1604" fmla="*/ 3791485 h 9056454"/>
                <a:gd name="connsiteX2-1605" fmla="*/ 9029700 w 9054180"/>
                <a:gd name="connsiteY2-1606" fmla="*/ 4528085 h 9056454"/>
                <a:gd name="connsiteX3-1607" fmla="*/ 8955375 w 9054180"/>
                <a:gd name="connsiteY3-1608" fmla="*/ 5361110 h 9056454"/>
                <a:gd name="connsiteX4-1609" fmla="*/ 8562602 w 9054180"/>
                <a:gd name="connsiteY4-1610" fmla="*/ 6142886 h 9056454"/>
                <a:gd name="connsiteX5-1611" fmla="*/ 5374926 w 9054180"/>
                <a:gd name="connsiteY5-1612" fmla="*/ 8759061 h 9056454"/>
                <a:gd name="connsiteX6-1613" fmla="*/ 4551775 w 9054180"/>
                <a:gd name="connsiteY6-1614" fmla="*/ 9020110 h 9056454"/>
                <a:gd name="connsiteX7-1615" fmla="*/ 3833050 w 9054180"/>
                <a:gd name="connsiteY7-1616" fmla="*/ 9007409 h 9056454"/>
                <a:gd name="connsiteX8-1617" fmla="*/ 3173601 w 9054180"/>
                <a:gd name="connsiteY8-1618" fmla="*/ 8695084 h 9056454"/>
                <a:gd name="connsiteX9-1619" fmla="*/ 2743200 w 9054180"/>
                <a:gd name="connsiteY9-1620" fmla="*/ 8465085 h 9056454"/>
                <a:gd name="connsiteX10-1621" fmla="*/ 368300 w 9054180"/>
                <a:gd name="connsiteY10-1622" fmla="*/ 5569485 h 9056454"/>
                <a:gd name="connsiteX11-1623" fmla="*/ 63500 w 9054180"/>
                <a:gd name="connsiteY11-1624" fmla="*/ 4947185 h 9056454"/>
                <a:gd name="connsiteX12-1625" fmla="*/ 0 w 9054180"/>
                <a:gd name="connsiteY12-1626" fmla="*/ 4426485 h 9056454"/>
                <a:gd name="connsiteX13-1627" fmla="*/ 101600 w 9054180"/>
                <a:gd name="connsiteY13-1628" fmla="*/ 3664485 h 9056454"/>
                <a:gd name="connsiteX14-1629" fmla="*/ 508000 w 9054180"/>
                <a:gd name="connsiteY14-1630" fmla="*/ 2877085 h 9056454"/>
                <a:gd name="connsiteX15-1631" fmla="*/ 3556000 w 9054180"/>
                <a:gd name="connsiteY15-1632" fmla="*/ 362485 h 9056454"/>
                <a:gd name="connsiteX16-1633" fmla="*/ 4420076 w 9054180"/>
                <a:gd name="connsiteY16-1634" fmla="*/ 31810 h 9056454"/>
                <a:gd name="connsiteX17-1635" fmla="*/ 5202775 w 9054180"/>
                <a:gd name="connsiteY17-1636" fmla="*/ 46859 h 9056454"/>
                <a:gd name="connsiteX18-1637" fmla="*/ 6083300 w 9054180"/>
                <a:gd name="connsiteY18-1638" fmla="*/ 438685 h 9056454"/>
                <a:gd name="connsiteX19-1639" fmla="*/ 6431850 w 9054180"/>
                <a:gd name="connsiteY19-1640" fmla="*/ 786285 h 9056454"/>
                <a:gd name="connsiteX0-1641" fmla="*/ 6431850 w 9054180"/>
                <a:gd name="connsiteY0-1642" fmla="*/ 786285 h 9056452"/>
                <a:gd name="connsiteX1-1643" fmla="*/ 8805801 w 9054180"/>
                <a:gd name="connsiteY1-1644" fmla="*/ 3791485 h 9056452"/>
                <a:gd name="connsiteX2-1645" fmla="*/ 9029700 w 9054180"/>
                <a:gd name="connsiteY2-1646" fmla="*/ 4528085 h 9056452"/>
                <a:gd name="connsiteX3-1647" fmla="*/ 8955375 w 9054180"/>
                <a:gd name="connsiteY3-1648" fmla="*/ 5361110 h 9056452"/>
                <a:gd name="connsiteX4-1649" fmla="*/ 8562602 w 9054180"/>
                <a:gd name="connsiteY4-1650" fmla="*/ 6142886 h 9056452"/>
                <a:gd name="connsiteX5-1651" fmla="*/ 5374926 w 9054180"/>
                <a:gd name="connsiteY5-1652" fmla="*/ 8759061 h 9056452"/>
                <a:gd name="connsiteX6-1653" fmla="*/ 4551775 w 9054180"/>
                <a:gd name="connsiteY6-1654" fmla="*/ 9020110 h 9056452"/>
                <a:gd name="connsiteX7-1655" fmla="*/ 3833050 w 9054180"/>
                <a:gd name="connsiteY7-1656" fmla="*/ 9007409 h 9056452"/>
                <a:gd name="connsiteX8-1657" fmla="*/ 3147726 w 9054180"/>
                <a:gd name="connsiteY8-1658" fmla="*/ 8752010 h 9056452"/>
                <a:gd name="connsiteX9-1659" fmla="*/ 2743200 w 9054180"/>
                <a:gd name="connsiteY9-1660" fmla="*/ 8465085 h 9056452"/>
                <a:gd name="connsiteX10-1661" fmla="*/ 368300 w 9054180"/>
                <a:gd name="connsiteY10-1662" fmla="*/ 5569485 h 9056452"/>
                <a:gd name="connsiteX11-1663" fmla="*/ 63500 w 9054180"/>
                <a:gd name="connsiteY11-1664" fmla="*/ 4947185 h 9056452"/>
                <a:gd name="connsiteX12-1665" fmla="*/ 0 w 9054180"/>
                <a:gd name="connsiteY12-1666" fmla="*/ 4426485 h 9056452"/>
                <a:gd name="connsiteX13-1667" fmla="*/ 101600 w 9054180"/>
                <a:gd name="connsiteY13-1668" fmla="*/ 3664485 h 9056452"/>
                <a:gd name="connsiteX14-1669" fmla="*/ 508000 w 9054180"/>
                <a:gd name="connsiteY14-1670" fmla="*/ 2877085 h 9056452"/>
                <a:gd name="connsiteX15-1671" fmla="*/ 3556000 w 9054180"/>
                <a:gd name="connsiteY15-1672" fmla="*/ 362485 h 9056452"/>
                <a:gd name="connsiteX16-1673" fmla="*/ 4420076 w 9054180"/>
                <a:gd name="connsiteY16-1674" fmla="*/ 31810 h 9056452"/>
                <a:gd name="connsiteX17-1675" fmla="*/ 5202775 w 9054180"/>
                <a:gd name="connsiteY17-1676" fmla="*/ 46859 h 9056452"/>
                <a:gd name="connsiteX18-1677" fmla="*/ 6083300 w 9054180"/>
                <a:gd name="connsiteY18-1678" fmla="*/ 438685 h 9056452"/>
                <a:gd name="connsiteX19-1679" fmla="*/ 6431850 w 9054180"/>
                <a:gd name="connsiteY19-1680" fmla="*/ 786285 h 9056452"/>
                <a:gd name="connsiteX0-1681" fmla="*/ 6431850 w 9054180"/>
                <a:gd name="connsiteY0-1682" fmla="*/ 786285 h 9056454"/>
                <a:gd name="connsiteX1-1683" fmla="*/ 8805801 w 9054180"/>
                <a:gd name="connsiteY1-1684" fmla="*/ 3791485 h 9056454"/>
                <a:gd name="connsiteX2-1685" fmla="*/ 9029700 w 9054180"/>
                <a:gd name="connsiteY2-1686" fmla="*/ 4528085 h 9056454"/>
                <a:gd name="connsiteX3-1687" fmla="*/ 8955375 w 9054180"/>
                <a:gd name="connsiteY3-1688" fmla="*/ 5361110 h 9056454"/>
                <a:gd name="connsiteX4-1689" fmla="*/ 8562602 w 9054180"/>
                <a:gd name="connsiteY4-1690" fmla="*/ 6142886 h 9056454"/>
                <a:gd name="connsiteX5-1691" fmla="*/ 5374926 w 9054180"/>
                <a:gd name="connsiteY5-1692" fmla="*/ 8759061 h 9056454"/>
                <a:gd name="connsiteX6-1693" fmla="*/ 4551775 w 9054180"/>
                <a:gd name="connsiteY6-1694" fmla="*/ 9020110 h 9056454"/>
                <a:gd name="connsiteX7-1695" fmla="*/ 3833050 w 9054180"/>
                <a:gd name="connsiteY7-1696" fmla="*/ 9007409 h 9056454"/>
                <a:gd name="connsiteX8-1697" fmla="*/ 3147726 w 9054180"/>
                <a:gd name="connsiteY8-1698" fmla="*/ 8752010 h 9056454"/>
                <a:gd name="connsiteX9-1699" fmla="*/ 2743200 w 9054180"/>
                <a:gd name="connsiteY9-1700" fmla="*/ 8465085 h 9056454"/>
                <a:gd name="connsiteX10-1701" fmla="*/ 368300 w 9054180"/>
                <a:gd name="connsiteY10-1702" fmla="*/ 5569485 h 9056454"/>
                <a:gd name="connsiteX11-1703" fmla="*/ 63500 w 9054180"/>
                <a:gd name="connsiteY11-1704" fmla="*/ 4947185 h 9056454"/>
                <a:gd name="connsiteX12-1705" fmla="*/ 0 w 9054180"/>
                <a:gd name="connsiteY12-1706" fmla="*/ 4426485 h 9056454"/>
                <a:gd name="connsiteX13-1707" fmla="*/ 101600 w 9054180"/>
                <a:gd name="connsiteY13-1708" fmla="*/ 3664485 h 9056454"/>
                <a:gd name="connsiteX14-1709" fmla="*/ 508000 w 9054180"/>
                <a:gd name="connsiteY14-1710" fmla="*/ 2877085 h 9056454"/>
                <a:gd name="connsiteX15-1711" fmla="*/ 3556000 w 9054180"/>
                <a:gd name="connsiteY15-1712" fmla="*/ 362485 h 9056454"/>
                <a:gd name="connsiteX16-1713" fmla="*/ 4420076 w 9054180"/>
                <a:gd name="connsiteY16-1714" fmla="*/ 31810 h 9056454"/>
                <a:gd name="connsiteX17-1715" fmla="*/ 5202775 w 9054180"/>
                <a:gd name="connsiteY17-1716" fmla="*/ 46859 h 9056454"/>
                <a:gd name="connsiteX18-1717" fmla="*/ 6083300 w 9054180"/>
                <a:gd name="connsiteY18-1718" fmla="*/ 438685 h 9056454"/>
                <a:gd name="connsiteX19-1719" fmla="*/ 6431850 w 9054180"/>
                <a:gd name="connsiteY19-1720" fmla="*/ 786285 h 9056454"/>
                <a:gd name="connsiteX0-1721" fmla="*/ 6431850 w 9054180"/>
                <a:gd name="connsiteY0-1722" fmla="*/ 786285 h 9056452"/>
                <a:gd name="connsiteX1-1723" fmla="*/ 8805801 w 9054180"/>
                <a:gd name="connsiteY1-1724" fmla="*/ 3791485 h 9056452"/>
                <a:gd name="connsiteX2-1725" fmla="*/ 9029700 w 9054180"/>
                <a:gd name="connsiteY2-1726" fmla="*/ 4528085 h 9056452"/>
                <a:gd name="connsiteX3-1727" fmla="*/ 8955375 w 9054180"/>
                <a:gd name="connsiteY3-1728" fmla="*/ 5361110 h 9056452"/>
                <a:gd name="connsiteX4-1729" fmla="*/ 8562602 w 9054180"/>
                <a:gd name="connsiteY4-1730" fmla="*/ 6142886 h 9056452"/>
                <a:gd name="connsiteX5-1731" fmla="*/ 5374926 w 9054180"/>
                <a:gd name="connsiteY5-1732" fmla="*/ 8759061 h 9056452"/>
                <a:gd name="connsiteX6-1733" fmla="*/ 4551775 w 9054180"/>
                <a:gd name="connsiteY6-1734" fmla="*/ 9020110 h 9056452"/>
                <a:gd name="connsiteX7-1735" fmla="*/ 3833050 w 9054180"/>
                <a:gd name="connsiteY7-1736" fmla="*/ 9007409 h 9056452"/>
                <a:gd name="connsiteX8-1737" fmla="*/ 3147726 w 9054180"/>
                <a:gd name="connsiteY8-1738" fmla="*/ 8752010 h 9056452"/>
                <a:gd name="connsiteX9-1739" fmla="*/ 2831177 w 9054180"/>
                <a:gd name="connsiteY9-1740" fmla="*/ 8454736 h 9056452"/>
                <a:gd name="connsiteX10-1741" fmla="*/ 368300 w 9054180"/>
                <a:gd name="connsiteY10-1742" fmla="*/ 5569485 h 9056452"/>
                <a:gd name="connsiteX11-1743" fmla="*/ 63500 w 9054180"/>
                <a:gd name="connsiteY11-1744" fmla="*/ 4947185 h 9056452"/>
                <a:gd name="connsiteX12-1745" fmla="*/ 0 w 9054180"/>
                <a:gd name="connsiteY12-1746" fmla="*/ 4426485 h 9056452"/>
                <a:gd name="connsiteX13-1747" fmla="*/ 101600 w 9054180"/>
                <a:gd name="connsiteY13-1748" fmla="*/ 3664485 h 9056452"/>
                <a:gd name="connsiteX14-1749" fmla="*/ 508000 w 9054180"/>
                <a:gd name="connsiteY14-1750" fmla="*/ 2877085 h 9056452"/>
                <a:gd name="connsiteX15-1751" fmla="*/ 3556000 w 9054180"/>
                <a:gd name="connsiteY15-1752" fmla="*/ 362485 h 9056452"/>
                <a:gd name="connsiteX16-1753" fmla="*/ 4420076 w 9054180"/>
                <a:gd name="connsiteY16-1754" fmla="*/ 31810 h 9056452"/>
                <a:gd name="connsiteX17-1755" fmla="*/ 5202775 w 9054180"/>
                <a:gd name="connsiteY17-1756" fmla="*/ 46859 h 9056452"/>
                <a:gd name="connsiteX18-1757" fmla="*/ 6083300 w 9054180"/>
                <a:gd name="connsiteY18-1758" fmla="*/ 438685 h 9056452"/>
                <a:gd name="connsiteX19-1759" fmla="*/ 6431850 w 9054180"/>
                <a:gd name="connsiteY19-1760" fmla="*/ 786285 h 9056452"/>
                <a:gd name="connsiteX0-1761" fmla="*/ 6431850 w 9054180"/>
                <a:gd name="connsiteY0-1762" fmla="*/ 786285 h 9056454"/>
                <a:gd name="connsiteX1-1763" fmla="*/ 8805801 w 9054180"/>
                <a:gd name="connsiteY1-1764" fmla="*/ 3791485 h 9056454"/>
                <a:gd name="connsiteX2-1765" fmla="*/ 9029700 w 9054180"/>
                <a:gd name="connsiteY2-1766" fmla="*/ 4528085 h 9056454"/>
                <a:gd name="connsiteX3-1767" fmla="*/ 8955375 w 9054180"/>
                <a:gd name="connsiteY3-1768" fmla="*/ 5361110 h 9056454"/>
                <a:gd name="connsiteX4-1769" fmla="*/ 8562602 w 9054180"/>
                <a:gd name="connsiteY4-1770" fmla="*/ 6142886 h 9056454"/>
                <a:gd name="connsiteX5-1771" fmla="*/ 5374926 w 9054180"/>
                <a:gd name="connsiteY5-1772" fmla="*/ 8759061 h 9056454"/>
                <a:gd name="connsiteX6-1773" fmla="*/ 4551775 w 9054180"/>
                <a:gd name="connsiteY6-1774" fmla="*/ 9020110 h 9056454"/>
                <a:gd name="connsiteX7-1775" fmla="*/ 3833050 w 9054180"/>
                <a:gd name="connsiteY7-1776" fmla="*/ 9007409 h 9056454"/>
                <a:gd name="connsiteX8-1777" fmla="*/ 3147726 w 9054180"/>
                <a:gd name="connsiteY8-1778" fmla="*/ 8752010 h 9056454"/>
                <a:gd name="connsiteX9-1779" fmla="*/ 2789776 w 9054180"/>
                <a:gd name="connsiteY9-1780" fmla="*/ 8470261 h 9056454"/>
                <a:gd name="connsiteX10-1781" fmla="*/ 368300 w 9054180"/>
                <a:gd name="connsiteY10-1782" fmla="*/ 5569485 h 9056454"/>
                <a:gd name="connsiteX11-1783" fmla="*/ 63500 w 9054180"/>
                <a:gd name="connsiteY11-1784" fmla="*/ 4947185 h 9056454"/>
                <a:gd name="connsiteX12-1785" fmla="*/ 0 w 9054180"/>
                <a:gd name="connsiteY12-1786" fmla="*/ 4426485 h 9056454"/>
                <a:gd name="connsiteX13-1787" fmla="*/ 101600 w 9054180"/>
                <a:gd name="connsiteY13-1788" fmla="*/ 3664485 h 9056454"/>
                <a:gd name="connsiteX14-1789" fmla="*/ 508000 w 9054180"/>
                <a:gd name="connsiteY14-1790" fmla="*/ 2877085 h 9056454"/>
                <a:gd name="connsiteX15-1791" fmla="*/ 3556000 w 9054180"/>
                <a:gd name="connsiteY15-1792" fmla="*/ 362485 h 9056454"/>
                <a:gd name="connsiteX16-1793" fmla="*/ 4420076 w 9054180"/>
                <a:gd name="connsiteY16-1794" fmla="*/ 31810 h 9056454"/>
                <a:gd name="connsiteX17-1795" fmla="*/ 5202775 w 9054180"/>
                <a:gd name="connsiteY17-1796" fmla="*/ 46859 h 9056454"/>
                <a:gd name="connsiteX18-1797" fmla="*/ 6083300 w 9054180"/>
                <a:gd name="connsiteY18-1798" fmla="*/ 438685 h 9056454"/>
                <a:gd name="connsiteX19-1799" fmla="*/ 6431850 w 9054180"/>
                <a:gd name="connsiteY19-1800" fmla="*/ 786285 h 9056454"/>
                <a:gd name="connsiteX0-1801" fmla="*/ 6431850 w 9054180"/>
                <a:gd name="connsiteY0-1802" fmla="*/ 786285 h 9056452"/>
                <a:gd name="connsiteX1-1803" fmla="*/ 8805801 w 9054180"/>
                <a:gd name="connsiteY1-1804" fmla="*/ 3791485 h 9056452"/>
                <a:gd name="connsiteX2-1805" fmla="*/ 9029700 w 9054180"/>
                <a:gd name="connsiteY2-1806" fmla="*/ 4528085 h 9056452"/>
                <a:gd name="connsiteX3-1807" fmla="*/ 8955375 w 9054180"/>
                <a:gd name="connsiteY3-1808" fmla="*/ 5361110 h 9056452"/>
                <a:gd name="connsiteX4-1809" fmla="*/ 8562602 w 9054180"/>
                <a:gd name="connsiteY4-1810" fmla="*/ 6142886 h 9056452"/>
                <a:gd name="connsiteX5-1811" fmla="*/ 5374926 w 9054180"/>
                <a:gd name="connsiteY5-1812" fmla="*/ 8759061 h 9056452"/>
                <a:gd name="connsiteX6-1813" fmla="*/ 4551775 w 9054180"/>
                <a:gd name="connsiteY6-1814" fmla="*/ 9020110 h 9056452"/>
                <a:gd name="connsiteX7-1815" fmla="*/ 3833050 w 9054180"/>
                <a:gd name="connsiteY7-1816" fmla="*/ 9007409 h 9056452"/>
                <a:gd name="connsiteX8-1817" fmla="*/ 3147726 w 9054180"/>
                <a:gd name="connsiteY8-1818" fmla="*/ 8752010 h 9056452"/>
                <a:gd name="connsiteX9-1819" fmla="*/ 2789776 w 9054180"/>
                <a:gd name="connsiteY9-1820" fmla="*/ 8470261 h 9056452"/>
                <a:gd name="connsiteX10-1821" fmla="*/ 414875 w 9054180"/>
                <a:gd name="connsiteY10-1822" fmla="*/ 5538434 h 9056452"/>
                <a:gd name="connsiteX11-1823" fmla="*/ 63500 w 9054180"/>
                <a:gd name="connsiteY11-1824" fmla="*/ 4947185 h 9056452"/>
                <a:gd name="connsiteX12-1825" fmla="*/ 0 w 9054180"/>
                <a:gd name="connsiteY12-1826" fmla="*/ 4426485 h 9056452"/>
                <a:gd name="connsiteX13-1827" fmla="*/ 101600 w 9054180"/>
                <a:gd name="connsiteY13-1828" fmla="*/ 3664485 h 9056452"/>
                <a:gd name="connsiteX14-1829" fmla="*/ 508000 w 9054180"/>
                <a:gd name="connsiteY14-1830" fmla="*/ 2877085 h 9056452"/>
                <a:gd name="connsiteX15-1831" fmla="*/ 3556000 w 9054180"/>
                <a:gd name="connsiteY15-1832" fmla="*/ 362485 h 9056452"/>
                <a:gd name="connsiteX16-1833" fmla="*/ 4420076 w 9054180"/>
                <a:gd name="connsiteY16-1834" fmla="*/ 31810 h 9056452"/>
                <a:gd name="connsiteX17-1835" fmla="*/ 5202775 w 9054180"/>
                <a:gd name="connsiteY17-1836" fmla="*/ 46859 h 9056452"/>
                <a:gd name="connsiteX18-1837" fmla="*/ 6083300 w 9054180"/>
                <a:gd name="connsiteY18-1838" fmla="*/ 438685 h 9056452"/>
                <a:gd name="connsiteX19-1839" fmla="*/ 6431850 w 9054180"/>
                <a:gd name="connsiteY19-1840" fmla="*/ 786285 h 9056452"/>
                <a:gd name="connsiteX0-1841" fmla="*/ 6431850 w 9054180"/>
                <a:gd name="connsiteY0-1842" fmla="*/ 786285 h 9056454"/>
                <a:gd name="connsiteX1-1843" fmla="*/ 8805801 w 9054180"/>
                <a:gd name="connsiteY1-1844" fmla="*/ 3791485 h 9056454"/>
                <a:gd name="connsiteX2-1845" fmla="*/ 9029700 w 9054180"/>
                <a:gd name="connsiteY2-1846" fmla="*/ 4528085 h 9056454"/>
                <a:gd name="connsiteX3-1847" fmla="*/ 8955375 w 9054180"/>
                <a:gd name="connsiteY3-1848" fmla="*/ 5361110 h 9056454"/>
                <a:gd name="connsiteX4-1849" fmla="*/ 8562602 w 9054180"/>
                <a:gd name="connsiteY4-1850" fmla="*/ 6142886 h 9056454"/>
                <a:gd name="connsiteX5-1851" fmla="*/ 5374926 w 9054180"/>
                <a:gd name="connsiteY5-1852" fmla="*/ 8759061 h 9056454"/>
                <a:gd name="connsiteX6-1853" fmla="*/ 4551775 w 9054180"/>
                <a:gd name="connsiteY6-1854" fmla="*/ 9020110 h 9056454"/>
                <a:gd name="connsiteX7-1855" fmla="*/ 3833050 w 9054180"/>
                <a:gd name="connsiteY7-1856" fmla="*/ 9007409 h 9056454"/>
                <a:gd name="connsiteX8-1857" fmla="*/ 3147726 w 9054180"/>
                <a:gd name="connsiteY8-1858" fmla="*/ 8752010 h 9056454"/>
                <a:gd name="connsiteX9-1859" fmla="*/ 2789776 w 9054180"/>
                <a:gd name="connsiteY9-1860" fmla="*/ 8470261 h 9056454"/>
                <a:gd name="connsiteX10-1861" fmla="*/ 383825 w 9054180"/>
                <a:gd name="connsiteY10-1862" fmla="*/ 5543609 h 9056454"/>
                <a:gd name="connsiteX11-1863" fmla="*/ 63500 w 9054180"/>
                <a:gd name="connsiteY11-1864" fmla="*/ 4947185 h 9056454"/>
                <a:gd name="connsiteX12-1865" fmla="*/ 0 w 9054180"/>
                <a:gd name="connsiteY12-1866" fmla="*/ 4426485 h 9056454"/>
                <a:gd name="connsiteX13-1867" fmla="*/ 101600 w 9054180"/>
                <a:gd name="connsiteY13-1868" fmla="*/ 3664485 h 9056454"/>
                <a:gd name="connsiteX14-1869" fmla="*/ 508000 w 9054180"/>
                <a:gd name="connsiteY14-1870" fmla="*/ 2877085 h 9056454"/>
                <a:gd name="connsiteX15-1871" fmla="*/ 3556000 w 9054180"/>
                <a:gd name="connsiteY15-1872" fmla="*/ 362485 h 9056454"/>
                <a:gd name="connsiteX16-1873" fmla="*/ 4420076 w 9054180"/>
                <a:gd name="connsiteY16-1874" fmla="*/ 31810 h 9056454"/>
                <a:gd name="connsiteX17-1875" fmla="*/ 5202775 w 9054180"/>
                <a:gd name="connsiteY17-1876" fmla="*/ 46859 h 9056454"/>
                <a:gd name="connsiteX18-1877" fmla="*/ 6083300 w 9054180"/>
                <a:gd name="connsiteY18-1878" fmla="*/ 438685 h 9056454"/>
                <a:gd name="connsiteX19-1879" fmla="*/ 6431850 w 9054180"/>
                <a:gd name="connsiteY19-1880" fmla="*/ 786285 h 9056454"/>
                <a:gd name="connsiteX0-1881" fmla="*/ 6431850 w 9054180"/>
                <a:gd name="connsiteY0-1882" fmla="*/ 786285 h 9056452"/>
                <a:gd name="connsiteX1-1883" fmla="*/ 8805801 w 9054180"/>
                <a:gd name="connsiteY1-1884" fmla="*/ 3791485 h 9056452"/>
                <a:gd name="connsiteX2-1885" fmla="*/ 9029700 w 9054180"/>
                <a:gd name="connsiteY2-1886" fmla="*/ 4528085 h 9056452"/>
                <a:gd name="connsiteX3-1887" fmla="*/ 8955375 w 9054180"/>
                <a:gd name="connsiteY3-1888" fmla="*/ 5361110 h 9056452"/>
                <a:gd name="connsiteX4-1889" fmla="*/ 8562602 w 9054180"/>
                <a:gd name="connsiteY4-1890" fmla="*/ 6142886 h 9056452"/>
                <a:gd name="connsiteX5-1891" fmla="*/ 5374926 w 9054180"/>
                <a:gd name="connsiteY5-1892" fmla="*/ 8759061 h 9056452"/>
                <a:gd name="connsiteX6-1893" fmla="*/ 4551775 w 9054180"/>
                <a:gd name="connsiteY6-1894" fmla="*/ 9020110 h 9056452"/>
                <a:gd name="connsiteX7-1895" fmla="*/ 3833050 w 9054180"/>
                <a:gd name="connsiteY7-1896" fmla="*/ 9007409 h 9056452"/>
                <a:gd name="connsiteX8-1897" fmla="*/ 3147726 w 9054180"/>
                <a:gd name="connsiteY8-1898" fmla="*/ 8752010 h 9056452"/>
                <a:gd name="connsiteX9-1899" fmla="*/ 2789776 w 9054180"/>
                <a:gd name="connsiteY9-1900" fmla="*/ 8470261 h 9056452"/>
                <a:gd name="connsiteX10-1901" fmla="*/ 383825 w 9054180"/>
                <a:gd name="connsiteY10-1902" fmla="*/ 5543609 h 9056452"/>
                <a:gd name="connsiteX11-1903" fmla="*/ 94551 w 9054180"/>
                <a:gd name="connsiteY11-1904" fmla="*/ 4942010 h 9056452"/>
                <a:gd name="connsiteX12-1905" fmla="*/ 0 w 9054180"/>
                <a:gd name="connsiteY12-1906" fmla="*/ 4426485 h 9056452"/>
                <a:gd name="connsiteX13-1907" fmla="*/ 101600 w 9054180"/>
                <a:gd name="connsiteY13-1908" fmla="*/ 3664485 h 9056452"/>
                <a:gd name="connsiteX14-1909" fmla="*/ 508000 w 9054180"/>
                <a:gd name="connsiteY14-1910" fmla="*/ 2877085 h 9056452"/>
                <a:gd name="connsiteX15-1911" fmla="*/ 3556000 w 9054180"/>
                <a:gd name="connsiteY15-1912" fmla="*/ 362485 h 9056452"/>
                <a:gd name="connsiteX16-1913" fmla="*/ 4420076 w 9054180"/>
                <a:gd name="connsiteY16-1914" fmla="*/ 31810 h 9056452"/>
                <a:gd name="connsiteX17-1915" fmla="*/ 5202775 w 9054180"/>
                <a:gd name="connsiteY17-1916" fmla="*/ 46859 h 9056452"/>
                <a:gd name="connsiteX18-1917" fmla="*/ 6083300 w 9054180"/>
                <a:gd name="connsiteY18-1918" fmla="*/ 438685 h 9056452"/>
                <a:gd name="connsiteX19-1919" fmla="*/ 6431850 w 9054180"/>
                <a:gd name="connsiteY19-1920" fmla="*/ 786285 h 9056452"/>
                <a:gd name="connsiteX0-1921" fmla="*/ 6431850 w 9054180"/>
                <a:gd name="connsiteY0-1922" fmla="*/ 786285 h 9056454"/>
                <a:gd name="connsiteX1-1923" fmla="*/ 8805801 w 9054180"/>
                <a:gd name="connsiteY1-1924" fmla="*/ 3791485 h 9056454"/>
                <a:gd name="connsiteX2-1925" fmla="*/ 9029700 w 9054180"/>
                <a:gd name="connsiteY2-1926" fmla="*/ 4528085 h 9056454"/>
                <a:gd name="connsiteX3-1927" fmla="*/ 8955375 w 9054180"/>
                <a:gd name="connsiteY3-1928" fmla="*/ 5361110 h 9056454"/>
                <a:gd name="connsiteX4-1929" fmla="*/ 8562602 w 9054180"/>
                <a:gd name="connsiteY4-1930" fmla="*/ 6142886 h 9056454"/>
                <a:gd name="connsiteX5-1931" fmla="*/ 5374926 w 9054180"/>
                <a:gd name="connsiteY5-1932" fmla="*/ 8759061 h 9056454"/>
                <a:gd name="connsiteX6-1933" fmla="*/ 4551775 w 9054180"/>
                <a:gd name="connsiteY6-1934" fmla="*/ 9020110 h 9056454"/>
                <a:gd name="connsiteX7-1935" fmla="*/ 3833050 w 9054180"/>
                <a:gd name="connsiteY7-1936" fmla="*/ 9007409 h 9056454"/>
                <a:gd name="connsiteX8-1937" fmla="*/ 3147726 w 9054180"/>
                <a:gd name="connsiteY8-1938" fmla="*/ 8752010 h 9056454"/>
                <a:gd name="connsiteX9-1939" fmla="*/ 2789776 w 9054180"/>
                <a:gd name="connsiteY9-1940" fmla="*/ 8470261 h 9056454"/>
                <a:gd name="connsiteX10-1941" fmla="*/ 383825 w 9054180"/>
                <a:gd name="connsiteY10-1942" fmla="*/ 5543609 h 9056454"/>
                <a:gd name="connsiteX11-1943" fmla="*/ 94551 w 9054180"/>
                <a:gd name="connsiteY11-1944" fmla="*/ 4942010 h 9056454"/>
                <a:gd name="connsiteX12-1945" fmla="*/ 0 w 9054180"/>
                <a:gd name="connsiteY12-1946" fmla="*/ 4426485 h 9056454"/>
                <a:gd name="connsiteX13-1947" fmla="*/ 101600 w 9054180"/>
                <a:gd name="connsiteY13-1948" fmla="*/ 3664485 h 9056454"/>
                <a:gd name="connsiteX14-1949" fmla="*/ 508000 w 9054180"/>
                <a:gd name="connsiteY14-1950" fmla="*/ 2877085 h 9056454"/>
                <a:gd name="connsiteX15-1951" fmla="*/ 3556000 w 9054180"/>
                <a:gd name="connsiteY15-1952" fmla="*/ 362485 h 9056454"/>
                <a:gd name="connsiteX16-1953" fmla="*/ 4420076 w 9054180"/>
                <a:gd name="connsiteY16-1954" fmla="*/ 31810 h 9056454"/>
                <a:gd name="connsiteX17-1955" fmla="*/ 5202775 w 9054180"/>
                <a:gd name="connsiteY17-1956" fmla="*/ 46859 h 9056454"/>
                <a:gd name="connsiteX18-1957" fmla="*/ 6083300 w 9054180"/>
                <a:gd name="connsiteY18-1958" fmla="*/ 438685 h 9056454"/>
                <a:gd name="connsiteX19-1959" fmla="*/ 6431850 w 9054180"/>
                <a:gd name="connsiteY19-1960" fmla="*/ 786285 h 9056454"/>
                <a:gd name="connsiteX0-1961" fmla="*/ 6395625 w 9017955"/>
                <a:gd name="connsiteY0-1962" fmla="*/ 786285 h 9056452"/>
                <a:gd name="connsiteX1-1963" fmla="*/ 8769576 w 9017955"/>
                <a:gd name="connsiteY1-1964" fmla="*/ 3791485 h 9056452"/>
                <a:gd name="connsiteX2-1965" fmla="*/ 8993475 w 9017955"/>
                <a:gd name="connsiteY2-1966" fmla="*/ 4528085 h 9056452"/>
                <a:gd name="connsiteX3-1967" fmla="*/ 8919150 w 9017955"/>
                <a:gd name="connsiteY3-1968" fmla="*/ 5361110 h 9056452"/>
                <a:gd name="connsiteX4-1969" fmla="*/ 8526377 w 9017955"/>
                <a:gd name="connsiteY4-1970" fmla="*/ 6142886 h 9056452"/>
                <a:gd name="connsiteX5-1971" fmla="*/ 5338701 w 9017955"/>
                <a:gd name="connsiteY5-1972" fmla="*/ 8759061 h 9056452"/>
                <a:gd name="connsiteX6-1973" fmla="*/ 4515550 w 9017955"/>
                <a:gd name="connsiteY6-1974" fmla="*/ 9020110 h 9056452"/>
                <a:gd name="connsiteX7-1975" fmla="*/ 3796825 w 9017955"/>
                <a:gd name="connsiteY7-1976" fmla="*/ 9007409 h 9056452"/>
                <a:gd name="connsiteX8-1977" fmla="*/ 3111501 w 9017955"/>
                <a:gd name="connsiteY8-1978" fmla="*/ 8752010 h 9056452"/>
                <a:gd name="connsiteX9-1979" fmla="*/ 2753551 w 9017955"/>
                <a:gd name="connsiteY9-1980" fmla="*/ 8470261 h 9056452"/>
                <a:gd name="connsiteX10-1981" fmla="*/ 347600 w 9017955"/>
                <a:gd name="connsiteY10-1982" fmla="*/ 5543609 h 9056452"/>
                <a:gd name="connsiteX11-1983" fmla="*/ 58326 w 9017955"/>
                <a:gd name="connsiteY11-1984" fmla="*/ 4942010 h 9056452"/>
                <a:gd name="connsiteX12-1985" fmla="*/ 0 w 9017955"/>
                <a:gd name="connsiteY12-1986" fmla="*/ 4416135 h 9056452"/>
                <a:gd name="connsiteX13-1987" fmla="*/ 65375 w 9017955"/>
                <a:gd name="connsiteY13-1988" fmla="*/ 3664485 h 9056452"/>
                <a:gd name="connsiteX14-1989" fmla="*/ 471775 w 9017955"/>
                <a:gd name="connsiteY14-1990" fmla="*/ 2877085 h 9056452"/>
                <a:gd name="connsiteX15-1991" fmla="*/ 3519775 w 9017955"/>
                <a:gd name="connsiteY15-1992" fmla="*/ 362485 h 9056452"/>
                <a:gd name="connsiteX16-1993" fmla="*/ 4383851 w 9017955"/>
                <a:gd name="connsiteY16-1994" fmla="*/ 31810 h 9056452"/>
                <a:gd name="connsiteX17-1995" fmla="*/ 5166550 w 9017955"/>
                <a:gd name="connsiteY17-1996" fmla="*/ 46859 h 9056452"/>
                <a:gd name="connsiteX18-1997" fmla="*/ 6047075 w 9017955"/>
                <a:gd name="connsiteY18-1998" fmla="*/ 438685 h 9056452"/>
                <a:gd name="connsiteX19-1999" fmla="*/ 6395625 w 9017955"/>
                <a:gd name="connsiteY19-2000" fmla="*/ 786285 h 9056452"/>
                <a:gd name="connsiteX0-2001" fmla="*/ 6452550 w 9074880"/>
                <a:gd name="connsiteY0-2002" fmla="*/ 786285 h 9056454"/>
                <a:gd name="connsiteX1-2003" fmla="*/ 8826501 w 9074880"/>
                <a:gd name="connsiteY1-2004" fmla="*/ 3791485 h 9056454"/>
                <a:gd name="connsiteX2-2005" fmla="*/ 9050400 w 9074880"/>
                <a:gd name="connsiteY2-2006" fmla="*/ 4528085 h 9056454"/>
                <a:gd name="connsiteX3-2007" fmla="*/ 8976075 w 9074880"/>
                <a:gd name="connsiteY3-2008" fmla="*/ 5361110 h 9056454"/>
                <a:gd name="connsiteX4-2009" fmla="*/ 8583302 w 9074880"/>
                <a:gd name="connsiteY4-2010" fmla="*/ 6142886 h 9056454"/>
                <a:gd name="connsiteX5-2011" fmla="*/ 5395626 w 9074880"/>
                <a:gd name="connsiteY5-2012" fmla="*/ 8759061 h 9056454"/>
                <a:gd name="connsiteX6-2013" fmla="*/ 4572475 w 9074880"/>
                <a:gd name="connsiteY6-2014" fmla="*/ 9020110 h 9056454"/>
                <a:gd name="connsiteX7-2015" fmla="*/ 3853750 w 9074880"/>
                <a:gd name="connsiteY7-2016" fmla="*/ 9007409 h 9056454"/>
                <a:gd name="connsiteX8-2017" fmla="*/ 3168426 w 9074880"/>
                <a:gd name="connsiteY8-2018" fmla="*/ 8752010 h 9056454"/>
                <a:gd name="connsiteX9-2019" fmla="*/ 2810476 w 9074880"/>
                <a:gd name="connsiteY9-2020" fmla="*/ 8470261 h 9056454"/>
                <a:gd name="connsiteX10-2021" fmla="*/ 404525 w 9074880"/>
                <a:gd name="connsiteY10-2022" fmla="*/ 5543609 h 9056454"/>
                <a:gd name="connsiteX11-2023" fmla="*/ 115251 w 9074880"/>
                <a:gd name="connsiteY11-2024" fmla="*/ 4942010 h 9056454"/>
                <a:gd name="connsiteX12-2025" fmla="*/ 0 w 9074880"/>
                <a:gd name="connsiteY12-2026" fmla="*/ 4426485 h 9056454"/>
                <a:gd name="connsiteX13-2027" fmla="*/ 122300 w 9074880"/>
                <a:gd name="connsiteY13-2028" fmla="*/ 3664485 h 9056454"/>
                <a:gd name="connsiteX14-2029" fmla="*/ 528700 w 9074880"/>
                <a:gd name="connsiteY14-2030" fmla="*/ 2877085 h 9056454"/>
                <a:gd name="connsiteX15-2031" fmla="*/ 3576700 w 9074880"/>
                <a:gd name="connsiteY15-2032" fmla="*/ 362485 h 9056454"/>
                <a:gd name="connsiteX16-2033" fmla="*/ 4440776 w 9074880"/>
                <a:gd name="connsiteY16-2034" fmla="*/ 31810 h 9056454"/>
                <a:gd name="connsiteX17-2035" fmla="*/ 5223475 w 9074880"/>
                <a:gd name="connsiteY17-2036" fmla="*/ 46859 h 9056454"/>
                <a:gd name="connsiteX18-2037" fmla="*/ 6104000 w 9074880"/>
                <a:gd name="connsiteY18-2038" fmla="*/ 438685 h 9056454"/>
                <a:gd name="connsiteX19-2039" fmla="*/ 6452550 w 9074880"/>
                <a:gd name="connsiteY19-2040" fmla="*/ 786285 h 9056454"/>
                <a:gd name="connsiteX0-2041" fmla="*/ 6453098 w 9075428"/>
                <a:gd name="connsiteY0-2042" fmla="*/ 786285 h 9056452"/>
                <a:gd name="connsiteX1-2043" fmla="*/ 8827049 w 9075428"/>
                <a:gd name="connsiteY1-2044" fmla="*/ 3791485 h 9056452"/>
                <a:gd name="connsiteX2-2045" fmla="*/ 9050948 w 9075428"/>
                <a:gd name="connsiteY2-2046" fmla="*/ 4528085 h 9056452"/>
                <a:gd name="connsiteX3-2047" fmla="*/ 8976623 w 9075428"/>
                <a:gd name="connsiteY3-2048" fmla="*/ 5361110 h 9056452"/>
                <a:gd name="connsiteX4-2049" fmla="*/ 8583850 w 9075428"/>
                <a:gd name="connsiteY4-2050" fmla="*/ 6142886 h 9056452"/>
                <a:gd name="connsiteX5-2051" fmla="*/ 5396174 w 9075428"/>
                <a:gd name="connsiteY5-2052" fmla="*/ 8759061 h 9056452"/>
                <a:gd name="connsiteX6-2053" fmla="*/ 4573023 w 9075428"/>
                <a:gd name="connsiteY6-2054" fmla="*/ 9020110 h 9056452"/>
                <a:gd name="connsiteX7-2055" fmla="*/ 3854298 w 9075428"/>
                <a:gd name="connsiteY7-2056" fmla="*/ 9007409 h 9056452"/>
                <a:gd name="connsiteX8-2057" fmla="*/ 3168974 w 9075428"/>
                <a:gd name="connsiteY8-2058" fmla="*/ 8752010 h 9056452"/>
                <a:gd name="connsiteX9-2059" fmla="*/ 2811024 w 9075428"/>
                <a:gd name="connsiteY9-2060" fmla="*/ 8470261 h 9056452"/>
                <a:gd name="connsiteX10-2061" fmla="*/ 405073 w 9075428"/>
                <a:gd name="connsiteY10-2062" fmla="*/ 5543609 h 9056452"/>
                <a:gd name="connsiteX11-2063" fmla="*/ 115799 w 9075428"/>
                <a:gd name="connsiteY11-2064" fmla="*/ 4942010 h 9056452"/>
                <a:gd name="connsiteX12-2065" fmla="*/ 548 w 9075428"/>
                <a:gd name="connsiteY12-2066" fmla="*/ 4426485 h 9056452"/>
                <a:gd name="connsiteX13-2067" fmla="*/ 122848 w 9075428"/>
                <a:gd name="connsiteY13-2068" fmla="*/ 3664485 h 9056452"/>
                <a:gd name="connsiteX14-2069" fmla="*/ 529248 w 9075428"/>
                <a:gd name="connsiteY14-2070" fmla="*/ 2877085 h 9056452"/>
                <a:gd name="connsiteX15-2071" fmla="*/ 3577248 w 9075428"/>
                <a:gd name="connsiteY15-2072" fmla="*/ 362485 h 9056452"/>
                <a:gd name="connsiteX16-2073" fmla="*/ 4441324 w 9075428"/>
                <a:gd name="connsiteY16-2074" fmla="*/ 31810 h 9056452"/>
                <a:gd name="connsiteX17-2075" fmla="*/ 5224023 w 9075428"/>
                <a:gd name="connsiteY17-2076" fmla="*/ 46859 h 9056452"/>
                <a:gd name="connsiteX18-2077" fmla="*/ 6104548 w 9075428"/>
                <a:gd name="connsiteY18-2078" fmla="*/ 438685 h 9056452"/>
                <a:gd name="connsiteX19-2079" fmla="*/ 6453098 w 9075428"/>
                <a:gd name="connsiteY19-2080" fmla="*/ 786285 h 9056452"/>
                <a:gd name="connsiteX0-2081" fmla="*/ 6453621 w 9075951"/>
                <a:gd name="connsiteY0-2082" fmla="*/ 786285 h 9056454"/>
                <a:gd name="connsiteX1-2083" fmla="*/ 8827572 w 9075951"/>
                <a:gd name="connsiteY1-2084" fmla="*/ 3791485 h 9056454"/>
                <a:gd name="connsiteX2-2085" fmla="*/ 9051471 w 9075951"/>
                <a:gd name="connsiteY2-2086" fmla="*/ 4528085 h 9056454"/>
                <a:gd name="connsiteX3-2087" fmla="*/ 8977146 w 9075951"/>
                <a:gd name="connsiteY3-2088" fmla="*/ 5361110 h 9056454"/>
                <a:gd name="connsiteX4-2089" fmla="*/ 8584373 w 9075951"/>
                <a:gd name="connsiteY4-2090" fmla="*/ 6142886 h 9056454"/>
                <a:gd name="connsiteX5-2091" fmla="*/ 5396697 w 9075951"/>
                <a:gd name="connsiteY5-2092" fmla="*/ 8759061 h 9056454"/>
                <a:gd name="connsiteX6-2093" fmla="*/ 4573546 w 9075951"/>
                <a:gd name="connsiteY6-2094" fmla="*/ 9020110 h 9056454"/>
                <a:gd name="connsiteX7-2095" fmla="*/ 3854821 w 9075951"/>
                <a:gd name="connsiteY7-2096" fmla="*/ 9007409 h 9056454"/>
                <a:gd name="connsiteX8-2097" fmla="*/ 3169497 w 9075951"/>
                <a:gd name="connsiteY8-2098" fmla="*/ 8752010 h 9056454"/>
                <a:gd name="connsiteX9-2099" fmla="*/ 2811547 w 9075951"/>
                <a:gd name="connsiteY9-2100" fmla="*/ 8470261 h 9056454"/>
                <a:gd name="connsiteX10-2101" fmla="*/ 405596 w 9075951"/>
                <a:gd name="connsiteY10-2102" fmla="*/ 5543609 h 9056454"/>
                <a:gd name="connsiteX11-2103" fmla="*/ 116322 w 9075951"/>
                <a:gd name="connsiteY11-2104" fmla="*/ 4942010 h 9056454"/>
                <a:gd name="connsiteX12-2105" fmla="*/ 1071 w 9075951"/>
                <a:gd name="connsiteY12-2106" fmla="*/ 4426485 h 9056454"/>
                <a:gd name="connsiteX13-2107" fmla="*/ 123371 w 9075951"/>
                <a:gd name="connsiteY13-2108" fmla="*/ 3664485 h 9056454"/>
                <a:gd name="connsiteX14-2109" fmla="*/ 529771 w 9075951"/>
                <a:gd name="connsiteY14-2110" fmla="*/ 2877085 h 9056454"/>
                <a:gd name="connsiteX15-2111" fmla="*/ 3577771 w 9075951"/>
                <a:gd name="connsiteY15-2112" fmla="*/ 362485 h 9056454"/>
                <a:gd name="connsiteX16-2113" fmla="*/ 4441847 w 9075951"/>
                <a:gd name="connsiteY16-2114" fmla="*/ 31810 h 9056454"/>
                <a:gd name="connsiteX17-2115" fmla="*/ 5224546 w 9075951"/>
                <a:gd name="connsiteY17-2116" fmla="*/ 46859 h 9056454"/>
                <a:gd name="connsiteX18-2117" fmla="*/ 6105071 w 9075951"/>
                <a:gd name="connsiteY18-2118" fmla="*/ 438685 h 9056454"/>
                <a:gd name="connsiteX19-2119" fmla="*/ 6453621 w 9075951"/>
                <a:gd name="connsiteY19-2120" fmla="*/ 786285 h 9056454"/>
                <a:gd name="connsiteX0-2121" fmla="*/ 6453621 w 9075951"/>
                <a:gd name="connsiteY0-2122" fmla="*/ 786285 h 9056452"/>
                <a:gd name="connsiteX1-2123" fmla="*/ 8827572 w 9075951"/>
                <a:gd name="connsiteY1-2124" fmla="*/ 3791485 h 9056452"/>
                <a:gd name="connsiteX2-2125" fmla="*/ 9051471 w 9075951"/>
                <a:gd name="connsiteY2-2126" fmla="*/ 4528085 h 9056452"/>
                <a:gd name="connsiteX3-2127" fmla="*/ 8977146 w 9075951"/>
                <a:gd name="connsiteY3-2128" fmla="*/ 5361110 h 9056452"/>
                <a:gd name="connsiteX4-2129" fmla="*/ 8584373 w 9075951"/>
                <a:gd name="connsiteY4-2130" fmla="*/ 6142886 h 9056452"/>
                <a:gd name="connsiteX5-2131" fmla="*/ 5396697 w 9075951"/>
                <a:gd name="connsiteY5-2132" fmla="*/ 8759061 h 9056452"/>
                <a:gd name="connsiteX6-2133" fmla="*/ 4573546 w 9075951"/>
                <a:gd name="connsiteY6-2134" fmla="*/ 9020110 h 9056452"/>
                <a:gd name="connsiteX7-2135" fmla="*/ 3854821 w 9075951"/>
                <a:gd name="connsiteY7-2136" fmla="*/ 9007409 h 9056452"/>
                <a:gd name="connsiteX8-2137" fmla="*/ 3169497 w 9075951"/>
                <a:gd name="connsiteY8-2138" fmla="*/ 8752010 h 9056452"/>
                <a:gd name="connsiteX9-2139" fmla="*/ 2811547 w 9075951"/>
                <a:gd name="connsiteY9-2140" fmla="*/ 8470261 h 9056452"/>
                <a:gd name="connsiteX10-2141" fmla="*/ 405596 w 9075951"/>
                <a:gd name="connsiteY10-2142" fmla="*/ 5543609 h 9056452"/>
                <a:gd name="connsiteX11-2143" fmla="*/ 116322 w 9075951"/>
                <a:gd name="connsiteY11-2144" fmla="*/ 4942010 h 9056452"/>
                <a:gd name="connsiteX12-2145" fmla="*/ 1071 w 9075951"/>
                <a:gd name="connsiteY12-2146" fmla="*/ 4426485 h 9056452"/>
                <a:gd name="connsiteX13-2147" fmla="*/ 123371 w 9075951"/>
                <a:gd name="connsiteY13-2148" fmla="*/ 3664485 h 9056452"/>
                <a:gd name="connsiteX14-2149" fmla="*/ 529771 w 9075951"/>
                <a:gd name="connsiteY14-2150" fmla="*/ 2877085 h 9056452"/>
                <a:gd name="connsiteX15-2151" fmla="*/ 3577771 w 9075951"/>
                <a:gd name="connsiteY15-2152" fmla="*/ 362485 h 9056452"/>
                <a:gd name="connsiteX16-2153" fmla="*/ 4441847 w 9075951"/>
                <a:gd name="connsiteY16-2154" fmla="*/ 31810 h 9056452"/>
                <a:gd name="connsiteX17-2155" fmla="*/ 5224546 w 9075951"/>
                <a:gd name="connsiteY17-2156" fmla="*/ 46859 h 9056452"/>
                <a:gd name="connsiteX18-2157" fmla="*/ 6105071 w 9075951"/>
                <a:gd name="connsiteY18-2158" fmla="*/ 438685 h 9056452"/>
                <a:gd name="connsiteX19-2159" fmla="*/ 6453621 w 9075951"/>
                <a:gd name="connsiteY19-2160" fmla="*/ 786285 h 9056452"/>
                <a:gd name="connsiteX0-2161" fmla="*/ 6454666 w 9076996"/>
                <a:gd name="connsiteY0-2162" fmla="*/ 786285 h 9056454"/>
                <a:gd name="connsiteX1-2163" fmla="*/ 8828617 w 9076996"/>
                <a:gd name="connsiteY1-2164" fmla="*/ 3791485 h 9056454"/>
                <a:gd name="connsiteX2-2165" fmla="*/ 9052516 w 9076996"/>
                <a:gd name="connsiteY2-2166" fmla="*/ 4528085 h 9056454"/>
                <a:gd name="connsiteX3-2167" fmla="*/ 8978191 w 9076996"/>
                <a:gd name="connsiteY3-2168" fmla="*/ 5361110 h 9056454"/>
                <a:gd name="connsiteX4-2169" fmla="*/ 8585418 w 9076996"/>
                <a:gd name="connsiteY4-2170" fmla="*/ 6142886 h 9056454"/>
                <a:gd name="connsiteX5-2171" fmla="*/ 5397742 w 9076996"/>
                <a:gd name="connsiteY5-2172" fmla="*/ 8759061 h 9056454"/>
                <a:gd name="connsiteX6-2173" fmla="*/ 4574591 w 9076996"/>
                <a:gd name="connsiteY6-2174" fmla="*/ 9020110 h 9056454"/>
                <a:gd name="connsiteX7-2175" fmla="*/ 3855866 w 9076996"/>
                <a:gd name="connsiteY7-2176" fmla="*/ 9007409 h 9056454"/>
                <a:gd name="connsiteX8-2177" fmla="*/ 3170542 w 9076996"/>
                <a:gd name="connsiteY8-2178" fmla="*/ 8752010 h 9056454"/>
                <a:gd name="connsiteX9-2179" fmla="*/ 2812592 w 9076996"/>
                <a:gd name="connsiteY9-2180" fmla="*/ 8470261 h 9056454"/>
                <a:gd name="connsiteX10-2181" fmla="*/ 406641 w 9076996"/>
                <a:gd name="connsiteY10-2182" fmla="*/ 5543609 h 9056454"/>
                <a:gd name="connsiteX11-2183" fmla="*/ 91492 w 9076996"/>
                <a:gd name="connsiteY11-2184" fmla="*/ 4947185 h 9056454"/>
                <a:gd name="connsiteX12-2185" fmla="*/ 2116 w 9076996"/>
                <a:gd name="connsiteY12-2186" fmla="*/ 4426485 h 9056454"/>
                <a:gd name="connsiteX13-2187" fmla="*/ 124416 w 9076996"/>
                <a:gd name="connsiteY13-2188" fmla="*/ 3664485 h 9056454"/>
                <a:gd name="connsiteX14-2189" fmla="*/ 530816 w 9076996"/>
                <a:gd name="connsiteY14-2190" fmla="*/ 2877085 h 9056454"/>
                <a:gd name="connsiteX15-2191" fmla="*/ 3578816 w 9076996"/>
                <a:gd name="connsiteY15-2192" fmla="*/ 362485 h 9056454"/>
                <a:gd name="connsiteX16-2193" fmla="*/ 4442892 w 9076996"/>
                <a:gd name="connsiteY16-2194" fmla="*/ 31810 h 9056454"/>
                <a:gd name="connsiteX17-2195" fmla="*/ 5225591 w 9076996"/>
                <a:gd name="connsiteY17-2196" fmla="*/ 46859 h 9056454"/>
                <a:gd name="connsiteX18-2197" fmla="*/ 6106116 w 9076996"/>
                <a:gd name="connsiteY18-2198" fmla="*/ 438685 h 9056454"/>
                <a:gd name="connsiteX19-2199" fmla="*/ 6454666 w 9076996"/>
                <a:gd name="connsiteY19-2200" fmla="*/ 786285 h 9056454"/>
                <a:gd name="connsiteX0-2201" fmla="*/ 6453212 w 9075542"/>
                <a:gd name="connsiteY0-2202" fmla="*/ 786285 h 9056452"/>
                <a:gd name="connsiteX1-2203" fmla="*/ 8827163 w 9075542"/>
                <a:gd name="connsiteY1-2204" fmla="*/ 3791485 h 9056452"/>
                <a:gd name="connsiteX2-2205" fmla="*/ 9051062 w 9075542"/>
                <a:gd name="connsiteY2-2206" fmla="*/ 4528085 h 9056452"/>
                <a:gd name="connsiteX3-2207" fmla="*/ 8976737 w 9075542"/>
                <a:gd name="connsiteY3-2208" fmla="*/ 5361110 h 9056452"/>
                <a:gd name="connsiteX4-2209" fmla="*/ 8583964 w 9075542"/>
                <a:gd name="connsiteY4-2210" fmla="*/ 6142886 h 9056452"/>
                <a:gd name="connsiteX5-2211" fmla="*/ 5396288 w 9075542"/>
                <a:gd name="connsiteY5-2212" fmla="*/ 8759061 h 9056452"/>
                <a:gd name="connsiteX6-2213" fmla="*/ 4573137 w 9075542"/>
                <a:gd name="connsiteY6-2214" fmla="*/ 9020110 h 9056452"/>
                <a:gd name="connsiteX7-2215" fmla="*/ 3854412 w 9075542"/>
                <a:gd name="connsiteY7-2216" fmla="*/ 9007409 h 9056452"/>
                <a:gd name="connsiteX8-2217" fmla="*/ 3169088 w 9075542"/>
                <a:gd name="connsiteY8-2218" fmla="*/ 8752010 h 9056452"/>
                <a:gd name="connsiteX9-2219" fmla="*/ 2811138 w 9075542"/>
                <a:gd name="connsiteY9-2220" fmla="*/ 8470261 h 9056452"/>
                <a:gd name="connsiteX10-2221" fmla="*/ 405187 w 9075542"/>
                <a:gd name="connsiteY10-2222" fmla="*/ 5543609 h 9056452"/>
                <a:gd name="connsiteX11-2223" fmla="*/ 90038 w 9075542"/>
                <a:gd name="connsiteY11-2224" fmla="*/ 4947185 h 9056452"/>
                <a:gd name="connsiteX12-2225" fmla="*/ 662 w 9075542"/>
                <a:gd name="connsiteY12-2226" fmla="*/ 4426485 h 9056452"/>
                <a:gd name="connsiteX13-2227" fmla="*/ 122962 w 9075542"/>
                <a:gd name="connsiteY13-2228" fmla="*/ 3664485 h 9056452"/>
                <a:gd name="connsiteX14-2229" fmla="*/ 529362 w 9075542"/>
                <a:gd name="connsiteY14-2230" fmla="*/ 2877085 h 9056452"/>
                <a:gd name="connsiteX15-2231" fmla="*/ 3577362 w 9075542"/>
                <a:gd name="connsiteY15-2232" fmla="*/ 362485 h 9056452"/>
                <a:gd name="connsiteX16-2233" fmla="*/ 4441438 w 9075542"/>
                <a:gd name="connsiteY16-2234" fmla="*/ 31810 h 9056452"/>
                <a:gd name="connsiteX17-2235" fmla="*/ 5224137 w 9075542"/>
                <a:gd name="connsiteY17-2236" fmla="*/ 46859 h 9056452"/>
                <a:gd name="connsiteX18-2237" fmla="*/ 6104662 w 9075542"/>
                <a:gd name="connsiteY18-2238" fmla="*/ 438685 h 9056452"/>
                <a:gd name="connsiteX19-2239" fmla="*/ 6453212 w 9075542"/>
                <a:gd name="connsiteY19-2240" fmla="*/ 786285 h 9056452"/>
                <a:gd name="connsiteX0-2241" fmla="*/ 6453070 w 9075400"/>
                <a:gd name="connsiteY0-2242" fmla="*/ 786285 h 9056454"/>
                <a:gd name="connsiteX1-2243" fmla="*/ 8827021 w 9075400"/>
                <a:gd name="connsiteY1-2244" fmla="*/ 3791485 h 9056454"/>
                <a:gd name="connsiteX2-2245" fmla="*/ 9050920 w 9075400"/>
                <a:gd name="connsiteY2-2246" fmla="*/ 4528085 h 9056454"/>
                <a:gd name="connsiteX3-2247" fmla="*/ 8976595 w 9075400"/>
                <a:gd name="connsiteY3-2248" fmla="*/ 5361110 h 9056454"/>
                <a:gd name="connsiteX4-2249" fmla="*/ 8583822 w 9075400"/>
                <a:gd name="connsiteY4-2250" fmla="*/ 6142886 h 9056454"/>
                <a:gd name="connsiteX5-2251" fmla="*/ 5396146 w 9075400"/>
                <a:gd name="connsiteY5-2252" fmla="*/ 8759061 h 9056454"/>
                <a:gd name="connsiteX6-2253" fmla="*/ 4572995 w 9075400"/>
                <a:gd name="connsiteY6-2254" fmla="*/ 9020110 h 9056454"/>
                <a:gd name="connsiteX7-2255" fmla="*/ 3854270 w 9075400"/>
                <a:gd name="connsiteY7-2256" fmla="*/ 9007409 h 9056454"/>
                <a:gd name="connsiteX8-2257" fmla="*/ 3168946 w 9075400"/>
                <a:gd name="connsiteY8-2258" fmla="*/ 8752010 h 9056454"/>
                <a:gd name="connsiteX9-2259" fmla="*/ 2810996 w 9075400"/>
                <a:gd name="connsiteY9-2260" fmla="*/ 8470261 h 9056454"/>
                <a:gd name="connsiteX10-2261" fmla="*/ 405045 w 9075400"/>
                <a:gd name="connsiteY10-2262" fmla="*/ 5543609 h 9056454"/>
                <a:gd name="connsiteX11-2263" fmla="*/ 110596 w 9075400"/>
                <a:gd name="connsiteY11-2264" fmla="*/ 4947185 h 9056454"/>
                <a:gd name="connsiteX12-2265" fmla="*/ 520 w 9075400"/>
                <a:gd name="connsiteY12-2266" fmla="*/ 4426485 h 9056454"/>
                <a:gd name="connsiteX13-2267" fmla="*/ 122820 w 9075400"/>
                <a:gd name="connsiteY13-2268" fmla="*/ 3664485 h 9056454"/>
                <a:gd name="connsiteX14-2269" fmla="*/ 529220 w 9075400"/>
                <a:gd name="connsiteY14-2270" fmla="*/ 2877085 h 9056454"/>
                <a:gd name="connsiteX15-2271" fmla="*/ 3577220 w 9075400"/>
                <a:gd name="connsiteY15-2272" fmla="*/ 362485 h 9056454"/>
                <a:gd name="connsiteX16-2273" fmla="*/ 4441296 w 9075400"/>
                <a:gd name="connsiteY16-2274" fmla="*/ 31810 h 9056454"/>
                <a:gd name="connsiteX17-2275" fmla="*/ 5223995 w 9075400"/>
                <a:gd name="connsiteY17-2276" fmla="*/ 46859 h 9056454"/>
                <a:gd name="connsiteX18-2277" fmla="*/ 6104520 w 9075400"/>
                <a:gd name="connsiteY18-2278" fmla="*/ 438685 h 9056454"/>
                <a:gd name="connsiteX19-2279" fmla="*/ 6453070 w 9075400"/>
                <a:gd name="connsiteY19-2280" fmla="*/ 786285 h 9056454"/>
                <a:gd name="connsiteX0-2281" fmla="*/ 6453254 w 9075584"/>
                <a:gd name="connsiteY0-2282" fmla="*/ 786285 h 9056452"/>
                <a:gd name="connsiteX1-2283" fmla="*/ 8827205 w 9075584"/>
                <a:gd name="connsiteY1-2284" fmla="*/ 3791485 h 9056452"/>
                <a:gd name="connsiteX2-2285" fmla="*/ 9051104 w 9075584"/>
                <a:gd name="connsiteY2-2286" fmla="*/ 4528085 h 9056452"/>
                <a:gd name="connsiteX3-2287" fmla="*/ 8976779 w 9075584"/>
                <a:gd name="connsiteY3-2288" fmla="*/ 5361110 h 9056452"/>
                <a:gd name="connsiteX4-2289" fmla="*/ 8584006 w 9075584"/>
                <a:gd name="connsiteY4-2290" fmla="*/ 6142886 h 9056452"/>
                <a:gd name="connsiteX5-2291" fmla="*/ 5396330 w 9075584"/>
                <a:gd name="connsiteY5-2292" fmla="*/ 8759061 h 9056452"/>
                <a:gd name="connsiteX6-2293" fmla="*/ 4573179 w 9075584"/>
                <a:gd name="connsiteY6-2294" fmla="*/ 9020110 h 9056452"/>
                <a:gd name="connsiteX7-2295" fmla="*/ 3854454 w 9075584"/>
                <a:gd name="connsiteY7-2296" fmla="*/ 9007409 h 9056452"/>
                <a:gd name="connsiteX8-2297" fmla="*/ 3169130 w 9075584"/>
                <a:gd name="connsiteY8-2298" fmla="*/ 8752010 h 9056452"/>
                <a:gd name="connsiteX9-2299" fmla="*/ 2811180 w 9075584"/>
                <a:gd name="connsiteY9-2300" fmla="*/ 8470261 h 9056452"/>
                <a:gd name="connsiteX10-2301" fmla="*/ 405229 w 9075584"/>
                <a:gd name="connsiteY10-2302" fmla="*/ 5543609 h 9056452"/>
                <a:gd name="connsiteX11-2303" fmla="*/ 110780 w 9075584"/>
                <a:gd name="connsiteY11-2304" fmla="*/ 4947185 h 9056452"/>
                <a:gd name="connsiteX12-2305" fmla="*/ 704 w 9075584"/>
                <a:gd name="connsiteY12-2306" fmla="*/ 4426485 h 9056452"/>
                <a:gd name="connsiteX13-2307" fmla="*/ 123004 w 9075584"/>
                <a:gd name="connsiteY13-2308" fmla="*/ 3664485 h 9056452"/>
                <a:gd name="connsiteX14-2309" fmla="*/ 529404 w 9075584"/>
                <a:gd name="connsiteY14-2310" fmla="*/ 2877085 h 9056452"/>
                <a:gd name="connsiteX15-2311" fmla="*/ 3577404 w 9075584"/>
                <a:gd name="connsiteY15-2312" fmla="*/ 362485 h 9056452"/>
                <a:gd name="connsiteX16-2313" fmla="*/ 4441480 w 9075584"/>
                <a:gd name="connsiteY16-2314" fmla="*/ 31810 h 9056452"/>
                <a:gd name="connsiteX17-2315" fmla="*/ 5224179 w 9075584"/>
                <a:gd name="connsiteY17-2316" fmla="*/ 46859 h 9056452"/>
                <a:gd name="connsiteX18-2317" fmla="*/ 6104704 w 9075584"/>
                <a:gd name="connsiteY18-2318" fmla="*/ 438685 h 9056452"/>
                <a:gd name="connsiteX19-2319" fmla="*/ 6453254 w 9075584"/>
                <a:gd name="connsiteY19-2320" fmla="*/ 786285 h 9056452"/>
                <a:gd name="connsiteX0-2321" fmla="*/ 6453254 w 9075584"/>
                <a:gd name="connsiteY0-2322" fmla="*/ 786285 h 9056454"/>
                <a:gd name="connsiteX1-2323" fmla="*/ 8827205 w 9075584"/>
                <a:gd name="connsiteY1-2324" fmla="*/ 3791485 h 9056454"/>
                <a:gd name="connsiteX2-2325" fmla="*/ 9051104 w 9075584"/>
                <a:gd name="connsiteY2-2326" fmla="*/ 4528085 h 9056454"/>
                <a:gd name="connsiteX3-2327" fmla="*/ 8976779 w 9075584"/>
                <a:gd name="connsiteY3-2328" fmla="*/ 5361110 h 9056454"/>
                <a:gd name="connsiteX4-2329" fmla="*/ 8584006 w 9075584"/>
                <a:gd name="connsiteY4-2330" fmla="*/ 6142886 h 9056454"/>
                <a:gd name="connsiteX5-2331" fmla="*/ 5396330 w 9075584"/>
                <a:gd name="connsiteY5-2332" fmla="*/ 8759061 h 9056454"/>
                <a:gd name="connsiteX6-2333" fmla="*/ 4573179 w 9075584"/>
                <a:gd name="connsiteY6-2334" fmla="*/ 9020110 h 9056454"/>
                <a:gd name="connsiteX7-2335" fmla="*/ 3854454 w 9075584"/>
                <a:gd name="connsiteY7-2336" fmla="*/ 9007409 h 9056454"/>
                <a:gd name="connsiteX8-2337" fmla="*/ 3169130 w 9075584"/>
                <a:gd name="connsiteY8-2338" fmla="*/ 8752010 h 9056454"/>
                <a:gd name="connsiteX9-2339" fmla="*/ 2811180 w 9075584"/>
                <a:gd name="connsiteY9-2340" fmla="*/ 8470261 h 9056454"/>
                <a:gd name="connsiteX10-2341" fmla="*/ 405229 w 9075584"/>
                <a:gd name="connsiteY10-2342" fmla="*/ 5543609 h 9056454"/>
                <a:gd name="connsiteX11-2343" fmla="*/ 110780 w 9075584"/>
                <a:gd name="connsiteY11-2344" fmla="*/ 4947185 h 9056454"/>
                <a:gd name="connsiteX12-2345" fmla="*/ 704 w 9075584"/>
                <a:gd name="connsiteY12-2346" fmla="*/ 4426485 h 9056454"/>
                <a:gd name="connsiteX13-2347" fmla="*/ 123004 w 9075584"/>
                <a:gd name="connsiteY13-2348" fmla="*/ 3664485 h 9056454"/>
                <a:gd name="connsiteX14-2349" fmla="*/ 529404 w 9075584"/>
                <a:gd name="connsiteY14-2350" fmla="*/ 2877085 h 9056454"/>
                <a:gd name="connsiteX15-2351" fmla="*/ 3577404 w 9075584"/>
                <a:gd name="connsiteY15-2352" fmla="*/ 362485 h 9056454"/>
                <a:gd name="connsiteX16-2353" fmla="*/ 4441480 w 9075584"/>
                <a:gd name="connsiteY16-2354" fmla="*/ 31810 h 9056454"/>
                <a:gd name="connsiteX17-2355" fmla="*/ 5224179 w 9075584"/>
                <a:gd name="connsiteY17-2356" fmla="*/ 46859 h 9056454"/>
                <a:gd name="connsiteX18-2357" fmla="*/ 6104704 w 9075584"/>
                <a:gd name="connsiteY18-2358" fmla="*/ 438685 h 9056454"/>
                <a:gd name="connsiteX19-2359" fmla="*/ 6453254 w 9075584"/>
                <a:gd name="connsiteY19-2360" fmla="*/ 786285 h 9056454"/>
                <a:gd name="connsiteX0-2361" fmla="*/ 6453254 w 9075584"/>
                <a:gd name="connsiteY0-2362" fmla="*/ 786285 h 9056452"/>
                <a:gd name="connsiteX1-2363" fmla="*/ 8827205 w 9075584"/>
                <a:gd name="connsiteY1-2364" fmla="*/ 3791485 h 9056452"/>
                <a:gd name="connsiteX2-2365" fmla="*/ 9051104 w 9075584"/>
                <a:gd name="connsiteY2-2366" fmla="*/ 4528085 h 9056452"/>
                <a:gd name="connsiteX3-2367" fmla="*/ 8976779 w 9075584"/>
                <a:gd name="connsiteY3-2368" fmla="*/ 5361110 h 9056452"/>
                <a:gd name="connsiteX4-2369" fmla="*/ 8584006 w 9075584"/>
                <a:gd name="connsiteY4-2370" fmla="*/ 6142886 h 9056452"/>
                <a:gd name="connsiteX5-2371" fmla="*/ 5396330 w 9075584"/>
                <a:gd name="connsiteY5-2372" fmla="*/ 8759061 h 9056452"/>
                <a:gd name="connsiteX6-2373" fmla="*/ 4573179 w 9075584"/>
                <a:gd name="connsiteY6-2374" fmla="*/ 9020110 h 9056452"/>
                <a:gd name="connsiteX7-2375" fmla="*/ 3854454 w 9075584"/>
                <a:gd name="connsiteY7-2376" fmla="*/ 9007409 h 9056452"/>
                <a:gd name="connsiteX8-2377" fmla="*/ 3169130 w 9075584"/>
                <a:gd name="connsiteY8-2378" fmla="*/ 8752010 h 9056452"/>
                <a:gd name="connsiteX9-2379" fmla="*/ 2811180 w 9075584"/>
                <a:gd name="connsiteY9-2380" fmla="*/ 8470261 h 9056452"/>
                <a:gd name="connsiteX10-2381" fmla="*/ 405229 w 9075584"/>
                <a:gd name="connsiteY10-2382" fmla="*/ 5543609 h 9056452"/>
                <a:gd name="connsiteX11-2383" fmla="*/ 110780 w 9075584"/>
                <a:gd name="connsiteY11-2384" fmla="*/ 4947185 h 9056452"/>
                <a:gd name="connsiteX12-2385" fmla="*/ 704 w 9075584"/>
                <a:gd name="connsiteY12-2386" fmla="*/ 4426485 h 9056452"/>
                <a:gd name="connsiteX13-2387" fmla="*/ 123004 w 9075584"/>
                <a:gd name="connsiteY13-2388" fmla="*/ 3664485 h 9056452"/>
                <a:gd name="connsiteX14-2389" fmla="*/ 529404 w 9075584"/>
                <a:gd name="connsiteY14-2390" fmla="*/ 2877085 h 9056452"/>
                <a:gd name="connsiteX15-2391" fmla="*/ 3577404 w 9075584"/>
                <a:gd name="connsiteY15-2392" fmla="*/ 362485 h 9056452"/>
                <a:gd name="connsiteX16-2393" fmla="*/ 4441480 w 9075584"/>
                <a:gd name="connsiteY16-2394" fmla="*/ 31810 h 9056452"/>
                <a:gd name="connsiteX17-2395" fmla="*/ 5224179 w 9075584"/>
                <a:gd name="connsiteY17-2396" fmla="*/ 46859 h 9056452"/>
                <a:gd name="connsiteX18-2397" fmla="*/ 6104704 w 9075584"/>
                <a:gd name="connsiteY18-2398" fmla="*/ 438685 h 9056452"/>
                <a:gd name="connsiteX19-2399" fmla="*/ 6453254 w 9075584"/>
                <a:gd name="connsiteY19-2400" fmla="*/ 786285 h 9056452"/>
                <a:gd name="connsiteX0-2401" fmla="*/ 6453254 w 9075584"/>
                <a:gd name="connsiteY0-2402" fmla="*/ 786285 h 9056454"/>
                <a:gd name="connsiteX1-2403" fmla="*/ 8827205 w 9075584"/>
                <a:gd name="connsiteY1-2404" fmla="*/ 3791485 h 9056454"/>
                <a:gd name="connsiteX2-2405" fmla="*/ 9051104 w 9075584"/>
                <a:gd name="connsiteY2-2406" fmla="*/ 4528085 h 9056454"/>
                <a:gd name="connsiteX3-2407" fmla="*/ 8976779 w 9075584"/>
                <a:gd name="connsiteY3-2408" fmla="*/ 5361110 h 9056454"/>
                <a:gd name="connsiteX4-2409" fmla="*/ 8584006 w 9075584"/>
                <a:gd name="connsiteY4-2410" fmla="*/ 6142886 h 9056454"/>
                <a:gd name="connsiteX5-2411" fmla="*/ 5396330 w 9075584"/>
                <a:gd name="connsiteY5-2412" fmla="*/ 8759061 h 9056454"/>
                <a:gd name="connsiteX6-2413" fmla="*/ 4573179 w 9075584"/>
                <a:gd name="connsiteY6-2414" fmla="*/ 9020110 h 9056454"/>
                <a:gd name="connsiteX7-2415" fmla="*/ 3854454 w 9075584"/>
                <a:gd name="connsiteY7-2416" fmla="*/ 9007409 h 9056454"/>
                <a:gd name="connsiteX8-2417" fmla="*/ 3169130 w 9075584"/>
                <a:gd name="connsiteY8-2418" fmla="*/ 8752010 h 9056454"/>
                <a:gd name="connsiteX9-2419" fmla="*/ 2811180 w 9075584"/>
                <a:gd name="connsiteY9-2420" fmla="*/ 8470261 h 9056454"/>
                <a:gd name="connsiteX10-2421" fmla="*/ 405229 w 9075584"/>
                <a:gd name="connsiteY10-2422" fmla="*/ 5543609 h 9056454"/>
                <a:gd name="connsiteX11-2423" fmla="*/ 110780 w 9075584"/>
                <a:gd name="connsiteY11-2424" fmla="*/ 4947185 h 9056454"/>
                <a:gd name="connsiteX12-2425" fmla="*/ 704 w 9075584"/>
                <a:gd name="connsiteY12-2426" fmla="*/ 4426485 h 9056454"/>
                <a:gd name="connsiteX13-2427" fmla="*/ 128180 w 9075584"/>
                <a:gd name="connsiteY13-2428" fmla="*/ 3617910 h 9056454"/>
                <a:gd name="connsiteX14-2429" fmla="*/ 529404 w 9075584"/>
                <a:gd name="connsiteY14-2430" fmla="*/ 2877085 h 9056454"/>
                <a:gd name="connsiteX15-2431" fmla="*/ 3577404 w 9075584"/>
                <a:gd name="connsiteY15-2432" fmla="*/ 362485 h 9056454"/>
                <a:gd name="connsiteX16-2433" fmla="*/ 4441480 w 9075584"/>
                <a:gd name="connsiteY16-2434" fmla="*/ 31810 h 9056454"/>
                <a:gd name="connsiteX17-2435" fmla="*/ 5224179 w 9075584"/>
                <a:gd name="connsiteY17-2436" fmla="*/ 46859 h 9056454"/>
                <a:gd name="connsiteX18-2437" fmla="*/ 6104704 w 9075584"/>
                <a:gd name="connsiteY18-2438" fmla="*/ 438685 h 9056454"/>
                <a:gd name="connsiteX19-2439" fmla="*/ 6453254 w 9075584"/>
                <a:gd name="connsiteY19-2440" fmla="*/ 786285 h 9056454"/>
                <a:gd name="connsiteX0-2441" fmla="*/ 6407865 w 9030195"/>
                <a:gd name="connsiteY0-2442" fmla="*/ 786285 h 9056452"/>
                <a:gd name="connsiteX1-2443" fmla="*/ 8781816 w 9030195"/>
                <a:gd name="connsiteY1-2444" fmla="*/ 3791485 h 9056452"/>
                <a:gd name="connsiteX2-2445" fmla="*/ 9005715 w 9030195"/>
                <a:gd name="connsiteY2-2446" fmla="*/ 4528085 h 9056452"/>
                <a:gd name="connsiteX3-2447" fmla="*/ 8931390 w 9030195"/>
                <a:gd name="connsiteY3-2448" fmla="*/ 5361110 h 9056452"/>
                <a:gd name="connsiteX4-2449" fmla="*/ 8538617 w 9030195"/>
                <a:gd name="connsiteY4-2450" fmla="*/ 6142886 h 9056452"/>
                <a:gd name="connsiteX5-2451" fmla="*/ 5350941 w 9030195"/>
                <a:gd name="connsiteY5-2452" fmla="*/ 8759061 h 9056452"/>
                <a:gd name="connsiteX6-2453" fmla="*/ 4527790 w 9030195"/>
                <a:gd name="connsiteY6-2454" fmla="*/ 9020110 h 9056452"/>
                <a:gd name="connsiteX7-2455" fmla="*/ 3809065 w 9030195"/>
                <a:gd name="connsiteY7-2456" fmla="*/ 9007409 h 9056452"/>
                <a:gd name="connsiteX8-2457" fmla="*/ 3123741 w 9030195"/>
                <a:gd name="connsiteY8-2458" fmla="*/ 8752010 h 9056452"/>
                <a:gd name="connsiteX9-2459" fmla="*/ 2765791 w 9030195"/>
                <a:gd name="connsiteY9-2460" fmla="*/ 8470261 h 9056452"/>
                <a:gd name="connsiteX10-2461" fmla="*/ 359840 w 9030195"/>
                <a:gd name="connsiteY10-2462" fmla="*/ 5543609 h 9056452"/>
                <a:gd name="connsiteX11-2463" fmla="*/ 65391 w 9030195"/>
                <a:gd name="connsiteY11-2464" fmla="*/ 4947185 h 9056452"/>
                <a:gd name="connsiteX12-2465" fmla="*/ 1891 w 9030195"/>
                <a:gd name="connsiteY12-2466" fmla="*/ 4410960 h 9056452"/>
                <a:gd name="connsiteX13-2467" fmla="*/ 82791 w 9030195"/>
                <a:gd name="connsiteY13-2468" fmla="*/ 3617910 h 9056452"/>
                <a:gd name="connsiteX14-2469" fmla="*/ 484015 w 9030195"/>
                <a:gd name="connsiteY14-2470" fmla="*/ 2877085 h 9056452"/>
                <a:gd name="connsiteX15-2471" fmla="*/ 3532015 w 9030195"/>
                <a:gd name="connsiteY15-2472" fmla="*/ 362485 h 9056452"/>
                <a:gd name="connsiteX16-2473" fmla="*/ 4396091 w 9030195"/>
                <a:gd name="connsiteY16-2474" fmla="*/ 31810 h 9056452"/>
                <a:gd name="connsiteX17-2475" fmla="*/ 5178790 w 9030195"/>
                <a:gd name="connsiteY17-2476" fmla="*/ 46859 h 9056452"/>
                <a:gd name="connsiteX18-2477" fmla="*/ 6059315 w 9030195"/>
                <a:gd name="connsiteY18-2478" fmla="*/ 438685 h 9056452"/>
                <a:gd name="connsiteX19-2479" fmla="*/ 6407865 w 9030195"/>
                <a:gd name="connsiteY19-2480" fmla="*/ 786285 h 9056452"/>
                <a:gd name="connsiteX0-2481" fmla="*/ 6458382 w 9080712"/>
                <a:gd name="connsiteY0-2482" fmla="*/ 786285 h 9056454"/>
                <a:gd name="connsiteX1-2483" fmla="*/ 8832333 w 9080712"/>
                <a:gd name="connsiteY1-2484" fmla="*/ 3791485 h 9056454"/>
                <a:gd name="connsiteX2-2485" fmla="*/ 9056232 w 9080712"/>
                <a:gd name="connsiteY2-2486" fmla="*/ 4528085 h 9056454"/>
                <a:gd name="connsiteX3-2487" fmla="*/ 8981907 w 9080712"/>
                <a:gd name="connsiteY3-2488" fmla="*/ 5361110 h 9056454"/>
                <a:gd name="connsiteX4-2489" fmla="*/ 8589134 w 9080712"/>
                <a:gd name="connsiteY4-2490" fmla="*/ 6142886 h 9056454"/>
                <a:gd name="connsiteX5-2491" fmla="*/ 5401458 w 9080712"/>
                <a:gd name="connsiteY5-2492" fmla="*/ 8759061 h 9056454"/>
                <a:gd name="connsiteX6-2493" fmla="*/ 4578307 w 9080712"/>
                <a:gd name="connsiteY6-2494" fmla="*/ 9020110 h 9056454"/>
                <a:gd name="connsiteX7-2495" fmla="*/ 3859582 w 9080712"/>
                <a:gd name="connsiteY7-2496" fmla="*/ 9007409 h 9056454"/>
                <a:gd name="connsiteX8-2497" fmla="*/ 3174258 w 9080712"/>
                <a:gd name="connsiteY8-2498" fmla="*/ 8752010 h 9056454"/>
                <a:gd name="connsiteX9-2499" fmla="*/ 2816308 w 9080712"/>
                <a:gd name="connsiteY9-2500" fmla="*/ 8470261 h 9056454"/>
                <a:gd name="connsiteX10-2501" fmla="*/ 410357 w 9080712"/>
                <a:gd name="connsiteY10-2502" fmla="*/ 5543609 h 9056454"/>
                <a:gd name="connsiteX11-2503" fmla="*/ 115908 w 9080712"/>
                <a:gd name="connsiteY11-2504" fmla="*/ 4947185 h 9056454"/>
                <a:gd name="connsiteX12-2505" fmla="*/ 657 w 9080712"/>
                <a:gd name="connsiteY12-2506" fmla="*/ 4379909 h 9056454"/>
                <a:gd name="connsiteX13-2507" fmla="*/ 133308 w 9080712"/>
                <a:gd name="connsiteY13-2508" fmla="*/ 3617910 h 9056454"/>
                <a:gd name="connsiteX14-2509" fmla="*/ 534532 w 9080712"/>
                <a:gd name="connsiteY14-2510" fmla="*/ 2877085 h 9056454"/>
                <a:gd name="connsiteX15-2511" fmla="*/ 3582532 w 9080712"/>
                <a:gd name="connsiteY15-2512" fmla="*/ 362485 h 9056454"/>
                <a:gd name="connsiteX16-2513" fmla="*/ 4446608 w 9080712"/>
                <a:gd name="connsiteY16-2514" fmla="*/ 31810 h 9056454"/>
                <a:gd name="connsiteX17-2515" fmla="*/ 5229307 w 9080712"/>
                <a:gd name="connsiteY17-2516" fmla="*/ 46859 h 9056454"/>
                <a:gd name="connsiteX18-2517" fmla="*/ 6109832 w 9080712"/>
                <a:gd name="connsiteY18-2518" fmla="*/ 438685 h 9056454"/>
                <a:gd name="connsiteX19-2519" fmla="*/ 6458382 w 9080712"/>
                <a:gd name="connsiteY19-2520" fmla="*/ 786285 h 9056454"/>
                <a:gd name="connsiteX0-2521" fmla="*/ 6458820 w 9081150"/>
                <a:gd name="connsiteY0-2522" fmla="*/ 786285 h 9056452"/>
                <a:gd name="connsiteX1-2523" fmla="*/ 8832771 w 9081150"/>
                <a:gd name="connsiteY1-2524" fmla="*/ 3791485 h 9056452"/>
                <a:gd name="connsiteX2-2525" fmla="*/ 9056670 w 9081150"/>
                <a:gd name="connsiteY2-2526" fmla="*/ 4528085 h 9056452"/>
                <a:gd name="connsiteX3-2527" fmla="*/ 8982345 w 9081150"/>
                <a:gd name="connsiteY3-2528" fmla="*/ 5361110 h 9056452"/>
                <a:gd name="connsiteX4-2529" fmla="*/ 8589572 w 9081150"/>
                <a:gd name="connsiteY4-2530" fmla="*/ 6142886 h 9056452"/>
                <a:gd name="connsiteX5-2531" fmla="*/ 5401896 w 9081150"/>
                <a:gd name="connsiteY5-2532" fmla="*/ 8759061 h 9056452"/>
                <a:gd name="connsiteX6-2533" fmla="*/ 4578745 w 9081150"/>
                <a:gd name="connsiteY6-2534" fmla="*/ 9020110 h 9056452"/>
                <a:gd name="connsiteX7-2535" fmla="*/ 3860020 w 9081150"/>
                <a:gd name="connsiteY7-2536" fmla="*/ 9007409 h 9056452"/>
                <a:gd name="connsiteX8-2537" fmla="*/ 3174696 w 9081150"/>
                <a:gd name="connsiteY8-2538" fmla="*/ 8752010 h 9056452"/>
                <a:gd name="connsiteX9-2539" fmla="*/ 2816746 w 9081150"/>
                <a:gd name="connsiteY9-2540" fmla="*/ 8470261 h 9056452"/>
                <a:gd name="connsiteX10-2541" fmla="*/ 410795 w 9081150"/>
                <a:gd name="connsiteY10-2542" fmla="*/ 5543609 h 9056452"/>
                <a:gd name="connsiteX11-2543" fmla="*/ 116346 w 9081150"/>
                <a:gd name="connsiteY11-2544" fmla="*/ 4947185 h 9056452"/>
                <a:gd name="connsiteX12-2545" fmla="*/ 1095 w 9081150"/>
                <a:gd name="connsiteY12-2546" fmla="*/ 4379909 h 9056452"/>
                <a:gd name="connsiteX13-2547" fmla="*/ 133746 w 9081150"/>
                <a:gd name="connsiteY13-2548" fmla="*/ 3617910 h 9056452"/>
                <a:gd name="connsiteX14-2549" fmla="*/ 534970 w 9081150"/>
                <a:gd name="connsiteY14-2550" fmla="*/ 2877085 h 9056452"/>
                <a:gd name="connsiteX15-2551" fmla="*/ 3582970 w 9081150"/>
                <a:gd name="connsiteY15-2552" fmla="*/ 362485 h 9056452"/>
                <a:gd name="connsiteX16-2553" fmla="*/ 4447046 w 9081150"/>
                <a:gd name="connsiteY16-2554" fmla="*/ 31810 h 9056452"/>
                <a:gd name="connsiteX17-2555" fmla="*/ 5229745 w 9081150"/>
                <a:gd name="connsiteY17-2556" fmla="*/ 46859 h 9056452"/>
                <a:gd name="connsiteX18-2557" fmla="*/ 6110270 w 9081150"/>
                <a:gd name="connsiteY18-2558" fmla="*/ 438685 h 9056452"/>
                <a:gd name="connsiteX19-2559" fmla="*/ 6458820 w 9081150"/>
                <a:gd name="connsiteY19-2560" fmla="*/ 786285 h 9056452"/>
                <a:gd name="connsiteX0-2561" fmla="*/ 6458998 w 9081328"/>
                <a:gd name="connsiteY0-2562" fmla="*/ 786285 h 9056454"/>
                <a:gd name="connsiteX1-2563" fmla="*/ 8832949 w 9081328"/>
                <a:gd name="connsiteY1-2564" fmla="*/ 3791485 h 9056454"/>
                <a:gd name="connsiteX2-2565" fmla="*/ 9056848 w 9081328"/>
                <a:gd name="connsiteY2-2566" fmla="*/ 4528085 h 9056454"/>
                <a:gd name="connsiteX3-2567" fmla="*/ 8982523 w 9081328"/>
                <a:gd name="connsiteY3-2568" fmla="*/ 5361110 h 9056454"/>
                <a:gd name="connsiteX4-2569" fmla="*/ 8589750 w 9081328"/>
                <a:gd name="connsiteY4-2570" fmla="*/ 6142886 h 9056454"/>
                <a:gd name="connsiteX5-2571" fmla="*/ 5402074 w 9081328"/>
                <a:gd name="connsiteY5-2572" fmla="*/ 8759061 h 9056454"/>
                <a:gd name="connsiteX6-2573" fmla="*/ 4578923 w 9081328"/>
                <a:gd name="connsiteY6-2574" fmla="*/ 9020110 h 9056454"/>
                <a:gd name="connsiteX7-2575" fmla="*/ 3860198 w 9081328"/>
                <a:gd name="connsiteY7-2576" fmla="*/ 9007409 h 9056454"/>
                <a:gd name="connsiteX8-2577" fmla="*/ 3174874 w 9081328"/>
                <a:gd name="connsiteY8-2578" fmla="*/ 8752010 h 9056454"/>
                <a:gd name="connsiteX9-2579" fmla="*/ 2816924 w 9081328"/>
                <a:gd name="connsiteY9-2580" fmla="*/ 8470261 h 9056454"/>
                <a:gd name="connsiteX10-2581" fmla="*/ 410973 w 9081328"/>
                <a:gd name="connsiteY10-2582" fmla="*/ 5543609 h 9056454"/>
                <a:gd name="connsiteX11-2583" fmla="*/ 116524 w 9081328"/>
                <a:gd name="connsiteY11-2584" fmla="*/ 4947185 h 9056454"/>
                <a:gd name="connsiteX12-2585" fmla="*/ 1273 w 9081328"/>
                <a:gd name="connsiteY12-2586" fmla="*/ 4379909 h 9056454"/>
                <a:gd name="connsiteX13-2587" fmla="*/ 118399 w 9081328"/>
                <a:gd name="connsiteY13-2588" fmla="*/ 3612735 h 9056454"/>
                <a:gd name="connsiteX14-2589" fmla="*/ 535148 w 9081328"/>
                <a:gd name="connsiteY14-2590" fmla="*/ 2877085 h 9056454"/>
                <a:gd name="connsiteX15-2591" fmla="*/ 3583148 w 9081328"/>
                <a:gd name="connsiteY15-2592" fmla="*/ 362485 h 9056454"/>
                <a:gd name="connsiteX16-2593" fmla="*/ 4447224 w 9081328"/>
                <a:gd name="connsiteY16-2594" fmla="*/ 31810 h 9056454"/>
                <a:gd name="connsiteX17-2595" fmla="*/ 5229923 w 9081328"/>
                <a:gd name="connsiteY17-2596" fmla="*/ 46859 h 9056454"/>
                <a:gd name="connsiteX18-2597" fmla="*/ 6110448 w 9081328"/>
                <a:gd name="connsiteY18-2598" fmla="*/ 438685 h 9056454"/>
                <a:gd name="connsiteX19-2599" fmla="*/ 6458998 w 9081328"/>
                <a:gd name="connsiteY19-2600" fmla="*/ 786285 h 9056454"/>
                <a:gd name="connsiteX0-2601" fmla="*/ 6459710 w 9082040"/>
                <a:gd name="connsiteY0-2602" fmla="*/ 786285 h 9056452"/>
                <a:gd name="connsiteX1-2603" fmla="*/ 8833661 w 9082040"/>
                <a:gd name="connsiteY1-2604" fmla="*/ 3791485 h 9056452"/>
                <a:gd name="connsiteX2-2605" fmla="*/ 9057560 w 9082040"/>
                <a:gd name="connsiteY2-2606" fmla="*/ 4528085 h 9056452"/>
                <a:gd name="connsiteX3-2607" fmla="*/ 8983235 w 9082040"/>
                <a:gd name="connsiteY3-2608" fmla="*/ 5361110 h 9056452"/>
                <a:gd name="connsiteX4-2609" fmla="*/ 8590462 w 9082040"/>
                <a:gd name="connsiteY4-2610" fmla="*/ 6142886 h 9056452"/>
                <a:gd name="connsiteX5-2611" fmla="*/ 5402786 w 9082040"/>
                <a:gd name="connsiteY5-2612" fmla="*/ 8759061 h 9056452"/>
                <a:gd name="connsiteX6-2613" fmla="*/ 4579635 w 9082040"/>
                <a:gd name="connsiteY6-2614" fmla="*/ 9020110 h 9056452"/>
                <a:gd name="connsiteX7-2615" fmla="*/ 3860910 w 9082040"/>
                <a:gd name="connsiteY7-2616" fmla="*/ 9007409 h 9056452"/>
                <a:gd name="connsiteX8-2617" fmla="*/ 3175586 w 9082040"/>
                <a:gd name="connsiteY8-2618" fmla="*/ 8752010 h 9056452"/>
                <a:gd name="connsiteX9-2619" fmla="*/ 2817636 w 9082040"/>
                <a:gd name="connsiteY9-2620" fmla="*/ 8470261 h 9056452"/>
                <a:gd name="connsiteX10-2621" fmla="*/ 411685 w 9082040"/>
                <a:gd name="connsiteY10-2622" fmla="*/ 5543609 h 9056452"/>
                <a:gd name="connsiteX11-2623" fmla="*/ 117236 w 9082040"/>
                <a:gd name="connsiteY11-2624" fmla="*/ 4947185 h 9056452"/>
                <a:gd name="connsiteX12-2625" fmla="*/ 1985 w 9082040"/>
                <a:gd name="connsiteY12-2626" fmla="*/ 4379909 h 9056452"/>
                <a:gd name="connsiteX13-2627" fmla="*/ 119111 w 9082040"/>
                <a:gd name="connsiteY13-2628" fmla="*/ 3612735 h 9056452"/>
                <a:gd name="connsiteX14-2629" fmla="*/ 535860 w 9082040"/>
                <a:gd name="connsiteY14-2630" fmla="*/ 2877085 h 9056452"/>
                <a:gd name="connsiteX15-2631" fmla="*/ 3583860 w 9082040"/>
                <a:gd name="connsiteY15-2632" fmla="*/ 362485 h 9056452"/>
                <a:gd name="connsiteX16-2633" fmla="*/ 4447936 w 9082040"/>
                <a:gd name="connsiteY16-2634" fmla="*/ 31810 h 9056452"/>
                <a:gd name="connsiteX17-2635" fmla="*/ 5230635 w 9082040"/>
                <a:gd name="connsiteY17-2636" fmla="*/ 46859 h 9056452"/>
                <a:gd name="connsiteX18-2637" fmla="*/ 6111160 w 9082040"/>
                <a:gd name="connsiteY18-2638" fmla="*/ 438685 h 9056452"/>
                <a:gd name="connsiteX19-2639" fmla="*/ 6459710 w 9082040"/>
                <a:gd name="connsiteY19-2640" fmla="*/ 786285 h 9056452"/>
                <a:gd name="connsiteX0-2641" fmla="*/ 6459710 w 9082040"/>
                <a:gd name="connsiteY0-2642" fmla="*/ 786285 h 9056454"/>
                <a:gd name="connsiteX1-2643" fmla="*/ 8833661 w 9082040"/>
                <a:gd name="connsiteY1-2644" fmla="*/ 3791485 h 9056454"/>
                <a:gd name="connsiteX2-2645" fmla="*/ 9057560 w 9082040"/>
                <a:gd name="connsiteY2-2646" fmla="*/ 4528085 h 9056454"/>
                <a:gd name="connsiteX3-2647" fmla="*/ 8983235 w 9082040"/>
                <a:gd name="connsiteY3-2648" fmla="*/ 5361110 h 9056454"/>
                <a:gd name="connsiteX4-2649" fmla="*/ 8590462 w 9082040"/>
                <a:gd name="connsiteY4-2650" fmla="*/ 6142886 h 9056454"/>
                <a:gd name="connsiteX5-2651" fmla="*/ 5402786 w 9082040"/>
                <a:gd name="connsiteY5-2652" fmla="*/ 8759061 h 9056454"/>
                <a:gd name="connsiteX6-2653" fmla="*/ 4579635 w 9082040"/>
                <a:gd name="connsiteY6-2654" fmla="*/ 9020110 h 9056454"/>
                <a:gd name="connsiteX7-2655" fmla="*/ 3860910 w 9082040"/>
                <a:gd name="connsiteY7-2656" fmla="*/ 9007409 h 9056454"/>
                <a:gd name="connsiteX8-2657" fmla="*/ 3175586 w 9082040"/>
                <a:gd name="connsiteY8-2658" fmla="*/ 8752010 h 9056454"/>
                <a:gd name="connsiteX9-2659" fmla="*/ 2817636 w 9082040"/>
                <a:gd name="connsiteY9-2660" fmla="*/ 8470261 h 9056454"/>
                <a:gd name="connsiteX10-2661" fmla="*/ 411685 w 9082040"/>
                <a:gd name="connsiteY10-2662" fmla="*/ 5543609 h 9056454"/>
                <a:gd name="connsiteX11-2663" fmla="*/ 117236 w 9082040"/>
                <a:gd name="connsiteY11-2664" fmla="*/ 4947185 h 9056454"/>
                <a:gd name="connsiteX12-2665" fmla="*/ 1985 w 9082040"/>
                <a:gd name="connsiteY12-2666" fmla="*/ 4379909 h 9056454"/>
                <a:gd name="connsiteX13-2667" fmla="*/ 119111 w 9082040"/>
                <a:gd name="connsiteY13-2668" fmla="*/ 3612735 h 9056454"/>
                <a:gd name="connsiteX14-2669" fmla="*/ 535860 w 9082040"/>
                <a:gd name="connsiteY14-2670" fmla="*/ 2877085 h 9056454"/>
                <a:gd name="connsiteX15-2671" fmla="*/ 3583860 w 9082040"/>
                <a:gd name="connsiteY15-2672" fmla="*/ 362485 h 9056454"/>
                <a:gd name="connsiteX16-2673" fmla="*/ 4447936 w 9082040"/>
                <a:gd name="connsiteY16-2674" fmla="*/ 31810 h 9056454"/>
                <a:gd name="connsiteX17-2675" fmla="*/ 5230635 w 9082040"/>
                <a:gd name="connsiteY17-2676" fmla="*/ 46859 h 9056454"/>
                <a:gd name="connsiteX18-2677" fmla="*/ 6111160 w 9082040"/>
                <a:gd name="connsiteY18-2678" fmla="*/ 438685 h 9056454"/>
                <a:gd name="connsiteX19-2679" fmla="*/ 6459710 w 9082040"/>
                <a:gd name="connsiteY19-2680" fmla="*/ 786285 h 9056454"/>
                <a:gd name="connsiteX0-2681" fmla="*/ 6459710 w 9082040"/>
                <a:gd name="connsiteY0-2682" fmla="*/ 786285 h 9056452"/>
                <a:gd name="connsiteX1-2683" fmla="*/ 8833661 w 9082040"/>
                <a:gd name="connsiteY1-2684" fmla="*/ 3791485 h 9056452"/>
                <a:gd name="connsiteX2-2685" fmla="*/ 9057560 w 9082040"/>
                <a:gd name="connsiteY2-2686" fmla="*/ 4528085 h 9056452"/>
                <a:gd name="connsiteX3-2687" fmla="*/ 8983235 w 9082040"/>
                <a:gd name="connsiteY3-2688" fmla="*/ 5361110 h 9056452"/>
                <a:gd name="connsiteX4-2689" fmla="*/ 8590462 w 9082040"/>
                <a:gd name="connsiteY4-2690" fmla="*/ 6142886 h 9056452"/>
                <a:gd name="connsiteX5-2691" fmla="*/ 5402786 w 9082040"/>
                <a:gd name="connsiteY5-2692" fmla="*/ 8759061 h 9056452"/>
                <a:gd name="connsiteX6-2693" fmla="*/ 4579635 w 9082040"/>
                <a:gd name="connsiteY6-2694" fmla="*/ 9020110 h 9056452"/>
                <a:gd name="connsiteX7-2695" fmla="*/ 3860910 w 9082040"/>
                <a:gd name="connsiteY7-2696" fmla="*/ 9007409 h 9056452"/>
                <a:gd name="connsiteX8-2697" fmla="*/ 3175586 w 9082040"/>
                <a:gd name="connsiteY8-2698" fmla="*/ 8752010 h 9056452"/>
                <a:gd name="connsiteX9-2699" fmla="*/ 2817636 w 9082040"/>
                <a:gd name="connsiteY9-2700" fmla="*/ 8470261 h 9056452"/>
                <a:gd name="connsiteX10-2701" fmla="*/ 411685 w 9082040"/>
                <a:gd name="connsiteY10-2702" fmla="*/ 5543609 h 9056452"/>
                <a:gd name="connsiteX11-2703" fmla="*/ 117236 w 9082040"/>
                <a:gd name="connsiteY11-2704" fmla="*/ 4947185 h 9056452"/>
                <a:gd name="connsiteX12-2705" fmla="*/ 1985 w 9082040"/>
                <a:gd name="connsiteY12-2706" fmla="*/ 4379909 h 9056452"/>
                <a:gd name="connsiteX13-2707" fmla="*/ 119111 w 9082040"/>
                <a:gd name="connsiteY13-2708" fmla="*/ 3612735 h 9056452"/>
                <a:gd name="connsiteX14-2709" fmla="*/ 535860 w 9082040"/>
                <a:gd name="connsiteY14-2710" fmla="*/ 2877085 h 9056452"/>
                <a:gd name="connsiteX15-2711" fmla="*/ 3583860 w 9082040"/>
                <a:gd name="connsiteY15-2712" fmla="*/ 362485 h 9056452"/>
                <a:gd name="connsiteX16-2713" fmla="*/ 4447936 w 9082040"/>
                <a:gd name="connsiteY16-2714" fmla="*/ 31810 h 9056452"/>
                <a:gd name="connsiteX17-2715" fmla="*/ 5230635 w 9082040"/>
                <a:gd name="connsiteY17-2716" fmla="*/ 46859 h 9056452"/>
                <a:gd name="connsiteX18-2717" fmla="*/ 6111160 w 9082040"/>
                <a:gd name="connsiteY18-2718" fmla="*/ 438685 h 9056452"/>
                <a:gd name="connsiteX19-2719" fmla="*/ 6459710 w 9082040"/>
                <a:gd name="connsiteY19-2720" fmla="*/ 786285 h 9056452"/>
                <a:gd name="connsiteX0-2721" fmla="*/ 6459710 w 9082040"/>
                <a:gd name="connsiteY0-2722" fmla="*/ 786285 h 9056454"/>
                <a:gd name="connsiteX1-2723" fmla="*/ 8833661 w 9082040"/>
                <a:gd name="connsiteY1-2724" fmla="*/ 3791485 h 9056454"/>
                <a:gd name="connsiteX2-2725" fmla="*/ 9057560 w 9082040"/>
                <a:gd name="connsiteY2-2726" fmla="*/ 4528085 h 9056454"/>
                <a:gd name="connsiteX3-2727" fmla="*/ 8983235 w 9082040"/>
                <a:gd name="connsiteY3-2728" fmla="*/ 5361110 h 9056454"/>
                <a:gd name="connsiteX4-2729" fmla="*/ 8590462 w 9082040"/>
                <a:gd name="connsiteY4-2730" fmla="*/ 6142886 h 9056454"/>
                <a:gd name="connsiteX5-2731" fmla="*/ 5402786 w 9082040"/>
                <a:gd name="connsiteY5-2732" fmla="*/ 8759061 h 9056454"/>
                <a:gd name="connsiteX6-2733" fmla="*/ 4579635 w 9082040"/>
                <a:gd name="connsiteY6-2734" fmla="*/ 9020110 h 9056454"/>
                <a:gd name="connsiteX7-2735" fmla="*/ 3860910 w 9082040"/>
                <a:gd name="connsiteY7-2736" fmla="*/ 9007409 h 9056454"/>
                <a:gd name="connsiteX8-2737" fmla="*/ 3175586 w 9082040"/>
                <a:gd name="connsiteY8-2738" fmla="*/ 8752010 h 9056454"/>
                <a:gd name="connsiteX9-2739" fmla="*/ 2817636 w 9082040"/>
                <a:gd name="connsiteY9-2740" fmla="*/ 8470261 h 9056454"/>
                <a:gd name="connsiteX10-2741" fmla="*/ 411685 w 9082040"/>
                <a:gd name="connsiteY10-2742" fmla="*/ 5543609 h 9056454"/>
                <a:gd name="connsiteX11-2743" fmla="*/ 117236 w 9082040"/>
                <a:gd name="connsiteY11-2744" fmla="*/ 4947185 h 9056454"/>
                <a:gd name="connsiteX12-2745" fmla="*/ 1985 w 9082040"/>
                <a:gd name="connsiteY12-2746" fmla="*/ 4379909 h 9056454"/>
                <a:gd name="connsiteX13-2747" fmla="*/ 119111 w 9082040"/>
                <a:gd name="connsiteY13-2748" fmla="*/ 3612735 h 9056454"/>
                <a:gd name="connsiteX14-2749" fmla="*/ 535860 w 9082040"/>
                <a:gd name="connsiteY14-2750" fmla="*/ 2877085 h 9056454"/>
                <a:gd name="connsiteX15-2751" fmla="*/ 3583860 w 9082040"/>
                <a:gd name="connsiteY15-2752" fmla="*/ 362485 h 9056454"/>
                <a:gd name="connsiteX16-2753" fmla="*/ 4447936 w 9082040"/>
                <a:gd name="connsiteY16-2754" fmla="*/ 31810 h 9056454"/>
                <a:gd name="connsiteX17-2755" fmla="*/ 5230635 w 9082040"/>
                <a:gd name="connsiteY17-2756" fmla="*/ 46859 h 9056454"/>
                <a:gd name="connsiteX18-2757" fmla="*/ 6111160 w 9082040"/>
                <a:gd name="connsiteY18-2758" fmla="*/ 438685 h 9056454"/>
                <a:gd name="connsiteX19-2759" fmla="*/ 6459710 w 9082040"/>
                <a:gd name="connsiteY19-2760" fmla="*/ 786285 h 9056454"/>
                <a:gd name="connsiteX0-2761" fmla="*/ 6459710 w 9082040"/>
                <a:gd name="connsiteY0-2762" fmla="*/ 786285 h 9056452"/>
                <a:gd name="connsiteX1-2763" fmla="*/ 8833661 w 9082040"/>
                <a:gd name="connsiteY1-2764" fmla="*/ 3791485 h 9056452"/>
                <a:gd name="connsiteX2-2765" fmla="*/ 9057560 w 9082040"/>
                <a:gd name="connsiteY2-2766" fmla="*/ 4528085 h 9056452"/>
                <a:gd name="connsiteX3-2767" fmla="*/ 8983235 w 9082040"/>
                <a:gd name="connsiteY3-2768" fmla="*/ 5361110 h 9056452"/>
                <a:gd name="connsiteX4-2769" fmla="*/ 8590462 w 9082040"/>
                <a:gd name="connsiteY4-2770" fmla="*/ 6142886 h 9056452"/>
                <a:gd name="connsiteX5-2771" fmla="*/ 5402786 w 9082040"/>
                <a:gd name="connsiteY5-2772" fmla="*/ 8759061 h 9056452"/>
                <a:gd name="connsiteX6-2773" fmla="*/ 4579635 w 9082040"/>
                <a:gd name="connsiteY6-2774" fmla="*/ 9020110 h 9056452"/>
                <a:gd name="connsiteX7-2775" fmla="*/ 3860910 w 9082040"/>
                <a:gd name="connsiteY7-2776" fmla="*/ 9007409 h 9056452"/>
                <a:gd name="connsiteX8-2777" fmla="*/ 3175586 w 9082040"/>
                <a:gd name="connsiteY8-2778" fmla="*/ 8752010 h 9056452"/>
                <a:gd name="connsiteX9-2779" fmla="*/ 2817636 w 9082040"/>
                <a:gd name="connsiteY9-2780" fmla="*/ 8470261 h 9056452"/>
                <a:gd name="connsiteX10-2781" fmla="*/ 411685 w 9082040"/>
                <a:gd name="connsiteY10-2782" fmla="*/ 5543609 h 9056452"/>
                <a:gd name="connsiteX11-2783" fmla="*/ 117236 w 9082040"/>
                <a:gd name="connsiteY11-2784" fmla="*/ 4947185 h 9056452"/>
                <a:gd name="connsiteX12-2785" fmla="*/ 1985 w 9082040"/>
                <a:gd name="connsiteY12-2786" fmla="*/ 4379909 h 9056452"/>
                <a:gd name="connsiteX13-2787" fmla="*/ 119111 w 9082040"/>
                <a:gd name="connsiteY13-2788" fmla="*/ 3612735 h 9056452"/>
                <a:gd name="connsiteX14-2789" fmla="*/ 556561 w 9082040"/>
                <a:gd name="connsiteY14-2790" fmla="*/ 2835685 h 9056452"/>
                <a:gd name="connsiteX15-2791" fmla="*/ 3583860 w 9082040"/>
                <a:gd name="connsiteY15-2792" fmla="*/ 362485 h 9056452"/>
                <a:gd name="connsiteX16-2793" fmla="*/ 4447936 w 9082040"/>
                <a:gd name="connsiteY16-2794" fmla="*/ 31810 h 9056452"/>
                <a:gd name="connsiteX17-2795" fmla="*/ 5230635 w 9082040"/>
                <a:gd name="connsiteY17-2796" fmla="*/ 46859 h 9056452"/>
                <a:gd name="connsiteX18-2797" fmla="*/ 6111160 w 9082040"/>
                <a:gd name="connsiteY18-2798" fmla="*/ 438685 h 9056452"/>
                <a:gd name="connsiteX19-2799" fmla="*/ 6459710 w 9082040"/>
                <a:gd name="connsiteY19-2800" fmla="*/ 786285 h 9056452"/>
                <a:gd name="connsiteX0-2801" fmla="*/ 6459710 w 9082040"/>
                <a:gd name="connsiteY0-2802" fmla="*/ 786285 h 9056454"/>
                <a:gd name="connsiteX1-2803" fmla="*/ 8833661 w 9082040"/>
                <a:gd name="connsiteY1-2804" fmla="*/ 3791485 h 9056454"/>
                <a:gd name="connsiteX2-2805" fmla="*/ 9057560 w 9082040"/>
                <a:gd name="connsiteY2-2806" fmla="*/ 4528085 h 9056454"/>
                <a:gd name="connsiteX3-2807" fmla="*/ 8983235 w 9082040"/>
                <a:gd name="connsiteY3-2808" fmla="*/ 5361110 h 9056454"/>
                <a:gd name="connsiteX4-2809" fmla="*/ 8590462 w 9082040"/>
                <a:gd name="connsiteY4-2810" fmla="*/ 6142886 h 9056454"/>
                <a:gd name="connsiteX5-2811" fmla="*/ 5402786 w 9082040"/>
                <a:gd name="connsiteY5-2812" fmla="*/ 8759061 h 9056454"/>
                <a:gd name="connsiteX6-2813" fmla="*/ 4579635 w 9082040"/>
                <a:gd name="connsiteY6-2814" fmla="*/ 9020110 h 9056454"/>
                <a:gd name="connsiteX7-2815" fmla="*/ 3860910 w 9082040"/>
                <a:gd name="connsiteY7-2816" fmla="*/ 9007409 h 9056454"/>
                <a:gd name="connsiteX8-2817" fmla="*/ 3175586 w 9082040"/>
                <a:gd name="connsiteY8-2818" fmla="*/ 8752010 h 9056454"/>
                <a:gd name="connsiteX9-2819" fmla="*/ 2817636 w 9082040"/>
                <a:gd name="connsiteY9-2820" fmla="*/ 8470261 h 9056454"/>
                <a:gd name="connsiteX10-2821" fmla="*/ 411685 w 9082040"/>
                <a:gd name="connsiteY10-2822" fmla="*/ 5543609 h 9056454"/>
                <a:gd name="connsiteX11-2823" fmla="*/ 117236 w 9082040"/>
                <a:gd name="connsiteY11-2824" fmla="*/ 4947185 h 9056454"/>
                <a:gd name="connsiteX12-2825" fmla="*/ 1985 w 9082040"/>
                <a:gd name="connsiteY12-2826" fmla="*/ 4379909 h 9056454"/>
                <a:gd name="connsiteX13-2827" fmla="*/ 119111 w 9082040"/>
                <a:gd name="connsiteY13-2828" fmla="*/ 3612735 h 9056454"/>
                <a:gd name="connsiteX14-2829" fmla="*/ 556561 w 9082040"/>
                <a:gd name="connsiteY14-2830" fmla="*/ 2835685 h 9056454"/>
                <a:gd name="connsiteX15-2831" fmla="*/ 3583860 w 9082040"/>
                <a:gd name="connsiteY15-2832" fmla="*/ 362485 h 9056454"/>
                <a:gd name="connsiteX16-2833" fmla="*/ 4447936 w 9082040"/>
                <a:gd name="connsiteY16-2834" fmla="*/ 31810 h 9056454"/>
                <a:gd name="connsiteX17-2835" fmla="*/ 5230635 w 9082040"/>
                <a:gd name="connsiteY17-2836" fmla="*/ 46859 h 9056454"/>
                <a:gd name="connsiteX18-2837" fmla="*/ 6111160 w 9082040"/>
                <a:gd name="connsiteY18-2838" fmla="*/ 438685 h 9056454"/>
                <a:gd name="connsiteX19-2839" fmla="*/ 6459710 w 9082040"/>
                <a:gd name="connsiteY19-2840" fmla="*/ 786285 h 9056454"/>
                <a:gd name="connsiteX0-2841" fmla="*/ 6459710 w 9082040"/>
                <a:gd name="connsiteY0-2842" fmla="*/ 786285 h 9056452"/>
                <a:gd name="connsiteX1-2843" fmla="*/ 8833661 w 9082040"/>
                <a:gd name="connsiteY1-2844" fmla="*/ 3791485 h 9056452"/>
                <a:gd name="connsiteX2-2845" fmla="*/ 9057560 w 9082040"/>
                <a:gd name="connsiteY2-2846" fmla="*/ 4528085 h 9056452"/>
                <a:gd name="connsiteX3-2847" fmla="*/ 8983235 w 9082040"/>
                <a:gd name="connsiteY3-2848" fmla="*/ 5361110 h 9056452"/>
                <a:gd name="connsiteX4-2849" fmla="*/ 8590462 w 9082040"/>
                <a:gd name="connsiteY4-2850" fmla="*/ 6142886 h 9056452"/>
                <a:gd name="connsiteX5-2851" fmla="*/ 5402786 w 9082040"/>
                <a:gd name="connsiteY5-2852" fmla="*/ 8759061 h 9056452"/>
                <a:gd name="connsiteX6-2853" fmla="*/ 4579635 w 9082040"/>
                <a:gd name="connsiteY6-2854" fmla="*/ 9020110 h 9056452"/>
                <a:gd name="connsiteX7-2855" fmla="*/ 3860910 w 9082040"/>
                <a:gd name="connsiteY7-2856" fmla="*/ 9007409 h 9056452"/>
                <a:gd name="connsiteX8-2857" fmla="*/ 3175586 w 9082040"/>
                <a:gd name="connsiteY8-2858" fmla="*/ 8752010 h 9056452"/>
                <a:gd name="connsiteX9-2859" fmla="*/ 2817636 w 9082040"/>
                <a:gd name="connsiteY9-2860" fmla="*/ 8470261 h 9056452"/>
                <a:gd name="connsiteX10-2861" fmla="*/ 411685 w 9082040"/>
                <a:gd name="connsiteY10-2862" fmla="*/ 5543609 h 9056452"/>
                <a:gd name="connsiteX11-2863" fmla="*/ 117236 w 9082040"/>
                <a:gd name="connsiteY11-2864" fmla="*/ 4947185 h 9056452"/>
                <a:gd name="connsiteX12-2865" fmla="*/ 1985 w 9082040"/>
                <a:gd name="connsiteY12-2866" fmla="*/ 4379909 h 9056452"/>
                <a:gd name="connsiteX13-2867" fmla="*/ 119111 w 9082040"/>
                <a:gd name="connsiteY13-2868" fmla="*/ 3612735 h 9056452"/>
                <a:gd name="connsiteX14-2869" fmla="*/ 556561 w 9082040"/>
                <a:gd name="connsiteY14-2870" fmla="*/ 2835685 h 9056452"/>
                <a:gd name="connsiteX15-2871" fmla="*/ 3583860 w 9082040"/>
                <a:gd name="connsiteY15-2872" fmla="*/ 362485 h 9056452"/>
                <a:gd name="connsiteX16-2873" fmla="*/ 4447936 w 9082040"/>
                <a:gd name="connsiteY16-2874" fmla="*/ 31810 h 9056452"/>
                <a:gd name="connsiteX17-2875" fmla="*/ 5230635 w 9082040"/>
                <a:gd name="connsiteY17-2876" fmla="*/ 46859 h 9056452"/>
                <a:gd name="connsiteX18-2877" fmla="*/ 6111160 w 9082040"/>
                <a:gd name="connsiteY18-2878" fmla="*/ 438685 h 9056452"/>
                <a:gd name="connsiteX19-2879" fmla="*/ 6459710 w 9082040"/>
                <a:gd name="connsiteY19-2880" fmla="*/ 786285 h 9056452"/>
                <a:gd name="connsiteX0-2881" fmla="*/ 6459710 w 9082040"/>
                <a:gd name="connsiteY0-2882" fmla="*/ 786285 h 9056454"/>
                <a:gd name="connsiteX1-2883" fmla="*/ 8833661 w 9082040"/>
                <a:gd name="connsiteY1-2884" fmla="*/ 3791485 h 9056454"/>
                <a:gd name="connsiteX2-2885" fmla="*/ 9057560 w 9082040"/>
                <a:gd name="connsiteY2-2886" fmla="*/ 4528085 h 9056454"/>
                <a:gd name="connsiteX3-2887" fmla="*/ 8983235 w 9082040"/>
                <a:gd name="connsiteY3-2888" fmla="*/ 5361110 h 9056454"/>
                <a:gd name="connsiteX4-2889" fmla="*/ 8590462 w 9082040"/>
                <a:gd name="connsiteY4-2890" fmla="*/ 6142886 h 9056454"/>
                <a:gd name="connsiteX5-2891" fmla="*/ 5402786 w 9082040"/>
                <a:gd name="connsiteY5-2892" fmla="*/ 8759061 h 9056454"/>
                <a:gd name="connsiteX6-2893" fmla="*/ 4579635 w 9082040"/>
                <a:gd name="connsiteY6-2894" fmla="*/ 9020110 h 9056454"/>
                <a:gd name="connsiteX7-2895" fmla="*/ 3860910 w 9082040"/>
                <a:gd name="connsiteY7-2896" fmla="*/ 9007409 h 9056454"/>
                <a:gd name="connsiteX8-2897" fmla="*/ 3175586 w 9082040"/>
                <a:gd name="connsiteY8-2898" fmla="*/ 8752010 h 9056454"/>
                <a:gd name="connsiteX9-2899" fmla="*/ 2817636 w 9082040"/>
                <a:gd name="connsiteY9-2900" fmla="*/ 8470261 h 9056454"/>
                <a:gd name="connsiteX10-2901" fmla="*/ 411685 w 9082040"/>
                <a:gd name="connsiteY10-2902" fmla="*/ 5543609 h 9056454"/>
                <a:gd name="connsiteX11-2903" fmla="*/ 117236 w 9082040"/>
                <a:gd name="connsiteY11-2904" fmla="*/ 4947185 h 9056454"/>
                <a:gd name="connsiteX12-2905" fmla="*/ 1985 w 9082040"/>
                <a:gd name="connsiteY12-2906" fmla="*/ 4379909 h 9056454"/>
                <a:gd name="connsiteX13-2907" fmla="*/ 119111 w 9082040"/>
                <a:gd name="connsiteY13-2908" fmla="*/ 3612735 h 9056454"/>
                <a:gd name="connsiteX14-2909" fmla="*/ 556561 w 9082040"/>
                <a:gd name="connsiteY14-2910" fmla="*/ 2835685 h 9056454"/>
                <a:gd name="connsiteX15-2911" fmla="*/ 3583860 w 9082040"/>
                <a:gd name="connsiteY15-2912" fmla="*/ 362485 h 9056454"/>
                <a:gd name="connsiteX16-2913" fmla="*/ 4447936 w 9082040"/>
                <a:gd name="connsiteY16-2914" fmla="*/ 31810 h 9056454"/>
                <a:gd name="connsiteX17-2915" fmla="*/ 5230635 w 9082040"/>
                <a:gd name="connsiteY17-2916" fmla="*/ 46859 h 9056454"/>
                <a:gd name="connsiteX18-2917" fmla="*/ 6111160 w 9082040"/>
                <a:gd name="connsiteY18-2918" fmla="*/ 438685 h 9056454"/>
                <a:gd name="connsiteX19-2919" fmla="*/ 6459710 w 9082040"/>
                <a:gd name="connsiteY19-2920" fmla="*/ 786285 h 9056454"/>
                <a:gd name="connsiteX0-2921" fmla="*/ 6459710 w 9083676"/>
                <a:gd name="connsiteY0-2922" fmla="*/ 786285 h 9056452"/>
                <a:gd name="connsiteX1-2923" fmla="*/ 8833661 w 9083676"/>
                <a:gd name="connsiteY1-2924" fmla="*/ 3791485 h 9056452"/>
                <a:gd name="connsiteX2-2925" fmla="*/ 9057560 w 9083676"/>
                <a:gd name="connsiteY2-2926" fmla="*/ 4528085 h 9056452"/>
                <a:gd name="connsiteX3-2927" fmla="*/ 8990998 w 9083676"/>
                <a:gd name="connsiteY3-2928" fmla="*/ 5361110 h 9056452"/>
                <a:gd name="connsiteX4-2929" fmla="*/ 8590462 w 9083676"/>
                <a:gd name="connsiteY4-2930" fmla="*/ 6142886 h 9056452"/>
                <a:gd name="connsiteX5-2931" fmla="*/ 5402786 w 9083676"/>
                <a:gd name="connsiteY5-2932" fmla="*/ 8759061 h 9056452"/>
                <a:gd name="connsiteX6-2933" fmla="*/ 4579635 w 9083676"/>
                <a:gd name="connsiteY6-2934" fmla="*/ 9020110 h 9056452"/>
                <a:gd name="connsiteX7-2935" fmla="*/ 3860910 w 9083676"/>
                <a:gd name="connsiteY7-2936" fmla="*/ 9007409 h 9056452"/>
                <a:gd name="connsiteX8-2937" fmla="*/ 3175586 w 9083676"/>
                <a:gd name="connsiteY8-2938" fmla="*/ 8752010 h 9056452"/>
                <a:gd name="connsiteX9-2939" fmla="*/ 2817636 w 9083676"/>
                <a:gd name="connsiteY9-2940" fmla="*/ 8470261 h 9056452"/>
                <a:gd name="connsiteX10-2941" fmla="*/ 411685 w 9083676"/>
                <a:gd name="connsiteY10-2942" fmla="*/ 5543609 h 9056452"/>
                <a:gd name="connsiteX11-2943" fmla="*/ 117236 w 9083676"/>
                <a:gd name="connsiteY11-2944" fmla="*/ 4947185 h 9056452"/>
                <a:gd name="connsiteX12-2945" fmla="*/ 1985 w 9083676"/>
                <a:gd name="connsiteY12-2946" fmla="*/ 4379909 h 9056452"/>
                <a:gd name="connsiteX13-2947" fmla="*/ 119111 w 9083676"/>
                <a:gd name="connsiteY13-2948" fmla="*/ 3612735 h 9056452"/>
                <a:gd name="connsiteX14-2949" fmla="*/ 556561 w 9083676"/>
                <a:gd name="connsiteY14-2950" fmla="*/ 2835685 h 9056452"/>
                <a:gd name="connsiteX15-2951" fmla="*/ 3583860 w 9083676"/>
                <a:gd name="connsiteY15-2952" fmla="*/ 362485 h 9056452"/>
                <a:gd name="connsiteX16-2953" fmla="*/ 4447936 w 9083676"/>
                <a:gd name="connsiteY16-2954" fmla="*/ 31810 h 9056452"/>
                <a:gd name="connsiteX17-2955" fmla="*/ 5230635 w 9083676"/>
                <a:gd name="connsiteY17-2956" fmla="*/ 46859 h 9056452"/>
                <a:gd name="connsiteX18-2957" fmla="*/ 6111160 w 9083676"/>
                <a:gd name="connsiteY18-2958" fmla="*/ 438685 h 9056452"/>
                <a:gd name="connsiteX19-2959" fmla="*/ 6459710 w 9083676"/>
                <a:gd name="connsiteY19-2960" fmla="*/ 786285 h 9056452"/>
                <a:gd name="connsiteX0-2961" fmla="*/ 6459710 w 9080260"/>
                <a:gd name="connsiteY0-2962" fmla="*/ 786285 h 9056454"/>
                <a:gd name="connsiteX1-2963" fmla="*/ 8833661 w 9080260"/>
                <a:gd name="connsiteY1-2964" fmla="*/ 3791485 h 9056454"/>
                <a:gd name="connsiteX2-2965" fmla="*/ 9057560 w 9080260"/>
                <a:gd name="connsiteY2-2966" fmla="*/ 4528085 h 9056454"/>
                <a:gd name="connsiteX3-2967" fmla="*/ 8990998 w 9080260"/>
                <a:gd name="connsiteY3-2968" fmla="*/ 5361110 h 9056454"/>
                <a:gd name="connsiteX4-2969" fmla="*/ 8590462 w 9080260"/>
                <a:gd name="connsiteY4-2970" fmla="*/ 6142886 h 9056454"/>
                <a:gd name="connsiteX5-2971" fmla="*/ 5402786 w 9080260"/>
                <a:gd name="connsiteY5-2972" fmla="*/ 8759061 h 9056454"/>
                <a:gd name="connsiteX6-2973" fmla="*/ 4579635 w 9080260"/>
                <a:gd name="connsiteY6-2974" fmla="*/ 9020110 h 9056454"/>
                <a:gd name="connsiteX7-2975" fmla="*/ 3860910 w 9080260"/>
                <a:gd name="connsiteY7-2976" fmla="*/ 9007409 h 9056454"/>
                <a:gd name="connsiteX8-2977" fmla="*/ 3175586 w 9080260"/>
                <a:gd name="connsiteY8-2978" fmla="*/ 8752010 h 9056454"/>
                <a:gd name="connsiteX9-2979" fmla="*/ 2817636 w 9080260"/>
                <a:gd name="connsiteY9-2980" fmla="*/ 8470261 h 9056454"/>
                <a:gd name="connsiteX10-2981" fmla="*/ 411685 w 9080260"/>
                <a:gd name="connsiteY10-2982" fmla="*/ 5543609 h 9056454"/>
                <a:gd name="connsiteX11-2983" fmla="*/ 117236 w 9080260"/>
                <a:gd name="connsiteY11-2984" fmla="*/ 4947185 h 9056454"/>
                <a:gd name="connsiteX12-2985" fmla="*/ 1985 w 9080260"/>
                <a:gd name="connsiteY12-2986" fmla="*/ 4379909 h 9056454"/>
                <a:gd name="connsiteX13-2987" fmla="*/ 119111 w 9080260"/>
                <a:gd name="connsiteY13-2988" fmla="*/ 3612735 h 9056454"/>
                <a:gd name="connsiteX14-2989" fmla="*/ 556561 w 9080260"/>
                <a:gd name="connsiteY14-2990" fmla="*/ 2835685 h 9056454"/>
                <a:gd name="connsiteX15-2991" fmla="*/ 3583860 w 9080260"/>
                <a:gd name="connsiteY15-2992" fmla="*/ 362485 h 9056454"/>
                <a:gd name="connsiteX16-2993" fmla="*/ 4447936 w 9080260"/>
                <a:gd name="connsiteY16-2994" fmla="*/ 31810 h 9056454"/>
                <a:gd name="connsiteX17-2995" fmla="*/ 5230635 w 9080260"/>
                <a:gd name="connsiteY17-2996" fmla="*/ 46859 h 9056454"/>
                <a:gd name="connsiteX18-2997" fmla="*/ 6111160 w 9080260"/>
                <a:gd name="connsiteY18-2998" fmla="*/ 438685 h 9056454"/>
                <a:gd name="connsiteX19-2999" fmla="*/ 6459710 w 9080260"/>
                <a:gd name="connsiteY19-3000" fmla="*/ 786285 h 90564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</a:cxnLst>
              <a:rect l="l" t="t" r="r" b="b"/>
              <a:pathLst>
                <a:path w="9080260" h="9056454">
                  <a:moveTo>
                    <a:pt x="6459710" y="786285"/>
                  </a:moveTo>
                  <a:cubicBezTo>
                    <a:pt x="7273453" y="1772493"/>
                    <a:pt x="8791000" y="3560833"/>
                    <a:pt x="8833661" y="3791485"/>
                  </a:cubicBezTo>
                  <a:cubicBezTo>
                    <a:pt x="8968670" y="4016318"/>
                    <a:pt x="9031228" y="4277377"/>
                    <a:pt x="9057560" y="4528085"/>
                  </a:cubicBezTo>
                  <a:cubicBezTo>
                    <a:pt x="9117312" y="4797135"/>
                    <a:pt x="9046393" y="5111466"/>
                    <a:pt x="8990998" y="5361110"/>
                  </a:cubicBezTo>
                  <a:cubicBezTo>
                    <a:pt x="8927349" y="5582027"/>
                    <a:pt x="8767963" y="5936202"/>
                    <a:pt x="8590462" y="6142886"/>
                  </a:cubicBezTo>
                  <a:cubicBezTo>
                    <a:pt x="7836681" y="6952845"/>
                    <a:pt x="6332518" y="8057780"/>
                    <a:pt x="5402786" y="8759061"/>
                  </a:cubicBezTo>
                  <a:cubicBezTo>
                    <a:pt x="5131851" y="8909903"/>
                    <a:pt x="4876444" y="8993470"/>
                    <a:pt x="4579635" y="9020110"/>
                  </a:cubicBezTo>
                  <a:cubicBezTo>
                    <a:pt x="4336610" y="9064177"/>
                    <a:pt x="4103935" y="9077193"/>
                    <a:pt x="3860910" y="9007409"/>
                  </a:cubicBezTo>
                  <a:cubicBezTo>
                    <a:pt x="3610044" y="8970576"/>
                    <a:pt x="3400577" y="8871644"/>
                    <a:pt x="3175586" y="8752010"/>
                  </a:cubicBezTo>
                  <a:lnTo>
                    <a:pt x="2817636" y="8470261"/>
                  </a:lnTo>
                  <a:lnTo>
                    <a:pt x="411685" y="5543609"/>
                  </a:lnTo>
                  <a:cubicBezTo>
                    <a:pt x="284210" y="5343077"/>
                    <a:pt x="172261" y="5152893"/>
                    <a:pt x="117236" y="4947185"/>
                  </a:cubicBezTo>
                  <a:cubicBezTo>
                    <a:pt x="63295" y="4770168"/>
                    <a:pt x="-6173" y="4546576"/>
                    <a:pt x="1985" y="4379909"/>
                  </a:cubicBezTo>
                  <a:cubicBezTo>
                    <a:pt x="-10724" y="4084508"/>
                    <a:pt x="38668" y="3861561"/>
                    <a:pt x="119111" y="3612735"/>
                  </a:cubicBezTo>
                  <a:cubicBezTo>
                    <a:pt x="216626" y="3315767"/>
                    <a:pt x="365895" y="3039502"/>
                    <a:pt x="556561" y="2835685"/>
                  </a:cubicBezTo>
                  <a:cubicBezTo>
                    <a:pt x="1520811" y="1956085"/>
                    <a:pt x="2598911" y="1133409"/>
                    <a:pt x="3583860" y="362485"/>
                  </a:cubicBezTo>
                  <a:cubicBezTo>
                    <a:pt x="3863260" y="183260"/>
                    <a:pt x="4153011" y="55785"/>
                    <a:pt x="4447936" y="31810"/>
                  </a:cubicBezTo>
                  <a:cubicBezTo>
                    <a:pt x="4734711" y="-28724"/>
                    <a:pt x="4990435" y="9067"/>
                    <a:pt x="5230635" y="46859"/>
                  </a:cubicBezTo>
                  <a:cubicBezTo>
                    <a:pt x="5570718" y="105017"/>
                    <a:pt x="5869403" y="261500"/>
                    <a:pt x="6111160" y="438685"/>
                  </a:cubicBezTo>
                  <a:cubicBezTo>
                    <a:pt x="6258394" y="545927"/>
                    <a:pt x="6353877" y="663518"/>
                    <a:pt x="6459710" y="786285"/>
                  </a:cubicBezTo>
                  <a:close/>
                </a:path>
              </a:pathLst>
            </a:custGeom>
            <a:solidFill>
              <a:srgbClr val="0E477F"/>
            </a:solidFill>
            <a:ln>
              <a:noFill/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5996497" y="-1469122"/>
              <a:ext cx="5209224" cy="5195566"/>
            </a:xfrm>
            <a:custGeom>
              <a:avLst/>
              <a:gdLst>
                <a:gd name="connsiteX0" fmla="*/ 6400800 w 9029700"/>
                <a:gd name="connsiteY0" fmla="*/ 749300 h 9029700"/>
                <a:gd name="connsiteX1" fmla="*/ 8826500 w 9029700"/>
                <a:gd name="connsiteY1" fmla="*/ 3733800 h 9029700"/>
                <a:gd name="connsiteX2" fmla="*/ 9029700 w 9029700"/>
                <a:gd name="connsiteY2" fmla="*/ 4470400 h 9029700"/>
                <a:gd name="connsiteX3" fmla="*/ 8991600 w 9029700"/>
                <a:gd name="connsiteY3" fmla="*/ 5308600 h 9029700"/>
                <a:gd name="connsiteX4" fmla="*/ 8686800 w 9029700"/>
                <a:gd name="connsiteY4" fmla="*/ 5981700 h 9029700"/>
                <a:gd name="connsiteX5" fmla="*/ 5359400 w 9029700"/>
                <a:gd name="connsiteY5" fmla="*/ 8737600 h 9029700"/>
                <a:gd name="connsiteX6" fmla="*/ 4546600 w 9029700"/>
                <a:gd name="connsiteY6" fmla="*/ 9029700 h 9029700"/>
                <a:gd name="connsiteX7" fmla="*/ 3822700 w 9029700"/>
                <a:gd name="connsiteY7" fmla="*/ 9017000 h 9029700"/>
                <a:gd name="connsiteX8" fmla="*/ 3111500 w 9029700"/>
                <a:gd name="connsiteY8" fmla="*/ 8699500 h 9029700"/>
                <a:gd name="connsiteX9" fmla="*/ 2743200 w 9029700"/>
                <a:gd name="connsiteY9" fmla="*/ 8407400 h 9029700"/>
                <a:gd name="connsiteX10" fmla="*/ 368300 w 9029700"/>
                <a:gd name="connsiteY10" fmla="*/ 5511800 h 9029700"/>
                <a:gd name="connsiteX11" fmla="*/ 63500 w 9029700"/>
                <a:gd name="connsiteY11" fmla="*/ 4889500 h 9029700"/>
                <a:gd name="connsiteX12" fmla="*/ 0 w 9029700"/>
                <a:gd name="connsiteY12" fmla="*/ 4368800 h 9029700"/>
                <a:gd name="connsiteX13" fmla="*/ 101600 w 9029700"/>
                <a:gd name="connsiteY13" fmla="*/ 3606800 h 9029700"/>
                <a:gd name="connsiteX14" fmla="*/ 508000 w 9029700"/>
                <a:gd name="connsiteY14" fmla="*/ 2819400 h 9029700"/>
                <a:gd name="connsiteX15" fmla="*/ 3556000 w 9029700"/>
                <a:gd name="connsiteY15" fmla="*/ 304800 h 9029700"/>
                <a:gd name="connsiteX16" fmla="*/ 4394200 w 9029700"/>
                <a:gd name="connsiteY16" fmla="*/ 0 h 9029700"/>
                <a:gd name="connsiteX17" fmla="*/ 5156200 w 9029700"/>
                <a:gd name="connsiteY17" fmla="*/ 25400 h 9029700"/>
                <a:gd name="connsiteX18" fmla="*/ 6083300 w 9029700"/>
                <a:gd name="connsiteY18" fmla="*/ 381000 h 9029700"/>
                <a:gd name="connsiteX19" fmla="*/ 6400800 w 9029700"/>
                <a:gd name="connsiteY19" fmla="*/ 749300 h 9029700"/>
                <a:gd name="connsiteX0-1" fmla="*/ 6400800 w 9029700"/>
                <a:gd name="connsiteY0-2" fmla="*/ 749300 h 9029700"/>
                <a:gd name="connsiteX1-3" fmla="*/ 8826500 w 9029700"/>
                <a:gd name="connsiteY1-4" fmla="*/ 3733800 h 9029700"/>
                <a:gd name="connsiteX2-5" fmla="*/ 9029700 w 9029700"/>
                <a:gd name="connsiteY2-6" fmla="*/ 4470400 h 9029700"/>
                <a:gd name="connsiteX3-7" fmla="*/ 8991600 w 9029700"/>
                <a:gd name="connsiteY3-8" fmla="*/ 5308600 h 9029700"/>
                <a:gd name="connsiteX4-9" fmla="*/ 8686800 w 9029700"/>
                <a:gd name="connsiteY4-10" fmla="*/ 5981700 h 9029700"/>
                <a:gd name="connsiteX5-11" fmla="*/ 5359400 w 9029700"/>
                <a:gd name="connsiteY5-12" fmla="*/ 8737600 h 9029700"/>
                <a:gd name="connsiteX6-13" fmla="*/ 4546600 w 9029700"/>
                <a:gd name="connsiteY6-14" fmla="*/ 9029700 h 9029700"/>
                <a:gd name="connsiteX7-15" fmla="*/ 3822700 w 9029700"/>
                <a:gd name="connsiteY7-16" fmla="*/ 9017000 h 9029700"/>
                <a:gd name="connsiteX8-17" fmla="*/ 3111500 w 9029700"/>
                <a:gd name="connsiteY8-18" fmla="*/ 8699500 h 9029700"/>
                <a:gd name="connsiteX9-19" fmla="*/ 2743200 w 9029700"/>
                <a:gd name="connsiteY9-20" fmla="*/ 8407400 h 9029700"/>
                <a:gd name="connsiteX10-21" fmla="*/ 368300 w 9029700"/>
                <a:gd name="connsiteY10-22" fmla="*/ 5511800 h 9029700"/>
                <a:gd name="connsiteX11-23" fmla="*/ 63500 w 9029700"/>
                <a:gd name="connsiteY11-24" fmla="*/ 4889500 h 9029700"/>
                <a:gd name="connsiteX12-25" fmla="*/ 0 w 9029700"/>
                <a:gd name="connsiteY12-26" fmla="*/ 4368800 h 9029700"/>
                <a:gd name="connsiteX13-27" fmla="*/ 101600 w 9029700"/>
                <a:gd name="connsiteY13-28" fmla="*/ 3606800 h 9029700"/>
                <a:gd name="connsiteX14-29" fmla="*/ 508000 w 9029700"/>
                <a:gd name="connsiteY14-30" fmla="*/ 2819400 h 9029700"/>
                <a:gd name="connsiteX15-31" fmla="*/ 3556000 w 9029700"/>
                <a:gd name="connsiteY15-32" fmla="*/ 304800 h 9029700"/>
                <a:gd name="connsiteX16-33" fmla="*/ 4394200 w 9029700"/>
                <a:gd name="connsiteY16-34" fmla="*/ 0 h 9029700"/>
                <a:gd name="connsiteX17-35" fmla="*/ 5156200 w 9029700"/>
                <a:gd name="connsiteY17-36" fmla="*/ 25400 h 9029700"/>
                <a:gd name="connsiteX18-37" fmla="*/ 6083300 w 9029700"/>
                <a:gd name="connsiteY18-38" fmla="*/ 381000 h 9029700"/>
                <a:gd name="connsiteX19-39" fmla="*/ 6400800 w 9029700"/>
                <a:gd name="connsiteY19-40" fmla="*/ 749300 h 9029700"/>
                <a:gd name="connsiteX0-41" fmla="*/ 6400800 w 9029700"/>
                <a:gd name="connsiteY0-42" fmla="*/ 749300 h 9029700"/>
                <a:gd name="connsiteX1-43" fmla="*/ 8826500 w 9029700"/>
                <a:gd name="connsiteY1-44" fmla="*/ 3733800 h 9029700"/>
                <a:gd name="connsiteX2-45" fmla="*/ 9029700 w 9029700"/>
                <a:gd name="connsiteY2-46" fmla="*/ 4470400 h 9029700"/>
                <a:gd name="connsiteX3-47" fmla="*/ 8991600 w 9029700"/>
                <a:gd name="connsiteY3-48" fmla="*/ 5308600 h 9029700"/>
                <a:gd name="connsiteX4-49" fmla="*/ 8686800 w 9029700"/>
                <a:gd name="connsiteY4-50" fmla="*/ 5981700 h 9029700"/>
                <a:gd name="connsiteX5-51" fmla="*/ 5359400 w 9029700"/>
                <a:gd name="connsiteY5-52" fmla="*/ 8737600 h 9029700"/>
                <a:gd name="connsiteX6-53" fmla="*/ 4546600 w 9029700"/>
                <a:gd name="connsiteY6-54" fmla="*/ 9029700 h 9029700"/>
                <a:gd name="connsiteX7-55" fmla="*/ 3822700 w 9029700"/>
                <a:gd name="connsiteY7-56" fmla="*/ 9017000 h 9029700"/>
                <a:gd name="connsiteX8-57" fmla="*/ 3111500 w 9029700"/>
                <a:gd name="connsiteY8-58" fmla="*/ 8699500 h 9029700"/>
                <a:gd name="connsiteX9-59" fmla="*/ 2743200 w 9029700"/>
                <a:gd name="connsiteY9-60" fmla="*/ 8407400 h 9029700"/>
                <a:gd name="connsiteX10-61" fmla="*/ 368300 w 9029700"/>
                <a:gd name="connsiteY10-62" fmla="*/ 5511800 h 9029700"/>
                <a:gd name="connsiteX11-63" fmla="*/ 63500 w 9029700"/>
                <a:gd name="connsiteY11-64" fmla="*/ 4889500 h 9029700"/>
                <a:gd name="connsiteX12-65" fmla="*/ 0 w 9029700"/>
                <a:gd name="connsiteY12-66" fmla="*/ 4368800 h 9029700"/>
                <a:gd name="connsiteX13-67" fmla="*/ 101600 w 9029700"/>
                <a:gd name="connsiteY13-68" fmla="*/ 3606800 h 9029700"/>
                <a:gd name="connsiteX14-69" fmla="*/ 508000 w 9029700"/>
                <a:gd name="connsiteY14-70" fmla="*/ 2819400 h 9029700"/>
                <a:gd name="connsiteX15-71" fmla="*/ 3556000 w 9029700"/>
                <a:gd name="connsiteY15-72" fmla="*/ 304800 h 9029700"/>
                <a:gd name="connsiteX16-73" fmla="*/ 4394200 w 9029700"/>
                <a:gd name="connsiteY16-74" fmla="*/ 0 h 9029700"/>
                <a:gd name="connsiteX17-75" fmla="*/ 5156200 w 9029700"/>
                <a:gd name="connsiteY17-76" fmla="*/ 25400 h 9029700"/>
                <a:gd name="connsiteX18-77" fmla="*/ 6083300 w 9029700"/>
                <a:gd name="connsiteY18-78" fmla="*/ 381000 h 9029700"/>
                <a:gd name="connsiteX19-79" fmla="*/ 6400800 w 9029700"/>
                <a:gd name="connsiteY19-80" fmla="*/ 749300 h 9029700"/>
                <a:gd name="connsiteX0-81" fmla="*/ 6400800 w 9029700"/>
                <a:gd name="connsiteY0-82" fmla="*/ 775175 h 9055575"/>
                <a:gd name="connsiteX1-83" fmla="*/ 8826500 w 9029700"/>
                <a:gd name="connsiteY1-84" fmla="*/ 3759675 h 9055575"/>
                <a:gd name="connsiteX2-85" fmla="*/ 9029700 w 9029700"/>
                <a:gd name="connsiteY2-86" fmla="*/ 4496275 h 9055575"/>
                <a:gd name="connsiteX3-87" fmla="*/ 8991600 w 9029700"/>
                <a:gd name="connsiteY3-88" fmla="*/ 5334475 h 9055575"/>
                <a:gd name="connsiteX4-89" fmla="*/ 8686800 w 9029700"/>
                <a:gd name="connsiteY4-90" fmla="*/ 6007575 h 9055575"/>
                <a:gd name="connsiteX5-91" fmla="*/ 5359400 w 9029700"/>
                <a:gd name="connsiteY5-92" fmla="*/ 8763475 h 9055575"/>
                <a:gd name="connsiteX6-93" fmla="*/ 4546600 w 9029700"/>
                <a:gd name="connsiteY6-94" fmla="*/ 9055575 h 9055575"/>
                <a:gd name="connsiteX7-95" fmla="*/ 3822700 w 9029700"/>
                <a:gd name="connsiteY7-96" fmla="*/ 9042875 h 9055575"/>
                <a:gd name="connsiteX8-97" fmla="*/ 3111500 w 9029700"/>
                <a:gd name="connsiteY8-98" fmla="*/ 8725375 h 9055575"/>
                <a:gd name="connsiteX9-99" fmla="*/ 2743200 w 9029700"/>
                <a:gd name="connsiteY9-100" fmla="*/ 8433275 h 9055575"/>
                <a:gd name="connsiteX10-101" fmla="*/ 368300 w 9029700"/>
                <a:gd name="connsiteY10-102" fmla="*/ 5537675 h 9055575"/>
                <a:gd name="connsiteX11-103" fmla="*/ 63500 w 9029700"/>
                <a:gd name="connsiteY11-104" fmla="*/ 4915375 h 9055575"/>
                <a:gd name="connsiteX12-105" fmla="*/ 0 w 9029700"/>
                <a:gd name="connsiteY12-106" fmla="*/ 4394675 h 9055575"/>
                <a:gd name="connsiteX13-107" fmla="*/ 101600 w 9029700"/>
                <a:gd name="connsiteY13-108" fmla="*/ 3632675 h 9055575"/>
                <a:gd name="connsiteX14-109" fmla="*/ 508000 w 9029700"/>
                <a:gd name="connsiteY14-110" fmla="*/ 2845275 h 9055575"/>
                <a:gd name="connsiteX15-111" fmla="*/ 3556000 w 9029700"/>
                <a:gd name="connsiteY15-112" fmla="*/ 330675 h 9055575"/>
                <a:gd name="connsiteX16-113" fmla="*/ 4420076 w 9029700"/>
                <a:gd name="connsiteY16-114" fmla="*/ 0 h 9055575"/>
                <a:gd name="connsiteX17-115" fmla="*/ 5156200 w 9029700"/>
                <a:gd name="connsiteY17-116" fmla="*/ 51275 h 9055575"/>
                <a:gd name="connsiteX18-117" fmla="*/ 6083300 w 9029700"/>
                <a:gd name="connsiteY18-118" fmla="*/ 406875 h 9055575"/>
                <a:gd name="connsiteX19-119" fmla="*/ 6400800 w 9029700"/>
                <a:gd name="connsiteY19-120" fmla="*/ 775175 h 9055575"/>
                <a:gd name="connsiteX0-121" fmla="*/ 6400800 w 9029700"/>
                <a:gd name="connsiteY0-122" fmla="*/ 795153 h 9075553"/>
                <a:gd name="connsiteX1-123" fmla="*/ 8826500 w 9029700"/>
                <a:gd name="connsiteY1-124" fmla="*/ 3779653 h 9075553"/>
                <a:gd name="connsiteX2-125" fmla="*/ 9029700 w 9029700"/>
                <a:gd name="connsiteY2-126" fmla="*/ 4516253 h 9075553"/>
                <a:gd name="connsiteX3-127" fmla="*/ 8991600 w 9029700"/>
                <a:gd name="connsiteY3-128" fmla="*/ 5354453 h 9075553"/>
                <a:gd name="connsiteX4-129" fmla="*/ 8686800 w 9029700"/>
                <a:gd name="connsiteY4-130" fmla="*/ 6027553 h 9075553"/>
                <a:gd name="connsiteX5-131" fmla="*/ 5359400 w 9029700"/>
                <a:gd name="connsiteY5-132" fmla="*/ 8783453 h 9075553"/>
                <a:gd name="connsiteX6-133" fmla="*/ 4546600 w 9029700"/>
                <a:gd name="connsiteY6-134" fmla="*/ 9075553 h 9075553"/>
                <a:gd name="connsiteX7-135" fmla="*/ 3822700 w 9029700"/>
                <a:gd name="connsiteY7-136" fmla="*/ 9062853 h 9075553"/>
                <a:gd name="connsiteX8-137" fmla="*/ 3111500 w 9029700"/>
                <a:gd name="connsiteY8-138" fmla="*/ 8745353 h 9075553"/>
                <a:gd name="connsiteX9-139" fmla="*/ 2743200 w 9029700"/>
                <a:gd name="connsiteY9-140" fmla="*/ 8453253 h 9075553"/>
                <a:gd name="connsiteX10-141" fmla="*/ 368300 w 9029700"/>
                <a:gd name="connsiteY10-142" fmla="*/ 5557653 h 9075553"/>
                <a:gd name="connsiteX11-143" fmla="*/ 63500 w 9029700"/>
                <a:gd name="connsiteY11-144" fmla="*/ 4935353 h 9075553"/>
                <a:gd name="connsiteX12-145" fmla="*/ 0 w 9029700"/>
                <a:gd name="connsiteY12-146" fmla="*/ 4414653 h 9075553"/>
                <a:gd name="connsiteX13-147" fmla="*/ 101600 w 9029700"/>
                <a:gd name="connsiteY13-148" fmla="*/ 3652653 h 9075553"/>
                <a:gd name="connsiteX14-149" fmla="*/ 508000 w 9029700"/>
                <a:gd name="connsiteY14-150" fmla="*/ 2865253 h 9075553"/>
                <a:gd name="connsiteX15-151" fmla="*/ 3556000 w 9029700"/>
                <a:gd name="connsiteY15-152" fmla="*/ 350653 h 9075553"/>
                <a:gd name="connsiteX16-153" fmla="*/ 4420076 w 9029700"/>
                <a:gd name="connsiteY16-154" fmla="*/ 19978 h 9075553"/>
                <a:gd name="connsiteX17-155" fmla="*/ 5156200 w 9029700"/>
                <a:gd name="connsiteY17-156" fmla="*/ 71253 h 9075553"/>
                <a:gd name="connsiteX18-157" fmla="*/ 6083300 w 9029700"/>
                <a:gd name="connsiteY18-158" fmla="*/ 426853 h 9075553"/>
                <a:gd name="connsiteX19-159" fmla="*/ 6400800 w 9029700"/>
                <a:gd name="connsiteY19-160" fmla="*/ 795153 h 9075553"/>
                <a:gd name="connsiteX0-161" fmla="*/ 6400800 w 9029700"/>
                <a:gd name="connsiteY0-162" fmla="*/ 801986 h 9082386"/>
                <a:gd name="connsiteX1-163" fmla="*/ 8826500 w 9029700"/>
                <a:gd name="connsiteY1-164" fmla="*/ 3786486 h 9082386"/>
                <a:gd name="connsiteX2-165" fmla="*/ 9029700 w 9029700"/>
                <a:gd name="connsiteY2-166" fmla="*/ 4523086 h 9082386"/>
                <a:gd name="connsiteX3-167" fmla="*/ 8991600 w 9029700"/>
                <a:gd name="connsiteY3-168" fmla="*/ 5361286 h 9082386"/>
                <a:gd name="connsiteX4-169" fmla="*/ 8686800 w 9029700"/>
                <a:gd name="connsiteY4-170" fmla="*/ 6034386 h 9082386"/>
                <a:gd name="connsiteX5-171" fmla="*/ 5359400 w 9029700"/>
                <a:gd name="connsiteY5-172" fmla="*/ 8790286 h 9082386"/>
                <a:gd name="connsiteX6-173" fmla="*/ 4546600 w 9029700"/>
                <a:gd name="connsiteY6-174" fmla="*/ 9082386 h 9082386"/>
                <a:gd name="connsiteX7-175" fmla="*/ 3822700 w 9029700"/>
                <a:gd name="connsiteY7-176" fmla="*/ 9069686 h 9082386"/>
                <a:gd name="connsiteX8-177" fmla="*/ 3111500 w 9029700"/>
                <a:gd name="connsiteY8-178" fmla="*/ 8752186 h 9082386"/>
                <a:gd name="connsiteX9-179" fmla="*/ 2743200 w 9029700"/>
                <a:gd name="connsiteY9-180" fmla="*/ 8460086 h 9082386"/>
                <a:gd name="connsiteX10-181" fmla="*/ 368300 w 9029700"/>
                <a:gd name="connsiteY10-182" fmla="*/ 5564486 h 9082386"/>
                <a:gd name="connsiteX11-183" fmla="*/ 63500 w 9029700"/>
                <a:gd name="connsiteY11-184" fmla="*/ 4942186 h 9082386"/>
                <a:gd name="connsiteX12-185" fmla="*/ 0 w 9029700"/>
                <a:gd name="connsiteY12-186" fmla="*/ 4421486 h 9082386"/>
                <a:gd name="connsiteX13-187" fmla="*/ 101600 w 9029700"/>
                <a:gd name="connsiteY13-188" fmla="*/ 3659486 h 9082386"/>
                <a:gd name="connsiteX14-189" fmla="*/ 508000 w 9029700"/>
                <a:gd name="connsiteY14-190" fmla="*/ 2872086 h 9082386"/>
                <a:gd name="connsiteX15-191" fmla="*/ 3556000 w 9029700"/>
                <a:gd name="connsiteY15-192" fmla="*/ 357486 h 9082386"/>
                <a:gd name="connsiteX16-193" fmla="*/ 4420076 w 9029700"/>
                <a:gd name="connsiteY16-194" fmla="*/ 26811 h 9082386"/>
                <a:gd name="connsiteX17-195" fmla="*/ 5202775 w 9029700"/>
                <a:gd name="connsiteY17-196" fmla="*/ 41860 h 9082386"/>
                <a:gd name="connsiteX18-197" fmla="*/ 6083300 w 9029700"/>
                <a:gd name="connsiteY18-198" fmla="*/ 433686 h 9082386"/>
                <a:gd name="connsiteX19-199" fmla="*/ 6400800 w 9029700"/>
                <a:gd name="connsiteY19-200" fmla="*/ 801986 h 9082386"/>
                <a:gd name="connsiteX0-201" fmla="*/ 6400800 w 9029700"/>
                <a:gd name="connsiteY0-202" fmla="*/ 806983 h 9087383"/>
                <a:gd name="connsiteX1-203" fmla="*/ 8826500 w 9029700"/>
                <a:gd name="connsiteY1-204" fmla="*/ 3791483 h 9087383"/>
                <a:gd name="connsiteX2-205" fmla="*/ 9029700 w 9029700"/>
                <a:gd name="connsiteY2-206" fmla="*/ 4528083 h 9087383"/>
                <a:gd name="connsiteX3-207" fmla="*/ 8991600 w 9029700"/>
                <a:gd name="connsiteY3-208" fmla="*/ 5366283 h 9087383"/>
                <a:gd name="connsiteX4-209" fmla="*/ 8686800 w 9029700"/>
                <a:gd name="connsiteY4-210" fmla="*/ 6039383 h 9087383"/>
                <a:gd name="connsiteX5-211" fmla="*/ 5359400 w 9029700"/>
                <a:gd name="connsiteY5-212" fmla="*/ 8795283 h 9087383"/>
                <a:gd name="connsiteX6-213" fmla="*/ 4546600 w 9029700"/>
                <a:gd name="connsiteY6-214" fmla="*/ 9087383 h 9087383"/>
                <a:gd name="connsiteX7-215" fmla="*/ 3822700 w 9029700"/>
                <a:gd name="connsiteY7-216" fmla="*/ 9074683 h 9087383"/>
                <a:gd name="connsiteX8-217" fmla="*/ 3111500 w 9029700"/>
                <a:gd name="connsiteY8-218" fmla="*/ 8757183 h 9087383"/>
                <a:gd name="connsiteX9-219" fmla="*/ 2743200 w 9029700"/>
                <a:gd name="connsiteY9-220" fmla="*/ 8465083 h 9087383"/>
                <a:gd name="connsiteX10-221" fmla="*/ 368300 w 9029700"/>
                <a:gd name="connsiteY10-222" fmla="*/ 5569483 h 9087383"/>
                <a:gd name="connsiteX11-223" fmla="*/ 63500 w 9029700"/>
                <a:gd name="connsiteY11-224" fmla="*/ 4947183 h 9087383"/>
                <a:gd name="connsiteX12-225" fmla="*/ 0 w 9029700"/>
                <a:gd name="connsiteY12-226" fmla="*/ 4426483 h 9087383"/>
                <a:gd name="connsiteX13-227" fmla="*/ 101600 w 9029700"/>
                <a:gd name="connsiteY13-228" fmla="*/ 3664483 h 9087383"/>
                <a:gd name="connsiteX14-229" fmla="*/ 508000 w 9029700"/>
                <a:gd name="connsiteY14-230" fmla="*/ 2877083 h 9087383"/>
                <a:gd name="connsiteX15-231" fmla="*/ 3556000 w 9029700"/>
                <a:gd name="connsiteY15-232" fmla="*/ 362483 h 9087383"/>
                <a:gd name="connsiteX16-233" fmla="*/ 4420076 w 9029700"/>
                <a:gd name="connsiteY16-234" fmla="*/ 31808 h 9087383"/>
                <a:gd name="connsiteX17-235" fmla="*/ 5202775 w 9029700"/>
                <a:gd name="connsiteY17-236" fmla="*/ 46857 h 9087383"/>
                <a:gd name="connsiteX18-237" fmla="*/ 6083300 w 9029700"/>
                <a:gd name="connsiteY18-238" fmla="*/ 438683 h 9087383"/>
                <a:gd name="connsiteX19-239" fmla="*/ 6400800 w 9029700"/>
                <a:gd name="connsiteY19-240" fmla="*/ 806983 h 9087383"/>
                <a:gd name="connsiteX0-241" fmla="*/ 6400800 w 9029700"/>
                <a:gd name="connsiteY0-242" fmla="*/ 806985 h 9087385"/>
                <a:gd name="connsiteX1-243" fmla="*/ 8826500 w 9029700"/>
                <a:gd name="connsiteY1-244" fmla="*/ 3791485 h 9087385"/>
                <a:gd name="connsiteX2-245" fmla="*/ 9029700 w 9029700"/>
                <a:gd name="connsiteY2-246" fmla="*/ 4528085 h 9087385"/>
                <a:gd name="connsiteX3-247" fmla="*/ 8991600 w 9029700"/>
                <a:gd name="connsiteY3-248" fmla="*/ 5366285 h 9087385"/>
                <a:gd name="connsiteX4-249" fmla="*/ 8686800 w 9029700"/>
                <a:gd name="connsiteY4-250" fmla="*/ 6039385 h 9087385"/>
                <a:gd name="connsiteX5-251" fmla="*/ 5359400 w 9029700"/>
                <a:gd name="connsiteY5-252" fmla="*/ 8795285 h 9087385"/>
                <a:gd name="connsiteX6-253" fmla="*/ 4546600 w 9029700"/>
                <a:gd name="connsiteY6-254" fmla="*/ 9087385 h 9087385"/>
                <a:gd name="connsiteX7-255" fmla="*/ 3822700 w 9029700"/>
                <a:gd name="connsiteY7-256" fmla="*/ 9074685 h 9087385"/>
                <a:gd name="connsiteX8-257" fmla="*/ 3111500 w 9029700"/>
                <a:gd name="connsiteY8-258" fmla="*/ 8757185 h 9087385"/>
                <a:gd name="connsiteX9-259" fmla="*/ 2743200 w 9029700"/>
                <a:gd name="connsiteY9-260" fmla="*/ 8465085 h 9087385"/>
                <a:gd name="connsiteX10-261" fmla="*/ 368300 w 9029700"/>
                <a:gd name="connsiteY10-262" fmla="*/ 5569485 h 9087385"/>
                <a:gd name="connsiteX11-263" fmla="*/ 63500 w 9029700"/>
                <a:gd name="connsiteY11-264" fmla="*/ 4947185 h 9087385"/>
                <a:gd name="connsiteX12-265" fmla="*/ 0 w 9029700"/>
                <a:gd name="connsiteY12-266" fmla="*/ 4426485 h 9087385"/>
                <a:gd name="connsiteX13-267" fmla="*/ 101600 w 9029700"/>
                <a:gd name="connsiteY13-268" fmla="*/ 3664485 h 9087385"/>
                <a:gd name="connsiteX14-269" fmla="*/ 508000 w 9029700"/>
                <a:gd name="connsiteY14-270" fmla="*/ 2877085 h 9087385"/>
                <a:gd name="connsiteX15-271" fmla="*/ 3556000 w 9029700"/>
                <a:gd name="connsiteY15-272" fmla="*/ 362485 h 9087385"/>
                <a:gd name="connsiteX16-273" fmla="*/ 4420076 w 9029700"/>
                <a:gd name="connsiteY16-274" fmla="*/ 31810 h 9087385"/>
                <a:gd name="connsiteX17-275" fmla="*/ 5202775 w 9029700"/>
                <a:gd name="connsiteY17-276" fmla="*/ 46859 h 9087385"/>
                <a:gd name="connsiteX18-277" fmla="*/ 6083300 w 9029700"/>
                <a:gd name="connsiteY18-278" fmla="*/ 438685 h 9087385"/>
                <a:gd name="connsiteX19-279" fmla="*/ 6400800 w 9029700"/>
                <a:gd name="connsiteY19-280" fmla="*/ 806985 h 9087385"/>
                <a:gd name="connsiteX0-281" fmla="*/ 6400800 w 9029700"/>
                <a:gd name="connsiteY0-282" fmla="*/ 806985 h 9087385"/>
                <a:gd name="connsiteX1-283" fmla="*/ 8826500 w 9029700"/>
                <a:gd name="connsiteY1-284" fmla="*/ 3791485 h 9087385"/>
                <a:gd name="connsiteX2-285" fmla="*/ 9029700 w 9029700"/>
                <a:gd name="connsiteY2-286" fmla="*/ 4528085 h 9087385"/>
                <a:gd name="connsiteX3-287" fmla="*/ 8991600 w 9029700"/>
                <a:gd name="connsiteY3-288" fmla="*/ 5366285 h 9087385"/>
                <a:gd name="connsiteX4-289" fmla="*/ 8686800 w 9029700"/>
                <a:gd name="connsiteY4-290" fmla="*/ 6039385 h 9087385"/>
                <a:gd name="connsiteX5-291" fmla="*/ 5359400 w 9029700"/>
                <a:gd name="connsiteY5-292" fmla="*/ 8795285 h 9087385"/>
                <a:gd name="connsiteX6-293" fmla="*/ 4546600 w 9029700"/>
                <a:gd name="connsiteY6-294" fmla="*/ 9087385 h 9087385"/>
                <a:gd name="connsiteX7-295" fmla="*/ 3822700 w 9029700"/>
                <a:gd name="connsiteY7-296" fmla="*/ 9074685 h 9087385"/>
                <a:gd name="connsiteX8-297" fmla="*/ 3111500 w 9029700"/>
                <a:gd name="connsiteY8-298" fmla="*/ 8757185 h 9087385"/>
                <a:gd name="connsiteX9-299" fmla="*/ 2743200 w 9029700"/>
                <a:gd name="connsiteY9-300" fmla="*/ 8465085 h 9087385"/>
                <a:gd name="connsiteX10-301" fmla="*/ 368300 w 9029700"/>
                <a:gd name="connsiteY10-302" fmla="*/ 5569485 h 9087385"/>
                <a:gd name="connsiteX11-303" fmla="*/ 63500 w 9029700"/>
                <a:gd name="connsiteY11-304" fmla="*/ 4947185 h 9087385"/>
                <a:gd name="connsiteX12-305" fmla="*/ 0 w 9029700"/>
                <a:gd name="connsiteY12-306" fmla="*/ 4426485 h 9087385"/>
                <a:gd name="connsiteX13-307" fmla="*/ 101600 w 9029700"/>
                <a:gd name="connsiteY13-308" fmla="*/ 3664485 h 9087385"/>
                <a:gd name="connsiteX14-309" fmla="*/ 508000 w 9029700"/>
                <a:gd name="connsiteY14-310" fmla="*/ 2877085 h 9087385"/>
                <a:gd name="connsiteX15-311" fmla="*/ 3556000 w 9029700"/>
                <a:gd name="connsiteY15-312" fmla="*/ 362485 h 9087385"/>
                <a:gd name="connsiteX16-313" fmla="*/ 4420076 w 9029700"/>
                <a:gd name="connsiteY16-314" fmla="*/ 31810 h 9087385"/>
                <a:gd name="connsiteX17-315" fmla="*/ 5202775 w 9029700"/>
                <a:gd name="connsiteY17-316" fmla="*/ 46859 h 9087385"/>
                <a:gd name="connsiteX18-317" fmla="*/ 6083300 w 9029700"/>
                <a:gd name="connsiteY18-318" fmla="*/ 438685 h 9087385"/>
                <a:gd name="connsiteX19-319" fmla="*/ 6400800 w 9029700"/>
                <a:gd name="connsiteY19-320" fmla="*/ 806985 h 9087385"/>
                <a:gd name="connsiteX0-321" fmla="*/ 6400800 w 9029700"/>
                <a:gd name="connsiteY0-322" fmla="*/ 806985 h 9087385"/>
                <a:gd name="connsiteX1-323" fmla="*/ 8826500 w 9029700"/>
                <a:gd name="connsiteY1-324" fmla="*/ 3791485 h 9087385"/>
                <a:gd name="connsiteX2-325" fmla="*/ 9029700 w 9029700"/>
                <a:gd name="connsiteY2-326" fmla="*/ 4528085 h 9087385"/>
                <a:gd name="connsiteX3-327" fmla="*/ 8991600 w 9029700"/>
                <a:gd name="connsiteY3-328" fmla="*/ 5366285 h 9087385"/>
                <a:gd name="connsiteX4-329" fmla="*/ 8686800 w 9029700"/>
                <a:gd name="connsiteY4-330" fmla="*/ 6039385 h 9087385"/>
                <a:gd name="connsiteX5-331" fmla="*/ 5359400 w 9029700"/>
                <a:gd name="connsiteY5-332" fmla="*/ 8795285 h 9087385"/>
                <a:gd name="connsiteX6-333" fmla="*/ 4546600 w 9029700"/>
                <a:gd name="connsiteY6-334" fmla="*/ 9087385 h 9087385"/>
                <a:gd name="connsiteX7-335" fmla="*/ 3822700 w 9029700"/>
                <a:gd name="connsiteY7-336" fmla="*/ 9074685 h 9087385"/>
                <a:gd name="connsiteX8-337" fmla="*/ 3111500 w 9029700"/>
                <a:gd name="connsiteY8-338" fmla="*/ 8757185 h 9087385"/>
                <a:gd name="connsiteX9-339" fmla="*/ 2743200 w 9029700"/>
                <a:gd name="connsiteY9-340" fmla="*/ 8465085 h 9087385"/>
                <a:gd name="connsiteX10-341" fmla="*/ 368300 w 9029700"/>
                <a:gd name="connsiteY10-342" fmla="*/ 5569485 h 9087385"/>
                <a:gd name="connsiteX11-343" fmla="*/ 63500 w 9029700"/>
                <a:gd name="connsiteY11-344" fmla="*/ 4947185 h 9087385"/>
                <a:gd name="connsiteX12-345" fmla="*/ 0 w 9029700"/>
                <a:gd name="connsiteY12-346" fmla="*/ 4426485 h 9087385"/>
                <a:gd name="connsiteX13-347" fmla="*/ 101600 w 9029700"/>
                <a:gd name="connsiteY13-348" fmla="*/ 3664485 h 9087385"/>
                <a:gd name="connsiteX14-349" fmla="*/ 508000 w 9029700"/>
                <a:gd name="connsiteY14-350" fmla="*/ 2877085 h 9087385"/>
                <a:gd name="connsiteX15-351" fmla="*/ 3556000 w 9029700"/>
                <a:gd name="connsiteY15-352" fmla="*/ 362485 h 9087385"/>
                <a:gd name="connsiteX16-353" fmla="*/ 4420076 w 9029700"/>
                <a:gd name="connsiteY16-354" fmla="*/ 31810 h 9087385"/>
                <a:gd name="connsiteX17-355" fmla="*/ 5202775 w 9029700"/>
                <a:gd name="connsiteY17-356" fmla="*/ 46859 h 9087385"/>
                <a:gd name="connsiteX18-357" fmla="*/ 6083300 w 9029700"/>
                <a:gd name="connsiteY18-358" fmla="*/ 438685 h 9087385"/>
                <a:gd name="connsiteX19-359" fmla="*/ 6400800 w 9029700"/>
                <a:gd name="connsiteY19-360" fmla="*/ 806985 h 9087385"/>
                <a:gd name="connsiteX0-361" fmla="*/ 6431850 w 9029700"/>
                <a:gd name="connsiteY0-362" fmla="*/ 786285 h 9087385"/>
                <a:gd name="connsiteX1-363" fmla="*/ 8826500 w 9029700"/>
                <a:gd name="connsiteY1-364" fmla="*/ 3791485 h 9087385"/>
                <a:gd name="connsiteX2-365" fmla="*/ 9029700 w 9029700"/>
                <a:gd name="connsiteY2-366" fmla="*/ 4528085 h 9087385"/>
                <a:gd name="connsiteX3-367" fmla="*/ 8991600 w 9029700"/>
                <a:gd name="connsiteY3-368" fmla="*/ 5366285 h 9087385"/>
                <a:gd name="connsiteX4-369" fmla="*/ 8686800 w 9029700"/>
                <a:gd name="connsiteY4-370" fmla="*/ 6039385 h 9087385"/>
                <a:gd name="connsiteX5-371" fmla="*/ 5359400 w 9029700"/>
                <a:gd name="connsiteY5-372" fmla="*/ 8795285 h 9087385"/>
                <a:gd name="connsiteX6-373" fmla="*/ 4546600 w 9029700"/>
                <a:gd name="connsiteY6-374" fmla="*/ 9087385 h 9087385"/>
                <a:gd name="connsiteX7-375" fmla="*/ 3822700 w 9029700"/>
                <a:gd name="connsiteY7-376" fmla="*/ 9074685 h 9087385"/>
                <a:gd name="connsiteX8-377" fmla="*/ 3111500 w 9029700"/>
                <a:gd name="connsiteY8-378" fmla="*/ 8757185 h 9087385"/>
                <a:gd name="connsiteX9-379" fmla="*/ 2743200 w 9029700"/>
                <a:gd name="connsiteY9-380" fmla="*/ 8465085 h 9087385"/>
                <a:gd name="connsiteX10-381" fmla="*/ 368300 w 9029700"/>
                <a:gd name="connsiteY10-382" fmla="*/ 5569485 h 9087385"/>
                <a:gd name="connsiteX11-383" fmla="*/ 63500 w 9029700"/>
                <a:gd name="connsiteY11-384" fmla="*/ 4947185 h 9087385"/>
                <a:gd name="connsiteX12-385" fmla="*/ 0 w 9029700"/>
                <a:gd name="connsiteY12-386" fmla="*/ 4426485 h 9087385"/>
                <a:gd name="connsiteX13-387" fmla="*/ 101600 w 9029700"/>
                <a:gd name="connsiteY13-388" fmla="*/ 3664485 h 9087385"/>
                <a:gd name="connsiteX14-389" fmla="*/ 508000 w 9029700"/>
                <a:gd name="connsiteY14-390" fmla="*/ 2877085 h 9087385"/>
                <a:gd name="connsiteX15-391" fmla="*/ 3556000 w 9029700"/>
                <a:gd name="connsiteY15-392" fmla="*/ 362485 h 9087385"/>
                <a:gd name="connsiteX16-393" fmla="*/ 4420076 w 9029700"/>
                <a:gd name="connsiteY16-394" fmla="*/ 31810 h 9087385"/>
                <a:gd name="connsiteX17-395" fmla="*/ 5202775 w 9029700"/>
                <a:gd name="connsiteY17-396" fmla="*/ 46859 h 9087385"/>
                <a:gd name="connsiteX18-397" fmla="*/ 6083300 w 9029700"/>
                <a:gd name="connsiteY18-398" fmla="*/ 438685 h 9087385"/>
                <a:gd name="connsiteX19-399" fmla="*/ 6431850 w 9029700"/>
                <a:gd name="connsiteY19-400" fmla="*/ 786285 h 9087385"/>
                <a:gd name="connsiteX0-401" fmla="*/ 6431850 w 9029700"/>
                <a:gd name="connsiteY0-402" fmla="*/ 786285 h 9087385"/>
                <a:gd name="connsiteX1-403" fmla="*/ 8826500 w 9029700"/>
                <a:gd name="connsiteY1-404" fmla="*/ 3791485 h 9087385"/>
                <a:gd name="connsiteX2-405" fmla="*/ 9029700 w 9029700"/>
                <a:gd name="connsiteY2-406" fmla="*/ 4528085 h 9087385"/>
                <a:gd name="connsiteX3-407" fmla="*/ 8991600 w 9029700"/>
                <a:gd name="connsiteY3-408" fmla="*/ 5366285 h 9087385"/>
                <a:gd name="connsiteX4-409" fmla="*/ 8686800 w 9029700"/>
                <a:gd name="connsiteY4-410" fmla="*/ 6039385 h 9087385"/>
                <a:gd name="connsiteX5-411" fmla="*/ 5359400 w 9029700"/>
                <a:gd name="connsiteY5-412" fmla="*/ 8795285 h 9087385"/>
                <a:gd name="connsiteX6-413" fmla="*/ 4546600 w 9029700"/>
                <a:gd name="connsiteY6-414" fmla="*/ 9087385 h 9087385"/>
                <a:gd name="connsiteX7-415" fmla="*/ 3822700 w 9029700"/>
                <a:gd name="connsiteY7-416" fmla="*/ 9074685 h 9087385"/>
                <a:gd name="connsiteX8-417" fmla="*/ 3111500 w 9029700"/>
                <a:gd name="connsiteY8-418" fmla="*/ 8757185 h 9087385"/>
                <a:gd name="connsiteX9-419" fmla="*/ 2743200 w 9029700"/>
                <a:gd name="connsiteY9-420" fmla="*/ 8465085 h 9087385"/>
                <a:gd name="connsiteX10-421" fmla="*/ 368300 w 9029700"/>
                <a:gd name="connsiteY10-422" fmla="*/ 5569485 h 9087385"/>
                <a:gd name="connsiteX11-423" fmla="*/ 63500 w 9029700"/>
                <a:gd name="connsiteY11-424" fmla="*/ 4947185 h 9087385"/>
                <a:gd name="connsiteX12-425" fmla="*/ 0 w 9029700"/>
                <a:gd name="connsiteY12-426" fmla="*/ 4426485 h 9087385"/>
                <a:gd name="connsiteX13-427" fmla="*/ 101600 w 9029700"/>
                <a:gd name="connsiteY13-428" fmla="*/ 3664485 h 9087385"/>
                <a:gd name="connsiteX14-429" fmla="*/ 508000 w 9029700"/>
                <a:gd name="connsiteY14-430" fmla="*/ 2877085 h 9087385"/>
                <a:gd name="connsiteX15-431" fmla="*/ 3556000 w 9029700"/>
                <a:gd name="connsiteY15-432" fmla="*/ 362485 h 9087385"/>
                <a:gd name="connsiteX16-433" fmla="*/ 4420076 w 9029700"/>
                <a:gd name="connsiteY16-434" fmla="*/ 31810 h 9087385"/>
                <a:gd name="connsiteX17-435" fmla="*/ 5202775 w 9029700"/>
                <a:gd name="connsiteY17-436" fmla="*/ 46859 h 9087385"/>
                <a:gd name="connsiteX18-437" fmla="*/ 6083300 w 9029700"/>
                <a:gd name="connsiteY18-438" fmla="*/ 438685 h 9087385"/>
                <a:gd name="connsiteX19-439" fmla="*/ 6431850 w 9029700"/>
                <a:gd name="connsiteY19-440" fmla="*/ 786285 h 9087385"/>
                <a:gd name="connsiteX0-441" fmla="*/ 6431850 w 9029700"/>
                <a:gd name="connsiteY0-442" fmla="*/ 786285 h 9087385"/>
                <a:gd name="connsiteX1-443" fmla="*/ 8826500 w 9029700"/>
                <a:gd name="connsiteY1-444" fmla="*/ 3791485 h 9087385"/>
                <a:gd name="connsiteX2-445" fmla="*/ 9029700 w 9029700"/>
                <a:gd name="connsiteY2-446" fmla="*/ 4528085 h 9087385"/>
                <a:gd name="connsiteX3-447" fmla="*/ 8991600 w 9029700"/>
                <a:gd name="connsiteY3-448" fmla="*/ 5366285 h 9087385"/>
                <a:gd name="connsiteX4-449" fmla="*/ 8686800 w 9029700"/>
                <a:gd name="connsiteY4-450" fmla="*/ 6039385 h 9087385"/>
                <a:gd name="connsiteX5-451" fmla="*/ 5359400 w 9029700"/>
                <a:gd name="connsiteY5-452" fmla="*/ 8795285 h 9087385"/>
                <a:gd name="connsiteX6-453" fmla="*/ 4546600 w 9029700"/>
                <a:gd name="connsiteY6-454" fmla="*/ 9087385 h 9087385"/>
                <a:gd name="connsiteX7-455" fmla="*/ 3822700 w 9029700"/>
                <a:gd name="connsiteY7-456" fmla="*/ 9074685 h 9087385"/>
                <a:gd name="connsiteX8-457" fmla="*/ 3111500 w 9029700"/>
                <a:gd name="connsiteY8-458" fmla="*/ 8757185 h 9087385"/>
                <a:gd name="connsiteX9-459" fmla="*/ 2743200 w 9029700"/>
                <a:gd name="connsiteY9-460" fmla="*/ 8465085 h 9087385"/>
                <a:gd name="connsiteX10-461" fmla="*/ 368300 w 9029700"/>
                <a:gd name="connsiteY10-462" fmla="*/ 5569485 h 9087385"/>
                <a:gd name="connsiteX11-463" fmla="*/ 63500 w 9029700"/>
                <a:gd name="connsiteY11-464" fmla="*/ 4947185 h 9087385"/>
                <a:gd name="connsiteX12-465" fmla="*/ 0 w 9029700"/>
                <a:gd name="connsiteY12-466" fmla="*/ 4426485 h 9087385"/>
                <a:gd name="connsiteX13-467" fmla="*/ 101600 w 9029700"/>
                <a:gd name="connsiteY13-468" fmla="*/ 3664485 h 9087385"/>
                <a:gd name="connsiteX14-469" fmla="*/ 508000 w 9029700"/>
                <a:gd name="connsiteY14-470" fmla="*/ 2877085 h 9087385"/>
                <a:gd name="connsiteX15-471" fmla="*/ 3556000 w 9029700"/>
                <a:gd name="connsiteY15-472" fmla="*/ 362485 h 9087385"/>
                <a:gd name="connsiteX16-473" fmla="*/ 4420076 w 9029700"/>
                <a:gd name="connsiteY16-474" fmla="*/ 31810 h 9087385"/>
                <a:gd name="connsiteX17-475" fmla="*/ 5202775 w 9029700"/>
                <a:gd name="connsiteY17-476" fmla="*/ 46859 h 9087385"/>
                <a:gd name="connsiteX18-477" fmla="*/ 6083300 w 9029700"/>
                <a:gd name="connsiteY18-478" fmla="*/ 438685 h 9087385"/>
                <a:gd name="connsiteX19-479" fmla="*/ 6431850 w 9029700"/>
                <a:gd name="connsiteY19-480" fmla="*/ 786285 h 9087385"/>
                <a:gd name="connsiteX0-481" fmla="*/ 6431850 w 9029700"/>
                <a:gd name="connsiteY0-482" fmla="*/ 786285 h 9087385"/>
                <a:gd name="connsiteX1-483" fmla="*/ 8826500 w 9029700"/>
                <a:gd name="connsiteY1-484" fmla="*/ 3791485 h 9087385"/>
                <a:gd name="connsiteX2-485" fmla="*/ 9029700 w 9029700"/>
                <a:gd name="connsiteY2-486" fmla="*/ 4528085 h 9087385"/>
                <a:gd name="connsiteX3-487" fmla="*/ 8991600 w 9029700"/>
                <a:gd name="connsiteY3-488" fmla="*/ 5366285 h 9087385"/>
                <a:gd name="connsiteX4-489" fmla="*/ 8686800 w 9029700"/>
                <a:gd name="connsiteY4-490" fmla="*/ 6039385 h 9087385"/>
                <a:gd name="connsiteX5-491" fmla="*/ 5359400 w 9029700"/>
                <a:gd name="connsiteY5-492" fmla="*/ 8795285 h 9087385"/>
                <a:gd name="connsiteX6-493" fmla="*/ 4546600 w 9029700"/>
                <a:gd name="connsiteY6-494" fmla="*/ 9087385 h 9087385"/>
                <a:gd name="connsiteX7-495" fmla="*/ 3822700 w 9029700"/>
                <a:gd name="connsiteY7-496" fmla="*/ 9074685 h 9087385"/>
                <a:gd name="connsiteX8-497" fmla="*/ 3111500 w 9029700"/>
                <a:gd name="connsiteY8-498" fmla="*/ 8757185 h 9087385"/>
                <a:gd name="connsiteX9-499" fmla="*/ 2743200 w 9029700"/>
                <a:gd name="connsiteY9-500" fmla="*/ 8465085 h 9087385"/>
                <a:gd name="connsiteX10-501" fmla="*/ 368300 w 9029700"/>
                <a:gd name="connsiteY10-502" fmla="*/ 5569485 h 9087385"/>
                <a:gd name="connsiteX11-503" fmla="*/ 63500 w 9029700"/>
                <a:gd name="connsiteY11-504" fmla="*/ 4947185 h 9087385"/>
                <a:gd name="connsiteX12-505" fmla="*/ 0 w 9029700"/>
                <a:gd name="connsiteY12-506" fmla="*/ 4426485 h 9087385"/>
                <a:gd name="connsiteX13-507" fmla="*/ 101600 w 9029700"/>
                <a:gd name="connsiteY13-508" fmla="*/ 3664485 h 9087385"/>
                <a:gd name="connsiteX14-509" fmla="*/ 508000 w 9029700"/>
                <a:gd name="connsiteY14-510" fmla="*/ 2877085 h 9087385"/>
                <a:gd name="connsiteX15-511" fmla="*/ 3556000 w 9029700"/>
                <a:gd name="connsiteY15-512" fmla="*/ 362485 h 9087385"/>
                <a:gd name="connsiteX16-513" fmla="*/ 4420076 w 9029700"/>
                <a:gd name="connsiteY16-514" fmla="*/ 31810 h 9087385"/>
                <a:gd name="connsiteX17-515" fmla="*/ 5202775 w 9029700"/>
                <a:gd name="connsiteY17-516" fmla="*/ 46859 h 9087385"/>
                <a:gd name="connsiteX18-517" fmla="*/ 6083300 w 9029700"/>
                <a:gd name="connsiteY18-518" fmla="*/ 438685 h 9087385"/>
                <a:gd name="connsiteX19-519" fmla="*/ 6431850 w 9029700"/>
                <a:gd name="connsiteY19-520" fmla="*/ 786285 h 9087385"/>
                <a:gd name="connsiteX0-521" fmla="*/ 6431850 w 9029700"/>
                <a:gd name="connsiteY0-522" fmla="*/ 786285 h 9087385"/>
                <a:gd name="connsiteX1-523" fmla="*/ 8826500 w 9029700"/>
                <a:gd name="connsiteY1-524" fmla="*/ 3791485 h 9087385"/>
                <a:gd name="connsiteX2-525" fmla="*/ 9029700 w 9029700"/>
                <a:gd name="connsiteY2-526" fmla="*/ 4528085 h 9087385"/>
                <a:gd name="connsiteX3-527" fmla="*/ 8991600 w 9029700"/>
                <a:gd name="connsiteY3-528" fmla="*/ 5366285 h 9087385"/>
                <a:gd name="connsiteX4-529" fmla="*/ 8686800 w 9029700"/>
                <a:gd name="connsiteY4-530" fmla="*/ 6039385 h 9087385"/>
                <a:gd name="connsiteX5-531" fmla="*/ 5359400 w 9029700"/>
                <a:gd name="connsiteY5-532" fmla="*/ 8795285 h 9087385"/>
                <a:gd name="connsiteX6-533" fmla="*/ 4546600 w 9029700"/>
                <a:gd name="connsiteY6-534" fmla="*/ 9087385 h 9087385"/>
                <a:gd name="connsiteX7-535" fmla="*/ 3822700 w 9029700"/>
                <a:gd name="connsiteY7-536" fmla="*/ 9074685 h 9087385"/>
                <a:gd name="connsiteX8-537" fmla="*/ 3111500 w 9029700"/>
                <a:gd name="connsiteY8-538" fmla="*/ 8757185 h 9087385"/>
                <a:gd name="connsiteX9-539" fmla="*/ 2743200 w 9029700"/>
                <a:gd name="connsiteY9-540" fmla="*/ 8465085 h 9087385"/>
                <a:gd name="connsiteX10-541" fmla="*/ 368300 w 9029700"/>
                <a:gd name="connsiteY10-542" fmla="*/ 5569485 h 9087385"/>
                <a:gd name="connsiteX11-543" fmla="*/ 63500 w 9029700"/>
                <a:gd name="connsiteY11-544" fmla="*/ 4947185 h 9087385"/>
                <a:gd name="connsiteX12-545" fmla="*/ 0 w 9029700"/>
                <a:gd name="connsiteY12-546" fmla="*/ 4426485 h 9087385"/>
                <a:gd name="connsiteX13-547" fmla="*/ 101600 w 9029700"/>
                <a:gd name="connsiteY13-548" fmla="*/ 3664485 h 9087385"/>
                <a:gd name="connsiteX14-549" fmla="*/ 508000 w 9029700"/>
                <a:gd name="connsiteY14-550" fmla="*/ 2877085 h 9087385"/>
                <a:gd name="connsiteX15-551" fmla="*/ 3556000 w 9029700"/>
                <a:gd name="connsiteY15-552" fmla="*/ 362485 h 9087385"/>
                <a:gd name="connsiteX16-553" fmla="*/ 4420076 w 9029700"/>
                <a:gd name="connsiteY16-554" fmla="*/ 31810 h 9087385"/>
                <a:gd name="connsiteX17-555" fmla="*/ 5202775 w 9029700"/>
                <a:gd name="connsiteY17-556" fmla="*/ 46859 h 9087385"/>
                <a:gd name="connsiteX18-557" fmla="*/ 6083300 w 9029700"/>
                <a:gd name="connsiteY18-558" fmla="*/ 438685 h 9087385"/>
                <a:gd name="connsiteX19-559" fmla="*/ 6431850 w 9029700"/>
                <a:gd name="connsiteY19-560" fmla="*/ 786285 h 9087385"/>
                <a:gd name="connsiteX0-561" fmla="*/ 6431850 w 9029700"/>
                <a:gd name="connsiteY0-562" fmla="*/ 786285 h 9087385"/>
                <a:gd name="connsiteX1-563" fmla="*/ 8795451 w 9029700"/>
                <a:gd name="connsiteY1-564" fmla="*/ 3796660 h 9087385"/>
                <a:gd name="connsiteX2-565" fmla="*/ 9029700 w 9029700"/>
                <a:gd name="connsiteY2-566" fmla="*/ 4528085 h 9087385"/>
                <a:gd name="connsiteX3-567" fmla="*/ 8991600 w 9029700"/>
                <a:gd name="connsiteY3-568" fmla="*/ 5366285 h 9087385"/>
                <a:gd name="connsiteX4-569" fmla="*/ 8686800 w 9029700"/>
                <a:gd name="connsiteY4-570" fmla="*/ 6039385 h 9087385"/>
                <a:gd name="connsiteX5-571" fmla="*/ 5359400 w 9029700"/>
                <a:gd name="connsiteY5-572" fmla="*/ 8795285 h 9087385"/>
                <a:gd name="connsiteX6-573" fmla="*/ 4546600 w 9029700"/>
                <a:gd name="connsiteY6-574" fmla="*/ 9087385 h 9087385"/>
                <a:gd name="connsiteX7-575" fmla="*/ 3822700 w 9029700"/>
                <a:gd name="connsiteY7-576" fmla="*/ 9074685 h 9087385"/>
                <a:gd name="connsiteX8-577" fmla="*/ 3111500 w 9029700"/>
                <a:gd name="connsiteY8-578" fmla="*/ 8757185 h 9087385"/>
                <a:gd name="connsiteX9-579" fmla="*/ 2743200 w 9029700"/>
                <a:gd name="connsiteY9-580" fmla="*/ 8465085 h 9087385"/>
                <a:gd name="connsiteX10-581" fmla="*/ 368300 w 9029700"/>
                <a:gd name="connsiteY10-582" fmla="*/ 5569485 h 9087385"/>
                <a:gd name="connsiteX11-583" fmla="*/ 63500 w 9029700"/>
                <a:gd name="connsiteY11-584" fmla="*/ 4947185 h 9087385"/>
                <a:gd name="connsiteX12-585" fmla="*/ 0 w 9029700"/>
                <a:gd name="connsiteY12-586" fmla="*/ 4426485 h 9087385"/>
                <a:gd name="connsiteX13-587" fmla="*/ 101600 w 9029700"/>
                <a:gd name="connsiteY13-588" fmla="*/ 3664485 h 9087385"/>
                <a:gd name="connsiteX14-589" fmla="*/ 508000 w 9029700"/>
                <a:gd name="connsiteY14-590" fmla="*/ 2877085 h 9087385"/>
                <a:gd name="connsiteX15-591" fmla="*/ 3556000 w 9029700"/>
                <a:gd name="connsiteY15-592" fmla="*/ 362485 h 9087385"/>
                <a:gd name="connsiteX16-593" fmla="*/ 4420076 w 9029700"/>
                <a:gd name="connsiteY16-594" fmla="*/ 31810 h 9087385"/>
                <a:gd name="connsiteX17-595" fmla="*/ 5202775 w 9029700"/>
                <a:gd name="connsiteY17-596" fmla="*/ 46859 h 9087385"/>
                <a:gd name="connsiteX18-597" fmla="*/ 6083300 w 9029700"/>
                <a:gd name="connsiteY18-598" fmla="*/ 438685 h 9087385"/>
                <a:gd name="connsiteX19-599" fmla="*/ 6431850 w 9029700"/>
                <a:gd name="connsiteY19-600" fmla="*/ 786285 h 9087385"/>
                <a:gd name="connsiteX0-601" fmla="*/ 6431850 w 9029700"/>
                <a:gd name="connsiteY0-602" fmla="*/ 786285 h 9087385"/>
                <a:gd name="connsiteX1-603" fmla="*/ 8795451 w 9029700"/>
                <a:gd name="connsiteY1-604" fmla="*/ 3796660 h 9087385"/>
                <a:gd name="connsiteX2-605" fmla="*/ 9029700 w 9029700"/>
                <a:gd name="connsiteY2-606" fmla="*/ 4528085 h 9087385"/>
                <a:gd name="connsiteX3-607" fmla="*/ 8991600 w 9029700"/>
                <a:gd name="connsiteY3-608" fmla="*/ 5366285 h 9087385"/>
                <a:gd name="connsiteX4-609" fmla="*/ 8686800 w 9029700"/>
                <a:gd name="connsiteY4-610" fmla="*/ 6039385 h 9087385"/>
                <a:gd name="connsiteX5-611" fmla="*/ 5359400 w 9029700"/>
                <a:gd name="connsiteY5-612" fmla="*/ 8795285 h 9087385"/>
                <a:gd name="connsiteX6-613" fmla="*/ 4546600 w 9029700"/>
                <a:gd name="connsiteY6-614" fmla="*/ 9087385 h 9087385"/>
                <a:gd name="connsiteX7-615" fmla="*/ 3822700 w 9029700"/>
                <a:gd name="connsiteY7-616" fmla="*/ 9074685 h 9087385"/>
                <a:gd name="connsiteX8-617" fmla="*/ 3111500 w 9029700"/>
                <a:gd name="connsiteY8-618" fmla="*/ 8757185 h 9087385"/>
                <a:gd name="connsiteX9-619" fmla="*/ 2743200 w 9029700"/>
                <a:gd name="connsiteY9-620" fmla="*/ 8465085 h 9087385"/>
                <a:gd name="connsiteX10-621" fmla="*/ 368300 w 9029700"/>
                <a:gd name="connsiteY10-622" fmla="*/ 5569485 h 9087385"/>
                <a:gd name="connsiteX11-623" fmla="*/ 63500 w 9029700"/>
                <a:gd name="connsiteY11-624" fmla="*/ 4947185 h 9087385"/>
                <a:gd name="connsiteX12-625" fmla="*/ 0 w 9029700"/>
                <a:gd name="connsiteY12-626" fmla="*/ 4426485 h 9087385"/>
                <a:gd name="connsiteX13-627" fmla="*/ 101600 w 9029700"/>
                <a:gd name="connsiteY13-628" fmla="*/ 3664485 h 9087385"/>
                <a:gd name="connsiteX14-629" fmla="*/ 508000 w 9029700"/>
                <a:gd name="connsiteY14-630" fmla="*/ 2877085 h 9087385"/>
                <a:gd name="connsiteX15-631" fmla="*/ 3556000 w 9029700"/>
                <a:gd name="connsiteY15-632" fmla="*/ 362485 h 9087385"/>
                <a:gd name="connsiteX16-633" fmla="*/ 4420076 w 9029700"/>
                <a:gd name="connsiteY16-634" fmla="*/ 31810 h 9087385"/>
                <a:gd name="connsiteX17-635" fmla="*/ 5202775 w 9029700"/>
                <a:gd name="connsiteY17-636" fmla="*/ 46859 h 9087385"/>
                <a:gd name="connsiteX18-637" fmla="*/ 6083300 w 9029700"/>
                <a:gd name="connsiteY18-638" fmla="*/ 438685 h 9087385"/>
                <a:gd name="connsiteX19-639" fmla="*/ 6431850 w 9029700"/>
                <a:gd name="connsiteY19-640" fmla="*/ 786285 h 9087385"/>
                <a:gd name="connsiteX0-641" fmla="*/ 6431850 w 9029700"/>
                <a:gd name="connsiteY0-642" fmla="*/ 786285 h 9087385"/>
                <a:gd name="connsiteX1-643" fmla="*/ 8805801 w 9029700"/>
                <a:gd name="connsiteY1-644" fmla="*/ 3791485 h 9087385"/>
                <a:gd name="connsiteX2-645" fmla="*/ 9029700 w 9029700"/>
                <a:gd name="connsiteY2-646" fmla="*/ 4528085 h 9087385"/>
                <a:gd name="connsiteX3-647" fmla="*/ 8991600 w 9029700"/>
                <a:gd name="connsiteY3-648" fmla="*/ 5366285 h 9087385"/>
                <a:gd name="connsiteX4-649" fmla="*/ 8686800 w 9029700"/>
                <a:gd name="connsiteY4-650" fmla="*/ 6039385 h 9087385"/>
                <a:gd name="connsiteX5-651" fmla="*/ 5359400 w 9029700"/>
                <a:gd name="connsiteY5-652" fmla="*/ 8795285 h 9087385"/>
                <a:gd name="connsiteX6-653" fmla="*/ 4546600 w 9029700"/>
                <a:gd name="connsiteY6-654" fmla="*/ 9087385 h 9087385"/>
                <a:gd name="connsiteX7-655" fmla="*/ 3822700 w 9029700"/>
                <a:gd name="connsiteY7-656" fmla="*/ 9074685 h 9087385"/>
                <a:gd name="connsiteX8-657" fmla="*/ 3111500 w 9029700"/>
                <a:gd name="connsiteY8-658" fmla="*/ 8757185 h 9087385"/>
                <a:gd name="connsiteX9-659" fmla="*/ 2743200 w 9029700"/>
                <a:gd name="connsiteY9-660" fmla="*/ 8465085 h 9087385"/>
                <a:gd name="connsiteX10-661" fmla="*/ 368300 w 9029700"/>
                <a:gd name="connsiteY10-662" fmla="*/ 5569485 h 9087385"/>
                <a:gd name="connsiteX11-663" fmla="*/ 63500 w 9029700"/>
                <a:gd name="connsiteY11-664" fmla="*/ 4947185 h 9087385"/>
                <a:gd name="connsiteX12-665" fmla="*/ 0 w 9029700"/>
                <a:gd name="connsiteY12-666" fmla="*/ 4426485 h 9087385"/>
                <a:gd name="connsiteX13-667" fmla="*/ 101600 w 9029700"/>
                <a:gd name="connsiteY13-668" fmla="*/ 3664485 h 9087385"/>
                <a:gd name="connsiteX14-669" fmla="*/ 508000 w 9029700"/>
                <a:gd name="connsiteY14-670" fmla="*/ 2877085 h 9087385"/>
                <a:gd name="connsiteX15-671" fmla="*/ 3556000 w 9029700"/>
                <a:gd name="connsiteY15-672" fmla="*/ 362485 h 9087385"/>
                <a:gd name="connsiteX16-673" fmla="*/ 4420076 w 9029700"/>
                <a:gd name="connsiteY16-674" fmla="*/ 31810 h 9087385"/>
                <a:gd name="connsiteX17-675" fmla="*/ 5202775 w 9029700"/>
                <a:gd name="connsiteY17-676" fmla="*/ 46859 h 9087385"/>
                <a:gd name="connsiteX18-677" fmla="*/ 6083300 w 9029700"/>
                <a:gd name="connsiteY18-678" fmla="*/ 438685 h 9087385"/>
                <a:gd name="connsiteX19-679" fmla="*/ 6431850 w 9029700"/>
                <a:gd name="connsiteY19-680" fmla="*/ 786285 h 9087385"/>
                <a:gd name="connsiteX0-681" fmla="*/ 6431850 w 9029700"/>
                <a:gd name="connsiteY0-682" fmla="*/ 786285 h 9087385"/>
                <a:gd name="connsiteX1-683" fmla="*/ 8805801 w 9029700"/>
                <a:gd name="connsiteY1-684" fmla="*/ 3791485 h 9087385"/>
                <a:gd name="connsiteX2-685" fmla="*/ 9029700 w 9029700"/>
                <a:gd name="connsiteY2-686" fmla="*/ 4528085 h 9087385"/>
                <a:gd name="connsiteX3-687" fmla="*/ 8991600 w 9029700"/>
                <a:gd name="connsiteY3-688" fmla="*/ 5366285 h 9087385"/>
                <a:gd name="connsiteX4-689" fmla="*/ 8686800 w 9029700"/>
                <a:gd name="connsiteY4-690" fmla="*/ 6039385 h 9087385"/>
                <a:gd name="connsiteX5-691" fmla="*/ 5359400 w 9029700"/>
                <a:gd name="connsiteY5-692" fmla="*/ 8795285 h 9087385"/>
                <a:gd name="connsiteX6-693" fmla="*/ 4546600 w 9029700"/>
                <a:gd name="connsiteY6-694" fmla="*/ 9087385 h 9087385"/>
                <a:gd name="connsiteX7-695" fmla="*/ 3822700 w 9029700"/>
                <a:gd name="connsiteY7-696" fmla="*/ 9074685 h 9087385"/>
                <a:gd name="connsiteX8-697" fmla="*/ 3111500 w 9029700"/>
                <a:gd name="connsiteY8-698" fmla="*/ 8757185 h 9087385"/>
                <a:gd name="connsiteX9-699" fmla="*/ 2743200 w 9029700"/>
                <a:gd name="connsiteY9-700" fmla="*/ 8465085 h 9087385"/>
                <a:gd name="connsiteX10-701" fmla="*/ 368300 w 9029700"/>
                <a:gd name="connsiteY10-702" fmla="*/ 5569485 h 9087385"/>
                <a:gd name="connsiteX11-703" fmla="*/ 63500 w 9029700"/>
                <a:gd name="connsiteY11-704" fmla="*/ 4947185 h 9087385"/>
                <a:gd name="connsiteX12-705" fmla="*/ 0 w 9029700"/>
                <a:gd name="connsiteY12-706" fmla="*/ 4426485 h 9087385"/>
                <a:gd name="connsiteX13-707" fmla="*/ 101600 w 9029700"/>
                <a:gd name="connsiteY13-708" fmla="*/ 3664485 h 9087385"/>
                <a:gd name="connsiteX14-709" fmla="*/ 508000 w 9029700"/>
                <a:gd name="connsiteY14-710" fmla="*/ 2877085 h 9087385"/>
                <a:gd name="connsiteX15-711" fmla="*/ 3556000 w 9029700"/>
                <a:gd name="connsiteY15-712" fmla="*/ 362485 h 9087385"/>
                <a:gd name="connsiteX16-713" fmla="*/ 4420076 w 9029700"/>
                <a:gd name="connsiteY16-714" fmla="*/ 31810 h 9087385"/>
                <a:gd name="connsiteX17-715" fmla="*/ 5202775 w 9029700"/>
                <a:gd name="connsiteY17-716" fmla="*/ 46859 h 9087385"/>
                <a:gd name="connsiteX18-717" fmla="*/ 6083300 w 9029700"/>
                <a:gd name="connsiteY18-718" fmla="*/ 438685 h 9087385"/>
                <a:gd name="connsiteX19-719" fmla="*/ 6431850 w 9029700"/>
                <a:gd name="connsiteY19-720" fmla="*/ 786285 h 9087385"/>
                <a:gd name="connsiteX0-721" fmla="*/ 6431850 w 9029700"/>
                <a:gd name="connsiteY0-722" fmla="*/ 786285 h 9087385"/>
                <a:gd name="connsiteX1-723" fmla="*/ 8805801 w 9029700"/>
                <a:gd name="connsiteY1-724" fmla="*/ 3791485 h 9087385"/>
                <a:gd name="connsiteX2-725" fmla="*/ 9029700 w 9029700"/>
                <a:gd name="connsiteY2-726" fmla="*/ 4528085 h 9087385"/>
                <a:gd name="connsiteX3-727" fmla="*/ 8991600 w 9029700"/>
                <a:gd name="connsiteY3-728" fmla="*/ 5366285 h 9087385"/>
                <a:gd name="connsiteX4-729" fmla="*/ 8686800 w 9029700"/>
                <a:gd name="connsiteY4-730" fmla="*/ 6039385 h 9087385"/>
                <a:gd name="connsiteX5-731" fmla="*/ 5359400 w 9029700"/>
                <a:gd name="connsiteY5-732" fmla="*/ 8795285 h 9087385"/>
                <a:gd name="connsiteX6-733" fmla="*/ 4546600 w 9029700"/>
                <a:gd name="connsiteY6-734" fmla="*/ 9087385 h 9087385"/>
                <a:gd name="connsiteX7-735" fmla="*/ 3822700 w 9029700"/>
                <a:gd name="connsiteY7-736" fmla="*/ 9074685 h 9087385"/>
                <a:gd name="connsiteX8-737" fmla="*/ 3111500 w 9029700"/>
                <a:gd name="connsiteY8-738" fmla="*/ 8757185 h 9087385"/>
                <a:gd name="connsiteX9-739" fmla="*/ 2743200 w 9029700"/>
                <a:gd name="connsiteY9-740" fmla="*/ 8465085 h 9087385"/>
                <a:gd name="connsiteX10-741" fmla="*/ 368300 w 9029700"/>
                <a:gd name="connsiteY10-742" fmla="*/ 5569485 h 9087385"/>
                <a:gd name="connsiteX11-743" fmla="*/ 63500 w 9029700"/>
                <a:gd name="connsiteY11-744" fmla="*/ 4947185 h 9087385"/>
                <a:gd name="connsiteX12-745" fmla="*/ 0 w 9029700"/>
                <a:gd name="connsiteY12-746" fmla="*/ 4426485 h 9087385"/>
                <a:gd name="connsiteX13-747" fmla="*/ 101600 w 9029700"/>
                <a:gd name="connsiteY13-748" fmla="*/ 3664485 h 9087385"/>
                <a:gd name="connsiteX14-749" fmla="*/ 508000 w 9029700"/>
                <a:gd name="connsiteY14-750" fmla="*/ 2877085 h 9087385"/>
                <a:gd name="connsiteX15-751" fmla="*/ 3556000 w 9029700"/>
                <a:gd name="connsiteY15-752" fmla="*/ 362485 h 9087385"/>
                <a:gd name="connsiteX16-753" fmla="*/ 4420076 w 9029700"/>
                <a:gd name="connsiteY16-754" fmla="*/ 31810 h 9087385"/>
                <a:gd name="connsiteX17-755" fmla="*/ 5202775 w 9029700"/>
                <a:gd name="connsiteY17-756" fmla="*/ 46859 h 9087385"/>
                <a:gd name="connsiteX18-757" fmla="*/ 6083300 w 9029700"/>
                <a:gd name="connsiteY18-758" fmla="*/ 438685 h 9087385"/>
                <a:gd name="connsiteX19-759" fmla="*/ 6431850 w 9029700"/>
                <a:gd name="connsiteY19-760" fmla="*/ 786285 h 9087385"/>
                <a:gd name="connsiteX0-761" fmla="*/ 6431850 w 9050747"/>
                <a:gd name="connsiteY0-762" fmla="*/ 786285 h 9087385"/>
                <a:gd name="connsiteX1-763" fmla="*/ 8805801 w 9050747"/>
                <a:gd name="connsiteY1-764" fmla="*/ 3791485 h 9087385"/>
                <a:gd name="connsiteX2-765" fmla="*/ 9029700 w 9050747"/>
                <a:gd name="connsiteY2-766" fmla="*/ 4528085 h 9087385"/>
                <a:gd name="connsiteX3-767" fmla="*/ 8991600 w 9050747"/>
                <a:gd name="connsiteY3-768" fmla="*/ 5366285 h 9087385"/>
                <a:gd name="connsiteX4-769" fmla="*/ 8686800 w 9050747"/>
                <a:gd name="connsiteY4-770" fmla="*/ 6039385 h 9087385"/>
                <a:gd name="connsiteX5-771" fmla="*/ 5359400 w 9050747"/>
                <a:gd name="connsiteY5-772" fmla="*/ 8795285 h 9087385"/>
                <a:gd name="connsiteX6-773" fmla="*/ 4546600 w 9050747"/>
                <a:gd name="connsiteY6-774" fmla="*/ 9087385 h 9087385"/>
                <a:gd name="connsiteX7-775" fmla="*/ 3822700 w 9050747"/>
                <a:gd name="connsiteY7-776" fmla="*/ 9074685 h 9087385"/>
                <a:gd name="connsiteX8-777" fmla="*/ 3111500 w 9050747"/>
                <a:gd name="connsiteY8-778" fmla="*/ 8757185 h 9087385"/>
                <a:gd name="connsiteX9-779" fmla="*/ 2743200 w 9050747"/>
                <a:gd name="connsiteY9-780" fmla="*/ 8465085 h 9087385"/>
                <a:gd name="connsiteX10-781" fmla="*/ 368300 w 9050747"/>
                <a:gd name="connsiteY10-782" fmla="*/ 5569485 h 9087385"/>
                <a:gd name="connsiteX11-783" fmla="*/ 63500 w 9050747"/>
                <a:gd name="connsiteY11-784" fmla="*/ 4947185 h 9087385"/>
                <a:gd name="connsiteX12-785" fmla="*/ 0 w 9050747"/>
                <a:gd name="connsiteY12-786" fmla="*/ 4426485 h 9087385"/>
                <a:gd name="connsiteX13-787" fmla="*/ 101600 w 9050747"/>
                <a:gd name="connsiteY13-788" fmla="*/ 3664485 h 9087385"/>
                <a:gd name="connsiteX14-789" fmla="*/ 508000 w 9050747"/>
                <a:gd name="connsiteY14-790" fmla="*/ 2877085 h 9087385"/>
                <a:gd name="connsiteX15-791" fmla="*/ 3556000 w 9050747"/>
                <a:gd name="connsiteY15-792" fmla="*/ 362485 h 9087385"/>
                <a:gd name="connsiteX16-793" fmla="*/ 4420076 w 9050747"/>
                <a:gd name="connsiteY16-794" fmla="*/ 31810 h 9087385"/>
                <a:gd name="connsiteX17-795" fmla="*/ 5202775 w 9050747"/>
                <a:gd name="connsiteY17-796" fmla="*/ 46859 h 9087385"/>
                <a:gd name="connsiteX18-797" fmla="*/ 6083300 w 9050747"/>
                <a:gd name="connsiteY18-798" fmla="*/ 438685 h 9087385"/>
                <a:gd name="connsiteX19-799" fmla="*/ 6431850 w 9050747"/>
                <a:gd name="connsiteY19-800" fmla="*/ 786285 h 9087385"/>
                <a:gd name="connsiteX0-801" fmla="*/ 6431850 w 9046141"/>
                <a:gd name="connsiteY0-802" fmla="*/ 786285 h 9087385"/>
                <a:gd name="connsiteX1-803" fmla="*/ 8805801 w 9046141"/>
                <a:gd name="connsiteY1-804" fmla="*/ 3791485 h 9087385"/>
                <a:gd name="connsiteX2-805" fmla="*/ 9029700 w 9046141"/>
                <a:gd name="connsiteY2-806" fmla="*/ 4528085 h 9087385"/>
                <a:gd name="connsiteX3-807" fmla="*/ 8955375 w 9046141"/>
                <a:gd name="connsiteY3-808" fmla="*/ 5361110 h 9087385"/>
                <a:gd name="connsiteX4-809" fmla="*/ 8686800 w 9046141"/>
                <a:gd name="connsiteY4-810" fmla="*/ 6039385 h 9087385"/>
                <a:gd name="connsiteX5-811" fmla="*/ 5359400 w 9046141"/>
                <a:gd name="connsiteY5-812" fmla="*/ 8795285 h 9087385"/>
                <a:gd name="connsiteX6-813" fmla="*/ 4546600 w 9046141"/>
                <a:gd name="connsiteY6-814" fmla="*/ 9087385 h 9087385"/>
                <a:gd name="connsiteX7-815" fmla="*/ 3822700 w 9046141"/>
                <a:gd name="connsiteY7-816" fmla="*/ 9074685 h 9087385"/>
                <a:gd name="connsiteX8-817" fmla="*/ 3111500 w 9046141"/>
                <a:gd name="connsiteY8-818" fmla="*/ 8757185 h 9087385"/>
                <a:gd name="connsiteX9-819" fmla="*/ 2743200 w 9046141"/>
                <a:gd name="connsiteY9-820" fmla="*/ 8465085 h 9087385"/>
                <a:gd name="connsiteX10-821" fmla="*/ 368300 w 9046141"/>
                <a:gd name="connsiteY10-822" fmla="*/ 5569485 h 9087385"/>
                <a:gd name="connsiteX11-823" fmla="*/ 63500 w 9046141"/>
                <a:gd name="connsiteY11-824" fmla="*/ 4947185 h 9087385"/>
                <a:gd name="connsiteX12-825" fmla="*/ 0 w 9046141"/>
                <a:gd name="connsiteY12-826" fmla="*/ 4426485 h 9087385"/>
                <a:gd name="connsiteX13-827" fmla="*/ 101600 w 9046141"/>
                <a:gd name="connsiteY13-828" fmla="*/ 3664485 h 9087385"/>
                <a:gd name="connsiteX14-829" fmla="*/ 508000 w 9046141"/>
                <a:gd name="connsiteY14-830" fmla="*/ 2877085 h 9087385"/>
                <a:gd name="connsiteX15-831" fmla="*/ 3556000 w 9046141"/>
                <a:gd name="connsiteY15-832" fmla="*/ 362485 h 9087385"/>
                <a:gd name="connsiteX16-833" fmla="*/ 4420076 w 9046141"/>
                <a:gd name="connsiteY16-834" fmla="*/ 31810 h 9087385"/>
                <a:gd name="connsiteX17-835" fmla="*/ 5202775 w 9046141"/>
                <a:gd name="connsiteY17-836" fmla="*/ 46859 h 9087385"/>
                <a:gd name="connsiteX18-837" fmla="*/ 6083300 w 9046141"/>
                <a:gd name="connsiteY18-838" fmla="*/ 438685 h 9087385"/>
                <a:gd name="connsiteX19-839" fmla="*/ 6431850 w 9046141"/>
                <a:gd name="connsiteY19-840" fmla="*/ 786285 h 9087385"/>
                <a:gd name="connsiteX0-841" fmla="*/ 6431850 w 9054180"/>
                <a:gd name="connsiteY0-842" fmla="*/ 786285 h 9087385"/>
                <a:gd name="connsiteX1-843" fmla="*/ 8805801 w 9054180"/>
                <a:gd name="connsiteY1-844" fmla="*/ 3791485 h 9087385"/>
                <a:gd name="connsiteX2-845" fmla="*/ 9029700 w 9054180"/>
                <a:gd name="connsiteY2-846" fmla="*/ 4528085 h 9087385"/>
                <a:gd name="connsiteX3-847" fmla="*/ 8955375 w 9054180"/>
                <a:gd name="connsiteY3-848" fmla="*/ 5361110 h 9087385"/>
                <a:gd name="connsiteX4-849" fmla="*/ 8686800 w 9054180"/>
                <a:gd name="connsiteY4-850" fmla="*/ 6039385 h 9087385"/>
                <a:gd name="connsiteX5-851" fmla="*/ 5359400 w 9054180"/>
                <a:gd name="connsiteY5-852" fmla="*/ 8795285 h 9087385"/>
                <a:gd name="connsiteX6-853" fmla="*/ 4546600 w 9054180"/>
                <a:gd name="connsiteY6-854" fmla="*/ 9087385 h 9087385"/>
                <a:gd name="connsiteX7-855" fmla="*/ 3822700 w 9054180"/>
                <a:gd name="connsiteY7-856" fmla="*/ 9074685 h 9087385"/>
                <a:gd name="connsiteX8-857" fmla="*/ 3111500 w 9054180"/>
                <a:gd name="connsiteY8-858" fmla="*/ 8757185 h 9087385"/>
                <a:gd name="connsiteX9-859" fmla="*/ 2743200 w 9054180"/>
                <a:gd name="connsiteY9-860" fmla="*/ 8465085 h 9087385"/>
                <a:gd name="connsiteX10-861" fmla="*/ 368300 w 9054180"/>
                <a:gd name="connsiteY10-862" fmla="*/ 5569485 h 9087385"/>
                <a:gd name="connsiteX11-863" fmla="*/ 63500 w 9054180"/>
                <a:gd name="connsiteY11-864" fmla="*/ 4947185 h 9087385"/>
                <a:gd name="connsiteX12-865" fmla="*/ 0 w 9054180"/>
                <a:gd name="connsiteY12-866" fmla="*/ 4426485 h 9087385"/>
                <a:gd name="connsiteX13-867" fmla="*/ 101600 w 9054180"/>
                <a:gd name="connsiteY13-868" fmla="*/ 3664485 h 9087385"/>
                <a:gd name="connsiteX14-869" fmla="*/ 508000 w 9054180"/>
                <a:gd name="connsiteY14-870" fmla="*/ 2877085 h 9087385"/>
                <a:gd name="connsiteX15-871" fmla="*/ 3556000 w 9054180"/>
                <a:gd name="connsiteY15-872" fmla="*/ 362485 h 9087385"/>
                <a:gd name="connsiteX16-873" fmla="*/ 4420076 w 9054180"/>
                <a:gd name="connsiteY16-874" fmla="*/ 31810 h 9087385"/>
                <a:gd name="connsiteX17-875" fmla="*/ 5202775 w 9054180"/>
                <a:gd name="connsiteY17-876" fmla="*/ 46859 h 9087385"/>
                <a:gd name="connsiteX18-877" fmla="*/ 6083300 w 9054180"/>
                <a:gd name="connsiteY18-878" fmla="*/ 438685 h 9087385"/>
                <a:gd name="connsiteX19-879" fmla="*/ 6431850 w 9054180"/>
                <a:gd name="connsiteY19-880" fmla="*/ 786285 h 9087385"/>
                <a:gd name="connsiteX0-881" fmla="*/ 6431850 w 9054180"/>
                <a:gd name="connsiteY0-882" fmla="*/ 786285 h 9087385"/>
                <a:gd name="connsiteX1-883" fmla="*/ 8805801 w 9054180"/>
                <a:gd name="connsiteY1-884" fmla="*/ 3791485 h 9087385"/>
                <a:gd name="connsiteX2-885" fmla="*/ 9029700 w 9054180"/>
                <a:gd name="connsiteY2-886" fmla="*/ 4528085 h 9087385"/>
                <a:gd name="connsiteX3-887" fmla="*/ 8955375 w 9054180"/>
                <a:gd name="connsiteY3-888" fmla="*/ 5361110 h 9087385"/>
                <a:gd name="connsiteX4-889" fmla="*/ 8686800 w 9054180"/>
                <a:gd name="connsiteY4-890" fmla="*/ 6039385 h 9087385"/>
                <a:gd name="connsiteX5-891" fmla="*/ 5359400 w 9054180"/>
                <a:gd name="connsiteY5-892" fmla="*/ 8795285 h 9087385"/>
                <a:gd name="connsiteX6-893" fmla="*/ 4546600 w 9054180"/>
                <a:gd name="connsiteY6-894" fmla="*/ 9087385 h 9087385"/>
                <a:gd name="connsiteX7-895" fmla="*/ 3822700 w 9054180"/>
                <a:gd name="connsiteY7-896" fmla="*/ 9074685 h 9087385"/>
                <a:gd name="connsiteX8-897" fmla="*/ 3111500 w 9054180"/>
                <a:gd name="connsiteY8-898" fmla="*/ 8757185 h 9087385"/>
                <a:gd name="connsiteX9-899" fmla="*/ 2743200 w 9054180"/>
                <a:gd name="connsiteY9-900" fmla="*/ 8465085 h 9087385"/>
                <a:gd name="connsiteX10-901" fmla="*/ 368300 w 9054180"/>
                <a:gd name="connsiteY10-902" fmla="*/ 5569485 h 9087385"/>
                <a:gd name="connsiteX11-903" fmla="*/ 63500 w 9054180"/>
                <a:gd name="connsiteY11-904" fmla="*/ 4947185 h 9087385"/>
                <a:gd name="connsiteX12-905" fmla="*/ 0 w 9054180"/>
                <a:gd name="connsiteY12-906" fmla="*/ 4426485 h 9087385"/>
                <a:gd name="connsiteX13-907" fmla="*/ 101600 w 9054180"/>
                <a:gd name="connsiteY13-908" fmla="*/ 3664485 h 9087385"/>
                <a:gd name="connsiteX14-909" fmla="*/ 508000 w 9054180"/>
                <a:gd name="connsiteY14-910" fmla="*/ 2877085 h 9087385"/>
                <a:gd name="connsiteX15-911" fmla="*/ 3556000 w 9054180"/>
                <a:gd name="connsiteY15-912" fmla="*/ 362485 h 9087385"/>
                <a:gd name="connsiteX16-913" fmla="*/ 4420076 w 9054180"/>
                <a:gd name="connsiteY16-914" fmla="*/ 31810 h 9087385"/>
                <a:gd name="connsiteX17-915" fmla="*/ 5202775 w 9054180"/>
                <a:gd name="connsiteY17-916" fmla="*/ 46859 h 9087385"/>
                <a:gd name="connsiteX18-917" fmla="*/ 6083300 w 9054180"/>
                <a:gd name="connsiteY18-918" fmla="*/ 438685 h 9087385"/>
                <a:gd name="connsiteX19-919" fmla="*/ 6431850 w 9054180"/>
                <a:gd name="connsiteY19-920" fmla="*/ 786285 h 9087385"/>
                <a:gd name="connsiteX0-921" fmla="*/ 6431850 w 9054180"/>
                <a:gd name="connsiteY0-922" fmla="*/ 786285 h 9087385"/>
                <a:gd name="connsiteX1-923" fmla="*/ 8805801 w 9054180"/>
                <a:gd name="connsiteY1-924" fmla="*/ 3791485 h 9087385"/>
                <a:gd name="connsiteX2-925" fmla="*/ 9029700 w 9054180"/>
                <a:gd name="connsiteY2-926" fmla="*/ 4528085 h 9087385"/>
                <a:gd name="connsiteX3-927" fmla="*/ 8955375 w 9054180"/>
                <a:gd name="connsiteY3-928" fmla="*/ 5361110 h 9087385"/>
                <a:gd name="connsiteX4-929" fmla="*/ 8645401 w 9054180"/>
                <a:gd name="connsiteY4-930" fmla="*/ 6013510 h 9087385"/>
                <a:gd name="connsiteX5-931" fmla="*/ 5359400 w 9054180"/>
                <a:gd name="connsiteY5-932" fmla="*/ 8795285 h 9087385"/>
                <a:gd name="connsiteX6-933" fmla="*/ 4546600 w 9054180"/>
                <a:gd name="connsiteY6-934" fmla="*/ 9087385 h 9087385"/>
                <a:gd name="connsiteX7-935" fmla="*/ 3822700 w 9054180"/>
                <a:gd name="connsiteY7-936" fmla="*/ 9074685 h 9087385"/>
                <a:gd name="connsiteX8-937" fmla="*/ 3111500 w 9054180"/>
                <a:gd name="connsiteY8-938" fmla="*/ 8757185 h 9087385"/>
                <a:gd name="connsiteX9-939" fmla="*/ 2743200 w 9054180"/>
                <a:gd name="connsiteY9-940" fmla="*/ 8465085 h 9087385"/>
                <a:gd name="connsiteX10-941" fmla="*/ 368300 w 9054180"/>
                <a:gd name="connsiteY10-942" fmla="*/ 5569485 h 9087385"/>
                <a:gd name="connsiteX11-943" fmla="*/ 63500 w 9054180"/>
                <a:gd name="connsiteY11-944" fmla="*/ 4947185 h 9087385"/>
                <a:gd name="connsiteX12-945" fmla="*/ 0 w 9054180"/>
                <a:gd name="connsiteY12-946" fmla="*/ 4426485 h 9087385"/>
                <a:gd name="connsiteX13-947" fmla="*/ 101600 w 9054180"/>
                <a:gd name="connsiteY13-948" fmla="*/ 3664485 h 9087385"/>
                <a:gd name="connsiteX14-949" fmla="*/ 508000 w 9054180"/>
                <a:gd name="connsiteY14-950" fmla="*/ 2877085 h 9087385"/>
                <a:gd name="connsiteX15-951" fmla="*/ 3556000 w 9054180"/>
                <a:gd name="connsiteY15-952" fmla="*/ 362485 h 9087385"/>
                <a:gd name="connsiteX16-953" fmla="*/ 4420076 w 9054180"/>
                <a:gd name="connsiteY16-954" fmla="*/ 31810 h 9087385"/>
                <a:gd name="connsiteX17-955" fmla="*/ 5202775 w 9054180"/>
                <a:gd name="connsiteY17-956" fmla="*/ 46859 h 9087385"/>
                <a:gd name="connsiteX18-957" fmla="*/ 6083300 w 9054180"/>
                <a:gd name="connsiteY18-958" fmla="*/ 438685 h 9087385"/>
                <a:gd name="connsiteX19-959" fmla="*/ 6431850 w 9054180"/>
                <a:gd name="connsiteY19-960" fmla="*/ 786285 h 9087385"/>
                <a:gd name="connsiteX0-961" fmla="*/ 6431850 w 9054180"/>
                <a:gd name="connsiteY0-962" fmla="*/ 786285 h 9087385"/>
                <a:gd name="connsiteX1-963" fmla="*/ 8805801 w 9054180"/>
                <a:gd name="connsiteY1-964" fmla="*/ 3791485 h 9087385"/>
                <a:gd name="connsiteX2-965" fmla="*/ 9029700 w 9054180"/>
                <a:gd name="connsiteY2-966" fmla="*/ 4528085 h 9087385"/>
                <a:gd name="connsiteX3-967" fmla="*/ 8955375 w 9054180"/>
                <a:gd name="connsiteY3-968" fmla="*/ 5361110 h 9087385"/>
                <a:gd name="connsiteX4-969" fmla="*/ 8660927 w 9054180"/>
                <a:gd name="connsiteY4-970" fmla="*/ 6008334 h 9087385"/>
                <a:gd name="connsiteX5-971" fmla="*/ 5359400 w 9054180"/>
                <a:gd name="connsiteY5-972" fmla="*/ 8795285 h 9087385"/>
                <a:gd name="connsiteX6-973" fmla="*/ 4546600 w 9054180"/>
                <a:gd name="connsiteY6-974" fmla="*/ 9087385 h 9087385"/>
                <a:gd name="connsiteX7-975" fmla="*/ 3822700 w 9054180"/>
                <a:gd name="connsiteY7-976" fmla="*/ 9074685 h 9087385"/>
                <a:gd name="connsiteX8-977" fmla="*/ 3111500 w 9054180"/>
                <a:gd name="connsiteY8-978" fmla="*/ 8757185 h 9087385"/>
                <a:gd name="connsiteX9-979" fmla="*/ 2743200 w 9054180"/>
                <a:gd name="connsiteY9-980" fmla="*/ 8465085 h 9087385"/>
                <a:gd name="connsiteX10-981" fmla="*/ 368300 w 9054180"/>
                <a:gd name="connsiteY10-982" fmla="*/ 5569485 h 9087385"/>
                <a:gd name="connsiteX11-983" fmla="*/ 63500 w 9054180"/>
                <a:gd name="connsiteY11-984" fmla="*/ 4947185 h 9087385"/>
                <a:gd name="connsiteX12-985" fmla="*/ 0 w 9054180"/>
                <a:gd name="connsiteY12-986" fmla="*/ 4426485 h 9087385"/>
                <a:gd name="connsiteX13-987" fmla="*/ 101600 w 9054180"/>
                <a:gd name="connsiteY13-988" fmla="*/ 3664485 h 9087385"/>
                <a:gd name="connsiteX14-989" fmla="*/ 508000 w 9054180"/>
                <a:gd name="connsiteY14-990" fmla="*/ 2877085 h 9087385"/>
                <a:gd name="connsiteX15-991" fmla="*/ 3556000 w 9054180"/>
                <a:gd name="connsiteY15-992" fmla="*/ 362485 h 9087385"/>
                <a:gd name="connsiteX16-993" fmla="*/ 4420076 w 9054180"/>
                <a:gd name="connsiteY16-994" fmla="*/ 31810 h 9087385"/>
                <a:gd name="connsiteX17-995" fmla="*/ 5202775 w 9054180"/>
                <a:gd name="connsiteY17-996" fmla="*/ 46859 h 9087385"/>
                <a:gd name="connsiteX18-997" fmla="*/ 6083300 w 9054180"/>
                <a:gd name="connsiteY18-998" fmla="*/ 438685 h 9087385"/>
                <a:gd name="connsiteX19-999" fmla="*/ 6431850 w 9054180"/>
                <a:gd name="connsiteY19-1000" fmla="*/ 786285 h 9087385"/>
                <a:gd name="connsiteX0-1001" fmla="*/ 6431850 w 9054180"/>
                <a:gd name="connsiteY0-1002" fmla="*/ 786285 h 9087385"/>
                <a:gd name="connsiteX1-1003" fmla="*/ 8805801 w 9054180"/>
                <a:gd name="connsiteY1-1004" fmla="*/ 3791485 h 9087385"/>
                <a:gd name="connsiteX2-1005" fmla="*/ 9029700 w 9054180"/>
                <a:gd name="connsiteY2-1006" fmla="*/ 4528085 h 9087385"/>
                <a:gd name="connsiteX3-1007" fmla="*/ 8955375 w 9054180"/>
                <a:gd name="connsiteY3-1008" fmla="*/ 5361110 h 9087385"/>
                <a:gd name="connsiteX4-1009" fmla="*/ 8660927 w 9054180"/>
                <a:gd name="connsiteY4-1010" fmla="*/ 6008334 h 9087385"/>
                <a:gd name="connsiteX5-1011" fmla="*/ 5359400 w 9054180"/>
                <a:gd name="connsiteY5-1012" fmla="*/ 8795285 h 9087385"/>
                <a:gd name="connsiteX6-1013" fmla="*/ 4546600 w 9054180"/>
                <a:gd name="connsiteY6-1014" fmla="*/ 9087385 h 9087385"/>
                <a:gd name="connsiteX7-1015" fmla="*/ 3822700 w 9054180"/>
                <a:gd name="connsiteY7-1016" fmla="*/ 9074685 h 9087385"/>
                <a:gd name="connsiteX8-1017" fmla="*/ 3111500 w 9054180"/>
                <a:gd name="connsiteY8-1018" fmla="*/ 8757185 h 9087385"/>
                <a:gd name="connsiteX9-1019" fmla="*/ 2743200 w 9054180"/>
                <a:gd name="connsiteY9-1020" fmla="*/ 8465085 h 9087385"/>
                <a:gd name="connsiteX10-1021" fmla="*/ 368300 w 9054180"/>
                <a:gd name="connsiteY10-1022" fmla="*/ 5569485 h 9087385"/>
                <a:gd name="connsiteX11-1023" fmla="*/ 63500 w 9054180"/>
                <a:gd name="connsiteY11-1024" fmla="*/ 4947185 h 9087385"/>
                <a:gd name="connsiteX12-1025" fmla="*/ 0 w 9054180"/>
                <a:gd name="connsiteY12-1026" fmla="*/ 4426485 h 9087385"/>
                <a:gd name="connsiteX13-1027" fmla="*/ 101600 w 9054180"/>
                <a:gd name="connsiteY13-1028" fmla="*/ 3664485 h 9087385"/>
                <a:gd name="connsiteX14-1029" fmla="*/ 508000 w 9054180"/>
                <a:gd name="connsiteY14-1030" fmla="*/ 2877085 h 9087385"/>
                <a:gd name="connsiteX15-1031" fmla="*/ 3556000 w 9054180"/>
                <a:gd name="connsiteY15-1032" fmla="*/ 362485 h 9087385"/>
                <a:gd name="connsiteX16-1033" fmla="*/ 4420076 w 9054180"/>
                <a:gd name="connsiteY16-1034" fmla="*/ 31810 h 9087385"/>
                <a:gd name="connsiteX17-1035" fmla="*/ 5202775 w 9054180"/>
                <a:gd name="connsiteY17-1036" fmla="*/ 46859 h 9087385"/>
                <a:gd name="connsiteX18-1037" fmla="*/ 6083300 w 9054180"/>
                <a:gd name="connsiteY18-1038" fmla="*/ 438685 h 9087385"/>
                <a:gd name="connsiteX19-1039" fmla="*/ 6431850 w 9054180"/>
                <a:gd name="connsiteY19-1040" fmla="*/ 786285 h 9087385"/>
                <a:gd name="connsiteX0-1041" fmla="*/ 6431850 w 9054180"/>
                <a:gd name="connsiteY0-1042" fmla="*/ 786285 h 9087385"/>
                <a:gd name="connsiteX1-1043" fmla="*/ 8805801 w 9054180"/>
                <a:gd name="connsiteY1-1044" fmla="*/ 3791485 h 9087385"/>
                <a:gd name="connsiteX2-1045" fmla="*/ 9029700 w 9054180"/>
                <a:gd name="connsiteY2-1046" fmla="*/ 4528085 h 9087385"/>
                <a:gd name="connsiteX3-1047" fmla="*/ 8955375 w 9054180"/>
                <a:gd name="connsiteY3-1048" fmla="*/ 5361110 h 9087385"/>
                <a:gd name="connsiteX4-1049" fmla="*/ 8660927 w 9054180"/>
                <a:gd name="connsiteY4-1050" fmla="*/ 6008334 h 9087385"/>
                <a:gd name="connsiteX5-1051" fmla="*/ 5359400 w 9054180"/>
                <a:gd name="connsiteY5-1052" fmla="*/ 8795285 h 9087385"/>
                <a:gd name="connsiteX6-1053" fmla="*/ 4546600 w 9054180"/>
                <a:gd name="connsiteY6-1054" fmla="*/ 9087385 h 9087385"/>
                <a:gd name="connsiteX7-1055" fmla="*/ 3822700 w 9054180"/>
                <a:gd name="connsiteY7-1056" fmla="*/ 9074685 h 9087385"/>
                <a:gd name="connsiteX8-1057" fmla="*/ 3111500 w 9054180"/>
                <a:gd name="connsiteY8-1058" fmla="*/ 8757185 h 9087385"/>
                <a:gd name="connsiteX9-1059" fmla="*/ 2743200 w 9054180"/>
                <a:gd name="connsiteY9-1060" fmla="*/ 8465085 h 9087385"/>
                <a:gd name="connsiteX10-1061" fmla="*/ 368300 w 9054180"/>
                <a:gd name="connsiteY10-1062" fmla="*/ 5569485 h 9087385"/>
                <a:gd name="connsiteX11-1063" fmla="*/ 63500 w 9054180"/>
                <a:gd name="connsiteY11-1064" fmla="*/ 4947185 h 9087385"/>
                <a:gd name="connsiteX12-1065" fmla="*/ 0 w 9054180"/>
                <a:gd name="connsiteY12-1066" fmla="*/ 4426485 h 9087385"/>
                <a:gd name="connsiteX13-1067" fmla="*/ 101600 w 9054180"/>
                <a:gd name="connsiteY13-1068" fmla="*/ 3664485 h 9087385"/>
                <a:gd name="connsiteX14-1069" fmla="*/ 508000 w 9054180"/>
                <a:gd name="connsiteY14-1070" fmla="*/ 2877085 h 9087385"/>
                <a:gd name="connsiteX15-1071" fmla="*/ 3556000 w 9054180"/>
                <a:gd name="connsiteY15-1072" fmla="*/ 362485 h 9087385"/>
                <a:gd name="connsiteX16-1073" fmla="*/ 4420076 w 9054180"/>
                <a:gd name="connsiteY16-1074" fmla="*/ 31810 h 9087385"/>
                <a:gd name="connsiteX17-1075" fmla="*/ 5202775 w 9054180"/>
                <a:gd name="connsiteY17-1076" fmla="*/ 46859 h 9087385"/>
                <a:gd name="connsiteX18-1077" fmla="*/ 6083300 w 9054180"/>
                <a:gd name="connsiteY18-1078" fmla="*/ 438685 h 9087385"/>
                <a:gd name="connsiteX19-1079" fmla="*/ 6431850 w 9054180"/>
                <a:gd name="connsiteY19-1080" fmla="*/ 786285 h 9087385"/>
                <a:gd name="connsiteX0-1081" fmla="*/ 6431850 w 9054180"/>
                <a:gd name="connsiteY0-1082" fmla="*/ 786285 h 9087385"/>
                <a:gd name="connsiteX1-1083" fmla="*/ 8805801 w 9054180"/>
                <a:gd name="connsiteY1-1084" fmla="*/ 3791485 h 9087385"/>
                <a:gd name="connsiteX2-1085" fmla="*/ 9029700 w 9054180"/>
                <a:gd name="connsiteY2-1086" fmla="*/ 4528085 h 9087385"/>
                <a:gd name="connsiteX3-1087" fmla="*/ 8955375 w 9054180"/>
                <a:gd name="connsiteY3-1088" fmla="*/ 5361110 h 9087385"/>
                <a:gd name="connsiteX4-1089" fmla="*/ 8562602 w 9054180"/>
                <a:gd name="connsiteY4-1090" fmla="*/ 6142886 h 9087385"/>
                <a:gd name="connsiteX5-1091" fmla="*/ 5359400 w 9054180"/>
                <a:gd name="connsiteY5-1092" fmla="*/ 8795285 h 9087385"/>
                <a:gd name="connsiteX6-1093" fmla="*/ 4546600 w 9054180"/>
                <a:gd name="connsiteY6-1094" fmla="*/ 9087385 h 9087385"/>
                <a:gd name="connsiteX7-1095" fmla="*/ 3822700 w 9054180"/>
                <a:gd name="connsiteY7-1096" fmla="*/ 9074685 h 9087385"/>
                <a:gd name="connsiteX8-1097" fmla="*/ 3111500 w 9054180"/>
                <a:gd name="connsiteY8-1098" fmla="*/ 8757185 h 9087385"/>
                <a:gd name="connsiteX9-1099" fmla="*/ 2743200 w 9054180"/>
                <a:gd name="connsiteY9-1100" fmla="*/ 8465085 h 9087385"/>
                <a:gd name="connsiteX10-1101" fmla="*/ 368300 w 9054180"/>
                <a:gd name="connsiteY10-1102" fmla="*/ 5569485 h 9087385"/>
                <a:gd name="connsiteX11-1103" fmla="*/ 63500 w 9054180"/>
                <a:gd name="connsiteY11-1104" fmla="*/ 4947185 h 9087385"/>
                <a:gd name="connsiteX12-1105" fmla="*/ 0 w 9054180"/>
                <a:gd name="connsiteY12-1106" fmla="*/ 4426485 h 9087385"/>
                <a:gd name="connsiteX13-1107" fmla="*/ 101600 w 9054180"/>
                <a:gd name="connsiteY13-1108" fmla="*/ 3664485 h 9087385"/>
                <a:gd name="connsiteX14-1109" fmla="*/ 508000 w 9054180"/>
                <a:gd name="connsiteY14-1110" fmla="*/ 2877085 h 9087385"/>
                <a:gd name="connsiteX15-1111" fmla="*/ 3556000 w 9054180"/>
                <a:gd name="connsiteY15-1112" fmla="*/ 362485 h 9087385"/>
                <a:gd name="connsiteX16-1113" fmla="*/ 4420076 w 9054180"/>
                <a:gd name="connsiteY16-1114" fmla="*/ 31810 h 9087385"/>
                <a:gd name="connsiteX17-1115" fmla="*/ 5202775 w 9054180"/>
                <a:gd name="connsiteY17-1116" fmla="*/ 46859 h 9087385"/>
                <a:gd name="connsiteX18-1117" fmla="*/ 6083300 w 9054180"/>
                <a:gd name="connsiteY18-1118" fmla="*/ 438685 h 9087385"/>
                <a:gd name="connsiteX19-1119" fmla="*/ 6431850 w 9054180"/>
                <a:gd name="connsiteY19-1120" fmla="*/ 786285 h 9087385"/>
                <a:gd name="connsiteX0-1121" fmla="*/ 6431850 w 9054180"/>
                <a:gd name="connsiteY0-1122" fmla="*/ 786285 h 9087385"/>
                <a:gd name="connsiteX1-1123" fmla="*/ 8805801 w 9054180"/>
                <a:gd name="connsiteY1-1124" fmla="*/ 3791485 h 9087385"/>
                <a:gd name="connsiteX2-1125" fmla="*/ 9029700 w 9054180"/>
                <a:gd name="connsiteY2-1126" fmla="*/ 4528085 h 9087385"/>
                <a:gd name="connsiteX3-1127" fmla="*/ 8955375 w 9054180"/>
                <a:gd name="connsiteY3-1128" fmla="*/ 5361110 h 9087385"/>
                <a:gd name="connsiteX4-1129" fmla="*/ 8562602 w 9054180"/>
                <a:gd name="connsiteY4-1130" fmla="*/ 6142886 h 9087385"/>
                <a:gd name="connsiteX5-1131" fmla="*/ 5359400 w 9054180"/>
                <a:gd name="connsiteY5-1132" fmla="*/ 8795285 h 9087385"/>
                <a:gd name="connsiteX6-1133" fmla="*/ 4546600 w 9054180"/>
                <a:gd name="connsiteY6-1134" fmla="*/ 9087385 h 9087385"/>
                <a:gd name="connsiteX7-1135" fmla="*/ 3822700 w 9054180"/>
                <a:gd name="connsiteY7-1136" fmla="*/ 9074685 h 9087385"/>
                <a:gd name="connsiteX8-1137" fmla="*/ 3111500 w 9054180"/>
                <a:gd name="connsiteY8-1138" fmla="*/ 8757185 h 9087385"/>
                <a:gd name="connsiteX9-1139" fmla="*/ 2743200 w 9054180"/>
                <a:gd name="connsiteY9-1140" fmla="*/ 8465085 h 9087385"/>
                <a:gd name="connsiteX10-1141" fmla="*/ 368300 w 9054180"/>
                <a:gd name="connsiteY10-1142" fmla="*/ 5569485 h 9087385"/>
                <a:gd name="connsiteX11-1143" fmla="*/ 63500 w 9054180"/>
                <a:gd name="connsiteY11-1144" fmla="*/ 4947185 h 9087385"/>
                <a:gd name="connsiteX12-1145" fmla="*/ 0 w 9054180"/>
                <a:gd name="connsiteY12-1146" fmla="*/ 4426485 h 9087385"/>
                <a:gd name="connsiteX13-1147" fmla="*/ 101600 w 9054180"/>
                <a:gd name="connsiteY13-1148" fmla="*/ 3664485 h 9087385"/>
                <a:gd name="connsiteX14-1149" fmla="*/ 508000 w 9054180"/>
                <a:gd name="connsiteY14-1150" fmla="*/ 2877085 h 9087385"/>
                <a:gd name="connsiteX15-1151" fmla="*/ 3556000 w 9054180"/>
                <a:gd name="connsiteY15-1152" fmla="*/ 362485 h 9087385"/>
                <a:gd name="connsiteX16-1153" fmla="*/ 4420076 w 9054180"/>
                <a:gd name="connsiteY16-1154" fmla="*/ 31810 h 9087385"/>
                <a:gd name="connsiteX17-1155" fmla="*/ 5202775 w 9054180"/>
                <a:gd name="connsiteY17-1156" fmla="*/ 46859 h 9087385"/>
                <a:gd name="connsiteX18-1157" fmla="*/ 6083300 w 9054180"/>
                <a:gd name="connsiteY18-1158" fmla="*/ 438685 h 9087385"/>
                <a:gd name="connsiteX19-1159" fmla="*/ 6431850 w 9054180"/>
                <a:gd name="connsiteY19-1160" fmla="*/ 786285 h 9087385"/>
                <a:gd name="connsiteX0-1161" fmla="*/ 6431850 w 9054180"/>
                <a:gd name="connsiteY0-1162" fmla="*/ 786285 h 9087385"/>
                <a:gd name="connsiteX1-1163" fmla="*/ 8805801 w 9054180"/>
                <a:gd name="connsiteY1-1164" fmla="*/ 3791485 h 9087385"/>
                <a:gd name="connsiteX2-1165" fmla="*/ 9029700 w 9054180"/>
                <a:gd name="connsiteY2-1166" fmla="*/ 4528085 h 9087385"/>
                <a:gd name="connsiteX3-1167" fmla="*/ 8955375 w 9054180"/>
                <a:gd name="connsiteY3-1168" fmla="*/ 5361110 h 9087385"/>
                <a:gd name="connsiteX4-1169" fmla="*/ 8562602 w 9054180"/>
                <a:gd name="connsiteY4-1170" fmla="*/ 6142886 h 9087385"/>
                <a:gd name="connsiteX5-1171" fmla="*/ 5343875 w 9054180"/>
                <a:gd name="connsiteY5-1172" fmla="*/ 8738361 h 9087385"/>
                <a:gd name="connsiteX6-1173" fmla="*/ 4546600 w 9054180"/>
                <a:gd name="connsiteY6-1174" fmla="*/ 9087385 h 9087385"/>
                <a:gd name="connsiteX7-1175" fmla="*/ 3822700 w 9054180"/>
                <a:gd name="connsiteY7-1176" fmla="*/ 9074685 h 9087385"/>
                <a:gd name="connsiteX8-1177" fmla="*/ 3111500 w 9054180"/>
                <a:gd name="connsiteY8-1178" fmla="*/ 8757185 h 9087385"/>
                <a:gd name="connsiteX9-1179" fmla="*/ 2743200 w 9054180"/>
                <a:gd name="connsiteY9-1180" fmla="*/ 8465085 h 9087385"/>
                <a:gd name="connsiteX10-1181" fmla="*/ 368300 w 9054180"/>
                <a:gd name="connsiteY10-1182" fmla="*/ 5569485 h 9087385"/>
                <a:gd name="connsiteX11-1183" fmla="*/ 63500 w 9054180"/>
                <a:gd name="connsiteY11-1184" fmla="*/ 4947185 h 9087385"/>
                <a:gd name="connsiteX12-1185" fmla="*/ 0 w 9054180"/>
                <a:gd name="connsiteY12-1186" fmla="*/ 4426485 h 9087385"/>
                <a:gd name="connsiteX13-1187" fmla="*/ 101600 w 9054180"/>
                <a:gd name="connsiteY13-1188" fmla="*/ 3664485 h 9087385"/>
                <a:gd name="connsiteX14-1189" fmla="*/ 508000 w 9054180"/>
                <a:gd name="connsiteY14-1190" fmla="*/ 2877085 h 9087385"/>
                <a:gd name="connsiteX15-1191" fmla="*/ 3556000 w 9054180"/>
                <a:gd name="connsiteY15-1192" fmla="*/ 362485 h 9087385"/>
                <a:gd name="connsiteX16-1193" fmla="*/ 4420076 w 9054180"/>
                <a:gd name="connsiteY16-1194" fmla="*/ 31810 h 9087385"/>
                <a:gd name="connsiteX17-1195" fmla="*/ 5202775 w 9054180"/>
                <a:gd name="connsiteY17-1196" fmla="*/ 46859 h 9087385"/>
                <a:gd name="connsiteX18-1197" fmla="*/ 6083300 w 9054180"/>
                <a:gd name="connsiteY18-1198" fmla="*/ 438685 h 9087385"/>
                <a:gd name="connsiteX19-1199" fmla="*/ 6431850 w 9054180"/>
                <a:gd name="connsiteY19-1200" fmla="*/ 786285 h 9087385"/>
                <a:gd name="connsiteX0-1201" fmla="*/ 6431850 w 9054180"/>
                <a:gd name="connsiteY0-1202" fmla="*/ 786285 h 9087385"/>
                <a:gd name="connsiteX1-1203" fmla="*/ 8805801 w 9054180"/>
                <a:gd name="connsiteY1-1204" fmla="*/ 3791485 h 9087385"/>
                <a:gd name="connsiteX2-1205" fmla="*/ 9029700 w 9054180"/>
                <a:gd name="connsiteY2-1206" fmla="*/ 4528085 h 9087385"/>
                <a:gd name="connsiteX3-1207" fmla="*/ 8955375 w 9054180"/>
                <a:gd name="connsiteY3-1208" fmla="*/ 5361110 h 9087385"/>
                <a:gd name="connsiteX4-1209" fmla="*/ 8562602 w 9054180"/>
                <a:gd name="connsiteY4-1210" fmla="*/ 6142886 h 9087385"/>
                <a:gd name="connsiteX5-1211" fmla="*/ 5374926 w 9054180"/>
                <a:gd name="connsiteY5-1212" fmla="*/ 8759061 h 9087385"/>
                <a:gd name="connsiteX6-1213" fmla="*/ 4546600 w 9054180"/>
                <a:gd name="connsiteY6-1214" fmla="*/ 9087385 h 9087385"/>
                <a:gd name="connsiteX7-1215" fmla="*/ 3822700 w 9054180"/>
                <a:gd name="connsiteY7-1216" fmla="*/ 9074685 h 9087385"/>
                <a:gd name="connsiteX8-1217" fmla="*/ 3111500 w 9054180"/>
                <a:gd name="connsiteY8-1218" fmla="*/ 8757185 h 9087385"/>
                <a:gd name="connsiteX9-1219" fmla="*/ 2743200 w 9054180"/>
                <a:gd name="connsiteY9-1220" fmla="*/ 8465085 h 9087385"/>
                <a:gd name="connsiteX10-1221" fmla="*/ 368300 w 9054180"/>
                <a:gd name="connsiteY10-1222" fmla="*/ 5569485 h 9087385"/>
                <a:gd name="connsiteX11-1223" fmla="*/ 63500 w 9054180"/>
                <a:gd name="connsiteY11-1224" fmla="*/ 4947185 h 9087385"/>
                <a:gd name="connsiteX12-1225" fmla="*/ 0 w 9054180"/>
                <a:gd name="connsiteY12-1226" fmla="*/ 4426485 h 9087385"/>
                <a:gd name="connsiteX13-1227" fmla="*/ 101600 w 9054180"/>
                <a:gd name="connsiteY13-1228" fmla="*/ 3664485 h 9087385"/>
                <a:gd name="connsiteX14-1229" fmla="*/ 508000 w 9054180"/>
                <a:gd name="connsiteY14-1230" fmla="*/ 2877085 h 9087385"/>
                <a:gd name="connsiteX15-1231" fmla="*/ 3556000 w 9054180"/>
                <a:gd name="connsiteY15-1232" fmla="*/ 362485 h 9087385"/>
                <a:gd name="connsiteX16-1233" fmla="*/ 4420076 w 9054180"/>
                <a:gd name="connsiteY16-1234" fmla="*/ 31810 h 9087385"/>
                <a:gd name="connsiteX17-1235" fmla="*/ 5202775 w 9054180"/>
                <a:gd name="connsiteY17-1236" fmla="*/ 46859 h 9087385"/>
                <a:gd name="connsiteX18-1237" fmla="*/ 6083300 w 9054180"/>
                <a:gd name="connsiteY18-1238" fmla="*/ 438685 h 9087385"/>
                <a:gd name="connsiteX19-1239" fmla="*/ 6431850 w 9054180"/>
                <a:gd name="connsiteY19-1240" fmla="*/ 786285 h 9087385"/>
                <a:gd name="connsiteX0-1241" fmla="*/ 6431850 w 9054180"/>
                <a:gd name="connsiteY0-1242" fmla="*/ 786285 h 9087385"/>
                <a:gd name="connsiteX1-1243" fmla="*/ 8805801 w 9054180"/>
                <a:gd name="connsiteY1-1244" fmla="*/ 3791485 h 9087385"/>
                <a:gd name="connsiteX2-1245" fmla="*/ 9029700 w 9054180"/>
                <a:gd name="connsiteY2-1246" fmla="*/ 4528085 h 9087385"/>
                <a:gd name="connsiteX3-1247" fmla="*/ 8955375 w 9054180"/>
                <a:gd name="connsiteY3-1248" fmla="*/ 5361110 h 9087385"/>
                <a:gd name="connsiteX4-1249" fmla="*/ 8562602 w 9054180"/>
                <a:gd name="connsiteY4-1250" fmla="*/ 6142886 h 9087385"/>
                <a:gd name="connsiteX5-1251" fmla="*/ 5374926 w 9054180"/>
                <a:gd name="connsiteY5-1252" fmla="*/ 8759061 h 9087385"/>
                <a:gd name="connsiteX6-1253" fmla="*/ 4546600 w 9054180"/>
                <a:gd name="connsiteY6-1254" fmla="*/ 9087385 h 9087385"/>
                <a:gd name="connsiteX7-1255" fmla="*/ 3822700 w 9054180"/>
                <a:gd name="connsiteY7-1256" fmla="*/ 9074685 h 9087385"/>
                <a:gd name="connsiteX8-1257" fmla="*/ 3111500 w 9054180"/>
                <a:gd name="connsiteY8-1258" fmla="*/ 8757185 h 9087385"/>
                <a:gd name="connsiteX9-1259" fmla="*/ 2743200 w 9054180"/>
                <a:gd name="connsiteY9-1260" fmla="*/ 8465085 h 9087385"/>
                <a:gd name="connsiteX10-1261" fmla="*/ 368300 w 9054180"/>
                <a:gd name="connsiteY10-1262" fmla="*/ 5569485 h 9087385"/>
                <a:gd name="connsiteX11-1263" fmla="*/ 63500 w 9054180"/>
                <a:gd name="connsiteY11-1264" fmla="*/ 4947185 h 9087385"/>
                <a:gd name="connsiteX12-1265" fmla="*/ 0 w 9054180"/>
                <a:gd name="connsiteY12-1266" fmla="*/ 4426485 h 9087385"/>
                <a:gd name="connsiteX13-1267" fmla="*/ 101600 w 9054180"/>
                <a:gd name="connsiteY13-1268" fmla="*/ 3664485 h 9087385"/>
                <a:gd name="connsiteX14-1269" fmla="*/ 508000 w 9054180"/>
                <a:gd name="connsiteY14-1270" fmla="*/ 2877085 h 9087385"/>
                <a:gd name="connsiteX15-1271" fmla="*/ 3556000 w 9054180"/>
                <a:gd name="connsiteY15-1272" fmla="*/ 362485 h 9087385"/>
                <a:gd name="connsiteX16-1273" fmla="*/ 4420076 w 9054180"/>
                <a:gd name="connsiteY16-1274" fmla="*/ 31810 h 9087385"/>
                <a:gd name="connsiteX17-1275" fmla="*/ 5202775 w 9054180"/>
                <a:gd name="connsiteY17-1276" fmla="*/ 46859 h 9087385"/>
                <a:gd name="connsiteX18-1277" fmla="*/ 6083300 w 9054180"/>
                <a:gd name="connsiteY18-1278" fmla="*/ 438685 h 9087385"/>
                <a:gd name="connsiteX19-1279" fmla="*/ 6431850 w 9054180"/>
                <a:gd name="connsiteY19-1280" fmla="*/ 786285 h 9087385"/>
                <a:gd name="connsiteX0-1281" fmla="*/ 6431850 w 9054180"/>
                <a:gd name="connsiteY0-1282" fmla="*/ 786285 h 9087385"/>
                <a:gd name="connsiteX1-1283" fmla="*/ 8805801 w 9054180"/>
                <a:gd name="connsiteY1-1284" fmla="*/ 3791485 h 9087385"/>
                <a:gd name="connsiteX2-1285" fmla="*/ 9029700 w 9054180"/>
                <a:gd name="connsiteY2-1286" fmla="*/ 4528085 h 9087385"/>
                <a:gd name="connsiteX3-1287" fmla="*/ 8955375 w 9054180"/>
                <a:gd name="connsiteY3-1288" fmla="*/ 5361110 h 9087385"/>
                <a:gd name="connsiteX4-1289" fmla="*/ 8562602 w 9054180"/>
                <a:gd name="connsiteY4-1290" fmla="*/ 6142886 h 9087385"/>
                <a:gd name="connsiteX5-1291" fmla="*/ 5374926 w 9054180"/>
                <a:gd name="connsiteY5-1292" fmla="*/ 8759061 h 9087385"/>
                <a:gd name="connsiteX6-1293" fmla="*/ 4546600 w 9054180"/>
                <a:gd name="connsiteY6-1294" fmla="*/ 9087385 h 9087385"/>
                <a:gd name="connsiteX7-1295" fmla="*/ 3822700 w 9054180"/>
                <a:gd name="connsiteY7-1296" fmla="*/ 9074685 h 9087385"/>
                <a:gd name="connsiteX8-1297" fmla="*/ 3111500 w 9054180"/>
                <a:gd name="connsiteY8-1298" fmla="*/ 8757185 h 9087385"/>
                <a:gd name="connsiteX9-1299" fmla="*/ 2743200 w 9054180"/>
                <a:gd name="connsiteY9-1300" fmla="*/ 8465085 h 9087385"/>
                <a:gd name="connsiteX10-1301" fmla="*/ 368300 w 9054180"/>
                <a:gd name="connsiteY10-1302" fmla="*/ 5569485 h 9087385"/>
                <a:gd name="connsiteX11-1303" fmla="*/ 63500 w 9054180"/>
                <a:gd name="connsiteY11-1304" fmla="*/ 4947185 h 9087385"/>
                <a:gd name="connsiteX12-1305" fmla="*/ 0 w 9054180"/>
                <a:gd name="connsiteY12-1306" fmla="*/ 4426485 h 9087385"/>
                <a:gd name="connsiteX13-1307" fmla="*/ 101600 w 9054180"/>
                <a:gd name="connsiteY13-1308" fmla="*/ 3664485 h 9087385"/>
                <a:gd name="connsiteX14-1309" fmla="*/ 508000 w 9054180"/>
                <a:gd name="connsiteY14-1310" fmla="*/ 2877085 h 9087385"/>
                <a:gd name="connsiteX15-1311" fmla="*/ 3556000 w 9054180"/>
                <a:gd name="connsiteY15-1312" fmla="*/ 362485 h 9087385"/>
                <a:gd name="connsiteX16-1313" fmla="*/ 4420076 w 9054180"/>
                <a:gd name="connsiteY16-1314" fmla="*/ 31810 h 9087385"/>
                <a:gd name="connsiteX17-1315" fmla="*/ 5202775 w 9054180"/>
                <a:gd name="connsiteY17-1316" fmla="*/ 46859 h 9087385"/>
                <a:gd name="connsiteX18-1317" fmla="*/ 6083300 w 9054180"/>
                <a:gd name="connsiteY18-1318" fmla="*/ 438685 h 9087385"/>
                <a:gd name="connsiteX19-1319" fmla="*/ 6431850 w 9054180"/>
                <a:gd name="connsiteY19-1320" fmla="*/ 786285 h 9087385"/>
                <a:gd name="connsiteX0-1321" fmla="*/ 6431850 w 9054180"/>
                <a:gd name="connsiteY0-1322" fmla="*/ 786285 h 9074685"/>
                <a:gd name="connsiteX1-1323" fmla="*/ 8805801 w 9054180"/>
                <a:gd name="connsiteY1-1324" fmla="*/ 3791485 h 9074685"/>
                <a:gd name="connsiteX2-1325" fmla="*/ 9029700 w 9054180"/>
                <a:gd name="connsiteY2-1326" fmla="*/ 4528085 h 9074685"/>
                <a:gd name="connsiteX3-1327" fmla="*/ 8955375 w 9054180"/>
                <a:gd name="connsiteY3-1328" fmla="*/ 5361110 h 9074685"/>
                <a:gd name="connsiteX4-1329" fmla="*/ 8562602 w 9054180"/>
                <a:gd name="connsiteY4-1330" fmla="*/ 6142886 h 9074685"/>
                <a:gd name="connsiteX5-1331" fmla="*/ 5374926 w 9054180"/>
                <a:gd name="connsiteY5-1332" fmla="*/ 8759061 h 9074685"/>
                <a:gd name="connsiteX6-1333" fmla="*/ 4551775 w 9054180"/>
                <a:gd name="connsiteY6-1334" fmla="*/ 9045985 h 9074685"/>
                <a:gd name="connsiteX7-1335" fmla="*/ 3822700 w 9054180"/>
                <a:gd name="connsiteY7-1336" fmla="*/ 9074685 h 9074685"/>
                <a:gd name="connsiteX8-1337" fmla="*/ 3111500 w 9054180"/>
                <a:gd name="connsiteY8-1338" fmla="*/ 8757185 h 9074685"/>
                <a:gd name="connsiteX9-1339" fmla="*/ 2743200 w 9054180"/>
                <a:gd name="connsiteY9-1340" fmla="*/ 8465085 h 9074685"/>
                <a:gd name="connsiteX10-1341" fmla="*/ 368300 w 9054180"/>
                <a:gd name="connsiteY10-1342" fmla="*/ 5569485 h 9074685"/>
                <a:gd name="connsiteX11-1343" fmla="*/ 63500 w 9054180"/>
                <a:gd name="connsiteY11-1344" fmla="*/ 4947185 h 9074685"/>
                <a:gd name="connsiteX12-1345" fmla="*/ 0 w 9054180"/>
                <a:gd name="connsiteY12-1346" fmla="*/ 4426485 h 9074685"/>
                <a:gd name="connsiteX13-1347" fmla="*/ 101600 w 9054180"/>
                <a:gd name="connsiteY13-1348" fmla="*/ 3664485 h 9074685"/>
                <a:gd name="connsiteX14-1349" fmla="*/ 508000 w 9054180"/>
                <a:gd name="connsiteY14-1350" fmla="*/ 2877085 h 9074685"/>
                <a:gd name="connsiteX15-1351" fmla="*/ 3556000 w 9054180"/>
                <a:gd name="connsiteY15-1352" fmla="*/ 362485 h 9074685"/>
                <a:gd name="connsiteX16-1353" fmla="*/ 4420076 w 9054180"/>
                <a:gd name="connsiteY16-1354" fmla="*/ 31810 h 9074685"/>
                <a:gd name="connsiteX17-1355" fmla="*/ 5202775 w 9054180"/>
                <a:gd name="connsiteY17-1356" fmla="*/ 46859 h 9074685"/>
                <a:gd name="connsiteX18-1357" fmla="*/ 6083300 w 9054180"/>
                <a:gd name="connsiteY18-1358" fmla="*/ 438685 h 9074685"/>
                <a:gd name="connsiteX19-1359" fmla="*/ 6431850 w 9054180"/>
                <a:gd name="connsiteY19-1360" fmla="*/ 786285 h 9074685"/>
                <a:gd name="connsiteX0-1361" fmla="*/ 6431850 w 9054180"/>
                <a:gd name="connsiteY0-1362" fmla="*/ 786285 h 9074685"/>
                <a:gd name="connsiteX1-1363" fmla="*/ 8805801 w 9054180"/>
                <a:gd name="connsiteY1-1364" fmla="*/ 3791485 h 9074685"/>
                <a:gd name="connsiteX2-1365" fmla="*/ 9029700 w 9054180"/>
                <a:gd name="connsiteY2-1366" fmla="*/ 4528085 h 9074685"/>
                <a:gd name="connsiteX3-1367" fmla="*/ 8955375 w 9054180"/>
                <a:gd name="connsiteY3-1368" fmla="*/ 5361110 h 9074685"/>
                <a:gd name="connsiteX4-1369" fmla="*/ 8562602 w 9054180"/>
                <a:gd name="connsiteY4-1370" fmla="*/ 6142886 h 9074685"/>
                <a:gd name="connsiteX5-1371" fmla="*/ 5374926 w 9054180"/>
                <a:gd name="connsiteY5-1372" fmla="*/ 8759061 h 9074685"/>
                <a:gd name="connsiteX6-1373" fmla="*/ 4551775 w 9054180"/>
                <a:gd name="connsiteY6-1374" fmla="*/ 9020110 h 9074685"/>
                <a:gd name="connsiteX7-1375" fmla="*/ 3822700 w 9054180"/>
                <a:gd name="connsiteY7-1376" fmla="*/ 9074685 h 9074685"/>
                <a:gd name="connsiteX8-1377" fmla="*/ 3111500 w 9054180"/>
                <a:gd name="connsiteY8-1378" fmla="*/ 8757185 h 9074685"/>
                <a:gd name="connsiteX9-1379" fmla="*/ 2743200 w 9054180"/>
                <a:gd name="connsiteY9-1380" fmla="*/ 8465085 h 9074685"/>
                <a:gd name="connsiteX10-1381" fmla="*/ 368300 w 9054180"/>
                <a:gd name="connsiteY10-1382" fmla="*/ 5569485 h 9074685"/>
                <a:gd name="connsiteX11-1383" fmla="*/ 63500 w 9054180"/>
                <a:gd name="connsiteY11-1384" fmla="*/ 4947185 h 9074685"/>
                <a:gd name="connsiteX12-1385" fmla="*/ 0 w 9054180"/>
                <a:gd name="connsiteY12-1386" fmla="*/ 4426485 h 9074685"/>
                <a:gd name="connsiteX13-1387" fmla="*/ 101600 w 9054180"/>
                <a:gd name="connsiteY13-1388" fmla="*/ 3664485 h 9074685"/>
                <a:gd name="connsiteX14-1389" fmla="*/ 508000 w 9054180"/>
                <a:gd name="connsiteY14-1390" fmla="*/ 2877085 h 9074685"/>
                <a:gd name="connsiteX15-1391" fmla="*/ 3556000 w 9054180"/>
                <a:gd name="connsiteY15-1392" fmla="*/ 362485 h 9074685"/>
                <a:gd name="connsiteX16-1393" fmla="*/ 4420076 w 9054180"/>
                <a:gd name="connsiteY16-1394" fmla="*/ 31810 h 9074685"/>
                <a:gd name="connsiteX17-1395" fmla="*/ 5202775 w 9054180"/>
                <a:gd name="connsiteY17-1396" fmla="*/ 46859 h 9074685"/>
                <a:gd name="connsiteX18-1397" fmla="*/ 6083300 w 9054180"/>
                <a:gd name="connsiteY18-1398" fmla="*/ 438685 h 9074685"/>
                <a:gd name="connsiteX19-1399" fmla="*/ 6431850 w 9054180"/>
                <a:gd name="connsiteY19-1400" fmla="*/ 786285 h 9074685"/>
                <a:gd name="connsiteX0-1401" fmla="*/ 6431850 w 9054180"/>
                <a:gd name="connsiteY0-1402" fmla="*/ 786285 h 9074685"/>
                <a:gd name="connsiteX1-1403" fmla="*/ 8805801 w 9054180"/>
                <a:gd name="connsiteY1-1404" fmla="*/ 3791485 h 9074685"/>
                <a:gd name="connsiteX2-1405" fmla="*/ 9029700 w 9054180"/>
                <a:gd name="connsiteY2-1406" fmla="*/ 4528085 h 9074685"/>
                <a:gd name="connsiteX3-1407" fmla="*/ 8955375 w 9054180"/>
                <a:gd name="connsiteY3-1408" fmla="*/ 5361110 h 9074685"/>
                <a:gd name="connsiteX4-1409" fmla="*/ 8562602 w 9054180"/>
                <a:gd name="connsiteY4-1410" fmla="*/ 6142886 h 9074685"/>
                <a:gd name="connsiteX5-1411" fmla="*/ 5374926 w 9054180"/>
                <a:gd name="connsiteY5-1412" fmla="*/ 8759061 h 9074685"/>
                <a:gd name="connsiteX6-1413" fmla="*/ 4551775 w 9054180"/>
                <a:gd name="connsiteY6-1414" fmla="*/ 9020110 h 9074685"/>
                <a:gd name="connsiteX7-1415" fmla="*/ 3822700 w 9054180"/>
                <a:gd name="connsiteY7-1416" fmla="*/ 9074685 h 9074685"/>
                <a:gd name="connsiteX8-1417" fmla="*/ 3111500 w 9054180"/>
                <a:gd name="connsiteY8-1418" fmla="*/ 8757185 h 9074685"/>
                <a:gd name="connsiteX9-1419" fmla="*/ 2743200 w 9054180"/>
                <a:gd name="connsiteY9-1420" fmla="*/ 8465085 h 9074685"/>
                <a:gd name="connsiteX10-1421" fmla="*/ 368300 w 9054180"/>
                <a:gd name="connsiteY10-1422" fmla="*/ 5569485 h 9074685"/>
                <a:gd name="connsiteX11-1423" fmla="*/ 63500 w 9054180"/>
                <a:gd name="connsiteY11-1424" fmla="*/ 4947185 h 9074685"/>
                <a:gd name="connsiteX12-1425" fmla="*/ 0 w 9054180"/>
                <a:gd name="connsiteY12-1426" fmla="*/ 4426485 h 9074685"/>
                <a:gd name="connsiteX13-1427" fmla="*/ 101600 w 9054180"/>
                <a:gd name="connsiteY13-1428" fmla="*/ 3664485 h 9074685"/>
                <a:gd name="connsiteX14-1429" fmla="*/ 508000 w 9054180"/>
                <a:gd name="connsiteY14-1430" fmla="*/ 2877085 h 9074685"/>
                <a:gd name="connsiteX15-1431" fmla="*/ 3556000 w 9054180"/>
                <a:gd name="connsiteY15-1432" fmla="*/ 362485 h 9074685"/>
                <a:gd name="connsiteX16-1433" fmla="*/ 4420076 w 9054180"/>
                <a:gd name="connsiteY16-1434" fmla="*/ 31810 h 9074685"/>
                <a:gd name="connsiteX17-1435" fmla="*/ 5202775 w 9054180"/>
                <a:gd name="connsiteY17-1436" fmla="*/ 46859 h 9074685"/>
                <a:gd name="connsiteX18-1437" fmla="*/ 6083300 w 9054180"/>
                <a:gd name="connsiteY18-1438" fmla="*/ 438685 h 9074685"/>
                <a:gd name="connsiteX19-1439" fmla="*/ 6431850 w 9054180"/>
                <a:gd name="connsiteY19-1440" fmla="*/ 786285 h 9074685"/>
                <a:gd name="connsiteX0-1441" fmla="*/ 6431850 w 9054180"/>
                <a:gd name="connsiteY0-1442" fmla="*/ 786285 h 9074685"/>
                <a:gd name="connsiteX1-1443" fmla="*/ 8805801 w 9054180"/>
                <a:gd name="connsiteY1-1444" fmla="*/ 3791485 h 9074685"/>
                <a:gd name="connsiteX2-1445" fmla="*/ 9029700 w 9054180"/>
                <a:gd name="connsiteY2-1446" fmla="*/ 4528085 h 9074685"/>
                <a:gd name="connsiteX3-1447" fmla="*/ 8955375 w 9054180"/>
                <a:gd name="connsiteY3-1448" fmla="*/ 5361110 h 9074685"/>
                <a:gd name="connsiteX4-1449" fmla="*/ 8562602 w 9054180"/>
                <a:gd name="connsiteY4-1450" fmla="*/ 6142886 h 9074685"/>
                <a:gd name="connsiteX5-1451" fmla="*/ 5374926 w 9054180"/>
                <a:gd name="connsiteY5-1452" fmla="*/ 8759061 h 9074685"/>
                <a:gd name="connsiteX6-1453" fmla="*/ 4551775 w 9054180"/>
                <a:gd name="connsiteY6-1454" fmla="*/ 9020110 h 9074685"/>
                <a:gd name="connsiteX7-1455" fmla="*/ 3822700 w 9054180"/>
                <a:gd name="connsiteY7-1456" fmla="*/ 9074685 h 9074685"/>
                <a:gd name="connsiteX8-1457" fmla="*/ 3111500 w 9054180"/>
                <a:gd name="connsiteY8-1458" fmla="*/ 8757185 h 9074685"/>
                <a:gd name="connsiteX9-1459" fmla="*/ 2743200 w 9054180"/>
                <a:gd name="connsiteY9-1460" fmla="*/ 8465085 h 9074685"/>
                <a:gd name="connsiteX10-1461" fmla="*/ 368300 w 9054180"/>
                <a:gd name="connsiteY10-1462" fmla="*/ 5569485 h 9074685"/>
                <a:gd name="connsiteX11-1463" fmla="*/ 63500 w 9054180"/>
                <a:gd name="connsiteY11-1464" fmla="*/ 4947185 h 9074685"/>
                <a:gd name="connsiteX12-1465" fmla="*/ 0 w 9054180"/>
                <a:gd name="connsiteY12-1466" fmla="*/ 4426485 h 9074685"/>
                <a:gd name="connsiteX13-1467" fmla="*/ 101600 w 9054180"/>
                <a:gd name="connsiteY13-1468" fmla="*/ 3664485 h 9074685"/>
                <a:gd name="connsiteX14-1469" fmla="*/ 508000 w 9054180"/>
                <a:gd name="connsiteY14-1470" fmla="*/ 2877085 h 9074685"/>
                <a:gd name="connsiteX15-1471" fmla="*/ 3556000 w 9054180"/>
                <a:gd name="connsiteY15-1472" fmla="*/ 362485 h 9074685"/>
                <a:gd name="connsiteX16-1473" fmla="*/ 4420076 w 9054180"/>
                <a:gd name="connsiteY16-1474" fmla="*/ 31810 h 9074685"/>
                <a:gd name="connsiteX17-1475" fmla="*/ 5202775 w 9054180"/>
                <a:gd name="connsiteY17-1476" fmla="*/ 46859 h 9074685"/>
                <a:gd name="connsiteX18-1477" fmla="*/ 6083300 w 9054180"/>
                <a:gd name="connsiteY18-1478" fmla="*/ 438685 h 9074685"/>
                <a:gd name="connsiteX19-1479" fmla="*/ 6431850 w 9054180"/>
                <a:gd name="connsiteY19-1480" fmla="*/ 786285 h 9074685"/>
                <a:gd name="connsiteX0-1481" fmla="*/ 6431850 w 9054180"/>
                <a:gd name="connsiteY0-1482" fmla="*/ 786285 h 9034210"/>
                <a:gd name="connsiteX1-1483" fmla="*/ 8805801 w 9054180"/>
                <a:gd name="connsiteY1-1484" fmla="*/ 3791485 h 9034210"/>
                <a:gd name="connsiteX2-1485" fmla="*/ 9029700 w 9054180"/>
                <a:gd name="connsiteY2-1486" fmla="*/ 4528085 h 9034210"/>
                <a:gd name="connsiteX3-1487" fmla="*/ 8955375 w 9054180"/>
                <a:gd name="connsiteY3-1488" fmla="*/ 5361110 h 9034210"/>
                <a:gd name="connsiteX4-1489" fmla="*/ 8562602 w 9054180"/>
                <a:gd name="connsiteY4-1490" fmla="*/ 6142886 h 9034210"/>
                <a:gd name="connsiteX5-1491" fmla="*/ 5374926 w 9054180"/>
                <a:gd name="connsiteY5-1492" fmla="*/ 8759061 h 9034210"/>
                <a:gd name="connsiteX6-1493" fmla="*/ 4551775 w 9054180"/>
                <a:gd name="connsiteY6-1494" fmla="*/ 9020110 h 9034210"/>
                <a:gd name="connsiteX7-1495" fmla="*/ 3833050 w 9054180"/>
                <a:gd name="connsiteY7-1496" fmla="*/ 9007409 h 9034210"/>
                <a:gd name="connsiteX8-1497" fmla="*/ 3111500 w 9054180"/>
                <a:gd name="connsiteY8-1498" fmla="*/ 8757185 h 9034210"/>
                <a:gd name="connsiteX9-1499" fmla="*/ 2743200 w 9054180"/>
                <a:gd name="connsiteY9-1500" fmla="*/ 8465085 h 9034210"/>
                <a:gd name="connsiteX10-1501" fmla="*/ 368300 w 9054180"/>
                <a:gd name="connsiteY10-1502" fmla="*/ 5569485 h 9034210"/>
                <a:gd name="connsiteX11-1503" fmla="*/ 63500 w 9054180"/>
                <a:gd name="connsiteY11-1504" fmla="*/ 4947185 h 9034210"/>
                <a:gd name="connsiteX12-1505" fmla="*/ 0 w 9054180"/>
                <a:gd name="connsiteY12-1506" fmla="*/ 4426485 h 9034210"/>
                <a:gd name="connsiteX13-1507" fmla="*/ 101600 w 9054180"/>
                <a:gd name="connsiteY13-1508" fmla="*/ 3664485 h 9034210"/>
                <a:gd name="connsiteX14-1509" fmla="*/ 508000 w 9054180"/>
                <a:gd name="connsiteY14-1510" fmla="*/ 2877085 h 9034210"/>
                <a:gd name="connsiteX15-1511" fmla="*/ 3556000 w 9054180"/>
                <a:gd name="connsiteY15-1512" fmla="*/ 362485 h 9034210"/>
                <a:gd name="connsiteX16-1513" fmla="*/ 4420076 w 9054180"/>
                <a:gd name="connsiteY16-1514" fmla="*/ 31810 h 9034210"/>
                <a:gd name="connsiteX17-1515" fmla="*/ 5202775 w 9054180"/>
                <a:gd name="connsiteY17-1516" fmla="*/ 46859 h 9034210"/>
                <a:gd name="connsiteX18-1517" fmla="*/ 6083300 w 9054180"/>
                <a:gd name="connsiteY18-1518" fmla="*/ 438685 h 9034210"/>
                <a:gd name="connsiteX19-1519" fmla="*/ 6431850 w 9054180"/>
                <a:gd name="connsiteY19-1520" fmla="*/ 786285 h 9034210"/>
                <a:gd name="connsiteX0-1521" fmla="*/ 6431850 w 9054180"/>
                <a:gd name="connsiteY0-1522" fmla="*/ 786285 h 9056454"/>
                <a:gd name="connsiteX1-1523" fmla="*/ 8805801 w 9054180"/>
                <a:gd name="connsiteY1-1524" fmla="*/ 3791485 h 9056454"/>
                <a:gd name="connsiteX2-1525" fmla="*/ 9029700 w 9054180"/>
                <a:gd name="connsiteY2-1526" fmla="*/ 4528085 h 9056454"/>
                <a:gd name="connsiteX3-1527" fmla="*/ 8955375 w 9054180"/>
                <a:gd name="connsiteY3-1528" fmla="*/ 5361110 h 9056454"/>
                <a:gd name="connsiteX4-1529" fmla="*/ 8562602 w 9054180"/>
                <a:gd name="connsiteY4-1530" fmla="*/ 6142886 h 9056454"/>
                <a:gd name="connsiteX5-1531" fmla="*/ 5374926 w 9054180"/>
                <a:gd name="connsiteY5-1532" fmla="*/ 8759061 h 9056454"/>
                <a:gd name="connsiteX6-1533" fmla="*/ 4551775 w 9054180"/>
                <a:gd name="connsiteY6-1534" fmla="*/ 9020110 h 9056454"/>
                <a:gd name="connsiteX7-1535" fmla="*/ 3833050 w 9054180"/>
                <a:gd name="connsiteY7-1536" fmla="*/ 9007409 h 9056454"/>
                <a:gd name="connsiteX8-1537" fmla="*/ 3111500 w 9054180"/>
                <a:gd name="connsiteY8-1538" fmla="*/ 8757185 h 9056454"/>
                <a:gd name="connsiteX9-1539" fmla="*/ 2743200 w 9054180"/>
                <a:gd name="connsiteY9-1540" fmla="*/ 8465085 h 9056454"/>
                <a:gd name="connsiteX10-1541" fmla="*/ 368300 w 9054180"/>
                <a:gd name="connsiteY10-1542" fmla="*/ 5569485 h 9056454"/>
                <a:gd name="connsiteX11-1543" fmla="*/ 63500 w 9054180"/>
                <a:gd name="connsiteY11-1544" fmla="*/ 4947185 h 9056454"/>
                <a:gd name="connsiteX12-1545" fmla="*/ 0 w 9054180"/>
                <a:gd name="connsiteY12-1546" fmla="*/ 4426485 h 9056454"/>
                <a:gd name="connsiteX13-1547" fmla="*/ 101600 w 9054180"/>
                <a:gd name="connsiteY13-1548" fmla="*/ 3664485 h 9056454"/>
                <a:gd name="connsiteX14-1549" fmla="*/ 508000 w 9054180"/>
                <a:gd name="connsiteY14-1550" fmla="*/ 2877085 h 9056454"/>
                <a:gd name="connsiteX15-1551" fmla="*/ 3556000 w 9054180"/>
                <a:gd name="connsiteY15-1552" fmla="*/ 362485 h 9056454"/>
                <a:gd name="connsiteX16-1553" fmla="*/ 4420076 w 9054180"/>
                <a:gd name="connsiteY16-1554" fmla="*/ 31810 h 9056454"/>
                <a:gd name="connsiteX17-1555" fmla="*/ 5202775 w 9054180"/>
                <a:gd name="connsiteY17-1556" fmla="*/ 46859 h 9056454"/>
                <a:gd name="connsiteX18-1557" fmla="*/ 6083300 w 9054180"/>
                <a:gd name="connsiteY18-1558" fmla="*/ 438685 h 9056454"/>
                <a:gd name="connsiteX19-1559" fmla="*/ 6431850 w 9054180"/>
                <a:gd name="connsiteY19-1560" fmla="*/ 786285 h 9056454"/>
                <a:gd name="connsiteX0-1561" fmla="*/ 6431850 w 9054180"/>
                <a:gd name="connsiteY0-1562" fmla="*/ 786285 h 9056452"/>
                <a:gd name="connsiteX1-1563" fmla="*/ 8805801 w 9054180"/>
                <a:gd name="connsiteY1-1564" fmla="*/ 3791485 h 9056452"/>
                <a:gd name="connsiteX2-1565" fmla="*/ 9029700 w 9054180"/>
                <a:gd name="connsiteY2-1566" fmla="*/ 4528085 h 9056452"/>
                <a:gd name="connsiteX3-1567" fmla="*/ 8955375 w 9054180"/>
                <a:gd name="connsiteY3-1568" fmla="*/ 5361110 h 9056452"/>
                <a:gd name="connsiteX4-1569" fmla="*/ 8562602 w 9054180"/>
                <a:gd name="connsiteY4-1570" fmla="*/ 6142886 h 9056452"/>
                <a:gd name="connsiteX5-1571" fmla="*/ 5374926 w 9054180"/>
                <a:gd name="connsiteY5-1572" fmla="*/ 8759061 h 9056452"/>
                <a:gd name="connsiteX6-1573" fmla="*/ 4551775 w 9054180"/>
                <a:gd name="connsiteY6-1574" fmla="*/ 9020110 h 9056452"/>
                <a:gd name="connsiteX7-1575" fmla="*/ 3833050 w 9054180"/>
                <a:gd name="connsiteY7-1576" fmla="*/ 9007409 h 9056452"/>
                <a:gd name="connsiteX8-1577" fmla="*/ 3111500 w 9054180"/>
                <a:gd name="connsiteY8-1578" fmla="*/ 8757185 h 9056452"/>
                <a:gd name="connsiteX9-1579" fmla="*/ 2743200 w 9054180"/>
                <a:gd name="connsiteY9-1580" fmla="*/ 8465085 h 9056452"/>
                <a:gd name="connsiteX10-1581" fmla="*/ 368300 w 9054180"/>
                <a:gd name="connsiteY10-1582" fmla="*/ 5569485 h 9056452"/>
                <a:gd name="connsiteX11-1583" fmla="*/ 63500 w 9054180"/>
                <a:gd name="connsiteY11-1584" fmla="*/ 4947185 h 9056452"/>
                <a:gd name="connsiteX12-1585" fmla="*/ 0 w 9054180"/>
                <a:gd name="connsiteY12-1586" fmla="*/ 4426485 h 9056452"/>
                <a:gd name="connsiteX13-1587" fmla="*/ 101600 w 9054180"/>
                <a:gd name="connsiteY13-1588" fmla="*/ 3664485 h 9056452"/>
                <a:gd name="connsiteX14-1589" fmla="*/ 508000 w 9054180"/>
                <a:gd name="connsiteY14-1590" fmla="*/ 2877085 h 9056452"/>
                <a:gd name="connsiteX15-1591" fmla="*/ 3556000 w 9054180"/>
                <a:gd name="connsiteY15-1592" fmla="*/ 362485 h 9056452"/>
                <a:gd name="connsiteX16-1593" fmla="*/ 4420076 w 9054180"/>
                <a:gd name="connsiteY16-1594" fmla="*/ 31810 h 9056452"/>
                <a:gd name="connsiteX17-1595" fmla="*/ 5202775 w 9054180"/>
                <a:gd name="connsiteY17-1596" fmla="*/ 46859 h 9056452"/>
                <a:gd name="connsiteX18-1597" fmla="*/ 6083300 w 9054180"/>
                <a:gd name="connsiteY18-1598" fmla="*/ 438685 h 9056452"/>
                <a:gd name="connsiteX19-1599" fmla="*/ 6431850 w 9054180"/>
                <a:gd name="connsiteY19-1600" fmla="*/ 786285 h 9056452"/>
                <a:gd name="connsiteX0-1601" fmla="*/ 6431850 w 9054180"/>
                <a:gd name="connsiteY0-1602" fmla="*/ 786285 h 9056454"/>
                <a:gd name="connsiteX1-1603" fmla="*/ 8805801 w 9054180"/>
                <a:gd name="connsiteY1-1604" fmla="*/ 3791485 h 9056454"/>
                <a:gd name="connsiteX2-1605" fmla="*/ 9029700 w 9054180"/>
                <a:gd name="connsiteY2-1606" fmla="*/ 4528085 h 9056454"/>
                <a:gd name="connsiteX3-1607" fmla="*/ 8955375 w 9054180"/>
                <a:gd name="connsiteY3-1608" fmla="*/ 5361110 h 9056454"/>
                <a:gd name="connsiteX4-1609" fmla="*/ 8562602 w 9054180"/>
                <a:gd name="connsiteY4-1610" fmla="*/ 6142886 h 9056454"/>
                <a:gd name="connsiteX5-1611" fmla="*/ 5374926 w 9054180"/>
                <a:gd name="connsiteY5-1612" fmla="*/ 8759061 h 9056454"/>
                <a:gd name="connsiteX6-1613" fmla="*/ 4551775 w 9054180"/>
                <a:gd name="connsiteY6-1614" fmla="*/ 9020110 h 9056454"/>
                <a:gd name="connsiteX7-1615" fmla="*/ 3833050 w 9054180"/>
                <a:gd name="connsiteY7-1616" fmla="*/ 9007409 h 9056454"/>
                <a:gd name="connsiteX8-1617" fmla="*/ 3173601 w 9054180"/>
                <a:gd name="connsiteY8-1618" fmla="*/ 8695084 h 9056454"/>
                <a:gd name="connsiteX9-1619" fmla="*/ 2743200 w 9054180"/>
                <a:gd name="connsiteY9-1620" fmla="*/ 8465085 h 9056454"/>
                <a:gd name="connsiteX10-1621" fmla="*/ 368300 w 9054180"/>
                <a:gd name="connsiteY10-1622" fmla="*/ 5569485 h 9056454"/>
                <a:gd name="connsiteX11-1623" fmla="*/ 63500 w 9054180"/>
                <a:gd name="connsiteY11-1624" fmla="*/ 4947185 h 9056454"/>
                <a:gd name="connsiteX12-1625" fmla="*/ 0 w 9054180"/>
                <a:gd name="connsiteY12-1626" fmla="*/ 4426485 h 9056454"/>
                <a:gd name="connsiteX13-1627" fmla="*/ 101600 w 9054180"/>
                <a:gd name="connsiteY13-1628" fmla="*/ 3664485 h 9056454"/>
                <a:gd name="connsiteX14-1629" fmla="*/ 508000 w 9054180"/>
                <a:gd name="connsiteY14-1630" fmla="*/ 2877085 h 9056454"/>
                <a:gd name="connsiteX15-1631" fmla="*/ 3556000 w 9054180"/>
                <a:gd name="connsiteY15-1632" fmla="*/ 362485 h 9056454"/>
                <a:gd name="connsiteX16-1633" fmla="*/ 4420076 w 9054180"/>
                <a:gd name="connsiteY16-1634" fmla="*/ 31810 h 9056454"/>
                <a:gd name="connsiteX17-1635" fmla="*/ 5202775 w 9054180"/>
                <a:gd name="connsiteY17-1636" fmla="*/ 46859 h 9056454"/>
                <a:gd name="connsiteX18-1637" fmla="*/ 6083300 w 9054180"/>
                <a:gd name="connsiteY18-1638" fmla="*/ 438685 h 9056454"/>
                <a:gd name="connsiteX19-1639" fmla="*/ 6431850 w 9054180"/>
                <a:gd name="connsiteY19-1640" fmla="*/ 786285 h 9056454"/>
                <a:gd name="connsiteX0-1641" fmla="*/ 6431850 w 9054180"/>
                <a:gd name="connsiteY0-1642" fmla="*/ 786285 h 9056452"/>
                <a:gd name="connsiteX1-1643" fmla="*/ 8805801 w 9054180"/>
                <a:gd name="connsiteY1-1644" fmla="*/ 3791485 h 9056452"/>
                <a:gd name="connsiteX2-1645" fmla="*/ 9029700 w 9054180"/>
                <a:gd name="connsiteY2-1646" fmla="*/ 4528085 h 9056452"/>
                <a:gd name="connsiteX3-1647" fmla="*/ 8955375 w 9054180"/>
                <a:gd name="connsiteY3-1648" fmla="*/ 5361110 h 9056452"/>
                <a:gd name="connsiteX4-1649" fmla="*/ 8562602 w 9054180"/>
                <a:gd name="connsiteY4-1650" fmla="*/ 6142886 h 9056452"/>
                <a:gd name="connsiteX5-1651" fmla="*/ 5374926 w 9054180"/>
                <a:gd name="connsiteY5-1652" fmla="*/ 8759061 h 9056452"/>
                <a:gd name="connsiteX6-1653" fmla="*/ 4551775 w 9054180"/>
                <a:gd name="connsiteY6-1654" fmla="*/ 9020110 h 9056452"/>
                <a:gd name="connsiteX7-1655" fmla="*/ 3833050 w 9054180"/>
                <a:gd name="connsiteY7-1656" fmla="*/ 9007409 h 9056452"/>
                <a:gd name="connsiteX8-1657" fmla="*/ 3147726 w 9054180"/>
                <a:gd name="connsiteY8-1658" fmla="*/ 8752010 h 9056452"/>
                <a:gd name="connsiteX9-1659" fmla="*/ 2743200 w 9054180"/>
                <a:gd name="connsiteY9-1660" fmla="*/ 8465085 h 9056452"/>
                <a:gd name="connsiteX10-1661" fmla="*/ 368300 w 9054180"/>
                <a:gd name="connsiteY10-1662" fmla="*/ 5569485 h 9056452"/>
                <a:gd name="connsiteX11-1663" fmla="*/ 63500 w 9054180"/>
                <a:gd name="connsiteY11-1664" fmla="*/ 4947185 h 9056452"/>
                <a:gd name="connsiteX12-1665" fmla="*/ 0 w 9054180"/>
                <a:gd name="connsiteY12-1666" fmla="*/ 4426485 h 9056452"/>
                <a:gd name="connsiteX13-1667" fmla="*/ 101600 w 9054180"/>
                <a:gd name="connsiteY13-1668" fmla="*/ 3664485 h 9056452"/>
                <a:gd name="connsiteX14-1669" fmla="*/ 508000 w 9054180"/>
                <a:gd name="connsiteY14-1670" fmla="*/ 2877085 h 9056452"/>
                <a:gd name="connsiteX15-1671" fmla="*/ 3556000 w 9054180"/>
                <a:gd name="connsiteY15-1672" fmla="*/ 362485 h 9056452"/>
                <a:gd name="connsiteX16-1673" fmla="*/ 4420076 w 9054180"/>
                <a:gd name="connsiteY16-1674" fmla="*/ 31810 h 9056452"/>
                <a:gd name="connsiteX17-1675" fmla="*/ 5202775 w 9054180"/>
                <a:gd name="connsiteY17-1676" fmla="*/ 46859 h 9056452"/>
                <a:gd name="connsiteX18-1677" fmla="*/ 6083300 w 9054180"/>
                <a:gd name="connsiteY18-1678" fmla="*/ 438685 h 9056452"/>
                <a:gd name="connsiteX19-1679" fmla="*/ 6431850 w 9054180"/>
                <a:gd name="connsiteY19-1680" fmla="*/ 786285 h 9056452"/>
                <a:gd name="connsiteX0-1681" fmla="*/ 6431850 w 9054180"/>
                <a:gd name="connsiteY0-1682" fmla="*/ 786285 h 9056454"/>
                <a:gd name="connsiteX1-1683" fmla="*/ 8805801 w 9054180"/>
                <a:gd name="connsiteY1-1684" fmla="*/ 3791485 h 9056454"/>
                <a:gd name="connsiteX2-1685" fmla="*/ 9029700 w 9054180"/>
                <a:gd name="connsiteY2-1686" fmla="*/ 4528085 h 9056454"/>
                <a:gd name="connsiteX3-1687" fmla="*/ 8955375 w 9054180"/>
                <a:gd name="connsiteY3-1688" fmla="*/ 5361110 h 9056454"/>
                <a:gd name="connsiteX4-1689" fmla="*/ 8562602 w 9054180"/>
                <a:gd name="connsiteY4-1690" fmla="*/ 6142886 h 9056454"/>
                <a:gd name="connsiteX5-1691" fmla="*/ 5374926 w 9054180"/>
                <a:gd name="connsiteY5-1692" fmla="*/ 8759061 h 9056454"/>
                <a:gd name="connsiteX6-1693" fmla="*/ 4551775 w 9054180"/>
                <a:gd name="connsiteY6-1694" fmla="*/ 9020110 h 9056454"/>
                <a:gd name="connsiteX7-1695" fmla="*/ 3833050 w 9054180"/>
                <a:gd name="connsiteY7-1696" fmla="*/ 9007409 h 9056454"/>
                <a:gd name="connsiteX8-1697" fmla="*/ 3147726 w 9054180"/>
                <a:gd name="connsiteY8-1698" fmla="*/ 8752010 h 9056454"/>
                <a:gd name="connsiteX9-1699" fmla="*/ 2743200 w 9054180"/>
                <a:gd name="connsiteY9-1700" fmla="*/ 8465085 h 9056454"/>
                <a:gd name="connsiteX10-1701" fmla="*/ 368300 w 9054180"/>
                <a:gd name="connsiteY10-1702" fmla="*/ 5569485 h 9056454"/>
                <a:gd name="connsiteX11-1703" fmla="*/ 63500 w 9054180"/>
                <a:gd name="connsiteY11-1704" fmla="*/ 4947185 h 9056454"/>
                <a:gd name="connsiteX12-1705" fmla="*/ 0 w 9054180"/>
                <a:gd name="connsiteY12-1706" fmla="*/ 4426485 h 9056454"/>
                <a:gd name="connsiteX13-1707" fmla="*/ 101600 w 9054180"/>
                <a:gd name="connsiteY13-1708" fmla="*/ 3664485 h 9056454"/>
                <a:gd name="connsiteX14-1709" fmla="*/ 508000 w 9054180"/>
                <a:gd name="connsiteY14-1710" fmla="*/ 2877085 h 9056454"/>
                <a:gd name="connsiteX15-1711" fmla="*/ 3556000 w 9054180"/>
                <a:gd name="connsiteY15-1712" fmla="*/ 362485 h 9056454"/>
                <a:gd name="connsiteX16-1713" fmla="*/ 4420076 w 9054180"/>
                <a:gd name="connsiteY16-1714" fmla="*/ 31810 h 9056454"/>
                <a:gd name="connsiteX17-1715" fmla="*/ 5202775 w 9054180"/>
                <a:gd name="connsiteY17-1716" fmla="*/ 46859 h 9056454"/>
                <a:gd name="connsiteX18-1717" fmla="*/ 6083300 w 9054180"/>
                <a:gd name="connsiteY18-1718" fmla="*/ 438685 h 9056454"/>
                <a:gd name="connsiteX19-1719" fmla="*/ 6431850 w 9054180"/>
                <a:gd name="connsiteY19-1720" fmla="*/ 786285 h 9056454"/>
                <a:gd name="connsiteX0-1721" fmla="*/ 6431850 w 9054180"/>
                <a:gd name="connsiteY0-1722" fmla="*/ 786285 h 9056452"/>
                <a:gd name="connsiteX1-1723" fmla="*/ 8805801 w 9054180"/>
                <a:gd name="connsiteY1-1724" fmla="*/ 3791485 h 9056452"/>
                <a:gd name="connsiteX2-1725" fmla="*/ 9029700 w 9054180"/>
                <a:gd name="connsiteY2-1726" fmla="*/ 4528085 h 9056452"/>
                <a:gd name="connsiteX3-1727" fmla="*/ 8955375 w 9054180"/>
                <a:gd name="connsiteY3-1728" fmla="*/ 5361110 h 9056452"/>
                <a:gd name="connsiteX4-1729" fmla="*/ 8562602 w 9054180"/>
                <a:gd name="connsiteY4-1730" fmla="*/ 6142886 h 9056452"/>
                <a:gd name="connsiteX5-1731" fmla="*/ 5374926 w 9054180"/>
                <a:gd name="connsiteY5-1732" fmla="*/ 8759061 h 9056452"/>
                <a:gd name="connsiteX6-1733" fmla="*/ 4551775 w 9054180"/>
                <a:gd name="connsiteY6-1734" fmla="*/ 9020110 h 9056452"/>
                <a:gd name="connsiteX7-1735" fmla="*/ 3833050 w 9054180"/>
                <a:gd name="connsiteY7-1736" fmla="*/ 9007409 h 9056452"/>
                <a:gd name="connsiteX8-1737" fmla="*/ 3147726 w 9054180"/>
                <a:gd name="connsiteY8-1738" fmla="*/ 8752010 h 9056452"/>
                <a:gd name="connsiteX9-1739" fmla="*/ 2831177 w 9054180"/>
                <a:gd name="connsiteY9-1740" fmla="*/ 8454736 h 9056452"/>
                <a:gd name="connsiteX10-1741" fmla="*/ 368300 w 9054180"/>
                <a:gd name="connsiteY10-1742" fmla="*/ 5569485 h 9056452"/>
                <a:gd name="connsiteX11-1743" fmla="*/ 63500 w 9054180"/>
                <a:gd name="connsiteY11-1744" fmla="*/ 4947185 h 9056452"/>
                <a:gd name="connsiteX12-1745" fmla="*/ 0 w 9054180"/>
                <a:gd name="connsiteY12-1746" fmla="*/ 4426485 h 9056452"/>
                <a:gd name="connsiteX13-1747" fmla="*/ 101600 w 9054180"/>
                <a:gd name="connsiteY13-1748" fmla="*/ 3664485 h 9056452"/>
                <a:gd name="connsiteX14-1749" fmla="*/ 508000 w 9054180"/>
                <a:gd name="connsiteY14-1750" fmla="*/ 2877085 h 9056452"/>
                <a:gd name="connsiteX15-1751" fmla="*/ 3556000 w 9054180"/>
                <a:gd name="connsiteY15-1752" fmla="*/ 362485 h 9056452"/>
                <a:gd name="connsiteX16-1753" fmla="*/ 4420076 w 9054180"/>
                <a:gd name="connsiteY16-1754" fmla="*/ 31810 h 9056452"/>
                <a:gd name="connsiteX17-1755" fmla="*/ 5202775 w 9054180"/>
                <a:gd name="connsiteY17-1756" fmla="*/ 46859 h 9056452"/>
                <a:gd name="connsiteX18-1757" fmla="*/ 6083300 w 9054180"/>
                <a:gd name="connsiteY18-1758" fmla="*/ 438685 h 9056452"/>
                <a:gd name="connsiteX19-1759" fmla="*/ 6431850 w 9054180"/>
                <a:gd name="connsiteY19-1760" fmla="*/ 786285 h 9056452"/>
                <a:gd name="connsiteX0-1761" fmla="*/ 6431850 w 9054180"/>
                <a:gd name="connsiteY0-1762" fmla="*/ 786285 h 9056454"/>
                <a:gd name="connsiteX1-1763" fmla="*/ 8805801 w 9054180"/>
                <a:gd name="connsiteY1-1764" fmla="*/ 3791485 h 9056454"/>
                <a:gd name="connsiteX2-1765" fmla="*/ 9029700 w 9054180"/>
                <a:gd name="connsiteY2-1766" fmla="*/ 4528085 h 9056454"/>
                <a:gd name="connsiteX3-1767" fmla="*/ 8955375 w 9054180"/>
                <a:gd name="connsiteY3-1768" fmla="*/ 5361110 h 9056454"/>
                <a:gd name="connsiteX4-1769" fmla="*/ 8562602 w 9054180"/>
                <a:gd name="connsiteY4-1770" fmla="*/ 6142886 h 9056454"/>
                <a:gd name="connsiteX5-1771" fmla="*/ 5374926 w 9054180"/>
                <a:gd name="connsiteY5-1772" fmla="*/ 8759061 h 9056454"/>
                <a:gd name="connsiteX6-1773" fmla="*/ 4551775 w 9054180"/>
                <a:gd name="connsiteY6-1774" fmla="*/ 9020110 h 9056454"/>
                <a:gd name="connsiteX7-1775" fmla="*/ 3833050 w 9054180"/>
                <a:gd name="connsiteY7-1776" fmla="*/ 9007409 h 9056454"/>
                <a:gd name="connsiteX8-1777" fmla="*/ 3147726 w 9054180"/>
                <a:gd name="connsiteY8-1778" fmla="*/ 8752010 h 9056454"/>
                <a:gd name="connsiteX9-1779" fmla="*/ 2789776 w 9054180"/>
                <a:gd name="connsiteY9-1780" fmla="*/ 8470261 h 9056454"/>
                <a:gd name="connsiteX10-1781" fmla="*/ 368300 w 9054180"/>
                <a:gd name="connsiteY10-1782" fmla="*/ 5569485 h 9056454"/>
                <a:gd name="connsiteX11-1783" fmla="*/ 63500 w 9054180"/>
                <a:gd name="connsiteY11-1784" fmla="*/ 4947185 h 9056454"/>
                <a:gd name="connsiteX12-1785" fmla="*/ 0 w 9054180"/>
                <a:gd name="connsiteY12-1786" fmla="*/ 4426485 h 9056454"/>
                <a:gd name="connsiteX13-1787" fmla="*/ 101600 w 9054180"/>
                <a:gd name="connsiteY13-1788" fmla="*/ 3664485 h 9056454"/>
                <a:gd name="connsiteX14-1789" fmla="*/ 508000 w 9054180"/>
                <a:gd name="connsiteY14-1790" fmla="*/ 2877085 h 9056454"/>
                <a:gd name="connsiteX15-1791" fmla="*/ 3556000 w 9054180"/>
                <a:gd name="connsiteY15-1792" fmla="*/ 362485 h 9056454"/>
                <a:gd name="connsiteX16-1793" fmla="*/ 4420076 w 9054180"/>
                <a:gd name="connsiteY16-1794" fmla="*/ 31810 h 9056454"/>
                <a:gd name="connsiteX17-1795" fmla="*/ 5202775 w 9054180"/>
                <a:gd name="connsiteY17-1796" fmla="*/ 46859 h 9056454"/>
                <a:gd name="connsiteX18-1797" fmla="*/ 6083300 w 9054180"/>
                <a:gd name="connsiteY18-1798" fmla="*/ 438685 h 9056454"/>
                <a:gd name="connsiteX19-1799" fmla="*/ 6431850 w 9054180"/>
                <a:gd name="connsiteY19-1800" fmla="*/ 786285 h 9056454"/>
                <a:gd name="connsiteX0-1801" fmla="*/ 6431850 w 9054180"/>
                <a:gd name="connsiteY0-1802" fmla="*/ 786285 h 9056452"/>
                <a:gd name="connsiteX1-1803" fmla="*/ 8805801 w 9054180"/>
                <a:gd name="connsiteY1-1804" fmla="*/ 3791485 h 9056452"/>
                <a:gd name="connsiteX2-1805" fmla="*/ 9029700 w 9054180"/>
                <a:gd name="connsiteY2-1806" fmla="*/ 4528085 h 9056452"/>
                <a:gd name="connsiteX3-1807" fmla="*/ 8955375 w 9054180"/>
                <a:gd name="connsiteY3-1808" fmla="*/ 5361110 h 9056452"/>
                <a:gd name="connsiteX4-1809" fmla="*/ 8562602 w 9054180"/>
                <a:gd name="connsiteY4-1810" fmla="*/ 6142886 h 9056452"/>
                <a:gd name="connsiteX5-1811" fmla="*/ 5374926 w 9054180"/>
                <a:gd name="connsiteY5-1812" fmla="*/ 8759061 h 9056452"/>
                <a:gd name="connsiteX6-1813" fmla="*/ 4551775 w 9054180"/>
                <a:gd name="connsiteY6-1814" fmla="*/ 9020110 h 9056452"/>
                <a:gd name="connsiteX7-1815" fmla="*/ 3833050 w 9054180"/>
                <a:gd name="connsiteY7-1816" fmla="*/ 9007409 h 9056452"/>
                <a:gd name="connsiteX8-1817" fmla="*/ 3147726 w 9054180"/>
                <a:gd name="connsiteY8-1818" fmla="*/ 8752010 h 9056452"/>
                <a:gd name="connsiteX9-1819" fmla="*/ 2789776 w 9054180"/>
                <a:gd name="connsiteY9-1820" fmla="*/ 8470261 h 9056452"/>
                <a:gd name="connsiteX10-1821" fmla="*/ 414875 w 9054180"/>
                <a:gd name="connsiteY10-1822" fmla="*/ 5538434 h 9056452"/>
                <a:gd name="connsiteX11-1823" fmla="*/ 63500 w 9054180"/>
                <a:gd name="connsiteY11-1824" fmla="*/ 4947185 h 9056452"/>
                <a:gd name="connsiteX12-1825" fmla="*/ 0 w 9054180"/>
                <a:gd name="connsiteY12-1826" fmla="*/ 4426485 h 9056452"/>
                <a:gd name="connsiteX13-1827" fmla="*/ 101600 w 9054180"/>
                <a:gd name="connsiteY13-1828" fmla="*/ 3664485 h 9056452"/>
                <a:gd name="connsiteX14-1829" fmla="*/ 508000 w 9054180"/>
                <a:gd name="connsiteY14-1830" fmla="*/ 2877085 h 9056452"/>
                <a:gd name="connsiteX15-1831" fmla="*/ 3556000 w 9054180"/>
                <a:gd name="connsiteY15-1832" fmla="*/ 362485 h 9056452"/>
                <a:gd name="connsiteX16-1833" fmla="*/ 4420076 w 9054180"/>
                <a:gd name="connsiteY16-1834" fmla="*/ 31810 h 9056452"/>
                <a:gd name="connsiteX17-1835" fmla="*/ 5202775 w 9054180"/>
                <a:gd name="connsiteY17-1836" fmla="*/ 46859 h 9056452"/>
                <a:gd name="connsiteX18-1837" fmla="*/ 6083300 w 9054180"/>
                <a:gd name="connsiteY18-1838" fmla="*/ 438685 h 9056452"/>
                <a:gd name="connsiteX19-1839" fmla="*/ 6431850 w 9054180"/>
                <a:gd name="connsiteY19-1840" fmla="*/ 786285 h 9056452"/>
                <a:gd name="connsiteX0-1841" fmla="*/ 6431850 w 9054180"/>
                <a:gd name="connsiteY0-1842" fmla="*/ 786285 h 9056454"/>
                <a:gd name="connsiteX1-1843" fmla="*/ 8805801 w 9054180"/>
                <a:gd name="connsiteY1-1844" fmla="*/ 3791485 h 9056454"/>
                <a:gd name="connsiteX2-1845" fmla="*/ 9029700 w 9054180"/>
                <a:gd name="connsiteY2-1846" fmla="*/ 4528085 h 9056454"/>
                <a:gd name="connsiteX3-1847" fmla="*/ 8955375 w 9054180"/>
                <a:gd name="connsiteY3-1848" fmla="*/ 5361110 h 9056454"/>
                <a:gd name="connsiteX4-1849" fmla="*/ 8562602 w 9054180"/>
                <a:gd name="connsiteY4-1850" fmla="*/ 6142886 h 9056454"/>
                <a:gd name="connsiteX5-1851" fmla="*/ 5374926 w 9054180"/>
                <a:gd name="connsiteY5-1852" fmla="*/ 8759061 h 9056454"/>
                <a:gd name="connsiteX6-1853" fmla="*/ 4551775 w 9054180"/>
                <a:gd name="connsiteY6-1854" fmla="*/ 9020110 h 9056454"/>
                <a:gd name="connsiteX7-1855" fmla="*/ 3833050 w 9054180"/>
                <a:gd name="connsiteY7-1856" fmla="*/ 9007409 h 9056454"/>
                <a:gd name="connsiteX8-1857" fmla="*/ 3147726 w 9054180"/>
                <a:gd name="connsiteY8-1858" fmla="*/ 8752010 h 9056454"/>
                <a:gd name="connsiteX9-1859" fmla="*/ 2789776 w 9054180"/>
                <a:gd name="connsiteY9-1860" fmla="*/ 8470261 h 9056454"/>
                <a:gd name="connsiteX10-1861" fmla="*/ 383825 w 9054180"/>
                <a:gd name="connsiteY10-1862" fmla="*/ 5543609 h 9056454"/>
                <a:gd name="connsiteX11-1863" fmla="*/ 63500 w 9054180"/>
                <a:gd name="connsiteY11-1864" fmla="*/ 4947185 h 9056454"/>
                <a:gd name="connsiteX12-1865" fmla="*/ 0 w 9054180"/>
                <a:gd name="connsiteY12-1866" fmla="*/ 4426485 h 9056454"/>
                <a:gd name="connsiteX13-1867" fmla="*/ 101600 w 9054180"/>
                <a:gd name="connsiteY13-1868" fmla="*/ 3664485 h 9056454"/>
                <a:gd name="connsiteX14-1869" fmla="*/ 508000 w 9054180"/>
                <a:gd name="connsiteY14-1870" fmla="*/ 2877085 h 9056454"/>
                <a:gd name="connsiteX15-1871" fmla="*/ 3556000 w 9054180"/>
                <a:gd name="connsiteY15-1872" fmla="*/ 362485 h 9056454"/>
                <a:gd name="connsiteX16-1873" fmla="*/ 4420076 w 9054180"/>
                <a:gd name="connsiteY16-1874" fmla="*/ 31810 h 9056454"/>
                <a:gd name="connsiteX17-1875" fmla="*/ 5202775 w 9054180"/>
                <a:gd name="connsiteY17-1876" fmla="*/ 46859 h 9056454"/>
                <a:gd name="connsiteX18-1877" fmla="*/ 6083300 w 9054180"/>
                <a:gd name="connsiteY18-1878" fmla="*/ 438685 h 9056454"/>
                <a:gd name="connsiteX19-1879" fmla="*/ 6431850 w 9054180"/>
                <a:gd name="connsiteY19-1880" fmla="*/ 786285 h 9056454"/>
                <a:gd name="connsiteX0-1881" fmla="*/ 6431850 w 9054180"/>
                <a:gd name="connsiteY0-1882" fmla="*/ 786285 h 9056452"/>
                <a:gd name="connsiteX1-1883" fmla="*/ 8805801 w 9054180"/>
                <a:gd name="connsiteY1-1884" fmla="*/ 3791485 h 9056452"/>
                <a:gd name="connsiteX2-1885" fmla="*/ 9029700 w 9054180"/>
                <a:gd name="connsiteY2-1886" fmla="*/ 4528085 h 9056452"/>
                <a:gd name="connsiteX3-1887" fmla="*/ 8955375 w 9054180"/>
                <a:gd name="connsiteY3-1888" fmla="*/ 5361110 h 9056452"/>
                <a:gd name="connsiteX4-1889" fmla="*/ 8562602 w 9054180"/>
                <a:gd name="connsiteY4-1890" fmla="*/ 6142886 h 9056452"/>
                <a:gd name="connsiteX5-1891" fmla="*/ 5374926 w 9054180"/>
                <a:gd name="connsiteY5-1892" fmla="*/ 8759061 h 9056452"/>
                <a:gd name="connsiteX6-1893" fmla="*/ 4551775 w 9054180"/>
                <a:gd name="connsiteY6-1894" fmla="*/ 9020110 h 9056452"/>
                <a:gd name="connsiteX7-1895" fmla="*/ 3833050 w 9054180"/>
                <a:gd name="connsiteY7-1896" fmla="*/ 9007409 h 9056452"/>
                <a:gd name="connsiteX8-1897" fmla="*/ 3147726 w 9054180"/>
                <a:gd name="connsiteY8-1898" fmla="*/ 8752010 h 9056452"/>
                <a:gd name="connsiteX9-1899" fmla="*/ 2789776 w 9054180"/>
                <a:gd name="connsiteY9-1900" fmla="*/ 8470261 h 9056452"/>
                <a:gd name="connsiteX10-1901" fmla="*/ 383825 w 9054180"/>
                <a:gd name="connsiteY10-1902" fmla="*/ 5543609 h 9056452"/>
                <a:gd name="connsiteX11-1903" fmla="*/ 94551 w 9054180"/>
                <a:gd name="connsiteY11-1904" fmla="*/ 4942010 h 9056452"/>
                <a:gd name="connsiteX12-1905" fmla="*/ 0 w 9054180"/>
                <a:gd name="connsiteY12-1906" fmla="*/ 4426485 h 9056452"/>
                <a:gd name="connsiteX13-1907" fmla="*/ 101600 w 9054180"/>
                <a:gd name="connsiteY13-1908" fmla="*/ 3664485 h 9056452"/>
                <a:gd name="connsiteX14-1909" fmla="*/ 508000 w 9054180"/>
                <a:gd name="connsiteY14-1910" fmla="*/ 2877085 h 9056452"/>
                <a:gd name="connsiteX15-1911" fmla="*/ 3556000 w 9054180"/>
                <a:gd name="connsiteY15-1912" fmla="*/ 362485 h 9056452"/>
                <a:gd name="connsiteX16-1913" fmla="*/ 4420076 w 9054180"/>
                <a:gd name="connsiteY16-1914" fmla="*/ 31810 h 9056452"/>
                <a:gd name="connsiteX17-1915" fmla="*/ 5202775 w 9054180"/>
                <a:gd name="connsiteY17-1916" fmla="*/ 46859 h 9056452"/>
                <a:gd name="connsiteX18-1917" fmla="*/ 6083300 w 9054180"/>
                <a:gd name="connsiteY18-1918" fmla="*/ 438685 h 9056452"/>
                <a:gd name="connsiteX19-1919" fmla="*/ 6431850 w 9054180"/>
                <a:gd name="connsiteY19-1920" fmla="*/ 786285 h 9056452"/>
                <a:gd name="connsiteX0-1921" fmla="*/ 6431850 w 9054180"/>
                <a:gd name="connsiteY0-1922" fmla="*/ 786285 h 9056454"/>
                <a:gd name="connsiteX1-1923" fmla="*/ 8805801 w 9054180"/>
                <a:gd name="connsiteY1-1924" fmla="*/ 3791485 h 9056454"/>
                <a:gd name="connsiteX2-1925" fmla="*/ 9029700 w 9054180"/>
                <a:gd name="connsiteY2-1926" fmla="*/ 4528085 h 9056454"/>
                <a:gd name="connsiteX3-1927" fmla="*/ 8955375 w 9054180"/>
                <a:gd name="connsiteY3-1928" fmla="*/ 5361110 h 9056454"/>
                <a:gd name="connsiteX4-1929" fmla="*/ 8562602 w 9054180"/>
                <a:gd name="connsiteY4-1930" fmla="*/ 6142886 h 9056454"/>
                <a:gd name="connsiteX5-1931" fmla="*/ 5374926 w 9054180"/>
                <a:gd name="connsiteY5-1932" fmla="*/ 8759061 h 9056454"/>
                <a:gd name="connsiteX6-1933" fmla="*/ 4551775 w 9054180"/>
                <a:gd name="connsiteY6-1934" fmla="*/ 9020110 h 9056454"/>
                <a:gd name="connsiteX7-1935" fmla="*/ 3833050 w 9054180"/>
                <a:gd name="connsiteY7-1936" fmla="*/ 9007409 h 9056454"/>
                <a:gd name="connsiteX8-1937" fmla="*/ 3147726 w 9054180"/>
                <a:gd name="connsiteY8-1938" fmla="*/ 8752010 h 9056454"/>
                <a:gd name="connsiteX9-1939" fmla="*/ 2789776 w 9054180"/>
                <a:gd name="connsiteY9-1940" fmla="*/ 8470261 h 9056454"/>
                <a:gd name="connsiteX10-1941" fmla="*/ 383825 w 9054180"/>
                <a:gd name="connsiteY10-1942" fmla="*/ 5543609 h 9056454"/>
                <a:gd name="connsiteX11-1943" fmla="*/ 94551 w 9054180"/>
                <a:gd name="connsiteY11-1944" fmla="*/ 4942010 h 9056454"/>
                <a:gd name="connsiteX12-1945" fmla="*/ 0 w 9054180"/>
                <a:gd name="connsiteY12-1946" fmla="*/ 4426485 h 9056454"/>
                <a:gd name="connsiteX13-1947" fmla="*/ 101600 w 9054180"/>
                <a:gd name="connsiteY13-1948" fmla="*/ 3664485 h 9056454"/>
                <a:gd name="connsiteX14-1949" fmla="*/ 508000 w 9054180"/>
                <a:gd name="connsiteY14-1950" fmla="*/ 2877085 h 9056454"/>
                <a:gd name="connsiteX15-1951" fmla="*/ 3556000 w 9054180"/>
                <a:gd name="connsiteY15-1952" fmla="*/ 362485 h 9056454"/>
                <a:gd name="connsiteX16-1953" fmla="*/ 4420076 w 9054180"/>
                <a:gd name="connsiteY16-1954" fmla="*/ 31810 h 9056454"/>
                <a:gd name="connsiteX17-1955" fmla="*/ 5202775 w 9054180"/>
                <a:gd name="connsiteY17-1956" fmla="*/ 46859 h 9056454"/>
                <a:gd name="connsiteX18-1957" fmla="*/ 6083300 w 9054180"/>
                <a:gd name="connsiteY18-1958" fmla="*/ 438685 h 9056454"/>
                <a:gd name="connsiteX19-1959" fmla="*/ 6431850 w 9054180"/>
                <a:gd name="connsiteY19-1960" fmla="*/ 786285 h 9056454"/>
                <a:gd name="connsiteX0-1961" fmla="*/ 6395625 w 9017955"/>
                <a:gd name="connsiteY0-1962" fmla="*/ 786285 h 9056452"/>
                <a:gd name="connsiteX1-1963" fmla="*/ 8769576 w 9017955"/>
                <a:gd name="connsiteY1-1964" fmla="*/ 3791485 h 9056452"/>
                <a:gd name="connsiteX2-1965" fmla="*/ 8993475 w 9017955"/>
                <a:gd name="connsiteY2-1966" fmla="*/ 4528085 h 9056452"/>
                <a:gd name="connsiteX3-1967" fmla="*/ 8919150 w 9017955"/>
                <a:gd name="connsiteY3-1968" fmla="*/ 5361110 h 9056452"/>
                <a:gd name="connsiteX4-1969" fmla="*/ 8526377 w 9017955"/>
                <a:gd name="connsiteY4-1970" fmla="*/ 6142886 h 9056452"/>
                <a:gd name="connsiteX5-1971" fmla="*/ 5338701 w 9017955"/>
                <a:gd name="connsiteY5-1972" fmla="*/ 8759061 h 9056452"/>
                <a:gd name="connsiteX6-1973" fmla="*/ 4515550 w 9017955"/>
                <a:gd name="connsiteY6-1974" fmla="*/ 9020110 h 9056452"/>
                <a:gd name="connsiteX7-1975" fmla="*/ 3796825 w 9017955"/>
                <a:gd name="connsiteY7-1976" fmla="*/ 9007409 h 9056452"/>
                <a:gd name="connsiteX8-1977" fmla="*/ 3111501 w 9017955"/>
                <a:gd name="connsiteY8-1978" fmla="*/ 8752010 h 9056452"/>
                <a:gd name="connsiteX9-1979" fmla="*/ 2753551 w 9017955"/>
                <a:gd name="connsiteY9-1980" fmla="*/ 8470261 h 9056452"/>
                <a:gd name="connsiteX10-1981" fmla="*/ 347600 w 9017955"/>
                <a:gd name="connsiteY10-1982" fmla="*/ 5543609 h 9056452"/>
                <a:gd name="connsiteX11-1983" fmla="*/ 58326 w 9017955"/>
                <a:gd name="connsiteY11-1984" fmla="*/ 4942010 h 9056452"/>
                <a:gd name="connsiteX12-1985" fmla="*/ 0 w 9017955"/>
                <a:gd name="connsiteY12-1986" fmla="*/ 4416135 h 9056452"/>
                <a:gd name="connsiteX13-1987" fmla="*/ 65375 w 9017955"/>
                <a:gd name="connsiteY13-1988" fmla="*/ 3664485 h 9056452"/>
                <a:gd name="connsiteX14-1989" fmla="*/ 471775 w 9017955"/>
                <a:gd name="connsiteY14-1990" fmla="*/ 2877085 h 9056452"/>
                <a:gd name="connsiteX15-1991" fmla="*/ 3519775 w 9017955"/>
                <a:gd name="connsiteY15-1992" fmla="*/ 362485 h 9056452"/>
                <a:gd name="connsiteX16-1993" fmla="*/ 4383851 w 9017955"/>
                <a:gd name="connsiteY16-1994" fmla="*/ 31810 h 9056452"/>
                <a:gd name="connsiteX17-1995" fmla="*/ 5166550 w 9017955"/>
                <a:gd name="connsiteY17-1996" fmla="*/ 46859 h 9056452"/>
                <a:gd name="connsiteX18-1997" fmla="*/ 6047075 w 9017955"/>
                <a:gd name="connsiteY18-1998" fmla="*/ 438685 h 9056452"/>
                <a:gd name="connsiteX19-1999" fmla="*/ 6395625 w 9017955"/>
                <a:gd name="connsiteY19-2000" fmla="*/ 786285 h 9056452"/>
                <a:gd name="connsiteX0-2001" fmla="*/ 6452550 w 9074880"/>
                <a:gd name="connsiteY0-2002" fmla="*/ 786285 h 9056454"/>
                <a:gd name="connsiteX1-2003" fmla="*/ 8826501 w 9074880"/>
                <a:gd name="connsiteY1-2004" fmla="*/ 3791485 h 9056454"/>
                <a:gd name="connsiteX2-2005" fmla="*/ 9050400 w 9074880"/>
                <a:gd name="connsiteY2-2006" fmla="*/ 4528085 h 9056454"/>
                <a:gd name="connsiteX3-2007" fmla="*/ 8976075 w 9074880"/>
                <a:gd name="connsiteY3-2008" fmla="*/ 5361110 h 9056454"/>
                <a:gd name="connsiteX4-2009" fmla="*/ 8583302 w 9074880"/>
                <a:gd name="connsiteY4-2010" fmla="*/ 6142886 h 9056454"/>
                <a:gd name="connsiteX5-2011" fmla="*/ 5395626 w 9074880"/>
                <a:gd name="connsiteY5-2012" fmla="*/ 8759061 h 9056454"/>
                <a:gd name="connsiteX6-2013" fmla="*/ 4572475 w 9074880"/>
                <a:gd name="connsiteY6-2014" fmla="*/ 9020110 h 9056454"/>
                <a:gd name="connsiteX7-2015" fmla="*/ 3853750 w 9074880"/>
                <a:gd name="connsiteY7-2016" fmla="*/ 9007409 h 9056454"/>
                <a:gd name="connsiteX8-2017" fmla="*/ 3168426 w 9074880"/>
                <a:gd name="connsiteY8-2018" fmla="*/ 8752010 h 9056454"/>
                <a:gd name="connsiteX9-2019" fmla="*/ 2810476 w 9074880"/>
                <a:gd name="connsiteY9-2020" fmla="*/ 8470261 h 9056454"/>
                <a:gd name="connsiteX10-2021" fmla="*/ 404525 w 9074880"/>
                <a:gd name="connsiteY10-2022" fmla="*/ 5543609 h 9056454"/>
                <a:gd name="connsiteX11-2023" fmla="*/ 115251 w 9074880"/>
                <a:gd name="connsiteY11-2024" fmla="*/ 4942010 h 9056454"/>
                <a:gd name="connsiteX12-2025" fmla="*/ 0 w 9074880"/>
                <a:gd name="connsiteY12-2026" fmla="*/ 4426485 h 9056454"/>
                <a:gd name="connsiteX13-2027" fmla="*/ 122300 w 9074880"/>
                <a:gd name="connsiteY13-2028" fmla="*/ 3664485 h 9056454"/>
                <a:gd name="connsiteX14-2029" fmla="*/ 528700 w 9074880"/>
                <a:gd name="connsiteY14-2030" fmla="*/ 2877085 h 9056454"/>
                <a:gd name="connsiteX15-2031" fmla="*/ 3576700 w 9074880"/>
                <a:gd name="connsiteY15-2032" fmla="*/ 362485 h 9056454"/>
                <a:gd name="connsiteX16-2033" fmla="*/ 4440776 w 9074880"/>
                <a:gd name="connsiteY16-2034" fmla="*/ 31810 h 9056454"/>
                <a:gd name="connsiteX17-2035" fmla="*/ 5223475 w 9074880"/>
                <a:gd name="connsiteY17-2036" fmla="*/ 46859 h 9056454"/>
                <a:gd name="connsiteX18-2037" fmla="*/ 6104000 w 9074880"/>
                <a:gd name="connsiteY18-2038" fmla="*/ 438685 h 9056454"/>
                <a:gd name="connsiteX19-2039" fmla="*/ 6452550 w 9074880"/>
                <a:gd name="connsiteY19-2040" fmla="*/ 786285 h 9056454"/>
                <a:gd name="connsiteX0-2041" fmla="*/ 6453098 w 9075428"/>
                <a:gd name="connsiteY0-2042" fmla="*/ 786285 h 9056452"/>
                <a:gd name="connsiteX1-2043" fmla="*/ 8827049 w 9075428"/>
                <a:gd name="connsiteY1-2044" fmla="*/ 3791485 h 9056452"/>
                <a:gd name="connsiteX2-2045" fmla="*/ 9050948 w 9075428"/>
                <a:gd name="connsiteY2-2046" fmla="*/ 4528085 h 9056452"/>
                <a:gd name="connsiteX3-2047" fmla="*/ 8976623 w 9075428"/>
                <a:gd name="connsiteY3-2048" fmla="*/ 5361110 h 9056452"/>
                <a:gd name="connsiteX4-2049" fmla="*/ 8583850 w 9075428"/>
                <a:gd name="connsiteY4-2050" fmla="*/ 6142886 h 9056452"/>
                <a:gd name="connsiteX5-2051" fmla="*/ 5396174 w 9075428"/>
                <a:gd name="connsiteY5-2052" fmla="*/ 8759061 h 9056452"/>
                <a:gd name="connsiteX6-2053" fmla="*/ 4573023 w 9075428"/>
                <a:gd name="connsiteY6-2054" fmla="*/ 9020110 h 9056452"/>
                <a:gd name="connsiteX7-2055" fmla="*/ 3854298 w 9075428"/>
                <a:gd name="connsiteY7-2056" fmla="*/ 9007409 h 9056452"/>
                <a:gd name="connsiteX8-2057" fmla="*/ 3168974 w 9075428"/>
                <a:gd name="connsiteY8-2058" fmla="*/ 8752010 h 9056452"/>
                <a:gd name="connsiteX9-2059" fmla="*/ 2811024 w 9075428"/>
                <a:gd name="connsiteY9-2060" fmla="*/ 8470261 h 9056452"/>
                <a:gd name="connsiteX10-2061" fmla="*/ 405073 w 9075428"/>
                <a:gd name="connsiteY10-2062" fmla="*/ 5543609 h 9056452"/>
                <a:gd name="connsiteX11-2063" fmla="*/ 115799 w 9075428"/>
                <a:gd name="connsiteY11-2064" fmla="*/ 4942010 h 9056452"/>
                <a:gd name="connsiteX12-2065" fmla="*/ 548 w 9075428"/>
                <a:gd name="connsiteY12-2066" fmla="*/ 4426485 h 9056452"/>
                <a:gd name="connsiteX13-2067" fmla="*/ 122848 w 9075428"/>
                <a:gd name="connsiteY13-2068" fmla="*/ 3664485 h 9056452"/>
                <a:gd name="connsiteX14-2069" fmla="*/ 529248 w 9075428"/>
                <a:gd name="connsiteY14-2070" fmla="*/ 2877085 h 9056452"/>
                <a:gd name="connsiteX15-2071" fmla="*/ 3577248 w 9075428"/>
                <a:gd name="connsiteY15-2072" fmla="*/ 362485 h 9056452"/>
                <a:gd name="connsiteX16-2073" fmla="*/ 4441324 w 9075428"/>
                <a:gd name="connsiteY16-2074" fmla="*/ 31810 h 9056452"/>
                <a:gd name="connsiteX17-2075" fmla="*/ 5224023 w 9075428"/>
                <a:gd name="connsiteY17-2076" fmla="*/ 46859 h 9056452"/>
                <a:gd name="connsiteX18-2077" fmla="*/ 6104548 w 9075428"/>
                <a:gd name="connsiteY18-2078" fmla="*/ 438685 h 9056452"/>
                <a:gd name="connsiteX19-2079" fmla="*/ 6453098 w 9075428"/>
                <a:gd name="connsiteY19-2080" fmla="*/ 786285 h 9056452"/>
                <a:gd name="connsiteX0-2081" fmla="*/ 6453621 w 9075951"/>
                <a:gd name="connsiteY0-2082" fmla="*/ 786285 h 9056454"/>
                <a:gd name="connsiteX1-2083" fmla="*/ 8827572 w 9075951"/>
                <a:gd name="connsiteY1-2084" fmla="*/ 3791485 h 9056454"/>
                <a:gd name="connsiteX2-2085" fmla="*/ 9051471 w 9075951"/>
                <a:gd name="connsiteY2-2086" fmla="*/ 4528085 h 9056454"/>
                <a:gd name="connsiteX3-2087" fmla="*/ 8977146 w 9075951"/>
                <a:gd name="connsiteY3-2088" fmla="*/ 5361110 h 9056454"/>
                <a:gd name="connsiteX4-2089" fmla="*/ 8584373 w 9075951"/>
                <a:gd name="connsiteY4-2090" fmla="*/ 6142886 h 9056454"/>
                <a:gd name="connsiteX5-2091" fmla="*/ 5396697 w 9075951"/>
                <a:gd name="connsiteY5-2092" fmla="*/ 8759061 h 9056454"/>
                <a:gd name="connsiteX6-2093" fmla="*/ 4573546 w 9075951"/>
                <a:gd name="connsiteY6-2094" fmla="*/ 9020110 h 9056454"/>
                <a:gd name="connsiteX7-2095" fmla="*/ 3854821 w 9075951"/>
                <a:gd name="connsiteY7-2096" fmla="*/ 9007409 h 9056454"/>
                <a:gd name="connsiteX8-2097" fmla="*/ 3169497 w 9075951"/>
                <a:gd name="connsiteY8-2098" fmla="*/ 8752010 h 9056454"/>
                <a:gd name="connsiteX9-2099" fmla="*/ 2811547 w 9075951"/>
                <a:gd name="connsiteY9-2100" fmla="*/ 8470261 h 9056454"/>
                <a:gd name="connsiteX10-2101" fmla="*/ 405596 w 9075951"/>
                <a:gd name="connsiteY10-2102" fmla="*/ 5543609 h 9056454"/>
                <a:gd name="connsiteX11-2103" fmla="*/ 116322 w 9075951"/>
                <a:gd name="connsiteY11-2104" fmla="*/ 4942010 h 9056454"/>
                <a:gd name="connsiteX12-2105" fmla="*/ 1071 w 9075951"/>
                <a:gd name="connsiteY12-2106" fmla="*/ 4426485 h 9056454"/>
                <a:gd name="connsiteX13-2107" fmla="*/ 123371 w 9075951"/>
                <a:gd name="connsiteY13-2108" fmla="*/ 3664485 h 9056454"/>
                <a:gd name="connsiteX14-2109" fmla="*/ 529771 w 9075951"/>
                <a:gd name="connsiteY14-2110" fmla="*/ 2877085 h 9056454"/>
                <a:gd name="connsiteX15-2111" fmla="*/ 3577771 w 9075951"/>
                <a:gd name="connsiteY15-2112" fmla="*/ 362485 h 9056454"/>
                <a:gd name="connsiteX16-2113" fmla="*/ 4441847 w 9075951"/>
                <a:gd name="connsiteY16-2114" fmla="*/ 31810 h 9056454"/>
                <a:gd name="connsiteX17-2115" fmla="*/ 5224546 w 9075951"/>
                <a:gd name="connsiteY17-2116" fmla="*/ 46859 h 9056454"/>
                <a:gd name="connsiteX18-2117" fmla="*/ 6105071 w 9075951"/>
                <a:gd name="connsiteY18-2118" fmla="*/ 438685 h 9056454"/>
                <a:gd name="connsiteX19-2119" fmla="*/ 6453621 w 9075951"/>
                <a:gd name="connsiteY19-2120" fmla="*/ 786285 h 9056454"/>
                <a:gd name="connsiteX0-2121" fmla="*/ 6453621 w 9075951"/>
                <a:gd name="connsiteY0-2122" fmla="*/ 786285 h 9056452"/>
                <a:gd name="connsiteX1-2123" fmla="*/ 8827572 w 9075951"/>
                <a:gd name="connsiteY1-2124" fmla="*/ 3791485 h 9056452"/>
                <a:gd name="connsiteX2-2125" fmla="*/ 9051471 w 9075951"/>
                <a:gd name="connsiteY2-2126" fmla="*/ 4528085 h 9056452"/>
                <a:gd name="connsiteX3-2127" fmla="*/ 8977146 w 9075951"/>
                <a:gd name="connsiteY3-2128" fmla="*/ 5361110 h 9056452"/>
                <a:gd name="connsiteX4-2129" fmla="*/ 8584373 w 9075951"/>
                <a:gd name="connsiteY4-2130" fmla="*/ 6142886 h 9056452"/>
                <a:gd name="connsiteX5-2131" fmla="*/ 5396697 w 9075951"/>
                <a:gd name="connsiteY5-2132" fmla="*/ 8759061 h 9056452"/>
                <a:gd name="connsiteX6-2133" fmla="*/ 4573546 w 9075951"/>
                <a:gd name="connsiteY6-2134" fmla="*/ 9020110 h 9056452"/>
                <a:gd name="connsiteX7-2135" fmla="*/ 3854821 w 9075951"/>
                <a:gd name="connsiteY7-2136" fmla="*/ 9007409 h 9056452"/>
                <a:gd name="connsiteX8-2137" fmla="*/ 3169497 w 9075951"/>
                <a:gd name="connsiteY8-2138" fmla="*/ 8752010 h 9056452"/>
                <a:gd name="connsiteX9-2139" fmla="*/ 2811547 w 9075951"/>
                <a:gd name="connsiteY9-2140" fmla="*/ 8470261 h 9056452"/>
                <a:gd name="connsiteX10-2141" fmla="*/ 405596 w 9075951"/>
                <a:gd name="connsiteY10-2142" fmla="*/ 5543609 h 9056452"/>
                <a:gd name="connsiteX11-2143" fmla="*/ 116322 w 9075951"/>
                <a:gd name="connsiteY11-2144" fmla="*/ 4942010 h 9056452"/>
                <a:gd name="connsiteX12-2145" fmla="*/ 1071 w 9075951"/>
                <a:gd name="connsiteY12-2146" fmla="*/ 4426485 h 9056452"/>
                <a:gd name="connsiteX13-2147" fmla="*/ 123371 w 9075951"/>
                <a:gd name="connsiteY13-2148" fmla="*/ 3664485 h 9056452"/>
                <a:gd name="connsiteX14-2149" fmla="*/ 529771 w 9075951"/>
                <a:gd name="connsiteY14-2150" fmla="*/ 2877085 h 9056452"/>
                <a:gd name="connsiteX15-2151" fmla="*/ 3577771 w 9075951"/>
                <a:gd name="connsiteY15-2152" fmla="*/ 362485 h 9056452"/>
                <a:gd name="connsiteX16-2153" fmla="*/ 4441847 w 9075951"/>
                <a:gd name="connsiteY16-2154" fmla="*/ 31810 h 9056452"/>
                <a:gd name="connsiteX17-2155" fmla="*/ 5224546 w 9075951"/>
                <a:gd name="connsiteY17-2156" fmla="*/ 46859 h 9056452"/>
                <a:gd name="connsiteX18-2157" fmla="*/ 6105071 w 9075951"/>
                <a:gd name="connsiteY18-2158" fmla="*/ 438685 h 9056452"/>
                <a:gd name="connsiteX19-2159" fmla="*/ 6453621 w 9075951"/>
                <a:gd name="connsiteY19-2160" fmla="*/ 786285 h 9056452"/>
                <a:gd name="connsiteX0-2161" fmla="*/ 6454666 w 9076996"/>
                <a:gd name="connsiteY0-2162" fmla="*/ 786285 h 9056454"/>
                <a:gd name="connsiteX1-2163" fmla="*/ 8828617 w 9076996"/>
                <a:gd name="connsiteY1-2164" fmla="*/ 3791485 h 9056454"/>
                <a:gd name="connsiteX2-2165" fmla="*/ 9052516 w 9076996"/>
                <a:gd name="connsiteY2-2166" fmla="*/ 4528085 h 9056454"/>
                <a:gd name="connsiteX3-2167" fmla="*/ 8978191 w 9076996"/>
                <a:gd name="connsiteY3-2168" fmla="*/ 5361110 h 9056454"/>
                <a:gd name="connsiteX4-2169" fmla="*/ 8585418 w 9076996"/>
                <a:gd name="connsiteY4-2170" fmla="*/ 6142886 h 9056454"/>
                <a:gd name="connsiteX5-2171" fmla="*/ 5397742 w 9076996"/>
                <a:gd name="connsiteY5-2172" fmla="*/ 8759061 h 9056454"/>
                <a:gd name="connsiteX6-2173" fmla="*/ 4574591 w 9076996"/>
                <a:gd name="connsiteY6-2174" fmla="*/ 9020110 h 9056454"/>
                <a:gd name="connsiteX7-2175" fmla="*/ 3855866 w 9076996"/>
                <a:gd name="connsiteY7-2176" fmla="*/ 9007409 h 9056454"/>
                <a:gd name="connsiteX8-2177" fmla="*/ 3170542 w 9076996"/>
                <a:gd name="connsiteY8-2178" fmla="*/ 8752010 h 9056454"/>
                <a:gd name="connsiteX9-2179" fmla="*/ 2812592 w 9076996"/>
                <a:gd name="connsiteY9-2180" fmla="*/ 8470261 h 9056454"/>
                <a:gd name="connsiteX10-2181" fmla="*/ 406641 w 9076996"/>
                <a:gd name="connsiteY10-2182" fmla="*/ 5543609 h 9056454"/>
                <a:gd name="connsiteX11-2183" fmla="*/ 91492 w 9076996"/>
                <a:gd name="connsiteY11-2184" fmla="*/ 4947185 h 9056454"/>
                <a:gd name="connsiteX12-2185" fmla="*/ 2116 w 9076996"/>
                <a:gd name="connsiteY12-2186" fmla="*/ 4426485 h 9056454"/>
                <a:gd name="connsiteX13-2187" fmla="*/ 124416 w 9076996"/>
                <a:gd name="connsiteY13-2188" fmla="*/ 3664485 h 9056454"/>
                <a:gd name="connsiteX14-2189" fmla="*/ 530816 w 9076996"/>
                <a:gd name="connsiteY14-2190" fmla="*/ 2877085 h 9056454"/>
                <a:gd name="connsiteX15-2191" fmla="*/ 3578816 w 9076996"/>
                <a:gd name="connsiteY15-2192" fmla="*/ 362485 h 9056454"/>
                <a:gd name="connsiteX16-2193" fmla="*/ 4442892 w 9076996"/>
                <a:gd name="connsiteY16-2194" fmla="*/ 31810 h 9056454"/>
                <a:gd name="connsiteX17-2195" fmla="*/ 5225591 w 9076996"/>
                <a:gd name="connsiteY17-2196" fmla="*/ 46859 h 9056454"/>
                <a:gd name="connsiteX18-2197" fmla="*/ 6106116 w 9076996"/>
                <a:gd name="connsiteY18-2198" fmla="*/ 438685 h 9056454"/>
                <a:gd name="connsiteX19-2199" fmla="*/ 6454666 w 9076996"/>
                <a:gd name="connsiteY19-2200" fmla="*/ 786285 h 9056454"/>
                <a:gd name="connsiteX0-2201" fmla="*/ 6453212 w 9075542"/>
                <a:gd name="connsiteY0-2202" fmla="*/ 786285 h 9056452"/>
                <a:gd name="connsiteX1-2203" fmla="*/ 8827163 w 9075542"/>
                <a:gd name="connsiteY1-2204" fmla="*/ 3791485 h 9056452"/>
                <a:gd name="connsiteX2-2205" fmla="*/ 9051062 w 9075542"/>
                <a:gd name="connsiteY2-2206" fmla="*/ 4528085 h 9056452"/>
                <a:gd name="connsiteX3-2207" fmla="*/ 8976737 w 9075542"/>
                <a:gd name="connsiteY3-2208" fmla="*/ 5361110 h 9056452"/>
                <a:gd name="connsiteX4-2209" fmla="*/ 8583964 w 9075542"/>
                <a:gd name="connsiteY4-2210" fmla="*/ 6142886 h 9056452"/>
                <a:gd name="connsiteX5-2211" fmla="*/ 5396288 w 9075542"/>
                <a:gd name="connsiteY5-2212" fmla="*/ 8759061 h 9056452"/>
                <a:gd name="connsiteX6-2213" fmla="*/ 4573137 w 9075542"/>
                <a:gd name="connsiteY6-2214" fmla="*/ 9020110 h 9056452"/>
                <a:gd name="connsiteX7-2215" fmla="*/ 3854412 w 9075542"/>
                <a:gd name="connsiteY7-2216" fmla="*/ 9007409 h 9056452"/>
                <a:gd name="connsiteX8-2217" fmla="*/ 3169088 w 9075542"/>
                <a:gd name="connsiteY8-2218" fmla="*/ 8752010 h 9056452"/>
                <a:gd name="connsiteX9-2219" fmla="*/ 2811138 w 9075542"/>
                <a:gd name="connsiteY9-2220" fmla="*/ 8470261 h 9056452"/>
                <a:gd name="connsiteX10-2221" fmla="*/ 405187 w 9075542"/>
                <a:gd name="connsiteY10-2222" fmla="*/ 5543609 h 9056452"/>
                <a:gd name="connsiteX11-2223" fmla="*/ 90038 w 9075542"/>
                <a:gd name="connsiteY11-2224" fmla="*/ 4947185 h 9056452"/>
                <a:gd name="connsiteX12-2225" fmla="*/ 662 w 9075542"/>
                <a:gd name="connsiteY12-2226" fmla="*/ 4426485 h 9056452"/>
                <a:gd name="connsiteX13-2227" fmla="*/ 122962 w 9075542"/>
                <a:gd name="connsiteY13-2228" fmla="*/ 3664485 h 9056452"/>
                <a:gd name="connsiteX14-2229" fmla="*/ 529362 w 9075542"/>
                <a:gd name="connsiteY14-2230" fmla="*/ 2877085 h 9056452"/>
                <a:gd name="connsiteX15-2231" fmla="*/ 3577362 w 9075542"/>
                <a:gd name="connsiteY15-2232" fmla="*/ 362485 h 9056452"/>
                <a:gd name="connsiteX16-2233" fmla="*/ 4441438 w 9075542"/>
                <a:gd name="connsiteY16-2234" fmla="*/ 31810 h 9056452"/>
                <a:gd name="connsiteX17-2235" fmla="*/ 5224137 w 9075542"/>
                <a:gd name="connsiteY17-2236" fmla="*/ 46859 h 9056452"/>
                <a:gd name="connsiteX18-2237" fmla="*/ 6104662 w 9075542"/>
                <a:gd name="connsiteY18-2238" fmla="*/ 438685 h 9056452"/>
                <a:gd name="connsiteX19-2239" fmla="*/ 6453212 w 9075542"/>
                <a:gd name="connsiteY19-2240" fmla="*/ 786285 h 9056452"/>
                <a:gd name="connsiteX0-2241" fmla="*/ 6453070 w 9075400"/>
                <a:gd name="connsiteY0-2242" fmla="*/ 786285 h 9056454"/>
                <a:gd name="connsiteX1-2243" fmla="*/ 8827021 w 9075400"/>
                <a:gd name="connsiteY1-2244" fmla="*/ 3791485 h 9056454"/>
                <a:gd name="connsiteX2-2245" fmla="*/ 9050920 w 9075400"/>
                <a:gd name="connsiteY2-2246" fmla="*/ 4528085 h 9056454"/>
                <a:gd name="connsiteX3-2247" fmla="*/ 8976595 w 9075400"/>
                <a:gd name="connsiteY3-2248" fmla="*/ 5361110 h 9056454"/>
                <a:gd name="connsiteX4-2249" fmla="*/ 8583822 w 9075400"/>
                <a:gd name="connsiteY4-2250" fmla="*/ 6142886 h 9056454"/>
                <a:gd name="connsiteX5-2251" fmla="*/ 5396146 w 9075400"/>
                <a:gd name="connsiteY5-2252" fmla="*/ 8759061 h 9056454"/>
                <a:gd name="connsiteX6-2253" fmla="*/ 4572995 w 9075400"/>
                <a:gd name="connsiteY6-2254" fmla="*/ 9020110 h 9056454"/>
                <a:gd name="connsiteX7-2255" fmla="*/ 3854270 w 9075400"/>
                <a:gd name="connsiteY7-2256" fmla="*/ 9007409 h 9056454"/>
                <a:gd name="connsiteX8-2257" fmla="*/ 3168946 w 9075400"/>
                <a:gd name="connsiteY8-2258" fmla="*/ 8752010 h 9056454"/>
                <a:gd name="connsiteX9-2259" fmla="*/ 2810996 w 9075400"/>
                <a:gd name="connsiteY9-2260" fmla="*/ 8470261 h 9056454"/>
                <a:gd name="connsiteX10-2261" fmla="*/ 405045 w 9075400"/>
                <a:gd name="connsiteY10-2262" fmla="*/ 5543609 h 9056454"/>
                <a:gd name="connsiteX11-2263" fmla="*/ 110596 w 9075400"/>
                <a:gd name="connsiteY11-2264" fmla="*/ 4947185 h 9056454"/>
                <a:gd name="connsiteX12-2265" fmla="*/ 520 w 9075400"/>
                <a:gd name="connsiteY12-2266" fmla="*/ 4426485 h 9056454"/>
                <a:gd name="connsiteX13-2267" fmla="*/ 122820 w 9075400"/>
                <a:gd name="connsiteY13-2268" fmla="*/ 3664485 h 9056454"/>
                <a:gd name="connsiteX14-2269" fmla="*/ 529220 w 9075400"/>
                <a:gd name="connsiteY14-2270" fmla="*/ 2877085 h 9056454"/>
                <a:gd name="connsiteX15-2271" fmla="*/ 3577220 w 9075400"/>
                <a:gd name="connsiteY15-2272" fmla="*/ 362485 h 9056454"/>
                <a:gd name="connsiteX16-2273" fmla="*/ 4441296 w 9075400"/>
                <a:gd name="connsiteY16-2274" fmla="*/ 31810 h 9056454"/>
                <a:gd name="connsiteX17-2275" fmla="*/ 5223995 w 9075400"/>
                <a:gd name="connsiteY17-2276" fmla="*/ 46859 h 9056454"/>
                <a:gd name="connsiteX18-2277" fmla="*/ 6104520 w 9075400"/>
                <a:gd name="connsiteY18-2278" fmla="*/ 438685 h 9056454"/>
                <a:gd name="connsiteX19-2279" fmla="*/ 6453070 w 9075400"/>
                <a:gd name="connsiteY19-2280" fmla="*/ 786285 h 9056454"/>
                <a:gd name="connsiteX0-2281" fmla="*/ 6453254 w 9075584"/>
                <a:gd name="connsiteY0-2282" fmla="*/ 786285 h 9056452"/>
                <a:gd name="connsiteX1-2283" fmla="*/ 8827205 w 9075584"/>
                <a:gd name="connsiteY1-2284" fmla="*/ 3791485 h 9056452"/>
                <a:gd name="connsiteX2-2285" fmla="*/ 9051104 w 9075584"/>
                <a:gd name="connsiteY2-2286" fmla="*/ 4528085 h 9056452"/>
                <a:gd name="connsiteX3-2287" fmla="*/ 8976779 w 9075584"/>
                <a:gd name="connsiteY3-2288" fmla="*/ 5361110 h 9056452"/>
                <a:gd name="connsiteX4-2289" fmla="*/ 8584006 w 9075584"/>
                <a:gd name="connsiteY4-2290" fmla="*/ 6142886 h 9056452"/>
                <a:gd name="connsiteX5-2291" fmla="*/ 5396330 w 9075584"/>
                <a:gd name="connsiteY5-2292" fmla="*/ 8759061 h 9056452"/>
                <a:gd name="connsiteX6-2293" fmla="*/ 4573179 w 9075584"/>
                <a:gd name="connsiteY6-2294" fmla="*/ 9020110 h 9056452"/>
                <a:gd name="connsiteX7-2295" fmla="*/ 3854454 w 9075584"/>
                <a:gd name="connsiteY7-2296" fmla="*/ 9007409 h 9056452"/>
                <a:gd name="connsiteX8-2297" fmla="*/ 3169130 w 9075584"/>
                <a:gd name="connsiteY8-2298" fmla="*/ 8752010 h 9056452"/>
                <a:gd name="connsiteX9-2299" fmla="*/ 2811180 w 9075584"/>
                <a:gd name="connsiteY9-2300" fmla="*/ 8470261 h 9056452"/>
                <a:gd name="connsiteX10-2301" fmla="*/ 405229 w 9075584"/>
                <a:gd name="connsiteY10-2302" fmla="*/ 5543609 h 9056452"/>
                <a:gd name="connsiteX11-2303" fmla="*/ 110780 w 9075584"/>
                <a:gd name="connsiteY11-2304" fmla="*/ 4947185 h 9056452"/>
                <a:gd name="connsiteX12-2305" fmla="*/ 704 w 9075584"/>
                <a:gd name="connsiteY12-2306" fmla="*/ 4426485 h 9056452"/>
                <a:gd name="connsiteX13-2307" fmla="*/ 123004 w 9075584"/>
                <a:gd name="connsiteY13-2308" fmla="*/ 3664485 h 9056452"/>
                <a:gd name="connsiteX14-2309" fmla="*/ 529404 w 9075584"/>
                <a:gd name="connsiteY14-2310" fmla="*/ 2877085 h 9056452"/>
                <a:gd name="connsiteX15-2311" fmla="*/ 3577404 w 9075584"/>
                <a:gd name="connsiteY15-2312" fmla="*/ 362485 h 9056452"/>
                <a:gd name="connsiteX16-2313" fmla="*/ 4441480 w 9075584"/>
                <a:gd name="connsiteY16-2314" fmla="*/ 31810 h 9056452"/>
                <a:gd name="connsiteX17-2315" fmla="*/ 5224179 w 9075584"/>
                <a:gd name="connsiteY17-2316" fmla="*/ 46859 h 9056452"/>
                <a:gd name="connsiteX18-2317" fmla="*/ 6104704 w 9075584"/>
                <a:gd name="connsiteY18-2318" fmla="*/ 438685 h 9056452"/>
                <a:gd name="connsiteX19-2319" fmla="*/ 6453254 w 9075584"/>
                <a:gd name="connsiteY19-2320" fmla="*/ 786285 h 9056452"/>
                <a:gd name="connsiteX0-2321" fmla="*/ 6453254 w 9075584"/>
                <a:gd name="connsiteY0-2322" fmla="*/ 786285 h 9056454"/>
                <a:gd name="connsiteX1-2323" fmla="*/ 8827205 w 9075584"/>
                <a:gd name="connsiteY1-2324" fmla="*/ 3791485 h 9056454"/>
                <a:gd name="connsiteX2-2325" fmla="*/ 9051104 w 9075584"/>
                <a:gd name="connsiteY2-2326" fmla="*/ 4528085 h 9056454"/>
                <a:gd name="connsiteX3-2327" fmla="*/ 8976779 w 9075584"/>
                <a:gd name="connsiteY3-2328" fmla="*/ 5361110 h 9056454"/>
                <a:gd name="connsiteX4-2329" fmla="*/ 8584006 w 9075584"/>
                <a:gd name="connsiteY4-2330" fmla="*/ 6142886 h 9056454"/>
                <a:gd name="connsiteX5-2331" fmla="*/ 5396330 w 9075584"/>
                <a:gd name="connsiteY5-2332" fmla="*/ 8759061 h 9056454"/>
                <a:gd name="connsiteX6-2333" fmla="*/ 4573179 w 9075584"/>
                <a:gd name="connsiteY6-2334" fmla="*/ 9020110 h 9056454"/>
                <a:gd name="connsiteX7-2335" fmla="*/ 3854454 w 9075584"/>
                <a:gd name="connsiteY7-2336" fmla="*/ 9007409 h 9056454"/>
                <a:gd name="connsiteX8-2337" fmla="*/ 3169130 w 9075584"/>
                <a:gd name="connsiteY8-2338" fmla="*/ 8752010 h 9056454"/>
                <a:gd name="connsiteX9-2339" fmla="*/ 2811180 w 9075584"/>
                <a:gd name="connsiteY9-2340" fmla="*/ 8470261 h 9056454"/>
                <a:gd name="connsiteX10-2341" fmla="*/ 405229 w 9075584"/>
                <a:gd name="connsiteY10-2342" fmla="*/ 5543609 h 9056454"/>
                <a:gd name="connsiteX11-2343" fmla="*/ 110780 w 9075584"/>
                <a:gd name="connsiteY11-2344" fmla="*/ 4947185 h 9056454"/>
                <a:gd name="connsiteX12-2345" fmla="*/ 704 w 9075584"/>
                <a:gd name="connsiteY12-2346" fmla="*/ 4426485 h 9056454"/>
                <a:gd name="connsiteX13-2347" fmla="*/ 123004 w 9075584"/>
                <a:gd name="connsiteY13-2348" fmla="*/ 3664485 h 9056454"/>
                <a:gd name="connsiteX14-2349" fmla="*/ 529404 w 9075584"/>
                <a:gd name="connsiteY14-2350" fmla="*/ 2877085 h 9056454"/>
                <a:gd name="connsiteX15-2351" fmla="*/ 3577404 w 9075584"/>
                <a:gd name="connsiteY15-2352" fmla="*/ 362485 h 9056454"/>
                <a:gd name="connsiteX16-2353" fmla="*/ 4441480 w 9075584"/>
                <a:gd name="connsiteY16-2354" fmla="*/ 31810 h 9056454"/>
                <a:gd name="connsiteX17-2355" fmla="*/ 5224179 w 9075584"/>
                <a:gd name="connsiteY17-2356" fmla="*/ 46859 h 9056454"/>
                <a:gd name="connsiteX18-2357" fmla="*/ 6104704 w 9075584"/>
                <a:gd name="connsiteY18-2358" fmla="*/ 438685 h 9056454"/>
                <a:gd name="connsiteX19-2359" fmla="*/ 6453254 w 9075584"/>
                <a:gd name="connsiteY19-2360" fmla="*/ 786285 h 9056454"/>
                <a:gd name="connsiteX0-2361" fmla="*/ 6453254 w 9075584"/>
                <a:gd name="connsiteY0-2362" fmla="*/ 786285 h 9056452"/>
                <a:gd name="connsiteX1-2363" fmla="*/ 8827205 w 9075584"/>
                <a:gd name="connsiteY1-2364" fmla="*/ 3791485 h 9056452"/>
                <a:gd name="connsiteX2-2365" fmla="*/ 9051104 w 9075584"/>
                <a:gd name="connsiteY2-2366" fmla="*/ 4528085 h 9056452"/>
                <a:gd name="connsiteX3-2367" fmla="*/ 8976779 w 9075584"/>
                <a:gd name="connsiteY3-2368" fmla="*/ 5361110 h 9056452"/>
                <a:gd name="connsiteX4-2369" fmla="*/ 8584006 w 9075584"/>
                <a:gd name="connsiteY4-2370" fmla="*/ 6142886 h 9056452"/>
                <a:gd name="connsiteX5-2371" fmla="*/ 5396330 w 9075584"/>
                <a:gd name="connsiteY5-2372" fmla="*/ 8759061 h 9056452"/>
                <a:gd name="connsiteX6-2373" fmla="*/ 4573179 w 9075584"/>
                <a:gd name="connsiteY6-2374" fmla="*/ 9020110 h 9056452"/>
                <a:gd name="connsiteX7-2375" fmla="*/ 3854454 w 9075584"/>
                <a:gd name="connsiteY7-2376" fmla="*/ 9007409 h 9056452"/>
                <a:gd name="connsiteX8-2377" fmla="*/ 3169130 w 9075584"/>
                <a:gd name="connsiteY8-2378" fmla="*/ 8752010 h 9056452"/>
                <a:gd name="connsiteX9-2379" fmla="*/ 2811180 w 9075584"/>
                <a:gd name="connsiteY9-2380" fmla="*/ 8470261 h 9056452"/>
                <a:gd name="connsiteX10-2381" fmla="*/ 405229 w 9075584"/>
                <a:gd name="connsiteY10-2382" fmla="*/ 5543609 h 9056452"/>
                <a:gd name="connsiteX11-2383" fmla="*/ 110780 w 9075584"/>
                <a:gd name="connsiteY11-2384" fmla="*/ 4947185 h 9056452"/>
                <a:gd name="connsiteX12-2385" fmla="*/ 704 w 9075584"/>
                <a:gd name="connsiteY12-2386" fmla="*/ 4426485 h 9056452"/>
                <a:gd name="connsiteX13-2387" fmla="*/ 123004 w 9075584"/>
                <a:gd name="connsiteY13-2388" fmla="*/ 3664485 h 9056452"/>
                <a:gd name="connsiteX14-2389" fmla="*/ 529404 w 9075584"/>
                <a:gd name="connsiteY14-2390" fmla="*/ 2877085 h 9056452"/>
                <a:gd name="connsiteX15-2391" fmla="*/ 3577404 w 9075584"/>
                <a:gd name="connsiteY15-2392" fmla="*/ 362485 h 9056452"/>
                <a:gd name="connsiteX16-2393" fmla="*/ 4441480 w 9075584"/>
                <a:gd name="connsiteY16-2394" fmla="*/ 31810 h 9056452"/>
                <a:gd name="connsiteX17-2395" fmla="*/ 5224179 w 9075584"/>
                <a:gd name="connsiteY17-2396" fmla="*/ 46859 h 9056452"/>
                <a:gd name="connsiteX18-2397" fmla="*/ 6104704 w 9075584"/>
                <a:gd name="connsiteY18-2398" fmla="*/ 438685 h 9056452"/>
                <a:gd name="connsiteX19-2399" fmla="*/ 6453254 w 9075584"/>
                <a:gd name="connsiteY19-2400" fmla="*/ 786285 h 9056452"/>
                <a:gd name="connsiteX0-2401" fmla="*/ 6453254 w 9075584"/>
                <a:gd name="connsiteY0-2402" fmla="*/ 786285 h 9056454"/>
                <a:gd name="connsiteX1-2403" fmla="*/ 8827205 w 9075584"/>
                <a:gd name="connsiteY1-2404" fmla="*/ 3791485 h 9056454"/>
                <a:gd name="connsiteX2-2405" fmla="*/ 9051104 w 9075584"/>
                <a:gd name="connsiteY2-2406" fmla="*/ 4528085 h 9056454"/>
                <a:gd name="connsiteX3-2407" fmla="*/ 8976779 w 9075584"/>
                <a:gd name="connsiteY3-2408" fmla="*/ 5361110 h 9056454"/>
                <a:gd name="connsiteX4-2409" fmla="*/ 8584006 w 9075584"/>
                <a:gd name="connsiteY4-2410" fmla="*/ 6142886 h 9056454"/>
                <a:gd name="connsiteX5-2411" fmla="*/ 5396330 w 9075584"/>
                <a:gd name="connsiteY5-2412" fmla="*/ 8759061 h 9056454"/>
                <a:gd name="connsiteX6-2413" fmla="*/ 4573179 w 9075584"/>
                <a:gd name="connsiteY6-2414" fmla="*/ 9020110 h 9056454"/>
                <a:gd name="connsiteX7-2415" fmla="*/ 3854454 w 9075584"/>
                <a:gd name="connsiteY7-2416" fmla="*/ 9007409 h 9056454"/>
                <a:gd name="connsiteX8-2417" fmla="*/ 3169130 w 9075584"/>
                <a:gd name="connsiteY8-2418" fmla="*/ 8752010 h 9056454"/>
                <a:gd name="connsiteX9-2419" fmla="*/ 2811180 w 9075584"/>
                <a:gd name="connsiteY9-2420" fmla="*/ 8470261 h 9056454"/>
                <a:gd name="connsiteX10-2421" fmla="*/ 405229 w 9075584"/>
                <a:gd name="connsiteY10-2422" fmla="*/ 5543609 h 9056454"/>
                <a:gd name="connsiteX11-2423" fmla="*/ 110780 w 9075584"/>
                <a:gd name="connsiteY11-2424" fmla="*/ 4947185 h 9056454"/>
                <a:gd name="connsiteX12-2425" fmla="*/ 704 w 9075584"/>
                <a:gd name="connsiteY12-2426" fmla="*/ 4426485 h 9056454"/>
                <a:gd name="connsiteX13-2427" fmla="*/ 128180 w 9075584"/>
                <a:gd name="connsiteY13-2428" fmla="*/ 3617910 h 9056454"/>
                <a:gd name="connsiteX14-2429" fmla="*/ 529404 w 9075584"/>
                <a:gd name="connsiteY14-2430" fmla="*/ 2877085 h 9056454"/>
                <a:gd name="connsiteX15-2431" fmla="*/ 3577404 w 9075584"/>
                <a:gd name="connsiteY15-2432" fmla="*/ 362485 h 9056454"/>
                <a:gd name="connsiteX16-2433" fmla="*/ 4441480 w 9075584"/>
                <a:gd name="connsiteY16-2434" fmla="*/ 31810 h 9056454"/>
                <a:gd name="connsiteX17-2435" fmla="*/ 5224179 w 9075584"/>
                <a:gd name="connsiteY17-2436" fmla="*/ 46859 h 9056454"/>
                <a:gd name="connsiteX18-2437" fmla="*/ 6104704 w 9075584"/>
                <a:gd name="connsiteY18-2438" fmla="*/ 438685 h 9056454"/>
                <a:gd name="connsiteX19-2439" fmla="*/ 6453254 w 9075584"/>
                <a:gd name="connsiteY19-2440" fmla="*/ 786285 h 9056454"/>
                <a:gd name="connsiteX0-2441" fmla="*/ 6407865 w 9030195"/>
                <a:gd name="connsiteY0-2442" fmla="*/ 786285 h 9056452"/>
                <a:gd name="connsiteX1-2443" fmla="*/ 8781816 w 9030195"/>
                <a:gd name="connsiteY1-2444" fmla="*/ 3791485 h 9056452"/>
                <a:gd name="connsiteX2-2445" fmla="*/ 9005715 w 9030195"/>
                <a:gd name="connsiteY2-2446" fmla="*/ 4528085 h 9056452"/>
                <a:gd name="connsiteX3-2447" fmla="*/ 8931390 w 9030195"/>
                <a:gd name="connsiteY3-2448" fmla="*/ 5361110 h 9056452"/>
                <a:gd name="connsiteX4-2449" fmla="*/ 8538617 w 9030195"/>
                <a:gd name="connsiteY4-2450" fmla="*/ 6142886 h 9056452"/>
                <a:gd name="connsiteX5-2451" fmla="*/ 5350941 w 9030195"/>
                <a:gd name="connsiteY5-2452" fmla="*/ 8759061 h 9056452"/>
                <a:gd name="connsiteX6-2453" fmla="*/ 4527790 w 9030195"/>
                <a:gd name="connsiteY6-2454" fmla="*/ 9020110 h 9056452"/>
                <a:gd name="connsiteX7-2455" fmla="*/ 3809065 w 9030195"/>
                <a:gd name="connsiteY7-2456" fmla="*/ 9007409 h 9056452"/>
                <a:gd name="connsiteX8-2457" fmla="*/ 3123741 w 9030195"/>
                <a:gd name="connsiteY8-2458" fmla="*/ 8752010 h 9056452"/>
                <a:gd name="connsiteX9-2459" fmla="*/ 2765791 w 9030195"/>
                <a:gd name="connsiteY9-2460" fmla="*/ 8470261 h 9056452"/>
                <a:gd name="connsiteX10-2461" fmla="*/ 359840 w 9030195"/>
                <a:gd name="connsiteY10-2462" fmla="*/ 5543609 h 9056452"/>
                <a:gd name="connsiteX11-2463" fmla="*/ 65391 w 9030195"/>
                <a:gd name="connsiteY11-2464" fmla="*/ 4947185 h 9056452"/>
                <a:gd name="connsiteX12-2465" fmla="*/ 1891 w 9030195"/>
                <a:gd name="connsiteY12-2466" fmla="*/ 4410960 h 9056452"/>
                <a:gd name="connsiteX13-2467" fmla="*/ 82791 w 9030195"/>
                <a:gd name="connsiteY13-2468" fmla="*/ 3617910 h 9056452"/>
                <a:gd name="connsiteX14-2469" fmla="*/ 484015 w 9030195"/>
                <a:gd name="connsiteY14-2470" fmla="*/ 2877085 h 9056452"/>
                <a:gd name="connsiteX15-2471" fmla="*/ 3532015 w 9030195"/>
                <a:gd name="connsiteY15-2472" fmla="*/ 362485 h 9056452"/>
                <a:gd name="connsiteX16-2473" fmla="*/ 4396091 w 9030195"/>
                <a:gd name="connsiteY16-2474" fmla="*/ 31810 h 9056452"/>
                <a:gd name="connsiteX17-2475" fmla="*/ 5178790 w 9030195"/>
                <a:gd name="connsiteY17-2476" fmla="*/ 46859 h 9056452"/>
                <a:gd name="connsiteX18-2477" fmla="*/ 6059315 w 9030195"/>
                <a:gd name="connsiteY18-2478" fmla="*/ 438685 h 9056452"/>
                <a:gd name="connsiteX19-2479" fmla="*/ 6407865 w 9030195"/>
                <a:gd name="connsiteY19-2480" fmla="*/ 786285 h 9056452"/>
                <a:gd name="connsiteX0-2481" fmla="*/ 6458382 w 9080712"/>
                <a:gd name="connsiteY0-2482" fmla="*/ 786285 h 9056454"/>
                <a:gd name="connsiteX1-2483" fmla="*/ 8832333 w 9080712"/>
                <a:gd name="connsiteY1-2484" fmla="*/ 3791485 h 9056454"/>
                <a:gd name="connsiteX2-2485" fmla="*/ 9056232 w 9080712"/>
                <a:gd name="connsiteY2-2486" fmla="*/ 4528085 h 9056454"/>
                <a:gd name="connsiteX3-2487" fmla="*/ 8981907 w 9080712"/>
                <a:gd name="connsiteY3-2488" fmla="*/ 5361110 h 9056454"/>
                <a:gd name="connsiteX4-2489" fmla="*/ 8589134 w 9080712"/>
                <a:gd name="connsiteY4-2490" fmla="*/ 6142886 h 9056454"/>
                <a:gd name="connsiteX5-2491" fmla="*/ 5401458 w 9080712"/>
                <a:gd name="connsiteY5-2492" fmla="*/ 8759061 h 9056454"/>
                <a:gd name="connsiteX6-2493" fmla="*/ 4578307 w 9080712"/>
                <a:gd name="connsiteY6-2494" fmla="*/ 9020110 h 9056454"/>
                <a:gd name="connsiteX7-2495" fmla="*/ 3859582 w 9080712"/>
                <a:gd name="connsiteY7-2496" fmla="*/ 9007409 h 9056454"/>
                <a:gd name="connsiteX8-2497" fmla="*/ 3174258 w 9080712"/>
                <a:gd name="connsiteY8-2498" fmla="*/ 8752010 h 9056454"/>
                <a:gd name="connsiteX9-2499" fmla="*/ 2816308 w 9080712"/>
                <a:gd name="connsiteY9-2500" fmla="*/ 8470261 h 9056454"/>
                <a:gd name="connsiteX10-2501" fmla="*/ 410357 w 9080712"/>
                <a:gd name="connsiteY10-2502" fmla="*/ 5543609 h 9056454"/>
                <a:gd name="connsiteX11-2503" fmla="*/ 115908 w 9080712"/>
                <a:gd name="connsiteY11-2504" fmla="*/ 4947185 h 9056454"/>
                <a:gd name="connsiteX12-2505" fmla="*/ 657 w 9080712"/>
                <a:gd name="connsiteY12-2506" fmla="*/ 4379909 h 9056454"/>
                <a:gd name="connsiteX13-2507" fmla="*/ 133308 w 9080712"/>
                <a:gd name="connsiteY13-2508" fmla="*/ 3617910 h 9056454"/>
                <a:gd name="connsiteX14-2509" fmla="*/ 534532 w 9080712"/>
                <a:gd name="connsiteY14-2510" fmla="*/ 2877085 h 9056454"/>
                <a:gd name="connsiteX15-2511" fmla="*/ 3582532 w 9080712"/>
                <a:gd name="connsiteY15-2512" fmla="*/ 362485 h 9056454"/>
                <a:gd name="connsiteX16-2513" fmla="*/ 4446608 w 9080712"/>
                <a:gd name="connsiteY16-2514" fmla="*/ 31810 h 9056454"/>
                <a:gd name="connsiteX17-2515" fmla="*/ 5229307 w 9080712"/>
                <a:gd name="connsiteY17-2516" fmla="*/ 46859 h 9056454"/>
                <a:gd name="connsiteX18-2517" fmla="*/ 6109832 w 9080712"/>
                <a:gd name="connsiteY18-2518" fmla="*/ 438685 h 9056454"/>
                <a:gd name="connsiteX19-2519" fmla="*/ 6458382 w 9080712"/>
                <a:gd name="connsiteY19-2520" fmla="*/ 786285 h 9056454"/>
                <a:gd name="connsiteX0-2521" fmla="*/ 6458820 w 9081150"/>
                <a:gd name="connsiteY0-2522" fmla="*/ 786285 h 9056452"/>
                <a:gd name="connsiteX1-2523" fmla="*/ 8832771 w 9081150"/>
                <a:gd name="connsiteY1-2524" fmla="*/ 3791485 h 9056452"/>
                <a:gd name="connsiteX2-2525" fmla="*/ 9056670 w 9081150"/>
                <a:gd name="connsiteY2-2526" fmla="*/ 4528085 h 9056452"/>
                <a:gd name="connsiteX3-2527" fmla="*/ 8982345 w 9081150"/>
                <a:gd name="connsiteY3-2528" fmla="*/ 5361110 h 9056452"/>
                <a:gd name="connsiteX4-2529" fmla="*/ 8589572 w 9081150"/>
                <a:gd name="connsiteY4-2530" fmla="*/ 6142886 h 9056452"/>
                <a:gd name="connsiteX5-2531" fmla="*/ 5401896 w 9081150"/>
                <a:gd name="connsiteY5-2532" fmla="*/ 8759061 h 9056452"/>
                <a:gd name="connsiteX6-2533" fmla="*/ 4578745 w 9081150"/>
                <a:gd name="connsiteY6-2534" fmla="*/ 9020110 h 9056452"/>
                <a:gd name="connsiteX7-2535" fmla="*/ 3860020 w 9081150"/>
                <a:gd name="connsiteY7-2536" fmla="*/ 9007409 h 9056452"/>
                <a:gd name="connsiteX8-2537" fmla="*/ 3174696 w 9081150"/>
                <a:gd name="connsiteY8-2538" fmla="*/ 8752010 h 9056452"/>
                <a:gd name="connsiteX9-2539" fmla="*/ 2816746 w 9081150"/>
                <a:gd name="connsiteY9-2540" fmla="*/ 8470261 h 9056452"/>
                <a:gd name="connsiteX10-2541" fmla="*/ 410795 w 9081150"/>
                <a:gd name="connsiteY10-2542" fmla="*/ 5543609 h 9056452"/>
                <a:gd name="connsiteX11-2543" fmla="*/ 116346 w 9081150"/>
                <a:gd name="connsiteY11-2544" fmla="*/ 4947185 h 9056452"/>
                <a:gd name="connsiteX12-2545" fmla="*/ 1095 w 9081150"/>
                <a:gd name="connsiteY12-2546" fmla="*/ 4379909 h 9056452"/>
                <a:gd name="connsiteX13-2547" fmla="*/ 133746 w 9081150"/>
                <a:gd name="connsiteY13-2548" fmla="*/ 3617910 h 9056452"/>
                <a:gd name="connsiteX14-2549" fmla="*/ 534970 w 9081150"/>
                <a:gd name="connsiteY14-2550" fmla="*/ 2877085 h 9056452"/>
                <a:gd name="connsiteX15-2551" fmla="*/ 3582970 w 9081150"/>
                <a:gd name="connsiteY15-2552" fmla="*/ 362485 h 9056452"/>
                <a:gd name="connsiteX16-2553" fmla="*/ 4447046 w 9081150"/>
                <a:gd name="connsiteY16-2554" fmla="*/ 31810 h 9056452"/>
                <a:gd name="connsiteX17-2555" fmla="*/ 5229745 w 9081150"/>
                <a:gd name="connsiteY17-2556" fmla="*/ 46859 h 9056452"/>
                <a:gd name="connsiteX18-2557" fmla="*/ 6110270 w 9081150"/>
                <a:gd name="connsiteY18-2558" fmla="*/ 438685 h 9056452"/>
                <a:gd name="connsiteX19-2559" fmla="*/ 6458820 w 9081150"/>
                <a:gd name="connsiteY19-2560" fmla="*/ 786285 h 9056452"/>
                <a:gd name="connsiteX0-2561" fmla="*/ 6458998 w 9081328"/>
                <a:gd name="connsiteY0-2562" fmla="*/ 786285 h 9056454"/>
                <a:gd name="connsiteX1-2563" fmla="*/ 8832949 w 9081328"/>
                <a:gd name="connsiteY1-2564" fmla="*/ 3791485 h 9056454"/>
                <a:gd name="connsiteX2-2565" fmla="*/ 9056848 w 9081328"/>
                <a:gd name="connsiteY2-2566" fmla="*/ 4528085 h 9056454"/>
                <a:gd name="connsiteX3-2567" fmla="*/ 8982523 w 9081328"/>
                <a:gd name="connsiteY3-2568" fmla="*/ 5361110 h 9056454"/>
                <a:gd name="connsiteX4-2569" fmla="*/ 8589750 w 9081328"/>
                <a:gd name="connsiteY4-2570" fmla="*/ 6142886 h 9056454"/>
                <a:gd name="connsiteX5-2571" fmla="*/ 5402074 w 9081328"/>
                <a:gd name="connsiteY5-2572" fmla="*/ 8759061 h 9056454"/>
                <a:gd name="connsiteX6-2573" fmla="*/ 4578923 w 9081328"/>
                <a:gd name="connsiteY6-2574" fmla="*/ 9020110 h 9056454"/>
                <a:gd name="connsiteX7-2575" fmla="*/ 3860198 w 9081328"/>
                <a:gd name="connsiteY7-2576" fmla="*/ 9007409 h 9056454"/>
                <a:gd name="connsiteX8-2577" fmla="*/ 3174874 w 9081328"/>
                <a:gd name="connsiteY8-2578" fmla="*/ 8752010 h 9056454"/>
                <a:gd name="connsiteX9-2579" fmla="*/ 2816924 w 9081328"/>
                <a:gd name="connsiteY9-2580" fmla="*/ 8470261 h 9056454"/>
                <a:gd name="connsiteX10-2581" fmla="*/ 410973 w 9081328"/>
                <a:gd name="connsiteY10-2582" fmla="*/ 5543609 h 9056454"/>
                <a:gd name="connsiteX11-2583" fmla="*/ 116524 w 9081328"/>
                <a:gd name="connsiteY11-2584" fmla="*/ 4947185 h 9056454"/>
                <a:gd name="connsiteX12-2585" fmla="*/ 1273 w 9081328"/>
                <a:gd name="connsiteY12-2586" fmla="*/ 4379909 h 9056454"/>
                <a:gd name="connsiteX13-2587" fmla="*/ 118399 w 9081328"/>
                <a:gd name="connsiteY13-2588" fmla="*/ 3612735 h 9056454"/>
                <a:gd name="connsiteX14-2589" fmla="*/ 535148 w 9081328"/>
                <a:gd name="connsiteY14-2590" fmla="*/ 2877085 h 9056454"/>
                <a:gd name="connsiteX15-2591" fmla="*/ 3583148 w 9081328"/>
                <a:gd name="connsiteY15-2592" fmla="*/ 362485 h 9056454"/>
                <a:gd name="connsiteX16-2593" fmla="*/ 4447224 w 9081328"/>
                <a:gd name="connsiteY16-2594" fmla="*/ 31810 h 9056454"/>
                <a:gd name="connsiteX17-2595" fmla="*/ 5229923 w 9081328"/>
                <a:gd name="connsiteY17-2596" fmla="*/ 46859 h 9056454"/>
                <a:gd name="connsiteX18-2597" fmla="*/ 6110448 w 9081328"/>
                <a:gd name="connsiteY18-2598" fmla="*/ 438685 h 9056454"/>
                <a:gd name="connsiteX19-2599" fmla="*/ 6458998 w 9081328"/>
                <a:gd name="connsiteY19-2600" fmla="*/ 786285 h 9056454"/>
                <a:gd name="connsiteX0-2601" fmla="*/ 6459710 w 9082040"/>
                <a:gd name="connsiteY0-2602" fmla="*/ 786285 h 9056452"/>
                <a:gd name="connsiteX1-2603" fmla="*/ 8833661 w 9082040"/>
                <a:gd name="connsiteY1-2604" fmla="*/ 3791485 h 9056452"/>
                <a:gd name="connsiteX2-2605" fmla="*/ 9057560 w 9082040"/>
                <a:gd name="connsiteY2-2606" fmla="*/ 4528085 h 9056452"/>
                <a:gd name="connsiteX3-2607" fmla="*/ 8983235 w 9082040"/>
                <a:gd name="connsiteY3-2608" fmla="*/ 5361110 h 9056452"/>
                <a:gd name="connsiteX4-2609" fmla="*/ 8590462 w 9082040"/>
                <a:gd name="connsiteY4-2610" fmla="*/ 6142886 h 9056452"/>
                <a:gd name="connsiteX5-2611" fmla="*/ 5402786 w 9082040"/>
                <a:gd name="connsiteY5-2612" fmla="*/ 8759061 h 9056452"/>
                <a:gd name="connsiteX6-2613" fmla="*/ 4579635 w 9082040"/>
                <a:gd name="connsiteY6-2614" fmla="*/ 9020110 h 9056452"/>
                <a:gd name="connsiteX7-2615" fmla="*/ 3860910 w 9082040"/>
                <a:gd name="connsiteY7-2616" fmla="*/ 9007409 h 9056452"/>
                <a:gd name="connsiteX8-2617" fmla="*/ 3175586 w 9082040"/>
                <a:gd name="connsiteY8-2618" fmla="*/ 8752010 h 9056452"/>
                <a:gd name="connsiteX9-2619" fmla="*/ 2817636 w 9082040"/>
                <a:gd name="connsiteY9-2620" fmla="*/ 8470261 h 9056452"/>
                <a:gd name="connsiteX10-2621" fmla="*/ 411685 w 9082040"/>
                <a:gd name="connsiteY10-2622" fmla="*/ 5543609 h 9056452"/>
                <a:gd name="connsiteX11-2623" fmla="*/ 117236 w 9082040"/>
                <a:gd name="connsiteY11-2624" fmla="*/ 4947185 h 9056452"/>
                <a:gd name="connsiteX12-2625" fmla="*/ 1985 w 9082040"/>
                <a:gd name="connsiteY12-2626" fmla="*/ 4379909 h 9056452"/>
                <a:gd name="connsiteX13-2627" fmla="*/ 119111 w 9082040"/>
                <a:gd name="connsiteY13-2628" fmla="*/ 3612735 h 9056452"/>
                <a:gd name="connsiteX14-2629" fmla="*/ 535860 w 9082040"/>
                <a:gd name="connsiteY14-2630" fmla="*/ 2877085 h 9056452"/>
                <a:gd name="connsiteX15-2631" fmla="*/ 3583860 w 9082040"/>
                <a:gd name="connsiteY15-2632" fmla="*/ 362485 h 9056452"/>
                <a:gd name="connsiteX16-2633" fmla="*/ 4447936 w 9082040"/>
                <a:gd name="connsiteY16-2634" fmla="*/ 31810 h 9056452"/>
                <a:gd name="connsiteX17-2635" fmla="*/ 5230635 w 9082040"/>
                <a:gd name="connsiteY17-2636" fmla="*/ 46859 h 9056452"/>
                <a:gd name="connsiteX18-2637" fmla="*/ 6111160 w 9082040"/>
                <a:gd name="connsiteY18-2638" fmla="*/ 438685 h 9056452"/>
                <a:gd name="connsiteX19-2639" fmla="*/ 6459710 w 9082040"/>
                <a:gd name="connsiteY19-2640" fmla="*/ 786285 h 9056452"/>
                <a:gd name="connsiteX0-2641" fmla="*/ 6459710 w 9082040"/>
                <a:gd name="connsiteY0-2642" fmla="*/ 786285 h 9056454"/>
                <a:gd name="connsiteX1-2643" fmla="*/ 8833661 w 9082040"/>
                <a:gd name="connsiteY1-2644" fmla="*/ 3791485 h 9056454"/>
                <a:gd name="connsiteX2-2645" fmla="*/ 9057560 w 9082040"/>
                <a:gd name="connsiteY2-2646" fmla="*/ 4528085 h 9056454"/>
                <a:gd name="connsiteX3-2647" fmla="*/ 8983235 w 9082040"/>
                <a:gd name="connsiteY3-2648" fmla="*/ 5361110 h 9056454"/>
                <a:gd name="connsiteX4-2649" fmla="*/ 8590462 w 9082040"/>
                <a:gd name="connsiteY4-2650" fmla="*/ 6142886 h 9056454"/>
                <a:gd name="connsiteX5-2651" fmla="*/ 5402786 w 9082040"/>
                <a:gd name="connsiteY5-2652" fmla="*/ 8759061 h 9056454"/>
                <a:gd name="connsiteX6-2653" fmla="*/ 4579635 w 9082040"/>
                <a:gd name="connsiteY6-2654" fmla="*/ 9020110 h 9056454"/>
                <a:gd name="connsiteX7-2655" fmla="*/ 3860910 w 9082040"/>
                <a:gd name="connsiteY7-2656" fmla="*/ 9007409 h 9056454"/>
                <a:gd name="connsiteX8-2657" fmla="*/ 3175586 w 9082040"/>
                <a:gd name="connsiteY8-2658" fmla="*/ 8752010 h 9056454"/>
                <a:gd name="connsiteX9-2659" fmla="*/ 2817636 w 9082040"/>
                <a:gd name="connsiteY9-2660" fmla="*/ 8470261 h 9056454"/>
                <a:gd name="connsiteX10-2661" fmla="*/ 411685 w 9082040"/>
                <a:gd name="connsiteY10-2662" fmla="*/ 5543609 h 9056454"/>
                <a:gd name="connsiteX11-2663" fmla="*/ 117236 w 9082040"/>
                <a:gd name="connsiteY11-2664" fmla="*/ 4947185 h 9056454"/>
                <a:gd name="connsiteX12-2665" fmla="*/ 1985 w 9082040"/>
                <a:gd name="connsiteY12-2666" fmla="*/ 4379909 h 9056454"/>
                <a:gd name="connsiteX13-2667" fmla="*/ 119111 w 9082040"/>
                <a:gd name="connsiteY13-2668" fmla="*/ 3612735 h 9056454"/>
                <a:gd name="connsiteX14-2669" fmla="*/ 535860 w 9082040"/>
                <a:gd name="connsiteY14-2670" fmla="*/ 2877085 h 9056454"/>
                <a:gd name="connsiteX15-2671" fmla="*/ 3583860 w 9082040"/>
                <a:gd name="connsiteY15-2672" fmla="*/ 362485 h 9056454"/>
                <a:gd name="connsiteX16-2673" fmla="*/ 4447936 w 9082040"/>
                <a:gd name="connsiteY16-2674" fmla="*/ 31810 h 9056454"/>
                <a:gd name="connsiteX17-2675" fmla="*/ 5230635 w 9082040"/>
                <a:gd name="connsiteY17-2676" fmla="*/ 46859 h 9056454"/>
                <a:gd name="connsiteX18-2677" fmla="*/ 6111160 w 9082040"/>
                <a:gd name="connsiteY18-2678" fmla="*/ 438685 h 9056454"/>
                <a:gd name="connsiteX19-2679" fmla="*/ 6459710 w 9082040"/>
                <a:gd name="connsiteY19-2680" fmla="*/ 786285 h 9056454"/>
                <a:gd name="connsiteX0-2681" fmla="*/ 6459710 w 9082040"/>
                <a:gd name="connsiteY0-2682" fmla="*/ 786285 h 9056452"/>
                <a:gd name="connsiteX1-2683" fmla="*/ 8833661 w 9082040"/>
                <a:gd name="connsiteY1-2684" fmla="*/ 3791485 h 9056452"/>
                <a:gd name="connsiteX2-2685" fmla="*/ 9057560 w 9082040"/>
                <a:gd name="connsiteY2-2686" fmla="*/ 4528085 h 9056452"/>
                <a:gd name="connsiteX3-2687" fmla="*/ 8983235 w 9082040"/>
                <a:gd name="connsiteY3-2688" fmla="*/ 5361110 h 9056452"/>
                <a:gd name="connsiteX4-2689" fmla="*/ 8590462 w 9082040"/>
                <a:gd name="connsiteY4-2690" fmla="*/ 6142886 h 9056452"/>
                <a:gd name="connsiteX5-2691" fmla="*/ 5402786 w 9082040"/>
                <a:gd name="connsiteY5-2692" fmla="*/ 8759061 h 9056452"/>
                <a:gd name="connsiteX6-2693" fmla="*/ 4579635 w 9082040"/>
                <a:gd name="connsiteY6-2694" fmla="*/ 9020110 h 9056452"/>
                <a:gd name="connsiteX7-2695" fmla="*/ 3860910 w 9082040"/>
                <a:gd name="connsiteY7-2696" fmla="*/ 9007409 h 9056452"/>
                <a:gd name="connsiteX8-2697" fmla="*/ 3175586 w 9082040"/>
                <a:gd name="connsiteY8-2698" fmla="*/ 8752010 h 9056452"/>
                <a:gd name="connsiteX9-2699" fmla="*/ 2817636 w 9082040"/>
                <a:gd name="connsiteY9-2700" fmla="*/ 8470261 h 9056452"/>
                <a:gd name="connsiteX10-2701" fmla="*/ 411685 w 9082040"/>
                <a:gd name="connsiteY10-2702" fmla="*/ 5543609 h 9056452"/>
                <a:gd name="connsiteX11-2703" fmla="*/ 117236 w 9082040"/>
                <a:gd name="connsiteY11-2704" fmla="*/ 4947185 h 9056452"/>
                <a:gd name="connsiteX12-2705" fmla="*/ 1985 w 9082040"/>
                <a:gd name="connsiteY12-2706" fmla="*/ 4379909 h 9056452"/>
                <a:gd name="connsiteX13-2707" fmla="*/ 119111 w 9082040"/>
                <a:gd name="connsiteY13-2708" fmla="*/ 3612735 h 9056452"/>
                <a:gd name="connsiteX14-2709" fmla="*/ 535860 w 9082040"/>
                <a:gd name="connsiteY14-2710" fmla="*/ 2877085 h 9056452"/>
                <a:gd name="connsiteX15-2711" fmla="*/ 3583860 w 9082040"/>
                <a:gd name="connsiteY15-2712" fmla="*/ 362485 h 9056452"/>
                <a:gd name="connsiteX16-2713" fmla="*/ 4447936 w 9082040"/>
                <a:gd name="connsiteY16-2714" fmla="*/ 31810 h 9056452"/>
                <a:gd name="connsiteX17-2715" fmla="*/ 5230635 w 9082040"/>
                <a:gd name="connsiteY17-2716" fmla="*/ 46859 h 9056452"/>
                <a:gd name="connsiteX18-2717" fmla="*/ 6111160 w 9082040"/>
                <a:gd name="connsiteY18-2718" fmla="*/ 438685 h 9056452"/>
                <a:gd name="connsiteX19-2719" fmla="*/ 6459710 w 9082040"/>
                <a:gd name="connsiteY19-2720" fmla="*/ 786285 h 9056452"/>
                <a:gd name="connsiteX0-2721" fmla="*/ 6459710 w 9082040"/>
                <a:gd name="connsiteY0-2722" fmla="*/ 786285 h 9056454"/>
                <a:gd name="connsiteX1-2723" fmla="*/ 8833661 w 9082040"/>
                <a:gd name="connsiteY1-2724" fmla="*/ 3791485 h 9056454"/>
                <a:gd name="connsiteX2-2725" fmla="*/ 9057560 w 9082040"/>
                <a:gd name="connsiteY2-2726" fmla="*/ 4528085 h 9056454"/>
                <a:gd name="connsiteX3-2727" fmla="*/ 8983235 w 9082040"/>
                <a:gd name="connsiteY3-2728" fmla="*/ 5361110 h 9056454"/>
                <a:gd name="connsiteX4-2729" fmla="*/ 8590462 w 9082040"/>
                <a:gd name="connsiteY4-2730" fmla="*/ 6142886 h 9056454"/>
                <a:gd name="connsiteX5-2731" fmla="*/ 5402786 w 9082040"/>
                <a:gd name="connsiteY5-2732" fmla="*/ 8759061 h 9056454"/>
                <a:gd name="connsiteX6-2733" fmla="*/ 4579635 w 9082040"/>
                <a:gd name="connsiteY6-2734" fmla="*/ 9020110 h 9056454"/>
                <a:gd name="connsiteX7-2735" fmla="*/ 3860910 w 9082040"/>
                <a:gd name="connsiteY7-2736" fmla="*/ 9007409 h 9056454"/>
                <a:gd name="connsiteX8-2737" fmla="*/ 3175586 w 9082040"/>
                <a:gd name="connsiteY8-2738" fmla="*/ 8752010 h 9056454"/>
                <a:gd name="connsiteX9-2739" fmla="*/ 2817636 w 9082040"/>
                <a:gd name="connsiteY9-2740" fmla="*/ 8470261 h 9056454"/>
                <a:gd name="connsiteX10-2741" fmla="*/ 411685 w 9082040"/>
                <a:gd name="connsiteY10-2742" fmla="*/ 5543609 h 9056454"/>
                <a:gd name="connsiteX11-2743" fmla="*/ 117236 w 9082040"/>
                <a:gd name="connsiteY11-2744" fmla="*/ 4947185 h 9056454"/>
                <a:gd name="connsiteX12-2745" fmla="*/ 1985 w 9082040"/>
                <a:gd name="connsiteY12-2746" fmla="*/ 4379909 h 9056454"/>
                <a:gd name="connsiteX13-2747" fmla="*/ 119111 w 9082040"/>
                <a:gd name="connsiteY13-2748" fmla="*/ 3612735 h 9056454"/>
                <a:gd name="connsiteX14-2749" fmla="*/ 535860 w 9082040"/>
                <a:gd name="connsiteY14-2750" fmla="*/ 2877085 h 9056454"/>
                <a:gd name="connsiteX15-2751" fmla="*/ 3583860 w 9082040"/>
                <a:gd name="connsiteY15-2752" fmla="*/ 362485 h 9056454"/>
                <a:gd name="connsiteX16-2753" fmla="*/ 4447936 w 9082040"/>
                <a:gd name="connsiteY16-2754" fmla="*/ 31810 h 9056454"/>
                <a:gd name="connsiteX17-2755" fmla="*/ 5230635 w 9082040"/>
                <a:gd name="connsiteY17-2756" fmla="*/ 46859 h 9056454"/>
                <a:gd name="connsiteX18-2757" fmla="*/ 6111160 w 9082040"/>
                <a:gd name="connsiteY18-2758" fmla="*/ 438685 h 9056454"/>
                <a:gd name="connsiteX19-2759" fmla="*/ 6459710 w 9082040"/>
                <a:gd name="connsiteY19-2760" fmla="*/ 786285 h 9056454"/>
                <a:gd name="connsiteX0-2761" fmla="*/ 6459710 w 9082040"/>
                <a:gd name="connsiteY0-2762" fmla="*/ 786285 h 9056452"/>
                <a:gd name="connsiteX1-2763" fmla="*/ 8833661 w 9082040"/>
                <a:gd name="connsiteY1-2764" fmla="*/ 3791485 h 9056452"/>
                <a:gd name="connsiteX2-2765" fmla="*/ 9057560 w 9082040"/>
                <a:gd name="connsiteY2-2766" fmla="*/ 4528085 h 9056452"/>
                <a:gd name="connsiteX3-2767" fmla="*/ 8983235 w 9082040"/>
                <a:gd name="connsiteY3-2768" fmla="*/ 5361110 h 9056452"/>
                <a:gd name="connsiteX4-2769" fmla="*/ 8590462 w 9082040"/>
                <a:gd name="connsiteY4-2770" fmla="*/ 6142886 h 9056452"/>
                <a:gd name="connsiteX5-2771" fmla="*/ 5402786 w 9082040"/>
                <a:gd name="connsiteY5-2772" fmla="*/ 8759061 h 9056452"/>
                <a:gd name="connsiteX6-2773" fmla="*/ 4579635 w 9082040"/>
                <a:gd name="connsiteY6-2774" fmla="*/ 9020110 h 9056452"/>
                <a:gd name="connsiteX7-2775" fmla="*/ 3860910 w 9082040"/>
                <a:gd name="connsiteY7-2776" fmla="*/ 9007409 h 9056452"/>
                <a:gd name="connsiteX8-2777" fmla="*/ 3175586 w 9082040"/>
                <a:gd name="connsiteY8-2778" fmla="*/ 8752010 h 9056452"/>
                <a:gd name="connsiteX9-2779" fmla="*/ 2817636 w 9082040"/>
                <a:gd name="connsiteY9-2780" fmla="*/ 8470261 h 9056452"/>
                <a:gd name="connsiteX10-2781" fmla="*/ 411685 w 9082040"/>
                <a:gd name="connsiteY10-2782" fmla="*/ 5543609 h 9056452"/>
                <a:gd name="connsiteX11-2783" fmla="*/ 117236 w 9082040"/>
                <a:gd name="connsiteY11-2784" fmla="*/ 4947185 h 9056452"/>
                <a:gd name="connsiteX12-2785" fmla="*/ 1985 w 9082040"/>
                <a:gd name="connsiteY12-2786" fmla="*/ 4379909 h 9056452"/>
                <a:gd name="connsiteX13-2787" fmla="*/ 119111 w 9082040"/>
                <a:gd name="connsiteY13-2788" fmla="*/ 3612735 h 9056452"/>
                <a:gd name="connsiteX14-2789" fmla="*/ 556561 w 9082040"/>
                <a:gd name="connsiteY14-2790" fmla="*/ 2835685 h 9056452"/>
                <a:gd name="connsiteX15-2791" fmla="*/ 3583860 w 9082040"/>
                <a:gd name="connsiteY15-2792" fmla="*/ 362485 h 9056452"/>
                <a:gd name="connsiteX16-2793" fmla="*/ 4447936 w 9082040"/>
                <a:gd name="connsiteY16-2794" fmla="*/ 31810 h 9056452"/>
                <a:gd name="connsiteX17-2795" fmla="*/ 5230635 w 9082040"/>
                <a:gd name="connsiteY17-2796" fmla="*/ 46859 h 9056452"/>
                <a:gd name="connsiteX18-2797" fmla="*/ 6111160 w 9082040"/>
                <a:gd name="connsiteY18-2798" fmla="*/ 438685 h 9056452"/>
                <a:gd name="connsiteX19-2799" fmla="*/ 6459710 w 9082040"/>
                <a:gd name="connsiteY19-2800" fmla="*/ 786285 h 9056452"/>
                <a:gd name="connsiteX0-2801" fmla="*/ 6459710 w 9082040"/>
                <a:gd name="connsiteY0-2802" fmla="*/ 786285 h 9056454"/>
                <a:gd name="connsiteX1-2803" fmla="*/ 8833661 w 9082040"/>
                <a:gd name="connsiteY1-2804" fmla="*/ 3791485 h 9056454"/>
                <a:gd name="connsiteX2-2805" fmla="*/ 9057560 w 9082040"/>
                <a:gd name="connsiteY2-2806" fmla="*/ 4528085 h 9056454"/>
                <a:gd name="connsiteX3-2807" fmla="*/ 8983235 w 9082040"/>
                <a:gd name="connsiteY3-2808" fmla="*/ 5361110 h 9056454"/>
                <a:gd name="connsiteX4-2809" fmla="*/ 8590462 w 9082040"/>
                <a:gd name="connsiteY4-2810" fmla="*/ 6142886 h 9056454"/>
                <a:gd name="connsiteX5-2811" fmla="*/ 5402786 w 9082040"/>
                <a:gd name="connsiteY5-2812" fmla="*/ 8759061 h 9056454"/>
                <a:gd name="connsiteX6-2813" fmla="*/ 4579635 w 9082040"/>
                <a:gd name="connsiteY6-2814" fmla="*/ 9020110 h 9056454"/>
                <a:gd name="connsiteX7-2815" fmla="*/ 3860910 w 9082040"/>
                <a:gd name="connsiteY7-2816" fmla="*/ 9007409 h 9056454"/>
                <a:gd name="connsiteX8-2817" fmla="*/ 3175586 w 9082040"/>
                <a:gd name="connsiteY8-2818" fmla="*/ 8752010 h 9056454"/>
                <a:gd name="connsiteX9-2819" fmla="*/ 2817636 w 9082040"/>
                <a:gd name="connsiteY9-2820" fmla="*/ 8470261 h 9056454"/>
                <a:gd name="connsiteX10-2821" fmla="*/ 411685 w 9082040"/>
                <a:gd name="connsiteY10-2822" fmla="*/ 5543609 h 9056454"/>
                <a:gd name="connsiteX11-2823" fmla="*/ 117236 w 9082040"/>
                <a:gd name="connsiteY11-2824" fmla="*/ 4947185 h 9056454"/>
                <a:gd name="connsiteX12-2825" fmla="*/ 1985 w 9082040"/>
                <a:gd name="connsiteY12-2826" fmla="*/ 4379909 h 9056454"/>
                <a:gd name="connsiteX13-2827" fmla="*/ 119111 w 9082040"/>
                <a:gd name="connsiteY13-2828" fmla="*/ 3612735 h 9056454"/>
                <a:gd name="connsiteX14-2829" fmla="*/ 556561 w 9082040"/>
                <a:gd name="connsiteY14-2830" fmla="*/ 2835685 h 9056454"/>
                <a:gd name="connsiteX15-2831" fmla="*/ 3583860 w 9082040"/>
                <a:gd name="connsiteY15-2832" fmla="*/ 362485 h 9056454"/>
                <a:gd name="connsiteX16-2833" fmla="*/ 4447936 w 9082040"/>
                <a:gd name="connsiteY16-2834" fmla="*/ 31810 h 9056454"/>
                <a:gd name="connsiteX17-2835" fmla="*/ 5230635 w 9082040"/>
                <a:gd name="connsiteY17-2836" fmla="*/ 46859 h 9056454"/>
                <a:gd name="connsiteX18-2837" fmla="*/ 6111160 w 9082040"/>
                <a:gd name="connsiteY18-2838" fmla="*/ 438685 h 9056454"/>
                <a:gd name="connsiteX19-2839" fmla="*/ 6459710 w 9082040"/>
                <a:gd name="connsiteY19-2840" fmla="*/ 786285 h 9056454"/>
                <a:gd name="connsiteX0-2841" fmla="*/ 6459710 w 9082040"/>
                <a:gd name="connsiteY0-2842" fmla="*/ 786285 h 9056452"/>
                <a:gd name="connsiteX1-2843" fmla="*/ 8833661 w 9082040"/>
                <a:gd name="connsiteY1-2844" fmla="*/ 3791485 h 9056452"/>
                <a:gd name="connsiteX2-2845" fmla="*/ 9057560 w 9082040"/>
                <a:gd name="connsiteY2-2846" fmla="*/ 4528085 h 9056452"/>
                <a:gd name="connsiteX3-2847" fmla="*/ 8983235 w 9082040"/>
                <a:gd name="connsiteY3-2848" fmla="*/ 5361110 h 9056452"/>
                <a:gd name="connsiteX4-2849" fmla="*/ 8590462 w 9082040"/>
                <a:gd name="connsiteY4-2850" fmla="*/ 6142886 h 9056452"/>
                <a:gd name="connsiteX5-2851" fmla="*/ 5402786 w 9082040"/>
                <a:gd name="connsiteY5-2852" fmla="*/ 8759061 h 9056452"/>
                <a:gd name="connsiteX6-2853" fmla="*/ 4579635 w 9082040"/>
                <a:gd name="connsiteY6-2854" fmla="*/ 9020110 h 9056452"/>
                <a:gd name="connsiteX7-2855" fmla="*/ 3860910 w 9082040"/>
                <a:gd name="connsiteY7-2856" fmla="*/ 9007409 h 9056452"/>
                <a:gd name="connsiteX8-2857" fmla="*/ 3175586 w 9082040"/>
                <a:gd name="connsiteY8-2858" fmla="*/ 8752010 h 9056452"/>
                <a:gd name="connsiteX9-2859" fmla="*/ 2817636 w 9082040"/>
                <a:gd name="connsiteY9-2860" fmla="*/ 8470261 h 9056452"/>
                <a:gd name="connsiteX10-2861" fmla="*/ 411685 w 9082040"/>
                <a:gd name="connsiteY10-2862" fmla="*/ 5543609 h 9056452"/>
                <a:gd name="connsiteX11-2863" fmla="*/ 117236 w 9082040"/>
                <a:gd name="connsiteY11-2864" fmla="*/ 4947185 h 9056452"/>
                <a:gd name="connsiteX12-2865" fmla="*/ 1985 w 9082040"/>
                <a:gd name="connsiteY12-2866" fmla="*/ 4379909 h 9056452"/>
                <a:gd name="connsiteX13-2867" fmla="*/ 119111 w 9082040"/>
                <a:gd name="connsiteY13-2868" fmla="*/ 3612735 h 9056452"/>
                <a:gd name="connsiteX14-2869" fmla="*/ 556561 w 9082040"/>
                <a:gd name="connsiteY14-2870" fmla="*/ 2835685 h 9056452"/>
                <a:gd name="connsiteX15-2871" fmla="*/ 3583860 w 9082040"/>
                <a:gd name="connsiteY15-2872" fmla="*/ 362485 h 9056452"/>
                <a:gd name="connsiteX16-2873" fmla="*/ 4447936 w 9082040"/>
                <a:gd name="connsiteY16-2874" fmla="*/ 31810 h 9056452"/>
                <a:gd name="connsiteX17-2875" fmla="*/ 5230635 w 9082040"/>
                <a:gd name="connsiteY17-2876" fmla="*/ 46859 h 9056452"/>
                <a:gd name="connsiteX18-2877" fmla="*/ 6111160 w 9082040"/>
                <a:gd name="connsiteY18-2878" fmla="*/ 438685 h 9056452"/>
                <a:gd name="connsiteX19-2879" fmla="*/ 6459710 w 9082040"/>
                <a:gd name="connsiteY19-2880" fmla="*/ 786285 h 9056452"/>
                <a:gd name="connsiteX0-2881" fmla="*/ 6459710 w 9082040"/>
                <a:gd name="connsiteY0-2882" fmla="*/ 786285 h 9056454"/>
                <a:gd name="connsiteX1-2883" fmla="*/ 8833661 w 9082040"/>
                <a:gd name="connsiteY1-2884" fmla="*/ 3791485 h 9056454"/>
                <a:gd name="connsiteX2-2885" fmla="*/ 9057560 w 9082040"/>
                <a:gd name="connsiteY2-2886" fmla="*/ 4528085 h 9056454"/>
                <a:gd name="connsiteX3-2887" fmla="*/ 8983235 w 9082040"/>
                <a:gd name="connsiteY3-2888" fmla="*/ 5361110 h 9056454"/>
                <a:gd name="connsiteX4-2889" fmla="*/ 8590462 w 9082040"/>
                <a:gd name="connsiteY4-2890" fmla="*/ 6142886 h 9056454"/>
                <a:gd name="connsiteX5-2891" fmla="*/ 5402786 w 9082040"/>
                <a:gd name="connsiteY5-2892" fmla="*/ 8759061 h 9056454"/>
                <a:gd name="connsiteX6-2893" fmla="*/ 4579635 w 9082040"/>
                <a:gd name="connsiteY6-2894" fmla="*/ 9020110 h 9056454"/>
                <a:gd name="connsiteX7-2895" fmla="*/ 3860910 w 9082040"/>
                <a:gd name="connsiteY7-2896" fmla="*/ 9007409 h 9056454"/>
                <a:gd name="connsiteX8-2897" fmla="*/ 3175586 w 9082040"/>
                <a:gd name="connsiteY8-2898" fmla="*/ 8752010 h 9056454"/>
                <a:gd name="connsiteX9-2899" fmla="*/ 2817636 w 9082040"/>
                <a:gd name="connsiteY9-2900" fmla="*/ 8470261 h 9056454"/>
                <a:gd name="connsiteX10-2901" fmla="*/ 411685 w 9082040"/>
                <a:gd name="connsiteY10-2902" fmla="*/ 5543609 h 9056454"/>
                <a:gd name="connsiteX11-2903" fmla="*/ 117236 w 9082040"/>
                <a:gd name="connsiteY11-2904" fmla="*/ 4947185 h 9056454"/>
                <a:gd name="connsiteX12-2905" fmla="*/ 1985 w 9082040"/>
                <a:gd name="connsiteY12-2906" fmla="*/ 4379909 h 9056454"/>
                <a:gd name="connsiteX13-2907" fmla="*/ 119111 w 9082040"/>
                <a:gd name="connsiteY13-2908" fmla="*/ 3612735 h 9056454"/>
                <a:gd name="connsiteX14-2909" fmla="*/ 556561 w 9082040"/>
                <a:gd name="connsiteY14-2910" fmla="*/ 2835685 h 9056454"/>
                <a:gd name="connsiteX15-2911" fmla="*/ 3583860 w 9082040"/>
                <a:gd name="connsiteY15-2912" fmla="*/ 362485 h 9056454"/>
                <a:gd name="connsiteX16-2913" fmla="*/ 4447936 w 9082040"/>
                <a:gd name="connsiteY16-2914" fmla="*/ 31810 h 9056454"/>
                <a:gd name="connsiteX17-2915" fmla="*/ 5230635 w 9082040"/>
                <a:gd name="connsiteY17-2916" fmla="*/ 46859 h 9056454"/>
                <a:gd name="connsiteX18-2917" fmla="*/ 6111160 w 9082040"/>
                <a:gd name="connsiteY18-2918" fmla="*/ 438685 h 9056454"/>
                <a:gd name="connsiteX19-2919" fmla="*/ 6459710 w 9082040"/>
                <a:gd name="connsiteY19-2920" fmla="*/ 786285 h 9056454"/>
                <a:gd name="connsiteX0-2921" fmla="*/ 6459710 w 9083676"/>
                <a:gd name="connsiteY0-2922" fmla="*/ 786285 h 9056452"/>
                <a:gd name="connsiteX1-2923" fmla="*/ 8833661 w 9083676"/>
                <a:gd name="connsiteY1-2924" fmla="*/ 3791485 h 9056452"/>
                <a:gd name="connsiteX2-2925" fmla="*/ 9057560 w 9083676"/>
                <a:gd name="connsiteY2-2926" fmla="*/ 4528085 h 9056452"/>
                <a:gd name="connsiteX3-2927" fmla="*/ 8990998 w 9083676"/>
                <a:gd name="connsiteY3-2928" fmla="*/ 5361110 h 9056452"/>
                <a:gd name="connsiteX4-2929" fmla="*/ 8590462 w 9083676"/>
                <a:gd name="connsiteY4-2930" fmla="*/ 6142886 h 9056452"/>
                <a:gd name="connsiteX5-2931" fmla="*/ 5402786 w 9083676"/>
                <a:gd name="connsiteY5-2932" fmla="*/ 8759061 h 9056452"/>
                <a:gd name="connsiteX6-2933" fmla="*/ 4579635 w 9083676"/>
                <a:gd name="connsiteY6-2934" fmla="*/ 9020110 h 9056452"/>
                <a:gd name="connsiteX7-2935" fmla="*/ 3860910 w 9083676"/>
                <a:gd name="connsiteY7-2936" fmla="*/ 9007409 h 9056452"/>
                <a:gd name="connsiteX8-2937" fmla="*/ 3175586 w 9083676"/>
                <a:gd name="connsiteY8-2938" fmla="*/ 8752010 h 9056452"/>
                <a:gd name="connsiteX9-2939" fmla="*/ 2817636 w 9083676"/>
                <a:gd name="connsiteY9-2940" fmla="*/ 8470261 h 9056452"/>
                <a:gd name="connsiteX10-2941" fmla="*/ 411685 w 9083676"/>
                <a:gd name="connsiteY10-2942" fmla="*/ 5543609 h 9056452"/>
                <a:gd name="connsiteX11-2943" fmla="*/ 117236 w 9083676"/>
                <a:gd name="connsiteY11-2944" fmla="*/ 4947185 h 9056452"/>
                <a:gd name="connsiteX12-2945" fmla="*/ 1985 w 9083676"/>
                <a:gd name="connsiteY12-2946" fmla="*/ 4379909 h 9056452"/>
                <a:gd name="connsiteX13-2947" fmla="*/ 119111 w 9083676"/>
                <a:gd name="connsiteY13-2948" fmla="*/ 3612735 h 9056452"/>
                <a:gd name="connsiteX14-2949" fmla="*/ 556561 w 9083676"/>
                <a:gd name="connsiteY14-2950" fmla="*/ 2835685 h 9056452"/>
                <a:gd name="connsiteX15-2951" fmla="*/ 3583860 w 9083676"/>
                <a:gd name="connsiteY15-2952" fmla="*/ 362485 h 9056452"/>
                <a:gd name="connsiteX16-2953" fmla="*/ 4447936 w 9083676"/>
                <a:gd name="connsiteY16-2954" fmla="*/ 31810 h 9056452"/>
                <a:gd name="connsiteX17-2955" fmla="*/ 5230635 w 9083676"/>
                <a:gd name="connsiteY17-2956" fmla="*/ 46859 h 9056452"/>
                <a:gd name="connsiteX18-2957" fmla="*/ 6111160 w 9083676"/>
                <a:gd name="connsiteY18-2958" fmla="*/ 438685 h 9056452"/>
                <a:gd name="connsiteX19-2959" fmla="*/ 6459710 w 9083676"/>
                <a:gd name="connsiteY19-2960" fmla="*/ 786285 h 9056452"/>
                <a:gd name="connsiteX0-2961" fmla="*/ 6459710 w 9080260"/>
                <a:gd name="connsiteY0-2962" fmla="*/ 786285 h 9056454"/>
                <a:gd name="connsiteX1-2963" fmla="*/ 8833661 w 9080260"/>
                <a:gd name="connsiteY1-2964" fmla="*/ 3791485 h 9056454"/>
                <a:gd name="connsiteX2-2965" fmla="*/ 9057560 w 9080260"/>
                <a:gd name="connsiteY2-2966" fmla="*/ 4528085 h 9056454"/>
                <a:gd name="connsiteX3-2967" fmla="*/ 8990998 w 9080260"/>
                <a:gd name="connsiteY3-2968" fmla="*/ 5361110 h 9056454"/>
                <a:gd name="connsiteX4-2969" fmla="*/ 8590462 w 9080260"/>
                <a:gd name="connsiteY4-2970" fmla="*/ 6142886 h 9056454"/>
                <a:gd name="connsiteX5-2971" fmla="*/ 5402786 w 9080260"/>
                <a:gd name="connsiteY5-2972" fmla="*/ 8759061 h 9056454"/>
                <a:gd name="connsiteX6-2973" fmla="*/ 4579635 w 9080260"/>
                <a:gd name="connsiteY6-2974" fmla="*/ 9020110 h 9056454"/>
                <a:gd name="connsiteX7-2975" fmla="*/ 3860910 w 9080260"/>
                <a:gd name="connsiteY7-2976" fmla="*/ 9007409 h 9056454"/>
                <a:gd name="connsiteX8-2977" fmla="*/ 3175586 w 9080260"/>
                <a:gd name="connsiteY8-2978" fmla="*/ 8752010 h 9056454"/>
                <a:gd name="connsiteX9-2979" fmla="*/ 2817636 w 9080260"/>
                <a:gd name="connsiteY9-2980" fmla="*/ 8470261 h 9056454"/>
                <a:gd name="connsiteX10-2981" fmla="*/ 411685 w 9080260"/>
                <a:gd name="connsiteY10-2982" fmla="*/ 5543609 h 9056454"/>
                <a:gd name="connsiteX11-2983" fmla="*/ 117236 w 9080260"/>
                <a:gd name="connsiteY11-2984" fmla="*/ 4947185 h 9056454"/>
                <a:gd name="connsiteX12-2985" fmla="*/ 1985 w 9080260"/>
                <a:gd name="connsiteY12-2986" fmla="*/ 4379909 h 9056454"/>
                <a:gd name="connsiteX13-2987" fmla="*/ 119111 w 9080260"/>
                <a:gd name="connsiteY13-2988" fmla="*/ 3612735 h 9056454"/>
                <a:gd name="connsiteX14-2989" fmla="*/ 556561 w 9080260"/>
                <a:gd name="connsiteY14-2990" fmla="*/ 2835685 h 9056454"/>
                <a:gd name="connsiteX15-2991" fmla="*/ 3583860 w 9080260"/>
                <a:gd name="connsiteY15-2992" fmla="*/ 362485 h 9056454"/>
                <a:gd name="connsiteX16-2993" fmla="*/ 4447936 w 9080260"/>
                <a:gd name="connsiteY16-2994" fmla="*/ 31810 h 9056454"/>
                <a:gd name="connsiteX17-2995" fmla="*/ 5230635 w 9080260"/>
                <a:gd name="connsiteY17-2996" fmla="*/ 46859 h 9056454"/>
                <a:gd name="connsiteX18-2997" fmla="*/ 6111160 w 9080260"/>
                <a:gd name="connsiteY18-2998" fmla="*/ 438685 h 9056454"/>
                <a:gd name="connsiteX19-2999" fmla="*/ 6459710 w 9080260"/>
                <a:gd name="connsiteY19-3000" fmla="*/ 786285 h 90564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</a:cxnLst>
              <a:rect l="l" t="t" r="r" b="b"/>
              <a:pathLst>
                <a:path w="9080260" h="9056454">
                  <a:moveTo>
                    <a:pt x="6459710" y="786285"/>
                  </a:moveTo>
                  <a:cubicBezTo>
                    <a:pt x="7273453" y="1772493"/>
                    <a:pt x="8791000" y="3560833"/>
                    <a:pt x="8833661" y="3791485"/>
                  </a:cubicBezTo>
                  <a:cubicBezTo>
                    <a:pt x="8968670" y="4016318"/>
                    <a:pt x="9031228" y="4277377"/>
                    <a:pt x="9057560" y="4528085"/>
                  </a:cubicBezTo>
                  <a:cubicBezTo>
                    <a:pt x="9117312" y="4797135"/>
                    <a:pt x="9046393" y="5111466"/>
                    <a:pt x="8990998" y="5361110"/>
                  </a:cubicBezTo>
                  <a:cubicBezTo>
                    <a:pt x="8927349" y="5582027"/>
                    <a:pt x="8767963" y="5936202"/>
                    <a:pt x="8590462" y="6142886"/>
                  </a:cubicBezTo>
                  <a:cubicBezTo>
                    <a:pt x="7836681" y="6952845"/>
                    <a:pt x="6332518" y="8057780"/>
                    <a:pt x="5402786" y="8759061"/>
                  </a:cubicBezTo>
                  <a:cubicBezTo>
                    <a:pt x="5131851" y="8909903"/>
                    <a:pt x="4876444" y="8993470"/>
                    <a:pt x="4579635" y="9020110"/>
                  </a:cubicBezTo>
                  <a:cubicBezTo>
                    <a:pt x="4336610" y="9064177"/>
                    <a:pt x="4103935" y="9077193"/>
                    <a:pt x="3860910" y="9007409"/>
                  </a:cubicBezTo>
                  <a:cubicBezTo>
                    <a:pt x="3610044" y="8970576"/>
                    <a:pt x="3400577" y="8871644"/>
                    <a:pt x="3175586" y="8752010"/>
                  </a:cubicBezTo>
                  <a:lnTo>
                    <a:pt x="2817636" y="8470261"/>
                  </a:lnTo>
                  <a:lnTo>
                    <a:pt x="411685" y="5543609"/>
                  </a:lnTo>
                  <a:cubicBezTo>
                    <a:pt x="284210" y="5343077"/>
                    <a:pt x="172261" y="5152893"/>
                    <a:pt x="117236" y="4947185"/>
                  </a:cubicBezTo>
                  <a:cubicBezTo>
                    <a:pt x="63295" y="4770168"/>
                    <a:pt x="-6173" y="4546576"/>
                    <a:pt x="1985" y="4379909"/>
                  </a:cubicBezTo>
                  <a:cubicBezTo>
                    <a:pt x="-10724" y="4084508"/>
                    <a:pt x="38668" y="3861561"/>
                    <a:pt x="119111" y="3612735"/>
                  </a:cubicBezTo>
                  <a:cubicBezTo>
                    <a:pt x="216626" y="3315767"/>
                    <a:pt x="365895" y="3039502"/>
                    <a:pt x="556561" y="2835685"/>
                  </a:cubicBezTo>
                  <a:cubicBezTo>
                    <a:pt x="1520811" y="1956085"/>
                    <a:pt x="2598911" y="1133409"/>
                    <a:pt x="3583860" y="362485"/>
                  </a:cubicBezTo>
                  <a:cubicBezTo>
                    <a:pt x="3863260" y="183260"/>
                    <a:pt x="4153011" y="55785"/>
                    <a:pt x="4447936" y="31810"/>
                  </a:cubicBezTo>
                  <a:cubicBezTo>
                    <a:pt x="4734711" y="-28724"/>
                    <a:pt x="4990435" y="9067"/>
                    <a:pt x="5230635" y="46859"/>
                  </a:cubicBezTo>
                  <a:cubicBezTo>
                    <a:pt x="5570718" y="105017"/>
                    <a:pt x="5869403" y="261500"/>
                    <a:pt x="6111160" y="438685"/>
                  </a:cubicBezTo>
                  <a:cubicBezTo>
                    <a:pt x="6258394" y="545927"/>
                    <a:pt x="6353877" y="663518"/>
                    <a:pt x="6459710" y="786285"/>
                  </a:cubicBezTo>
                  <a:close/>
                </a:path>
              </a:pathLst>
            </a:custGeom>
            <a:blipFill>
              <a:blip r:embed="rId3" cstate="screen"/>
              <a:stretch>
                <a:fillRect/>
              </a:stretch>
            </a:blipFill>
            <a:ln>
              <a:noFill/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240627" y="2337098"/>
            <a:ext cx="58299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b="1" dirty="0">
                <a:solidFill>
                  <a:srgbClr val="4B4B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THANKS</a:t>
            </a:r>
            <a:endParaRPr lang="zh-CN" altLang="en-US" sz="9600" b="1" dirty="0">
              <a:solidFill>
                <a:srgbClr val="4B4B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iconfont-11910-5686862"/>
          <p:cNvSpPr>
            <a:spLocks noChangeAspect="1"/>
          </p:cNvSpPr>
          <p:nvPr/>
        </p:nvSpPr>
        <p:spPr bwMode="auto">
          <a:xfrm rot="16200000">
            <a:off x="11299357" y="5468981"/>
            <a:ext cx="320765" cy="366309"/>
          </a:xfrm>
          <a:custGeom>
            <a:avLst/>
            <a:gdLst>
              <a:gd name="T0" fmla="*/ 4621 w 9242"/>
              <a:gd name="T1" fmla="*/ 10555 h 10555"/>
              <a:gd name="T2" fmla="*/ 4034 w 9242"/>
              <a:gd name="T3" fmla="*/ 10285 h 10555"/>
              <a:gd name="T4" fmla="*/ 244 w 9242"/>
              <a:gd name="T5" fmla="*/ 5872 h 10555"/>
              <a:gd name="T6" fmla="*/ 127 w 9242"/>
              <a:gd name="T7" fmla="*/ 5043 h 10555"/>
              <a:gd name="T8" fmla="*/ 831 w 9242"/>
              <a:gd name="T9" fmla="*/ 4592 h 10555"/>
              <a:gd name="T10" fmla="*/ 2221 w 9242"/>
              <a:gd name="T11" fmla="*/ 4592 h 10555"/>
              <a:gd name="T12" fmla="*/ 2221 w 9242"/>
              <a:gd name="T13" fmla="*/ 1200 h 10555"/>
              <a:gd name="T14" fmla="*/ 3421 w 9242"/>
              <a:gd name="T15" fmla="*/ 0 h 10555"/>
              <a:gd name="T16" fmla="*/ 5821 w 9242"/>
              <a:gd name="T17" fmla="*/ 0 h 10555"/>
              <a:gd name="T18" fmla="*/ 7021 w 9242"/>
              <a:gd name="T19" fmla="*/ 1200 h 10555"/>
              <a:gd name="T20" fmla="*/ 7021 w 9242"/>
              <a:gd name="T21" fmla="*/ 4591 h 10555"/>
              <a:gd name="T22" fmla="*/ 8411 w 9242"/>
              <a:gd name="T23" fmla="*/ 4591 h 10555"/>
              <a:gd name="T24" fmla="*/ 9115 w 9242"/>
              <a:gd name="T25" fmla="*/ 5042 h 10555"/>
              <a:gd name="T26" fmla="*/ 8999 w 9242"/>
              <a:gd name="T27" fmla="*/ 5871 h 10555"/>
              <a:gd name="T28" fmla="*/ 5209 w 9242"/>
              <a:gd name="T29" fmla="*/ 10285 h 10555"/>
              <a:gd name="T30" fmla="*/ 4621 w 9242"/>
              <a:gd name="T31" fmla="*/ 10555 h 10555"/>
              <a:gd name="T32" fmla="*/ 886 w 9242"/>
              <a:gd name="T33" fmla="*/ 5392 h 10555"/>
              <a:gd name="T34" fmla="*/ 4621 w 9242"/>
              <a:gd name="T35" fmla="*/ 9742 h 10555"/>
              <a:gd name="T36" fmla="*/ 8356 w 9242"/>
              <a:gd name="T37" fmla="*/ 5392 h 10555"/>
              <a:gd name="T38" fmla="*/ 6221 w 9242"/>
              <a:gd name="T39" fmla="*/ 5392 h 10555"/>
              <a:gd name="T40" fmla="*/ 6221 w 9242"/>
              <a:gd name="T41" fmla="*/ 1200 h 10555"/>
              <a:gd name="T42" fmla="*/ 5821 w 9242"/>
              <a:gd name="T43" fmla="*/ 800 h 10555"/>
              <a:gd name="T44" fmla="*/ 3421 w 9242"/>
              <a:gd name="T45" fmla="*/ 800 h 10555"/>
              <a:gd name="T46" fmla="*/ 3021 w 9242"/>
              <a:gd name="T47" fmla="*/ 1200 h 10555"/>
              <a:gd name="T48" fmla="*/ 3021 w 9242"/>
              <a:gd name="T49" fmla="*/ 5391 h 10555"/>
              <a:gd name="T50" fmla="*/ 886 w 9242"/>
              <a:gd name="T51" fmla="*/ 5391 h 10555"/>
              <a:gd name="T52" fmla="*/ 886 w 9242"/>
              <a:gd name="T53" fmla="*/ 5392 h 10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42" h="10555">
                <a:moveTo>
                  <a:pt x="4621" y="10555"/>
                </a:moveTo>
                <a:cubicBezTo>
                  <a:pt x="4395" y="10555"/>
                  <a:pt x="4181" y="10456"/>
                  <a:pt x="4034" y="10285"/>
                </a:cubicBezTo>
                <a:lnTo>
                  <a:pt x="244" y="5872"/>
                </a:lnTo>
                <a:cubicBezTo>
                  <a:pt x="44" y="5640"/>
                  <a:pt x="0" y="5322"/>
                  <a:pt x="127" y="5043"/>
                </a:cubicBezTo>
                <a:cubicBezTo>
                  <a:pt x="255" y="4765"/>
                  <a:pt x="525" y="4592"/>
                  <a:pt x="831" y="4592"/>
                </a:cubicBezTo>
                <a:lnTo>
                  <a:pt x="2221" y="4592"/>
                </a:lnTo>
                <a:lnTo>
                  <a:pt x="2221" y="1200"/>
                </a:lnTo>
                <a:cubicBezTo>
                  <a:pt x="2221" y="539"/>
                  <a:pt x="2760" y="0"/>
                  <a:pt x="3421" y="0"/>
                </a:cubicBezTo>
                <a:lnTo>
                  <a:pt x="5821" y="0"/>
                </a:lnTo>
                <a:cubicBezTo>
                  <a:pt x="6482" y="0"/>
                  <a:pt x="7021" y="539"/>
                  <a:pt x="7021" y="1200"/>
                </a:cubicBezTo>
                <a:lnTo>
                  <a:pt x="7021" y="4591"/>
                </a:lnTo>
                <a:lnTo>
                  <a:pt x="8411" y="4591"/>
                </a:lnTo>
                <a:cubicBezTo>
                  <a:pt x="8717" y="4591"/>
                  <a:pt x="8987" y="4764"/>
                  <a:pt x="9115" y="5042"/>
                </a:cubicBezTo>
                <a:cubicBezTo>
                  <a:pt x="9242" y="5321"/>
                  <a:pt x="9199" y="5639"/>
                  <a:pt x="8999" y="5871"/>
                </a:cubicBezTo>
                <a:lnTo>
                  <a:pt x="5209" y="10285"/>
                </a:lnTo>
                <a:cubicBezTo>
                  <a:pt x="5061" y="10457"/>
                  <a:pt x="4847" y="10555"/>
                  <a:pt x="4621" y="10555"/>
                </a:cubicBezTo>
                <a:close/>
                <a:moveTo>
                  <a:pt x="886" y="5392"/>
                </a:moveTo>
                <a:lnTo>
                  <a:pt x="4621" y="9742"/>
                </a:lnTo>
                <a:lnTo>
                  <a:pt x="8356" y="5392"/>
                </a:lnTo>
                <a:lnTo>
                  <a:pt x="6221" y="5392"/>
                </a:lnTo>
                <a:lnTo>
                  <a:pt x="6221" y="1200"/>
                </a:lnTo>
                <a:cubicBezTo>
                  <a:pt x="6221" y="980"/>
                  <a:pt x="6041" y="800"/>
                  <a:pt x="5821" y="800"/>
                </a:cubicBezTo>
                <a:lnTo>
                  <a:pt x="3421" y="800"/>
                </a:lnTo>
                <a:cubicBezTo>
                  <a:pt x="3201" y="800"/>
                  <a:pt x="3021" y="980"/>
                  <a:pt x="3021" y="1200"/>
                </a:cubicBezTo>
                <a:lnTo>
                  <a:pt x="3021" y="5391"/>
                </a:lnTo>
                <a:lnTo>
                  <a:pt x="886" y="5391"/>
                </a:lnTo>
                <a:lnTo>
                  <a:pt x="886" y="5392"/>
                </a:lnTo>
                <a:close/>
              </a:path>
            </a:pathLst>
          </a:custGeom>
          <a:solidFill>
            <a:srgbClr val="0E477F"/>
          </a:solidFill>
          <a:ln>
            <a:solidFill>
              <a:srgbClr val="0E477F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iconfont-1054-809968"/>
          <p:cNvSpPr>
            <a:spLocks noChangeAspect="1"/>
          </p:cNvSpPr>
          <p:nvPr/>
        </p:nvSpPr>
        <p:spPr bwMode="auto">
          <a:xfrm>
            <a:off x="11465542" y="634027"/>
            <a:ext cx="304842" cy="304842"/>
          </a:xfrm>
          <a:custGeom>
            <a:avLst/>
            <a:gdLst>
              <a:gd name="T0" fmla="*/ 7991 w 12800"/>
              <a:gd name="T1" fmla="*/ 4785 h 12800"/>
              <a:gd name="T2" fmla="*/ 7237 w 12800"/>
              <a:gd name="T3" fmla="*/ 4281 h 12800"/>
              <a:gd name="T4" fmla="*/ 6348 w 12800"/>
              <a:gd name="T5" fmla="*/ 4105 h 12800"/>
              <a:gd name="T6" fmla="*/ 5458 w 12800"/>
              <a:gd name="T7" fmla="*/ 4281 h 12800"/>
              <a:gd name="T8" fmla="*/ 4704 w 12800"/>
              <a:gd name="T9" fmla="*/ 4785 h 12800"/>
              <a:gd name="T10" fmla="*/ 4200 w 12800"/>
              <a:gd name="T11" fmla="*/ 5538 h 12800"/>
              <a:gd name="T12" fmla="*/ 4023 w 12800"/>
              <a:gd name="T13" fmla="*/ 6426 h 12800"/>
              <a:gd name="T14" fmla="*/ 4200 w 12800"/>
              <a:gd name="T15" fmla="*/ 7314 h 12800"/>
              <a:gd name="T16" fmla="*/ 4704 w 12800"/>
              <a:gd name="T17" fmla="*/ 8067 h 12800"/>
              <a:gd name="T18" fmla="*/ 5458 w 12800"/>
              <a:gd name="T19" fmla="*/ 8571 h 12800"/>
              <a:gd name="T20" fmla="*/ 6348 w 12800"/>
              <a:gd name="T21" fmla="*/ 8747 h 12800"/>
              <a:gd name="T22" fmla="*/ 7237 w 12800"/>
              <a:gd name="T23" fmla="*/ 8571 h 12800"/>
              <a:gd name="T24" fmla="*/ 7991 w 12800"/>
              <a:gd name="T25" fmla="*/ 8067 h 12800"/>
              <a:gd name="T26" fmla="*/ 8495 w 12800"/>
              <a:gd name="T27" fmla="*/ 7314 h 12800"/>
              <a:gd name="T28" fmla="*/ 8672 w 12800"/>
              <a:gd name="T29" fmla="*/ 6426 h 12800"/>
              <a:gd name="T30" fmla="*/ 8495 w 12800"/>
              <a:gd name="T31" fmla="*/ 5538 h 12800"/>
              <a:gd name="T32" fmla="*/ 7991 w 12800"/>
              <a:gd name="T33" fmla="*/ 4785 h 12800"/>
              <a:gd name="T34" fmla="*/ 11482 w 12800"/>
              <a:gd name="T35" fmla="*/ 5844 h 12800"/>
              <a:gd name="T36" fmla="*/ 6947 w 12800"/>
              <a:gd name="T37" fmla="*/ 1317 h 12800"/>
              <a:gd name="T38" fmla="*/ 6947 w 12800"/>
              <a:gd name="T39" fmla="*/ 0 h 12800"/>
              <a:gd name="T40" fmla="*/ 5880 w 12800"/>
              <a:gd name="T41" fmla="*/ 0 h 12800"/>
              <a:gd name="T42" fmla="*/ 5880 w 12800"/>
              <a:gd name="T43" fmla="*/ 1334 h 12800"/>
              <a:gd name="T44" fmla="*/ 1318 w 12800"/>
              <a:gd name="T45" fmla="*/ 5844 h 12800"/>
              <a:gd name="T46" fmla="*/ 0 w 12800"/>
              <a:gd name="T47" fmla="*/ 5844 h 12800"/>
              <a:gd name="T48" fmla="*/ 0 w 12800"/>
              <a:gd name="T49" fmla="*/ 6933 h 12800"/>
              <a:gd name="T50" fmla="*/ 1318 w 12800"/>
              <a:gd name="T51" fmla="*/ 6933 h 12800"/>
              <a:gd name="T52" fmla="*/ 5857 w 12800"/>
              <a:gd name="T53" fmla="*/ 11466 h 12800"/>
              <a:gd name="T54" fmla="*/ 5857 w 12800"/>
              <a:gd name="T55" fmla="*/ 12800 h 12800"/>
              <a:gd name="T56" fmla="*/ 6947 w 12800"/>
              <a:gd name="T57" fmla="*/ 12800 h 12800"/>
              <a:gd name="T58" fmla="*/ 6947 w 12800"/>
              <a:gd name="T59" fmla="*/ 11483 h 12800"/>
              <a:gd name="T60" fmla="*/ 11482 w 12800"/>
              <a:gd name="T61" fmla="*/ 6933 h 12800"/>
              <a:gd name="T62" fmla="*/ 12800 w 12800"/>
              <a:gd name="T63" fmla="*/ 6933 h 12800"/>
              <a:gd name="T64" fmla="*/ 12800 w 12800"/>
              <a:gd name="T65" fmla="*/ 5844 h 12800"/>
              <a:gd name="T66" fmla="*/ 11482 w 12800"/>
              <a:gd name="T67" fmla="*/ 5844 h 12800"/>
              <a:gd name="T68" fmla="*/ 6400 w 12800"/>
              <a:gd name="T69" fmla="*/ 10589 h 12800"/>
              <a:gd name="T70" fmla="*/ 2214 w 12800"/>
              <a:gd name="T71" fmla="*/ 6409 h 12800"/>
              <a:gd name="T72" fmla="*/ 6400 w 12800"/>
              <a:gd name="T73" fmla="*/ 2206 h 12800"/>
              <a:gd name="T74" fmla="*/ 10586 w 12800"/>
              <a:gd name="T75" fmla="*/ 6409 h 12800"/>
              <a:gd name="T76" fmla="*/ 6400 w 12800"/>
              <a:gd name="T77" fmla="*/ 10589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00" h="12800">
                <a:moveTo>
                  <a:pt x="7991" y="4785"/>
                </a:moveTo>
                <a:cubicBezTo>
                  <a:pt x="7776" y="4570"/>
                  <a:pt x="7518" y="4398"/>
                  <a:pt x="7237" y="4281"/>
                </a:cubicBezTo>
                <a:cubicBezTo>
                  <a:pt x="6956" y="4165"/>
                  <a:pt x="6652" y="4105"/>
                  <a:pt x="6348" y="4105"/>
                </a:cubicBezTo>
                <a:cubicBezTo>
                  <a:pt x="6043" y="4105"/>
                  <a:pt x="5739" y="4165"/>
                  <a:pt x="5458" y="4281"/>
                </a:cubicBezTo>
                <a:cubicBezTo>
                  <a:pt x="5177" y="4398"/>
                  <a:pt x="4919" y="4570"/>
                  <a:pt x="4704" y="4785"/>
                </a:cubicBezTo>
                <a:cubicBezTo>
                  <a:pt x="4489" y="4999"/>
                  <a:pt x="4317" y="5257"/>
                  <a:pt x="4200" y="5538"/>
                </a:cubicBezTo>
                <a:cubicBezTo>
                  <a:pt x="4084" y="5819"/>
                  <a:pt x="4023" y="6122"/>
                  <a:pt x="4023" y="6426"/>
                </a:cubicBezTo>
                <a:cubicBezTo>
                  <a:pt x="4023" y="6730"/>
                  <a:pt x="4084" y="7033"/>
                  <a:pt x="4200" y="7314"/>
                </a:cubicBezTo>
                <a:cubicBezTo>
                  <a:pt x="4317" y="7595"/>
                  <a:pt x="4489" y="7853"/>
                  <a:pt x="4704" y="8067"/>
                </a:cubicBezTo>
                <a:cubicBezTo>
                  <a:pt x="4919" y="8282"/>
                  <a:pt x="5177" y="8454"/>
                  <a:pt x="5458" y="8571"/>
                </a:cubicBezTo>
                <a:cubicBezTo>
                  <a:pt x="5739" y="8687"/>
                  <a:pt x="6043" y="8747"/>
                  <a:pt x="6348" y="8747"/>
                </a:cubicBezTo>
                <a:cubicBezTo>
                  <a:pt x="6652" y="8747"/>
                  <a:pt x="6956" y="8687"/>
                  <a:pt x="7237" y="8571"/>
                </a:cubicBezTo>
                <a:cubicBezTo>
                  <a:pt x="7518" y="8454"/>
                  <a:pt x="7776" y="8282"/>
                  <a:pt x="7991" y="8067"/>
                </a:cubicBezTo>
                <a:cubicBezTo>
                  <a:pt x="8206" y="7853"/>
                  <a:pt x="8379" y="7595"/>
                  <a:pt x="8495" y="7314"/>
                </a:cubicBezTo>
                <a:cubicBezTo>
                  <a:pt x="8611" y="7034"/>
                  <a:pt x="8672" y="6730"/>
                  <a:pt x="8672" y="6426"/>
                </a:cubicBezTo>
                <a:cubicBezTo>
                  <a:pt x="8672" y="6122"/>
                  <a:pt x="8611" y="5819"/>
                  <a:pt x="8495" y="5538"/>
                </a:cubicBezTo>
                <a:cubicBezTo>
                  <a:pt x="8379" y="5257"/>
                  <a:pt x="8207" y="5000"/>
                  <a:pt x="7991" y="4785"/>
                </a:cubicBezTo>
                <a:close/>
                <a:moveTo>
                  <a:pt x="11482" y="5844"/>
                </a:moveTo>
                <a:cubicBezTo>
                  <a:pt x="11274" y="3350"/>
                  <a:pt x="9445" y="1490"/>
                  <a:pt x="6947" y="1317"/>
                </a:cubicBezTo>
                <a:lnTo>
                  <a:pt x="6947" y="0"/>
                </a:lnTo>
                <a:lnTo>
                  <a:pt x="5880" y="0"/>
                </a:lnTo>
                <a:lnTo>
                  <a:pt x="5880" y="1334"/>
                </a:lnTo>
                <a:cubicBezTo>
                  <a:pt x="3452" y="1559"/>
                  <a:pt x="1526" y="3402"/>
                  <a:pt x="1318" y="5844"/>
                </a:cubicBezTo>
                <a:lnTo>
                  <a:pt x="0" y="5844"/>
                </a:lnTo>
                <a:lnTo>
                  <a:pt x="0" y="6933"/>
                </a:lnTo>
                <a:lnTo>
                  <a:pt x="1318" y="6933"/>
                </a:lnTo>
                <a:cubicBezTo>
                  <a:pt x="1526" y="9375"/>
                  <a:pt x="3429" y="11224"/>
                  <a:pt x="5857" y="11466"/>
                </a:cubicBezTo>
                <a:lnTo>
                  <a:pt x="5857" y="12800"/>
                </a:lnTo>
                <a:lnTo>
                  <a:pt x="6947" y="12800"/>
                </a:lnTo>
                <a:lnTo>
                  <a:pt x="6947" y="11483"/>
                </a:lnTo>
                <a:cubicBezTo>
                  <a:pt x="9444" y="11310"/>
                  <a:pt x="11274" y="9427"/>
                  <a:pt x="11482" y="6933"/>
                </a:cubicBezTo>
                <a:lnTo>
                  <a:pt x="12800" y="6933"/>
                </a:lnTo>
                <a:lnTo>
                  <a:pt x="12800" y="5844"/>
                </a:lnTo>
                <a:lnTo>
                  <a:pt x="11482" y="5844"/>
                </a:lnTo>
                <a:close/>
                <a:moveTo>
                  <a:pt x="6400" y="10589"/>
                </a:moveTo>
                <a:cubicBezTo>
                  <a:pt x="4093" y="10589"/>
                  <a:pt x="2214" y="8695"/>
                  <a:pt x="2214" y="6409"/>
                </a:cubicBezTo>
                <a:cubicBezTo>
                  <a:pt x="2214" y="4122"/>
                  <a:pt x="4111" y="2206"/>
                  <a:pt x="6400" y="2206"/>
                </a:cubicBezTo>
                <a:cubicBezTo>
                  <a:pt x="8707" y="2206"/>
                  <a:pt x="10586" y="4122"/>
                  <a:pt x="10586" y="6409"/>
                </a:cubicBezTo>
                <a:cubicBezTo>
                  <a:pt x="10586" y="8695"/>
                  <a:pt x="8707" y="10589"/>
                  <a:pt x="6400" y="10589"/>
                </a:cubicBezTo>
                <a:close/>
              </a:path>
            </a:pathLst>
          </a:custGeom>
          <a:solidFill>
            <a:srgbClr val="0E477F"/>
          </a:solidFill>
          <a:ln>
            <a:solidFill>
              <a:srgbClr val="0E477F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391575" y="2445168"/>
            <a:ext cx="353943" cy="2092125"/>
          </a:xfrm>
          <a:prstGeom prst="rect">
            <a:avLst/>
          </a:prstGeom>
          <a:solidFill>
            <a:srgbClr val="0E477F"/>
          </a:solidFill>
          <a:ln>
            <a:solidFill>
              <a:srgbClr val="0E477F"/>
            </a:solidFill>
          </a:ln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www.1ppt.com</a:t>
            </a:r>
            <a:endParaRPr lang="en-US" altLang="zh-CN" sz="1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Synergistically utilize technically sound portals with frictionless chains. Dramatically customize…"/>
          <p:cNvSpPr txBox="1"/>
          <p:nvPr/>
        </p:nvSpPr>
        <p:spPr>
          <a:xfrm>
            <a:off x="6402732" y="4858210"/>
            <a:ext cx="3884953" cy="66531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412750" hangingPunct="0">
              <a:lnSpc>
                <a:spcPct val="150000"/>
              </a:lnSpc>
              <a:defRPr sz="1000" b="0" kern="0">
                <a:solidFill>
                  <a:schemeClr val="bg1">
                    <a:lumMod val="65000"/>
                  </a:schemeClr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chains. Dramatically customize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empowered networks rather than goal-opportunities. </a:t>
            </a:r>
            <a:endParaRPr dirty="0">
              <a:sym typeface="+mn-lt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7229815" y="4180162"/>
            <a:ext cx="2189404" cy="535916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451231" y="4261665"/>
            <a:ext cx="178795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4400">
              <a:defRPr/>
            </a:pPr>
            <a:r>
              <a:rPr lang="en-US" b="1" kern="0" dirty="0" smtClean="0">
                <a:solidFill>
                  <a:schemeClr val="bg1"/>
                </a:solidFill>
                <a:cs typeface="+mn-ea"/>
                <a:sym typeface="+mn-lt"/>
              </a:rPr>
              <a:t>XXXXXXX</a:t>
            </a:r>
            <a:endParaRPr lang="en-US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23456" y="1839136"/>
            <a:ext cx="2729565" cy="31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0E47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BUSINESS</a:t>
            </a:r>
            <a:endParaRPr lang="zh-CN" altLang="en-US" sz="1400" b="1" dirty="0">
              <a:solidFill>
                <a:srgbClr val="0E47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232894" y="5760806"/>
            <a:ext cx="103423" cy="103423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428497" y="5760806"/>
            <a:ext cx="103423" cy="103423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624100" y="5760806"/>
            <a:ext cx="103423" cy="103423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12" grpId="0"/>
          <p:bldP spid="16" grpId="0" animBg="1"/>
          <p:bldP spid="17" grpId="0" animBg="1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12" grpId="0"/>
          <p:bldP spid="16" grpId="0" animBg="1"/>
          <p:bldP spid="17" grpId="0" animBg="1"/>
          <p:bldP spid="18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374185" y="1976855"/>
            <a:ext cx="1316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iconfont-11910-5686862"/>
          <p:cNvSpPr>
            <a:spLocks noChangeAspect="1"/>
          </p:cNvSpPr>
          <p:nvPr/>
        </p:nvSpPr>
        <p:spPr bwMode="auto">
          <a:xfrm rot="16200000">
            <a:off x="2963739" y="2911311"/>
            <a:ext cx="320765" cy="366309"/>
          </a:xfrm>
          <a:custGeom>
            <a:avLst/>
            <a:gdLst>
              <a:gd name="T0" fmla="*/ 4621 w 9242"/>
              <a:gd name="T1" fmla="*/ 10555 h 10555"/>
              <a:gd name="T2" fmla="*/ 4034 w 9242"/>
              <a:gd name="T3" fmla="*/ 10285 h 10555"/>
              <a:gd name="T4" fmla="*/ 244 w 9242"/>
              <a:gd name="T5" fmla="*/ 5872 h 10555"/>
              <a:gd name="T6" fmla="*/ 127 w 9242"/>
              <a:gd name="T7" fmla="*/ 5043 h 10555"/>
              <a:gd name="T8" fmla="*/ 831 w 9242"/>
              <a:gd name="T9" fmla="*/ 4592 h 10555"/>
              <a:gd name="T10" fmla="*/ 2221 w 9242"/>
              <a:gd name="T11" fmla="*/ 4592 h 10555"/>
              <a:gd name="T12" fmla="*/ 2221 w 9242"/>
              <a:gd name="T13" fmla="*/ 1200 h 10555"/>
              <a:gd name="T14" fmla="*/ 3421 w 9242"/>
              <a:gd name="T15" fmla="*/ 0 h 10555"/>
              <a:gd name="T16" fmla="*/ 5821 w 9242"/>
              <a:gd name="T17" fmla="*/ 0 h 10555"/>
              <a:gd name="T18" fmla="*/ 7021 w 9242"/>
              <a:gd name="T19" fmla="*/ 1200 h 10555"/>
              <a:gd name="T20" fmla="*/ 7021 w 9242"/>
              <a:gd name="T21" fmla="*/ 4591 h 10555"/>
              <a:gd name="T22" fmla="*/ 8411 w 9242"/>
              <a:gd name="T23" fmla="*/ 4591 h 10555"/>
              <a:gd name="T24" fmla="*/ 9115 w 9242"/>
              <a:gd name="T25" fmla="*/ 5042 h 10555"/>
              <a:gd name="T26" fmla="*/ 8999 w 9242"/>
              <a:gd name="T27" fmla="*/ 5871 h 10555"/>
              <a:gd name="T28" fmla="*/ 5209 w 9242"/>
              <a:gd name="T29" fmla="*/ 10285 h 10555"/>
              <a:gd name="T30" fmla="*/ 4621 w 9242"/>
              <a:gd name="T31" fmla="*/ 10555 h 10555"/>
              <a:gd name="T32" fmla="*/ 886 w 9242"/>
              <a:gd name="T33" fmla="*/ 5392 h 10555"/>
              <a:gd name="T34" fmla="*/ 4621 w 9242"/>
              <a:gd name="T35" fmla="*/ 9742 h 10555"/>
              <a:gd name="T36" fmla="*/ 8356 w 9242"/>
              <a:gd name="T37" fmla="*/ 5392 h 10555"/>
              <a:gd name="T38" fmla="*/ 6221 w 9242"/>
              <a:gd name="T39" fmla="*/ 5392 h 10555"/>
              <a:gd name="T40" fmla="*/ 6221 w 9242"/>
              <a:gd name="T41" fmla="*/ 1200 h 10555"/>
              <a:gd name="T42" fmla="*/ 5821 w 9242"/>
              <a:gd name="T43" fmla="*/ 800 h 10555"/>
              <a:gd name="T44" fmla="*/ 3421 w 9242"/>
              <a:gd name="T45" fmla="*/ 800 h 10555"/>
              <a:gd name="T46" fmla="*/ 3021 w 9242"/>
              <a:gd name="T47" fmla="*/ 1200 h 10555"/>
              <a:gd name="T48" fmla="*/ 3021 w 9242"/>
              <a:gd name="T49" fmla="*/ 5391 h 10555"/>
              <a:gd name="T50" fmla="*/ 886 w 9242"/>
              <a:gd name="T51" fmla="*/ 5391 h 10555"/>
              <a:gd name="T52" fmla="*/ 886 w 9242"/>
              <a:gd name="T53" fmla="*/ 5392 h 10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42" h="10555">
                <a:moveTo>
                  <a:pt x="4621" y="10555"/>
                </a:moveTo>
                <a:cubicBezTo>
                  <a:pt x="4395" y="10555"/>
                  <a:pt x="4181" y="10456"/>
                  <a:pt x="4034" y="10285"/>
                </a:cubicBezTo>
                <a:lnTo>
                  <a:pt x="244" y="5872"/>
                </a:lnTo>
                <a:cubicBezTo>
                  <a:pt x="44" y="5640"/>
                  <a:pt x="0" y="5322"/>
                  <a:pt x="127" y="5043"/>
                </a:cubicBezTo>
                <a:cubicBezTo>
                  <a:pt x="255" y="4765"/>
                  <a:pt x="525" y="4592"/>
                  <a:pt x="831" y="4592"/>
                </a:cubicBezTo>
                <a:lnTo>
                  <a:pt x="2221" y="4592"/>
                </a:lnTo>
                <a:lnTo>
                  <a:pt x="2221" y="1200"/>
                </a:lnTo>
                <a:cubicBezTo>
                  <a:pt x="2221" y="539"/>
                  <a:pt x="2760" y="0"/>
                  <a:pt x="3421" y="0"/>
                </a:cubicBezTo>
                <a:lnTo>
                  <a:pt x="5821" y="0"/>
                </a:lnTo>
                <a:cubicBezTo>
                  <a:pt x="6482" y="0"/>
                  <a:pt x="7021" y="539"/>
                  <a:pt x="7021" y="1200"/>
                </a:cubicBezTo>
                <a:lnTo>
                  <a:pt x="7021" y="4591"/>
                </a:lnTo>
                <a:lnTo>
                  <a:pt x="8411" y="4591"/>
                </a:lnTo>
                <a:cubicBezTo>
                  <a:pt x="8717" y="4591"/>
                  <a:pt x="8987" y="4764"/>
                  <a:pt x="9115" y="5042"/>
                </a:cubicBezTo>
                <a:cubicBezTo>
                  <a:pt x="9242" y="5321"/>
                  <a:pt x="9199" y="5639"/>
                  <a:pt x="8999" y="5871"/>
                </a:cubicBezTo>
                <a:lnTo>
                  <a:pt x="5209" y="10285"/>
                </a:lnTo>
                <a:cubicBezTo>
                  <a:pt x="5061" y="10457"/>
                  <a:pt x="4847" y="10555"/>
                  <a:pt x="4621" y="10555"/>
                </a:cubicBezTo>
                <a:close/>
                <a:moveTo>
                  <a:pt x="886" y="5392"/>
                </a:moveTo>
                <a:lnTo>
                  <a:pt x="4621" y="9742"/>
                </a:lnTo>
                <a:lnTo>
                  <a:pt x="8356" y="5392"/>
                </a:lnTo>
                <a:lnTo>
                  <a:pt x="6221" y="5392"/>
                </a:lnTo>
                <a:lnTo>
                  <a:pt x="6221" y="1200"/>
                </a:lnTo>
                <a:cubicBezTo>
                  <a:pt x="6221" y="980"/>
                  <a:pt x="6041" y="800"/>
                  <a:pt x="5821" y="800"/>
                </a:cubicBezTo>
                <a:lnTo>
                  <a:pt x="3421" y="800"/>
                </a:lnTo>
                <a:cubicBezTo>
                  <a:pt x="3201" y="800"/>
                  <a:pt x="3021" y="980"/>
                  <a:pt x="3021" y="1200"/>
                </a:cubicBezTo>
                <a:lnTo>
                  <a:pt x="3021" y="5391"/>
                </a:lnTo>
                <a:lnTo>
                  <a:pt x="886" y="5391"/>
                </a:lnTo>
                <a:lnTo>
                  <a:pt x="886" y="539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Synergistically utilize technically sound portals with frictionless chains. Dramatically customize…"/>
          <p:cNvSpPr txBox="1"/>
          <p:nvPr/>
        </p:nvSpPr>
        <p:spPr>
          <a:xfrm>
            <a:off x="6096000" y="4394384"/>
            <a:ext cx="3884953" cy="66531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412750" hangingPunct="0">
              <a:lnSpc>
                <a:spcPct val="150000"/>
              </a:lnSpc>
              <a:defRPr sz="1000" b="0" kern="0">
                <a:solidFill>
                  <a:schemeClr val="bg1">
                    <a:lumMod val="65000"/>
                  </a:schemeClr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chains. Dramatically customize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empowered networks rather than goal-opportunities. </a:t>
            </a:r>
            <a:endParaRPr dirty="0">
              <a:sym typeface="+mn-lt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4572000" y="2417704"/>
            <a:ext cx="6840047" cy="1674287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926162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121765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317368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22718" y="2712880"/>
            <a:ext cx="54068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1.</a:t>
            </a:r>
            <a:r>
              <a: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总体思路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13090" y="1865219"/>
            <a:ext cx="2729565" cy="31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0E47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BUSINESS</a:t>
            </a:r>
            <a:endParaRPr lang="zh-CN" altLang="en-US" sz="1400" b="1" dirty="0">
              <a:solidFill>
                <a:srgbClr val="0E47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>
          <a:xfrm rot="18854253">
            <a:off x="3873370" y="3805841"/>
            <a:ext cx="487590" cy="487590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6" grpId="0" animBg="1"/>
          <p:bldP spid="7" grpId="0" animBg="1"/>
          <p:bldP spid="13" grpId="0"/>
          <p:bldP spid="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6" grpId="0" animBg="1"/>
          <p:bldP spid="7" grpId="0" animBg="1"/>
          <p:bldP spid="13" grpId="0"/>
          <p:bldP spid="15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ṡḷïḍè"/>
          <p:cNvSpPr/>
          <p:nvPr/>
        </p:nvSpPr>
        <p:spPr>
          <a:xfrm>
            <a:off x="907354" y="1987718"/>
            <a:ext cx="4368029" cy="3931226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î$ḻïḓe"/>
          <p:cNvSpPr/>
          <p:nvPr/>
        </p:nvSpPr>
        <p:spPr>
          <a:xfrm>
            <a:off x="5448976" y="3493244"/>
            <a:ext cx="6185672" cy="2425700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iSliḑé"/>
          <p:cNvSpPr/>
          <p:nvPr/>
        </p:nvSpPr>
        <p:spPr>
          <a:xfrm>
            <a:off x="5741077" y="4385791"/>
            <a:ext cx="5601470" cy="1363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îşḻiḋé"/>
          <p:cNvSpPr/>
          <p:nvPr/>
        </p:nvSpPr>
        <p:spPr bwMode="auto">
          <a:xfrm>
            <a:off x="5876503" y="3773557"/>
            <a:ext cx="438993" cy="331922"/>
          </a:xfrm>
          <a:custGeom>
            <a:avLst/>
            <a:gdLst>
              <a:gd name="T0" fmla="*/ 356 w 974"/>
              <a:gd name="T1" fmla="*/ 0 h 739"/>
              <a:gd name="T2" fmla="*/ 378 w 974"/>
              <a:gd name="T3" fmla="*/ 18 h 739"/>
              <a:gd name="T4" fmla="*/ 403 w 974"/>
              <a:gd name="T5" fmla="*/ 85 h 739"/>
              <a:gd name="T6" fmla="*/ 401 w 974"/>
              <a:gd name="T7" fmla="*/ 94 h 739"/>
              <a:gd name="T8" fmla="*/ 348 w 974"/>
              <a:gd name="T9" fmla="*/ 129 h 739"/>
              <a:gd name="T10" fmla="*/ 249 w 974"/>
              <a:gd name="T11" fmla="*/ 214 h 739"/>
              <a:gd name="T12" fmla="*/ 210 w 974"/>
              <a:gd name="T13" fmla="*/ 317 h 739"/>
              <a:gd name="T14" fmla="*/ 300 w 974"/>
              <a:gd name="T15" fmla="*/ 428 h 739"/>
              <a:gd name="T16" fmla="*/ 383 w 974"/>
              <a:gd name="T17" fmla="*/ 483 h 739"/>
              <a:gd name="T18" fmla="*/ 417 w 974"/>
              <a:gd name="T19" fmla="*/ 570 h 739"/>
              <a:gd name="T20" fmla="*/ 366 w 974"/>
              <a:gd name="T21" fmla="*/ 687 h 739"/>
              <a:gd name="T22" fmla="*/ 247 w 974"/>
              <a:gd name="T23" fmla="*/ 736 h 739"/>
              <a:gd name="T24" fmla="*/ 77 w 974"/>
              <a:gd name="T25" fmla="*/ 652 h 739"/>
              <a:gd name="T26" fmla="*/ 0 w 974"/>
              <a:gd name="T27" fmla="*/ 436 h 739"/>
              <a:gd name="T28" fmla="*/ 108 w 974"/>
              <a:gd name="T29" fmla="*/ 148 h 739"/>
              <a:gd name="T30" fmla="*/ 356 w 974"/>
              <a:gd name="T31" fmla="*/ 0 h 739"/>
              <a:gd name="T32" fmla="*/ 898 w 974"/>
              <a:gd name="T33" fmla="*/ 2 h 739"/>
              <a:gd name="T34" fmla="*/ 941 w 974"/>
              <a:gd name="T35" fmla="*/ 30 h 739"/>
              <a:gd name="T36" fmla="*/ 967 w 974"/>
              <a:gd name="T37" fmla="*/ 84 h 739"/>
              <a:gd name="T38" fmla="*/ 963 w 974"/>
              <a:gd name="T39" fmla="*/ 100 h 739"/>
              <a:gd name="T40" fmla="*/ 804 w 974"/>
              <a:gd name="T41" fmla="*/ 224 h 739"/>
              <a:gd name="T42" fmla="*/ 769 w 974"/>
              <a:gd name="T43" fmla="*/ 328 h 739"/>
              <a:gd name="T44" fmla="*/ 783 w 974"/>
              <a:gd name="T45" fmla="*/ 380 h 739"/>
              <a:gd name="T46" fmla="*/ 872 w 974"/>
              <a:gd name="T47" fmla="*/ 439 h 739"/>
              <a:gd name="T48" fmla="*/ 974 w 974"/>
              <a:gd name="T49" fmla="*/ 583 h 739"/>
              <a:gd name="T50" fmla="*/ 922 w 974"/>
              <a:gd name="T51" fmla="*/ 691 h 739"/>
              <a:gd name="T52" fmla="*/ 796 w 974"/>
              <a:gd name="T53" fmla="*/ 739 h 739"/>
              <a:gd name="T54" fmla="*/ 631 w 974"/>
              <a:gd name="T55" fmla="*/ 657 h 739"/>
              <a:gd name="T56" fmla="*/ 557 w 974"/>
              <a:gd name="T57" fmla="*/ 455 h 739"/>
              <a:gd name="T58" fmla="*/ 599 w 974"/>
              <a:gd name="T59" fmla="*/ 262 h 739"/>
              <a:gd name="T60" fmla="*/ 723 w 974"/>
              <a:gd name="T61" fmla="*/ 101 h 739"/>
              <a:gd name="T62" fmla="*/ 898 w 974"/>
              <a:gd name="T63" fmla="*/ 2 h 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74" h="739">
                <a:moveTo>
                  <a:pt x="356" y="0"/>
                </a:moveTo>
                <a:cubicBezTo>
                  <a:pt x="365" y="3"/>
                  <a:pt x="372" y="9"/>
                  <a:pt x="378" y="18"/>
                </a:cubicBezTo>
                <a:cubicBezTo>
                  <a:pt x="394" y="48"/>
                  <a:pt x="403" y="70"/>
                  <a:pt x="403" y="85"/>
                </a:cubicBezTo>
                <a:cubicBezTo>
                  <a:pt x="401" y="94"/>
                  <a:pt x="401" y="94"/>
                  <a:pt x="401" y="94"/>
                </a:cubicBezTo>
                <a:cubicBezTo>
                  <a:pt x="393" y="99"/>
                  <a:pt x="375" y="111"/>
                  <a:pt x="348" y="129"/>
                </a:cubicBezTo>
                <a:cubicBezTo>
                  <a:pt x="300" y="160"/>
                  <a:pt x="268" y="188"/>
                  <a:pt x="249" y="214"/>
                </a:cubicBezTo>
                <a:cubicBezTo>
                  <a:pt x="223" y="249"/>
                  <a:pt x="210" y="283"/>
                  <a:pt x="210" y="317"/>
                </a:cubicBezTo>
                <a:cubicBezTo>
                  <a:pt x="210" y="365"/>
                  <a:pt x="240" y="402"/>
                  <a:pt x="300" y="428"/>
                </a:cubicBezTo>
                <a:cubicBezTo>
                  <a:pt x="339" y="445"/>
                  <a:pt x="367" y="464"/>
                  <a:pt x="383" y="483"/>
                </a:cubicBezTo>
                <a:cubicBezTo>
                  <a:pt x="406" y="509"/>
                  <a:pt x="417" y="538"/>
                  <a:pt x="417" y="570"/>
                </a:cubicBezTo>
                <a:cubicBezTo>
                  <a:pt x="417" y="614"/>
                  <a:pt x="400" y="653"/>
                  <a:pt x="366" y="687"/>
                </a:cubicBezTo>
                <a:cubicBezTo>
                  <a:pt x="333" y="720"/>
                  <a:pt x="293" y="736"/>
                  <a:pt x="247" y="736"/>
                </a:cubicBezTo>
                <a:cubicBezTo>
                  <a:pt x="184" y="736"/>
                  <a:pt x="127" y="708"/>
                  <a:pt x="77" y="652"/>
                </a:cubicBezTo>
                <a:cubicBezTo>
                  <a:pt x="26" y="595"/>
                  <a:pt x="0" y="523"/>
                  <a:pt x="0" y="436"/>
                </a:cubicBezTo>
                <a:cubicBezTo>
                  <a:pt x="0" y="329"/>
                  <a:pt x="36" y="233"/>
                  <a:pt x="108" y="148"/>
                </a:cubicBezTo>
                <a:cubicBezTo>
                  <a:pt x="180" y="63"/>
                  <a:pt x="263" y="14"/>
                  <a:pt x="356" y="0"/>
                </a:cubicBezTo>
                <a:close/>
                <a:moveTo>
                  <a:pt x="898" y="2"/>
                </a:moveTo>
                <a:cubicBezTo>
                  <a:pt x="914" y="5"/>
                  <a:pt x="928" y="14"/>
                  <a:pt x="941" y="30"/>
                </a:cubicBezTo>
                <a:cubicBezTo>
                  <a:pt x="958" y="51"/>
                  <a:pt x="967" y="69"/>
                  <a:pt x="967" y="84"/>
                </a:cubicBezTo>
                <a:cubicBezTo>
                  <a:pt x="963" y="100"/>
                  <a:pt x="963" y="100"/>
                  <a:pt x="963" y="100"/>
                </a:cubicBezTo>
                <a:cubicBezTo>
                  <a:pt x="881" y="151"/>
                  <a:pt x="828" y="192"/>
                  <a:pt x="804" y="224"/>
                </a:cubicBezTo>
                <a:cubicBezTo>
                  <a:pt x="781" y="255"/>
                  <a:pt x="769" y="290"/>
                  <a:pt x="769" y="328"/>
                </a:cubicBezTo>
                <a:cubicBezTo>
                  <a:pt x="769" y="351"/>
                  <a:pt x="773" y="368"/>
                  <a:pt x="783" y="380"/>
                </a:cubicBezTo>
                <a:cubicBezTo>
                  <a:pt x="795" y="396"/>
                  <a:pt x="825" y="416"/>
                  <a:pt x="872" y="439"/>
                </a:cubicBezTo>
                <a:cubicBezTo>
                  <a:pt x="940" y="475"/>
                  <a:pt x="974" y="522"/>
                  <a:pt x="974" y="583"/>
                </a:cubicBezTo>
                <a:cubicBezTo>
                  <a:pt x="974" y="623"/>
                  <a:pt x="957" y="658"/>
                  <a:pt x="922" y="691"/>
                </a:cubicBezTo>
                <a:cubicBezTo>
                  <a:pt x="888" y="723"/>
                  <a:pt x="846" y="739"/>
                  <a:pt x="796" y="739"/>
                </a:cubicBezTo>
                <a:cubicBezTo>
                  <a:pt x="735" y="739"/>
                  <a:pt x="680" y="711"/>
                  <a:pt x="631" y="657"/>
                </a:cubicBezTo>
                <a:cubicBezTo>
                  <a:pt x="581" y="602"/>
                  <a:pt x="557" y="535"/>
                  <a:pt x="557" y="455"/>
                </a:cubicBezTo>
                <a:cubicBezTo>
                  <a:pt x="557" y="390"/>
                  <a:pt x="571" y="325"/>
                  <a:pt x="599" y="262"/>
                </a:cubicBezTo>
                <a:cubicBezTo>
                  <a:pt x="627" y="199"/>
                  <a:pt x="669" y="145"/>
                  <a:pt x="723" y="101"/>
                </a:cubicBezTo>
                <a:cubicBezTo>
                  <a:pt x="777" y="57"/>
                  <a:pt x="836" y="24"/>
                  <a:pt x="898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4" name="îṥ1íḓè"/>
          <p:cNvSpPr/>
          <p:nvPr/>
        </p:nvSpPr>
        <p:spPr bwMode="auto">
          <a:xfrm>
            <a:off x="6515272" y="4764465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2" name="íṧļiḍè"/>
          <p:cNvSpPr/>
          <p:nvPr/>
        </p:nvSpPr>
        <p:spPr bwMode="auto">
          <a:xfrm>
            <a:off x="8351892" y="4764465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ïṩ1iḓê"/>
          <p:cNvSpPr/>
          <p:nvPr/>
        </p:nvSpPr>
        <p:spPr bwMode="auto">
          <a:xfrm>
            <a:off x="10188511" y="4764465"/>
            <a:ext cx="379840" cy="300206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7623503" y="4706094"/>
            <a:ext cx="0" cy="78909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9460123" y="4706094"/>
            <a:ext cx="0" cy="78909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: 圆角 13"/>
          <p:cNvSpPr/>
          <p:nvPr/>
        </p:nvSpPr>
        <p:spPr>
          <a:xfrm>
            <a:off x="1579459" y="4466394"/>
            <a:ext cx="2677045" cy="679052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76409" y="4603006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61216" y="1888913"/>
            <a:ext cx="59752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43023" y="3607342"/>
            <a:ext cx="4284025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92676" y="5160317"/>
            <a:ext cx="1379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rgbClr val="0E47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b="1" dirty="0">
              <a:solidFill>
                <a:srgbClr val="0E47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48433" y="5203993"/>
            <a:ext cx="1379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rgbClr val="0E47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b="1" dirty="0">
              <a:solidFill>
                <a:srgbClr val="0E47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678269" y="5222210"/>
            <a:ext cx="1379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rgbClr val="0E47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b="1" dirty="0">
              <a:solidFill>
                <a:srgbClr val="0E47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8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29" name="矩形: 圆角 28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ṧľíḓê"/>
          <p:cNvSpPr/>
          <p:nvPr/>
        </p:nvSpPr>
        <p:spPr>
          <a:xfrm rot="16200000">
            <a:off x="6440166" y="83859"/>
            <a:ext cx="4068296" cy="6945668"/>
          </a:xfrm>
          <a:prstGeom prst="snip2SameRect">
            <a:avLst>
              <a:gd name="adj1" fmla="val 31552"/>
              <a:gd name="adj2" fmla="val 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718054" y="1318075"/>
            <a:ext cx="0" cy="4764024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şliḍê"/>
          <p:cNvSpPr/>
          <p:nvPr/>
        </p:nvSpPr>
        <p:spPr>
          <a:xfrm>
            <a:off x="5358387" y="3430072"/>
            <a:ext cx="1250753" cy="407429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ïṥḷïde"/>
          <p:cNvGrpSpPr/>
          <p:nvPr/>
        </p:nvGrpSpPr>
        <p:grpSpPr>
          <a:xfrm>
            <a:off x="7104012" y="2076535"/>
            <a:ext cx="441932" cy="441930"/>
            <a:chOff x="6450960" y="1228255"/>
            <a:chExt cx="759554" cy="759552"/>
          </a:xfrm>
        </p:grpSpPr>
        <p:sp>
          <p:nvSpPr>
            <p:cNvPr id="29" name="íśḻíďè"/>
            <p:cNvSpPr/>
            <p:nvPr/>
          </p:nvSpPr>
          <p:spPr>
            <a:xfrm>
              <a:off x="6450960" y="1228255"/>
              <a:ext cx="759554" cy="75955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îṩļidê"/>
            <p:cNvSpPr/>
            <p:nvPr/>
          </p:nvSpPr>
          <p:spPr bwMode="auto">
            <a:xfrm>
              <a:off x="6666167" y="1417504"/>
              <a:ext cx="329139" cy="381053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  <a:gd name="T58" fmla="*/ 372171 w 604011"/>
                <a:gd name="T59" fmla="*/ 372171 w 604011"/>
                <a:gd name="T60" fmla="*/ 372171 w 604011"/>
                <a:gd name="T61" fmla="*/ 372171 w 604011"/>
                <a:gd name="T62" fmla="*/ 372171 w 604011"/>
                <a:gd name="T63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0" h="638">
                  <a:moveTo>
                    <a:pt x="489" y="343"/>
                  </a:moveTo>
                  <a:lnTo>
                    <a:pt x="474" y="372"/>
                  </a:lnTo>
                  <a:cubicBezTo>
                    <a:pt x="490" y="387"/>
                    <a:pt x="500" y="408"/>
                    <a:pt x="500" y="431"/>
                  </a:cubicBezTo>
                  <a:cubicBezTo>
                    <a:pt x="500" y="472"/>
                    <a:pt x="470" y="506"/>
                    <a:pt x="430" y="512"/>
                  </a:cubicBezTo>
                  <a:lnTo>
                    <a:pt x="429" y="536"/>
                  </a:lnTo>
                  <a:cubicBezTo>
                    <a:pt x="449" y="544"/>
                    <a:pt x="463" y="563"/>
                    <a:pt x="463" y="585"/>
                  </a:cubicBezTo>
                  <a:cubicBezTo>
                    <a:pt x="463" y="614"/>
                    <a:pt x="439" y="638"/>
                    <a:pt x="410" y="638"/>
                  </a:cubicBezTo>
                  <a:cubicBezTo>
                    <a:pt x="381" y="638"/>
                    <a:pt x="357" y="614"/>
                    <a:pt x="357" y="585"/>
                  </a:cubicBezTo>
                  <a:cubicBezTo>
                    <a:pt x="357" y="560"/>
                    <a:pt x="374" y="539"/>
                    <a:pt x="398" y="534"/>
                  </a:cubicBezTo>
                  <a:lnTo>
                    <a:pt x="399" y="511"/>
                  </a:lnTo>
                  <a:cubicBezTo>
                    <a:pt x="391" y="509"/>
                    <a:pt x="384" y="506"/>
                    <a:pt x="378" y="503"/>
                  </a:cubicBezTo>
                  <a:lnTo>
                    <a:pt x="350" y="527"/>
                  </a:lnTo>
                  <a:cubicBezTo>
                    <a:pt x="353" y="533"/>
                    <a:pt x="354" y="540"/>
                    <a:pt x="354" y="548"/>
                  </a:cubicBezTo>
                  <a:cubicBezTo>
                    <a:pt x="354" y="577"/>
                    <a:pt x="331" y="601"/>
                    <a:pt x="301" y="601"/>
                  </a:cubicBezTo>
                  <a:cubicBezTo>
                    <a:pt x="272" y="601"/>
                    <a:pt x="248" y="577"/>
                    <a:pt x="248" y="548"/>
                  </a:cubicBezTo>
                  <a:cubicBezTo>
                    <a:pt x="248" y="519"/>
                    <a:pt x="272" y="495"/>
                    <a:pt x="301" y="495"/>
                  </a:cubicBezTo>
                  <a:cubicBezTo>
                    <a:pt x="312" y="495"/>
                    <a:pt x="321" y="498"/>
                    <a:pt x="329" y="503"/>
                  </a:cubicBezTo>
                  <a:lnTo>
                    <a:pt x="354" y="482"/>
                  </a:lnTo>
                  <a:cubicBezTo>
                    <a:pt x="343" y="468"/>
                    <a:pt x="336" y="450"/>
                    <a:pt x="336" y="431"/>
                  </a:cubicBezTo>
                  <a:cubicBezTo>
                    <a:pt x="336" y="421"/>
                    <a:pt x="338" y="410"/>
                    <a:pt x="342" y="401"/>
                  </a:cubicBezTo>
                  <a:lnTo>
                    <a:pt x="275" y="335"/>
                  </a:lnTo>
                  <a:cubicBezTo>
                    <a:pt x="257" y="346"/>
                    <a:pt x="236" y="352"/>
                    <a:pt x="214" y="352"/>
                  </a:cubicBezTo>
                  <a:cubicBezTo>
                    <a:pt x="198" y="352"/>
                    <a:pt x="183" y="349"/>
                    <a:pt x="170" y="343"/>
                  </a:cubicBezTo>
                  <a:lnTo>
                    <a:pt x="146" y="377"/>
                  </a:lnTo>
                  <a:cubicBezTo>
                    <a:pt x="151" y="385"/>
                    <a:pt x="153" y="393"/>
                    <a:pt x="153" y="402"/>
                  </a:cubicBezTo>
                  <a:cubicBezTo>
                    <a:pt x="153" y="431"/>
                    <a:pt x="129" y="455"/>
                    <a:pt x="100" y="455"/>
                  </a:cubicBezTo>
                  <a:cubicBezTo>
                    <a:pt x="71" y="455"/>
                    <a:pt x="47" y="431"/>
                    <a:pt x="47" y="402"/>
                  </a:cubicBezTo>
                  <a:cubicBezTo>
                    <a:pt x="47" y="373"/>
                    <a:pt x="71" y="349"/>
                    <a:pt x="100" y="349"/>
                  </a:cubicBezTo>
                  <a:cubicBezTo>
                    <a:pt x="103" y="349"/>
                    <a:pt x="105" y="350"/>
                    <a:pt x="107" y="350"/>
                  </a:cubicBezTo>
                  <a:lnTo>
                    <a:pt x="130" y="317"/>
                  </a:lnTo>
                  <a:cubicBezTo>
                    <a:pt x="108" y="295"/>
                    <a:pt x="95" y="266"/>
                    <a:pt x="95" y="233"/>
                  </a:cubicBezTo>
                  <a:cubicBezTo>
                    <a:pt x="95" y="223"/>
                    <a:pt x="96" y="214"/>
                    <a:pt x="98" y="205"/>
                  </a:cubicBezTo>
                  <a:lnTo>
                    <a:pt x="81" y="195"/>
                  </a:lnTo>
                  <a:cubicBezTo>
                    <a:pt x="73" y="201"/>
                    <a:pt x="63" y="204"/>
                    <a:pt x="53" y="204"/>
                  </a:cubicBezTo>
                  <a:cubicBezTo>
                    <a:pt x="23" y="204"/>
                    <a:pt x="0" y="180"/>
                    <a:pt x="0" y="151"/>
                  </a:cubicBezTo>
                  <a:cubicBezTo>
                    <a:pt x="0" y="122"/>
                    <a:pt x="23" y="98"/>
                    <a:pt x="53" y="98"/>
                  </a:cubicBezTo>
                  <a:cubicBezTo>
                    <a:pt x="82" y="98"/>
                    <a:pt x="106" y="122"/>
                    <a:pt x="106" y="151"/>
                  </a:cubicBezTo>
                  <a:cubicBezTo>
                    <a:pt x="106" y="152"/>
                    <a:pt x="105" y="153"/>
                    <a:pt x="105" y="154"/>
                  </a:cubicBezTo>
                  <a:lnTo>
                    <a:pt x="119" y="162"/>
                  </a:lnTo>
                  <a:cubicBezTo>
                    <a:pt x="140" y="133"/>
                    <a:pt x="175" y="114"/>
                    <a:pt x="214" y="114"/>
                  </a:cubicBezTo>
                  <a:cubicBezTo>
                    <a:pt x="222" y="114"/>
                    <a:pt x="230" y="115"/>
                    <a:pt x="238" y="116"/>
                  </a:cubicBezTo>
                  <a:lnTo>
                    <a:pt x="251" y="87"/>
                  </a:lnTo>
                  <a:cubicBezTo>
                    <a:pt x="243" y="78"/>
                    <a:pt x="238" y="66"/>
                    <a:pt x="238" y="53"/>
                  </a:cubicBezTo>
                  <a:cubicBezTo>
                    <a:pt x="238" y="24"/>
                    <a:pt x="262" y="0"/>
                    <a:pt x="291" y="0"/>
                  </a:cubicBezTo>
                  <a:cubicBezTo>
                    <a:pt x="320" y="0"/>
                    <a:pt x="344" y="24"/>
                    <a:pt x="344" y="53"/>
                  </a:cubicBezTo>
                  <a:cubicBezTo>
                    <a:pt x="344" y="81"/>
                    <a:pt x="322" y="104"/>
                    <a:pt x="295" y="105"/>
                  </a:cubicBezTo>
                  <a:lnTo>
                    <a:pt x="282" y="135"/>
                  </a:lnTo>
                  <a:cubicBezTo>
                    <a:pt x="291" y="141"/>
                    <a:pt x="298" y="148"/>
                    <a:pt x="305" y="156"/>
                  </a:cubicBezTo>
                  <a:lnTo>
                    <a:pt x="370" y="127"/>
                  </a:lnTo>
                  <a:cubicBezTo>
                    <a:pt x="372" y="99"/>
                    <a:pt x="395" y="77"/>
                    <a:pt x="423" y="77"/>
                  </a:cubicBezTo>
                  <a:cubicBezTo>
                    <a:pt x="452" y="77"/>
                    <a:pt x="476" y="101"/>
                    <a:pt x="476" y="130"/>
                  </a:cubicBezTo>
                  <a:cubicBezTo>
                    <a:pt x="476" y="159"/>
                    <a:pt x="452" y="183"/>
                    <a:pt x="423" y="183"/>
                  </a:cubicBezTo>
                  <a:cubicBezTo>
                    <a:pt x="411" y="183"/>
                    <a:pt x="399" y="178"/>
                    <a:pt x="390" y="171"/>
                  </a:cubicBezTo>
                  <a:lnTo>
                    <a:pt x="328" y="198"/>
                  </a:lnTo>
                  <a:cubicBezTo>
                    <a:pt x="331" y="209"/>
                    <a:pt x="333" y="221"/>
                    <a:pt x="333" y="233"/>
                  </a:cubicBezTo>
                  <a:cubicBezTo>
                    <a:pt x="333" y="253"/>
                    <a:pt x="328" y="272"/>
                    <a:pt x="319" y="289"/>
                  </a:cubicBezTo>
                  <a:lnTo>
                    <a:pt x="386" y="356"/>
                  </a:lnTo>
                  <a:cubicBezTo>
                    <a:pt x="396" y="352"/>
                    <a:pt x="407" y="349"/>
                    <a:pt x="418" y="349"/>
                  </a:cubicBezTo>
                  <a:cubicBezTo>
                    <a:pt x="428" y="349"/>
                    <a:pt x="438" y="351"/>
                    <a:pt x="448" y="355"/>
                  </a:cubicBezTo>
                  <a:lnTo>
                    <a:pt x="461" y="329"/>
                  </a:lnTo>
                  <a:cubicBezTo>
                    <a:pt x="451" y="319"/>
                    <a:pt x="444" y="306"/>
                    <a:pt x="444" y="291"/>
                  </a:cubicBezTo>
                  <a:cubicBezTo>
                    <a:pt x="444" y="262"/>
                    <a:pt x="468" y="238"/>
                    <a:pt x="497" y="238"/>
                  </a:cubicBezTo>
                  <a:cubicBezTo>
                    <a:pt x="526" y="238"/>
                    <a:pt x="550" y="262"/>
                    <a:pt x="550" y="291"/>
                  </a:cubicBezTo>
                  <a:cubicBezTo>
                    <a:pt x="550" y="320"/>
                    <a:pt x="527" y="344"/>
                    <a:pt x="497" y="344"/>
                  </a:cubicBezTo>
                  <a:cubicBezTo>
                    <a:pt x="494" y="344"/>
                    <a:pt x="492" y="344"/>
                    <a:pt x="489" y="34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9" name="íśľíḓe"/>
          <p:cNvGrpSpPr/>
          <p:nvPr/>
        </p:nvGrpSpPr>
        <p:grpSpPr>
          <a:xfrm>
            <a:off x="7068640" y="3383234"/>
            <a:ext cx="441932" cy="441930"/>
            <a:chOff x="6450960" y="1228255"/>
            <a:chExt cx="759554" cy="759552"/>
          </a:xfrm>
        </p:grpSpPr>
        <p:sp>
          <p:nvSpPr>
            <p:cNvPr id="23" name="ïŝľiďè"/>
            <p:cNvSpPr/>
            <p:nvPr/>
          </p:nvSpPr>
          <p:spPr>
            <a:xfrm>
              <a:off x="6450960" y="1228255"/>
              <a:ext cx="759554" cy="75955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ï$ľíďé"/>
            <p:cNvSpPr/>
            <p:nvPr/>
          </p:nvSpPr>
          <p:spPr bwMode="auto">
            <a:xfrm>
              <a:off x="6666167" y="1417504"/>
              <a:ext cx="329139" cy="381053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  <a:gd name="T58" fmla="*/ 372171 w 604011"/>
                <a:gd name="T59" fmla="*/ 372171 w 604011"/>
                <a:gd name="T60" fmla="*/ 372171 w 604011"/>
                <a:gd name="T61" fmla="*/ 372171 w 604011"/>
                <a:gd name="T62" fmla="*/ 372171 w 604011"/>
                <a:gd name="T63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0" h="638">
                  <a:moveTo>
                    <a:pt x="489" y="343"/>
                  </a:moveTo>
                  <a:lnTo>
                    <a:pt x="474" y="372"/>
                  </a:lnTo>
                  <a:cubicBezTo>
                    <a:pt x="490" y="387"/>
                    <a:pt x="500" y="408"/>
                    <a:pt x="500" y="431"/>
                  </a:cubicBezTo>
                  <a:cubicBezTo>
                    <a:pt x="500" y="472"/>
                    <a:pt x="470" y="506"/>
                    <a:pt x="430" y="512"/>
                  </a:cubicBezTo>
                  <a:lnTo>
                    <a:pt x="429" y="536"/>
                  </a:lnTo>
                  <a:cubicBezTo>
                    <a:pt x="449" y="544"/>
                    <a:pt x="463" y="563"/>
                    <a:pt x="463" y="585"/>
                  </a:cubicBezTo>
                  <a:cubicBezTo>
                    <a:pt x="463" y="614"/>
                    <a:pt x="439" y="638"/>
                    <a:pt x="410" y="638"/>
                  </a:cubicBezTo>
                  <a:cubicBezTo>
                    <a:pt x="381" y="638"/>
                    <a:pt x="357" y="614"/>
                    <a:pt x="357" y="585"/>
                  </a:cubicBezTo>
                  <a:cubicBezTo>
                    <a:pt x="357" y="560"/>
                    <a:pt x="374" y="539"/>
                    <a:pt x="398" y="534"/>
                  </a:cubicBezTo>
                  <a:lnTo>
                    <a:pt x="399" y="511"/>
                  </a:lnTo>
                  <a:cubicBezTo>
                    <a:pt x="391" y="509"/>
                    <a:pt x="384" y="506"/>
                    <a:pt x="378" y="503"/>
                  </a:cubicBezTo>
                  <a:lnTo>
                    <a:pt x="350" y="527"/>
                  </a:lnTo>
                  <a:cubicBezTo>
                    <a:pt x="353" y="533"/>
                    <a:pt x="354" y="540"/>
                    <a:pt x="354" y="548"/>
                  </a:cubicBezTo>
                  <a:cubicBezTo>
                    <a:pt x="354" y="577"/>
                    <a:pt x="331" y="601"/>
                    <a:pt x="301" y="601"/>
                  </a:cubicBezTo>
                  <a:cubicBezTo>
                    <a:pt x="272" y="601"/>
                    <a:pt x="248" y="577"/>
                    <a:pt x="248" y="548"/>
                  </a:cubicBezTo>
                  <a:cubicBezTo>
                    <a:pt x="248" y="519"/>
                    <a:pt x="272" y="495"/>
                    <a:pt x="301" y="495"/>
                  </a:cubicBezTo>
                  <a:cubicBezTo>
                    <a:pt x="312" y="495"/>
                    <a:pt x="321" y="498"/>
                    <a:pt x="329" y="503"/>
                  </a:cubicBezTo>
                  <a:lnTo>
                    <a:pt x="354" y="482"/>
                  </a:lnTo>
                  <a:cubicBezTo>
                    <a:pt x="343" y="468"/>
                    <a:pt x="336" y="450"/>
                    <a:pt x="336" y="431"/>
                  </a:cubicBezTo>
                  <a:cubicBezTo>
                    <a:pt x="336" y="421"/>
                    <a:pt x="338" y="410"/>
                    <a:pt x="342" y="401"/>
                  </a:cubicBezTo>
                  <a:lnTo>
                    <a:pt x="275" y="335"/>
                  </a:lnTo>
                  <a:cubicBezTo>
                    <a:pt x="257" y="346"/>
                    <a:pt x="236" y="352"/>
                    <a:pt x="214" y="352"/>
                  </a:cubicBezTo>
                  <a:cubicBezTo>
                    <a:pt x="198" y="352"/>
                    <a:pt x="183" y="349"/>
                    <a:pt x="170" y="343"/>
                  </a:cubicBezTo>
                  <a:lnTo>
                    <a:pt x="146" y="377"/>
                  </a:lnTo>
                  <a:cubicBezTo>
                    <a:pt x="151" y="385"/>
                    <a:pt x="153" y="393"/>
                    <a:pt x="153" y="402"/>
                  </a:cubicBezTo>
                  <a:cubicBezTo>
                    <a:pt x="153" y="431"/>
                    <a:pt x="129" y="455"/>
                    <a:pt x="100" y="455"/>
                  </a:cubicBezTo>
                  <a:cubicBezTo>
                    <a:pt x="71" y="455"/>
                    <a:pt x="47" y="431"/>
                    <a:pt x="47" y="402"/>
                  </a:cubicBezTo>
                  <a:cubicBezTo>
                    <a:pt x="47" y="373"/>
                    <a:pt x="71" y="349"/>
                    <a:pt x="100" y="349"/>
                  </a:cubicBezTo>
                  <a:cubicBezTo>
                    <a:pt x="103" y="349"/>
                    <a:pt x="105" y="350"/>
                    <a:pt x="107" y="350"/>
                  </a:cubicBezTo>
                  <a:lnTo>
                    <a:pt x="130" y="317"/>
                  </a:lnTo>
                  <a:cubicBezTo>
                    <a:pt x="108" y="295"/>
                    <a:pt x="95" y="266"/>
                    <a:pt x="95" y="233"/>
                  </a:cubicBezTo>
                  <a:cubicBezTo>
                    <a:pt x="95" y="223"/>
                    <a:pt x="96" y="214"/>
                    <a:pt x="98" y="205"/>
                  </a:cubicBezTo>
                  <a:lnTo>
                    <a:pt x="81" y="195"/>
                  </a:lnTo>
                  <a:cubicBezTo>
                    <a:pt x="73" y="201"/>
                    <a:pt x="63" y="204"/>
                    <a:pt x="53" y="204"/>
                  </a:cubicBezTo>
                  <a:cubicBezTo>
                    <a:pt x="23" y="204"/>
                    <a:pt x="0" y="180"/>
                    <a:pt x="0" y="151"/>
                  </a:cubicBezTo>
                  <a:cubicBezTo>
                    <a:pt x="0" y="122"/>
                    <a:pt x="23" y="98"/>
                    <a:pt x="53" y="98"/>
                  </a:cubicBezTo>
                  <a:cubicBezTo>
                    <a:pt x="82" y="98"/>
                    <a:pt x="106" y="122"/>
                    <a:pt x="106" y="151"/>
                  </a:cubicBezTo>
                  <a:cubicBezTo>
                    <a:pt x="106" y="152"/>
                    <a:pt x="105" y="153"/>
                    <a:pt x="105" y="154"/>
                  </a:cubicBezTo>
                  <a:lnTo>
                    <a:pt x="119" y="162"/>
                  </a:lnTo>
                  <a:cubicBezTo>
                    <a:pt x="140" y="133"/>
                    <a:pt x="175" y="114"/>
                    <a:pt x="214" y="114"/>
                  </a:cubicBezTo>
                  <a:cubicBezTo>
                    <a:pt x="222" y="114"/>
                    <a:pt x="230" y="115"/>
                    <a:pt x="238" y="116"/>
                  </a:cubicBezTo>
                  <a:lnTo>
                    <a:pt x="251" y="87"/>
                  </a:lnTo>
                  <a:cubicBezTo>
                    <a:pt x="243" y="78"/>
                    <a:pt x="238" y="66"/>
                    <a:pt x="238" y="53"/>
                  </a:cubicBezTo>
                  <a:cubicBezTo>
                    <a:pt x="238" y="24"/>
                    <a:pt x="262" y="0"/>
                    <a:pt x="291" y="0"/>
                  </a:cubicBezTo>
                  <a:cubicBezTo>
                    <a:pt x="320" y="0"/>
                    <a:pt x="344" y="24"/>
                    <a:pt x="344" y="53"/>
                  </a:cubicBezTo>
                  <a:cubicBezTo>
                    <a:pt x="344" y="81"/>
                    <a:pt x="322" y="104"/>
                    <a:pt x="295" y="105"/>
                  </a:cubicBezTo>
                  <a:lnTo>
                    <a:pt x="282" y="135"/>
                  </a:lnTo>
                  <a:cubicBezTo>
                    <a:pt x="291" y="141"/>
                    <a:pt x="298" y="148"/>
                    <a:pt x="305" y="156"/>
                  </a:cubicBezTo>
                  <a:lnTo>
                    <a:pt x="370" y="127"/>
                  </a:lnTo>
                  <a:cubicBezTo>
                    <a:pt x="372" y="99"/>
                    <a:pt x="395" y="77"/>
                    <a:pt x="423" y="77"/>
                  </a:cubicBezTo>
                  <a:cubicBezTo>
                    <a:pt x="452" y="77"/>
                    <a:pt x="476" y="101"/>
                    <a:pt x="476" y="130"/>
                  </a:cubicBezTo>
                  <a:cubicBezTo>
                    <a:pt x="476" y="159"/>
                    <a:pt x="452" y="183"/>
                    <a:pt x="423" y="183"/>
                  </a:cubicBezTo>
                  <a:cubicBezTo>
                    <a:pt x="411" y="183"/>
                    <a:pt x="399" y="178"/>
                    <a:pt x="390" y="171"/>
                  </a:cubicBezTo>
                  <a:lnTo>
                    <a:pt x="328" y="198"/>
                  </a:lnTo>
                  <a:cubicBezTo>
                    <a:pt x="331" y="209"/>
                    <a:pt x="333" y="221"/>
                    <a:pt x="333" y="233"/>
                  </a:cubicBezTo>
                  <a:cubicBezTo>
                    <a:pt x="333" y="253"/>
                    <a:pt x="328" y="272"/>
                    <a:pt x="319" y="289"/>
                  </a:cubicBezTo>
                  <a:lnTo>
                    <a:pt x="386" y="356"/>
                  </a:lnTo>
                  <a:cubicBezTo>
                    <a:pt x="396" y="352"/>
                    <a:pt x="407" y="349"/>
                    <a:pt x="418" y="349"/>
                  </a:cubicBezTo>
                  <a:cubicBezTo>
                    <a:pt x="428" y="349"/>
                    <a:pt x="438" y="351"/>
                    <a:pt x="448" y="355"/>
                  </a:cubicBezTo>
                  <a:lnTo>
                    <a:pt x="461" y="329"/>
                  </a:lnTo>
                  <a:cubicBezTo>
                    <a:pt x="451" y="319"/>
                    <a:pt x="444" y="306"/>
                    <a:pt x="444" y="291"/>
                  </a:cubicBezTo>
                  <a:cubicBezTo>
                    <a:pt x="444" y="262"/>
                    <a:pt x="468" y="238"/>
                    <a:pt x="497" y="238"/>
                  </a:cubicBezTo>
                  <a:cubicBezTo>
                    <a:pt x="526" y="238"/>
                    <a:pt x="550" y="262"/>
                    <a:pt x="550" y="291"/>
                  </a:cubicBezTo>
                  <a:cubicBezTo>
                    <a:pt x="550" y="320"/>
                    <a:pt x="527" y="344"/>
                    <a:pt x="497" y="344"/>
                  </a:cubicBezTo>
                  <a:cubicBezTo>
                    <a:pt x="494" y="344"/>
                    <a:pt x="492" y="344"/>
                    <a:pt x="489" y="34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3" name="îṩ1îḑè"/>
          <p:cNvGrpSpPr/>
          <p:nvPr/>
        </p:nvGrpSpPr>
        <p:grpSpPr>
          <a:xfrm>
            <a:off x="7068640" y="4611155"/>
            <a:ext cx="441932" cy="441930"/>
            <a:chOff x="6450960" y="1228255"/>
            <a:chExt cx="759554" cy="759552"/>
          </a:xfrm>
        </p:grpSpPr>
        <p:sp>
          <p:nvSpPr>
            <p:cNvPr id="17" name="ïṧlíḋè"/>
            <p:cNvSpPr/>
            <p:nvPr/>
          </p:nvSpPr>
          <p:spPr>
            <a:xfrm>
              <a:off x="6450960" y="1228255"/>
              <a:ext cx="759554" cy="75955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ïślîḑe"/>
            <p:cNvSpPr/>
            <p:nvPr/>
          </p:nvSpPr>
          <p:spPr bwMode="auto">
            <a:xfrm>
              <a:off x="6666167" y="1417504"/>
              <a:ext cx="329139" cy="381053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  <a:gd name="T58" fmla="*/ 372171 w 604011"/>
                <a:gd name="T59" fmla="*/ 372171 w 604011"/>
                <a:gd name="T60" fmla="*/ 372171 w 604011"/>
                <a:gd name="T61" fmla="*/ 372171 w 604011"/>
                <a:gd name="T62" fmla="*/ 372171 w 604011"/>
                <a:gd name="T63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0" h="638">
                  <a:moveTo>
                    <a:pt x="489" y="343"/>
                  </a:moveTo>
                  <a:lnTo>
                    <a:pt x="474" y="372"/>
                  </a:lnTo>
                  <a:cubicBezTo>
                    <a:pt x="490" y="387"/>
                    <a:pt x="500" y="408"/>
                    <a:pt x="500" y="431"/>
                  </a:cubicBezTo>
                  <a:cubicBezTo>
                    <a:pt x="500" y="472"/>
                    <a:pt x="470" y="506"/>
                    <a:pt x="430" y="512"/>
                  </a:cubicBezTo>
                  <a:lnTo>
                    <a:pt x="429" y="536"/>
                  </a:lnTo>
                  <a:cubicBezTo>
                    <a:pt x="449" y="544"/>
                    <a:pt x="463" y="563"/>
                    <a:pt x="463" y="585"/>
                  </a:cubicBezTo>
                  <a:cubicBezTo>
                    <a:pt x="463" y="614"/>
                    <a:pt x="439" y="638"/>
                    <a:pt x="410" y="638"/>
                  </a:cubicBezTo>
                  <a:cubicBezTo>
                    <a:pt x="381" y="638"/>
                    <a:pt x="357" y="614"/>
                    <a:pt x="357" y="585"/>
                  </a:cubicBezTo>
                  <a:cubicBezTo>
                    <a:pt x="357" y="560"/>
                    <a:pt x="374" y="539"/>
                    <a:pt x="398" y="534"/>
                  </a:cubicBezTo>
                  <a:lnTo>
                    <a:pt x="399" y="511"/>
                  </a:lnTo>
                  <a:cubicBezTo>
                    <a:pt x="391" y="509"/>
                    <a:pt x="384" y="506"/>
                    <a:pt x="378" y="503"/>
                  </a:cubicBezTo>
                  <a:lnTo>
                    <a:pt x="350" y="527"/>
                  </a:lnTo>
                  <a:cubicBezTo>
                    <a:pt x="353" y="533"/>
                    <a:pt x="354" y="540"/>
                    <a:pt x="354" y="548"/>
                  </a:cubicBezTo>
                  <a:cubicBezTo>
                    <a:pt x="354" y="577"/>
                    <a:pt x="331" y="601"/>
                    <a:pt x="301" y="601"/>
                  </a:cubicBezTo>
                  <a:cubicBezTo>
                    <a:pt x="272" y="601"/>
                    <a:pt x="248" y="577"/>
                    <a:pt x="248" y="548"/>
                  </a:cubicBezTo>
                  <a:cubicBezTo>
                    <a:pt x="248" y="519"/>
                    <a:pt x="272" y="495"/>
                    <a:pt x="301" y="495"/>
                  </a:cubicBezTo>
                  <a:cubicBezTo>
                    <a:pt x="312" y="495"/>
                    <a:pt x="321" y="498"/>
                    <a:pt x="329" y="503"/>
                  </a:cubicBezTo>
                  <a:lnTo>
                    <a:pt x="354" y="482"/>
                  </a:lnTo>
                  <a:cubicBezTo>
                    <a:pt x="343" y="468"/>
                    <a:pt x="336" y="450"/>
                    <a:pt x="336" y="431"/>
                  </a:cubicBezTo>
                  <a:cubicBezTo>
                    <a:pt x="336" y="421"/>
                    <a:pt x="338" y="410"/>
                    <a:pt x="342" y="401"/>
                  </a:cubicBezTo>
                  <a:lnTo>
                    <a:pt x="275" y="335"/>
                  </a:lnTo>
                  <a:cubicBezTo>
                    <a:pt x="257" y="346"/>
                    <a:pt x="236" y="352"/>
                    <a:pt x="214" y="352"/>
                  </a:cubicBezTo>
                  <a:cubicBezTo>
                    <a:pt x="198" y="352"/>
                    <a:pt x="183" y="349"/>
                    <a:pt x="170" y="343"/>
                  </a:cubicBezTo>
                  <a:lnTo>
                    <a:pt x="146" y="377"/>
                  </a:lnTo>
                  <a:cubicBezTo>
                    <a:pt x="151" y="385"/>
                    <a:pt x="153" y="393"/>
                    <a:pt x="153" y="402"/>
                  </a:cubicBezTo>
                  <a:cubicBezTo>
                    <a:pt x="153" y="431"/>
                    <a:pt x="129" y="455"/>
                    <a:pt x="100" y="455"/>
                  </a:cubicBezTo>
                  <a:cubicBezTo>
                    <a:pt x="71" y="455"/>
                    <a:pt x="47" y="431"/>
                    <a:pt x="47" y="402"/>
                  </a:cubicBezTo>
                  <a:cubicBezTo>
                    <a:pt x="47" y="373"/>
                    <a:pt x="71" y="349"/>
                    <a:pt x="100" y="349"/>
                  </a:cubicBezTo>
                  <a:cubicBezTo>
                    <a:pt x="103" y="349"/>
                    <a:pt x="105" y="350"/>
                    <a:pt x="107" y="350"/>
                  </a:cubicBezTo>
                  <a:lnTo>
                    <a:pt x="130" y="317"/>
                  </a:lnTo>
                  <a:cubicBezTo>
                    <a:pt x="108" y="295"/>
                    <a:pt x="95" y="266"/>
                    <a:pt x="95" y="233"/>
                  </a:cubicBezTo>
                  <a:cubicBezTo>
                    <a:pt x="95" y="223"/>
                    <a:pt x="96" y="214"/>
                    <a:pt x="98" y="205"/>
                  </a:cubicBezTo>
                  <a:lnTo>
                    <a:pt x="81" y="195"/>
                  </a:lnTo>
                  <a:cubicBezTo>
                    <a:pt x="73" y="201"/>
                    <a:pt x="63" y="204"/>
                    <a:pt x="53" y="204"/>
                  </a:cubicBezTo>
                  <a:cubicBezTo>
                    <a:pt x="23" y="204"/>
                    <a:pt x="0" y="180"/>
                    <a:pt x="0" y="151"/>
                  </a:cubicBezTo>
                  <a:cubicBezTo>
                    <a:pt x="0" y="122"/>
                    <a:pt x="23" y="98"/>
                    <a:pt x="53" y="98"/>
                  </a:cubicBezTo>
                  <a:cubicBezTo>
                    <a:pt x="82" y="98"/>
                    <a:pt x="106" y="122"/>
                    <a:pt x="106" y="151"/>
                  </a:cubicBezTo>
                  <a:cubicBezTo>
                    <a:pt x="106" y="152"/>
                    <a:pt x="105" y="153"/>
                    <a:pt x="105" y="154"/>
                  </a:cubicBezTo>
                  <a:lnTo>
                    <a:pt x="119" y="162"/>
                  </a:lnTo>
                  <a:cubicBezTo>
                    <a:pt x="140" y="133"/>
                    <a:pt x="175" y="114"/>
                    <a:pt x="214" y="114"/>
                  </a:cubicBezTo>
                  <a:cubicBezTo>
                    <a:pt x="222" y="114"/>
                    <a:pt x="230" y="115"/>
                    <a:pt x="238" y="116"/>
                  </a:cubicBezTo>
                  <a:lnTo>
                    <a:pt x="251" y="87"/>
                  </a:lnTo>
                  <a:cubicBezTo>
                    <a:pt x="243" y="78"/>
                    <a:pt x="238" y="66"/>
                    <a:pt x="238" y="53"/>
                  </a:cubicBezTo>
                  <a:cubicBezTo>
                    <a:pt x="238" y="24"/>
                    <a:pt x="262" y="0"/>
                    <a:pt x="291" y="0"/>
                  </a:cubicBezTo>
                  <a:cubicBezTo>
                    <a:pt x="320" y="0"/>
                    <a:pt x="344" y="24"/>
                    <a:pt x="344" y="53"/>
                  </a:cubicBezTo>
                  <a:cubicBezTo>
                    <a:pt x="344" y="81"/>
                    <a:pt x="322" y="104"/>
                    <a:pt x="295" y="105"/>
                  </a:cubicBezTo>
                  <a:lnTo>
                    <a:pt x="282" y="135"/>
                  </a:lnTo>
                  <a:cubicBezTo>
                    <a:pt x="291" y="141"/>
                    <a:pt x="298" y="148"/>
                    <a:pt x="305" y="156"/>
                  </a:cubicBezTo>
                  <a:lnTo>
                    <a:pt x="370" y="127"/>
                  </a:lnTo>
                  <a:cubicBezTo>
                    <a:pt x="372" y="99"/>
                    <a:pt x="395" y="77"/>
                    <a:pt x="423" y="77"/>
                  </a:cubicBezTo>
                  <a:cubicBezTo>
                    <a:pt x="452" y="77"/>
                    <a:pt x="476" y="101"/>
                    <a:pt x="476" y="130"/>
                  </a:cubicBezTo>
                  <a:cubicBezTo>
                    <a:pt x="476" y="159"/>
                    <a:pt x="452" y="183"/>
                    <a:pt x="423" y="183"/>
                  </a:cubicBezTo>
                  <a:cubicBezTo>
                    <a:pt x="411" y="183"/>
                    <a:pt x="399" y="178"/>
                    <a:pt x="390" y="171"/>
                  </a:cubicBezTo>
                  <a:lnTo>
                    <a:pt x="328" y="198"/>
                  </a:lnTo>
                  <a:cubicBezTo>
                    <a:pt x="331" y="209"/>
                    <a:pt x="333" y="221"/>
                    <a:pt x="333" y="233"/>
                  </a:cubicBezTo>
                  <a:cubicBezTo>
                    <a:pt x="333" y="253"/>
                    <a:pt x="328" y="272"/>
                    <a:pt x="319" y="289"/>
                  </a:cubicBezTo>
                  <a:lnTo>
                    <a:pt x="386" y="356"/>
                  </a:lnTo>
                  <a:cubicBezTo>
                    <a:pt x="396" y="352"/>
                    <a:pt x="407" y="349"/>
                    <a:pt x="418" y="349"/>
                  </a:cubicBezTo>
                  <a:cubicBezTo>
                    <a:pt x="428" y="349"/>
                    <a:pt x="438" y="351"/>
                    <a:pt x="448" y="355"/>
                  </a:cubicBezTo>
                  <a:lnTo>
                    <a:pt x="461" y="329"/>
                  </a:lnTo>
                  <a:cubicBezTo>
                    <a:pt x="451" y="319"/>
                    <a:pt x="444" y="306"/>
                    <a:pt x="444" y="291"/>
                  </a:cubicBezTo>
                  <a:cubicBezTo>
                    <a:pt x="444" y="262"/>
                    <a:pt x="468" y="238"/>
                    <a:pt x="497" y="238"/>
                  </a:cubicBezTo>
                  <a:cubicBezTo>
                    <a:pt x="526" y="238"/>
                    <a:pt x="550" y="262"/>
                    <a:pt x="550" y="291"/>
                  </a:cubicBezTo>
                  <a:cubicBezTo>
                    <a:pt x="550" y="320"/>
                    <a:pt x="527" y="344"/>
                    <a:pt x="497" y="344"/>
                  </a:cubicBezTo>
                  <a:cubicBezTo>
                    <a:pt x="494" y="344"/>
                    <a:pt x="492" y="344"/>
                    <a:pt x="489" y="34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7671158" y="1901750"/>
            <a:ext cx="3441616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1435071" y="3239224"/>
            <a:ext cx="2677045" cy="679052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32021" y="3375836"/>
            <a:ext cx="188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7835" y="2867633"/>
            <a:ext cx="3866183" cy="116990"/>
            <a:chOff x="6733505" y="4211178"/>
            <a:chExt cx="3866183" cy="116990"/>
          </a:xfrm>
          <a:solidFill>
            <a:srgbClr val="0E477F"/>
          </a:solidFill>
        </p:grpSpPr>
        <p:cxnSp>
          <p:nvCxnSpPr>
            <p:cNvPr id="28" name="直接连接符 27"/>
            <p:cNvCxnSpPr/>
            <p:nvPr/>
          </p:nvCxnSpPr>
          <p:spPr>
            <a:xfrm>
              <a:off x="6792000" y="4269673"/>
              <a:ext cx="3688200" cy="0"/>
            </a:xfrm>
            <a:prstGeom prst="line">
              <a:avLst/>
            </a:prstGeom>
            <a:grpFill/>
            <a:ln>
              <a:solidFill>
                <a:srgbClr val="0E477F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10482698" y="4211178"/>
              <a:ext cx="116990" cy="116990"/>
            </a:xfrm>
            <a:prstGeom prst="ellipse">
              <a:avLst/>
            </a:prstGeom>
            <a:grpFill/>
            <a:ln>
              <a:solidFill>
                <a:srgbClr val="0E477F"/>
              </a:solidFill>
            </a:ln>
            <a:effectLst>
              <a:outerShdw blurRad="1778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6733505" y="4211178"/>
              <a:ext cx="116990" cy="116990"/>
            </a:xfrm>
            <a:prstGeom prst="ellipse">
              <a:avLst/>
            </a:prstGeom>
            <a:grpFill/>
            <a:ln>
              <a:solidFill>
                <a:srgbClr val="0E477F"/>
              </a:solidFill>
            </a:ln>
            <a:effectLst>
              <a:outerShdw blurRad="1778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40501" y="4140848"/>
            <a:ext cx="3866183" cy="116990"/>
            <a:chOff x="6733505" y="4211178"/>
            <a:chExt cx="3866183" cy="116990"/>
          </a:xfrm>
          <a:solidFill>
            <a:srgbClr val="0E477F"/>
          </a:solidFill>
        </p:grpSpPr>
        <p:cxnSp>
          <p:nvCxnSpPr>
            <p:cNvPr id="34" name="直接连接符 33"/>
            <p:cNvCxnSpPr/>
            <p:nvPr/>
          </p:nvCxnSpPr>
          <p:spPr>
            <a:xfrm>
              <a:off x="6792000" y="4269673"/>
              <a:ext cx="3688200" cy="0"/>
            </a:xfrm>
            <a:prstGeom prst="line">
              <a:avLst/>
            </a:prstGeom>
            <a:grpFill/>
            <a:ln>
              <a:solidFill>
                <a:srgbClr val="0E477F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10482698" y="4211178"/>
              <a:ext cx="116990" cy="116990"/>
            </a:xfrm>
            <a:prstGeom prst="ellipse">
              <a:avLst/>
            </a:prstGeom>
            <a:grpFill/>
            <a:ln>
              <a:solidFill>
                <a:srgbClr val="0E477F"/>
              </a:solidFill>
            </a:ln>
            <a:effectLst>
              <a:outerShdw blurRad="1778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6733505" y="4211178"/>
              <a:ext cx="116990" cy="116990"/>
            </a:xfrm>
            <a:prstGeom prst="ellipse">
              <a:avLst/>
            </a:prstGeom>
            <a:grpFill/>
            <a:ln>
              <a:solidFill>
                <a:srgbClr val="0E477F"/>
              </a:solidFill>
            </a:ln>
            <a:effectLst>
              <a:outerShdw blurRad="1778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076212" y="4418297"/>
            <a:ext cx="34627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759154" y="3097595"/>
            <a:ext cx="3441616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759154" y="4418297"/>
            <a:ext cx="3441616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41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42" name="矩形: 圆角 41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iṣḷïḍé"/>
          <p:cNvSpPr/>
          <p:nvPr/>
        </p:nvSpPr>
        <p:spPr>
          <a:xfrm>
            <a:off x="2515168" y="3384635"/>
            <a:ext cx="655199" cy="469560"/>
          </a:xfrm>
          <a:prstGeom prst="homePlat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44" name="ïṣľíḋè"/>
          <p:cNvSpPr/>
          <p:nvPr/>
        </p:nvSpPr>
        <p:spPr>
          <a:xfrm>
            <a:off x="1154640" y="2920170"/>
            <a:ext cx="1398491" cy="1398490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45" name="îṡļíḋê"/>
          <p:cNvSpPr/>
          <p:nvPr/>
        </p:nvSpPr>
        <p:spPr>
          <a:xfrm>
            <a:off x="1622795" y="3351239"/>
            <a:ext cx="462179" cy="536352"/>
          </a:xfrm>
          <a:custGeom>
            <a:avLst/>
            <a:gdLst>
              <a:gd name="T0" fmla="*/ 105 w 450"/>
              <a:gd name="T1" fmla="*/ 204 h 523"/>
              <a:gd name="T2" fmla="*/ 116 w 450"/>
              <a:gd name="T3" fmla="*/ 223 h 523"/>
              <a:gd name="T4" fmla="*/ 236 w 450"/>
              <a:gd name="T5" fmla="*/ 328 h 523"/>
              <a:gd name="T6" fmla="*/ 354 w 450"/>
              <a:gd name="T7" fmla="*/ 222 h 523"/>
              <a:gd name="T8" fmla="*/ 364 w 450"/>
              <a:gd name="T9" fmla="*/ 203 h 523"/>
              <a:gd name="T10" fmla="*/ 367 w 450"/>
              <a:gd name="T11" fmla="*/ 198 h 523"/>
              <a:gd name="T12" fmla="*/ 362 w 450"/>
              <a:gd name="T13" fmla="*/ 160 h 523"/>
              <a:gd name="T14" fmla="*/ 362 w 450"/>
              <a:gd name="T15" fmla="*/ 158 h 523"/>
              <a:gd name="T16" fmla="*/ 234 w 450"/>
              <a:gd name="T17" fmla="*/ 0 h 523"/>
              <a:gd name="T18" fmla="*/ 108 w 450"/>
              <a:gd name="T19" fmla="*/ 159 h 523"/>
              <a:gd name="T20" fmla="*/ 108 w 450"/>
              <a:gd name="T21" fmla="*/ 161 h 523"/>
              <a:gd name="T22" fmla="*/ 103 w 450"/>
              <a:gd name="T23" fmla="*/ 198 h 523"/>
              <a:gd name="T24" fmla="*/ 105 w 450"/>
              <a:gd name="T25" fmla="*/ 204 h 523"/>
              <a:gd name="T26" fmla="*/ 351 w 450"/>
              <a:gd name="T27" fmla="*/ 190 h 523"/>
              <a:gd name="T28" fmla="*/ 348 w 450"/>
              <a:gd name="T29" fmla="*/ 197 h 523"/>
              <a:gd name="T30" fmla="*/ 342 w 450"/>
              <a:gd name="T31" fmla="*/ 210 h 523"/>
              <a:gd name="T32" fmla="*/ 338 w 450"/>
              <a:gd name="T33" fmla="*/ 215 h 523"/>
              <a:gd name="T34" fmla="*/ 236 w 450"/>
              <a:gd name="T35" fmla="*/ 310 h 523"/>
              <a:gd name="T36" fmla="*/ 131 w 450"/>
              <a:gd name="T37" fmla="*/ 215 h 523"/>
              <a:gd name="T38" fmla="*/ 127 w 450"/>
              <a:gd name="T39" fmla="*/ 210 h 523"/>
              <a:gd name="T40" fmla="*/ 121 w 450"/>
              <a:gd name="T41" fmla="*/ 197 h 523"/>
              <a:gd name="T42" fmla="*/ 118 w 450"/>
              <a:gd name="T43" fmla="*/ 191 h 523"/>
              <a:gd name="T44" fmla="*/ 119 w 450"/>
              <a:gd name="T45" fmla="*/ 174 h 523"/>
              <a:gd name="T46" fmla="*/ 119 w 450"/>
              <a:gd name="T47" fmla="*/ 174 h 523"/>
              <a:gd name="T48" fmla="*/ 124 w 450"/>
              <a:gd name="T49" fmla="*/ 170 h 523"/>
              <a:gd name="T50" fmla="*/ 144 w 450"/>
              <a:gd name="T51" fmla="*/ 173 h 523"/>
              <a:gd name="T52" fmla="*/ 149 w 450"/>
              <a:gd name="T53" fmla="*/ 170 h 523"/>
              <a:gd name="T54" fmla="*/ 162 w 450"/>
              <a:gd name="T55" fmla="*/ 141 h 523"/>
              <a:gd name="T56" fmla="*/ 275 w 450"/>
              <a:gd name="T57" fmla="*/ 156 h 523"/>
              <a:gd name="T58" fmla="*/ 308 w 450"/>
              <a:gd name="T59" fmla="*/ 153 h 523"/>
              <a:gd name="T60" fmla="*/ 316 w 450"/>
              <a:gd name="T61" fmla="*/ 172 h 523"/>
              <a:gd name="T62" fmla="*/ 320 w 450"/>
              <a:gd name="T63" fmla="*/ 175 h 523"/>
              <a:gd name="T64" fmla="*/ 321 w 450"/>
              <a:gd name="T65" fmla="*/ 175 h 523"/>
              <a:gd name="T66" fmla="*/ 345 w 450"/>
              <a:gd name="T67" fmla="*/ 168 h 523"/>
              <a:gd name="T68" fmla="*/ 350 w 450"/>
              <a:gd name="T69" fmla="*/ 173 h 523"/>
              <a:gd name="T70" fmla="*/ 350 w 450"/>
              <a:gd name="T71" fmla="*/ 173 h 523"/>
              <a:gd name="T72" fmla="*/ 351 w 450"/>
              <a:gd name="T73" fmla="*/ 190 h 523"/>
              <a:gd name="T74" fmla="*/ 450 w 450"/>
              <a:gd name="T75" fmla="*/ 513 h 523"/>
              <a:gd name="T76" fmla="*/ 441 w 450"/>
              <a:gd name="T77" fmla="*/ 522 h 523"/>
              <a:gd name="T78" fmla="*/ 30 w 450"/>
              <a:gd name="T79" fmla="*/ 523 h 523"/>
              <a:gd name="T80" fmla="*/ 21 w 450"/>
              <a:gd name="T81" fmla="*/ 515 h 523"/>
              <a:gd name="T82" fmla="*/ 50 w 450"/>
              <a:gd name="T83" fmla="*/ 376 h 523"/>
              <a:gd name="T84" fmla="*/ 62 w 450"/>
              <a:gd name="T85" fmla="*/ 394 h 523"/>
              <a:gd name="T86" fmla="*/ 63 w 450"/>
              <a:gd name="T87" fmla="*/ 395 h 523"/>
              <a:gd name="T88" fmla="*/ 64 w 450"/>
              <a:gd name="T89" fmla="*/ 396 h 523"/>
              <a:gd name="T90" fmla="*/ 108 w 450"/>
              <a:gd name="T91" fmla="*/ 413 h 523"/>
              <a:gd name="T92" fmla="*/ 176 w 450"/>
              <a:gd name="T93" fmla="*/ 375 h 523"/>
              <a:gd name="T94" fmla="*/ 183 w 450"/>
              <a:gd name="T95" fmla="*/ 359 h 523"/>
              <a:gd name="T96" fmla="*/ 179 w 450"/>
              <a:gd name="T97" fmla="*/ 343 h 523"/>
              <a:gd name="T98" fmla="*/ 235 w 450"/>
              <a:gd name="T99" fmla="*/ 352 h 523"/>
              <a:gd name="T100" fmla="*/ 343 w 450"/>
              <a:gd name="T101" fmla="*/ 311 h 523"/>
              <a:gd name="T102" fmla="*/ 354 w 450"/>
              <a:gd name="T103" fmla="*/ 309 h 523"/>
              <a:gd name="T104" fmla="*/ 450 w 450"/>
              <a:gd name="T105" fmla="*/ 513 h 523"/>
              <a:gd name="T106" fmla="*/ 76 w 450"/>
              <a:gd name="T107" fmla="*/ 384 h 523"/>
              <a:gd name="T108" fmla="*/ 1 w 450"/>
              <a:gd name="T109" fmla="*/ 205 h 523"/>
              <a:gd name="T110" fmla="*/ 71 w 450"/>
              <a:gd name="T111" fmla="*/ 158 h 523"/>
              <a:gd name="T112" fmla="*/ 86 w 450"/>
              <a:gd name="T113" fmla="*/ 213 h 523"/>
              <a:gd name="T114" fmla="*/ 55 w 450"/>
              <a:gd name="T115" fmla="*/ 224 h 523"/>
              <a:gd name="T116" fmla="*/ 105 w 450"/>
              <a:gd name="T117" fmla="*/ 332 h 523"/>
              <a:gd name="T118" fmla="*/ 132 w 450"/>
              <a:gd name="T119" fmla="*/ 315 h 523"/>
              <a:gd name="T120" fmla="*/ 164 w 450"/>
              <a:gd name="T121" fmla="*/ 362 h 523"/>
              <a:gd name="T122" fmla="*/ 76 w 450"/>
              <a:gd name="T123" fmla="*/ 384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523">
                <a:moveTo>
                  <a:pt x="105" y="204"/>
                </a:moveTo>
                <a:cubicBezTo>
                  <a:pt x="109" y="213"/>
                  <a:pt x="112" y="219"/>
                  <a:pt x="116" y="223"/>
                </a:cubicBezTo>
                <a:cubicBezTo>
                  <a:pt x="135" y="285"/>
                  <a:pt x="184" y="328"/>
                  <a:pt x="236" y="328"/>
                </a:cubicBezTo>
                <a:cubicBezTo>
                  <a:pt x="287" y="327"/>
                  <a:pt x="336" y="284"/>
                  <a:pt x="354" y="222"/>
                </a:cubicBezTo>
                <a:cubicBezTo>
                  <a:pt x="358" y="218"/>
                  <a:pt x="361" y="212"/>
                  <a:pt x="364" y="203"/>
                </a:cubicBezTo>
                <a:cubicBezTo>
                  <a:pt x="365" y="201"/>
                  <a:pt x="366" y="199"/>
                  <a:pt x="367" y="198"/>
                </a:cubicBezTo>
                <a:cubicBezTo>
                  <a:pt x="374" y="183"/>
                  <a:pt x="371" y="167"/>
                  <a:pt x="362" y="160"/>
                </a:cubicBezTo>
                <a:lnTo>
                  <a:pt x="362" y="158"/>
                </a:lnTo>
                <a:cubicBezTo>
                  <a:pt x="361" y="82"/>
                  <a:pt x="351" y="0"/>
                  <a:pt x="234" y="0"/>
                </a:cubicBezTo>
                <a:cubicBezTo>
                  <a:pt x="117" y="0"/>
                  <a:pt x="107" y="79"/>
                  <a:pt x="108" y="159"/>
                </a:cubicBezTo>
                <a:cubicBezTo>
                  <a:pt x="108" y="160"/>
                  <a:pt x="108" y="160"/>
                  <a:pt x="108" y="161"/>
                </a:cubicBezTo>
                <a:cubicBezTo>
                  <a:pt x="98" y="168"/>
                  <a:pt x="95" y="184"/>
                  <a:pt x="103" y="198"/>
                </a:cubicBezTo>
                <a:cubicBezTo>
                  <a:pt x="103" y="200"/>
                  <a:pt x="104" y="202"/>
                  <a:pt x="105" y="204"/>
                </a:cubicBezTo>
                <a:close/>
                <a:moveTo>
                  <a:pt x="351" y="190"/>
                </a:moveTo>
                <a:cubicBezTo>
                  <a:pt x="350" y="192"/>
                  <a:pt x="349" y="194"/>
                  <a:pt x="348" y="197"/>
                </a:cubicBezTo>
                <a:cubicBezTo>
                  <a:pt x="347" y="200"/>
                  <a:pt x="344" y="208"/>
                  <a:pt x="342" y="210"/>
                </a:cubicBezTo>
                <a:cubicBezTo>
                  <a:pt x="340" y="211"/>
                  <a:pt x="339" y="213"/>
                  <a:pt x="338" y="215"/>
                </a:cubicBezTo>
                <a:cubicBezTo>
                  <a:pt x="323" y="271"/>
                  <a:pt x="280" y="310"/>
                  <a:pt x="236" y="310"/>
                </a:cubicBezTo>
                <a:cubicBezTo>
                  <a:pt x="190" y="310"/>
                  <a:pt x="148" y="271"/>
                  <a:pt x="131" y="215"/>
                </a:cubicBezTo>
                <a:cubicBezTo>
                  <a:pt x="131" y="213"/>
                  <a:pt x="129" y="211"/>
                  <a:pt x="127" y="210"/>
                </a:cubicBezTo>
                <a:cubicBezTo>
                  <a:pt x="126" y="208"/>
                  <a:pt x="123" y="201"/>
                  <a:pt x="121" y="197"/>
                </a:cubicBezTo>
                <a:cubicBezTo>
                  <a:pt x="120" y="195"/>
                  <a:pt x="119" y="193"/>
                  <a:pt x="118" y="191"/>
                </a:cubicBezTo>
                <a:cubicBezTo>
                  <a:pt x="114" y="183"/>
                  <a:pt x="115" y="175"/>
                  <a:pt x="119" y="174"/>
                </a:cubicBezTo>
                <a:lnTo>
                  <a:pt x="119" y="174"/>
                </a:lnTo>
                <a:cubicBezTo>
                  <a:pt x="121" y="173"/>
                  <a:pt x="123" y="171"/>
                  <a:pt x="124" y="170"/>
                </a:cubicBezTo>
                <a:lnTo>
                  <a:pt x="144" y="173"/>
                </a:lnTo>
                <a:cubicBezTo>
                  <a:pt x="146" y="173"/>
                  <a:pt x="148" y="172"/>
                  <a:pt x="149" y="170"/>
                </a:cubicBezTo>
                <a:lnTo>
                  <a:pt x="162" y="141"/>
                </a:lnTo>
                <a:cubicBezTo>
                  <a:pt x="176" y="144"/>
                  <a:pt x="231" y="157"/>
                  <a:pt x="275" y="156"/>
                </a:cubicBezTo>
                <a:cubicBezTo>
                  <a:pt x="288" y="156"/>
                  <a:pt x="299" y="155"/>
                  <a:pt x="308" y="153"/>
                </a:cubicBezTo>
                <a:lnTo>
                  <a:pt x="316" y="172"/>
                </a:lnTo>
                <a:cubicBezTo>
                  <a:pt x="317" y="174"/>
                  <a:pt x="318" y="175"/>
                  <a:pt x="320" y="175"/>
                </a:cubicBezTo>
                <a:cubicBezTo>
                  <a:pt x="320" y="175"/>
                  <a:pt x="321" y="175"/>
                  <a:pt x="321" y="175"/>
                </a:cubicBezTo>
                <a:lnTo>
                  <a:pt x="345" y="168"/>
                </a:lnTo>
                <a:cubicBezTo>
                  <a:pt x="346" y="170"/>
                  <a:pt x="348" y="172"/>
                  <a:pt x="350" y="173"/>
                </a:cubicBezTo>
                <a:lnTo>
                  <a:pt x="350" y="173"/>
                </a:lnTo>
                <a:cubicBezTo>
                  <a:pt x="354" y="175"/>
                  <a:pt x="355" y="182"/>
                  <a:pt x="351" y="190"/>
                </a:cubicBezTo>
                <a:close/>
                <a:moveTo>
                  <a:pt x="450" y="513"/>
                </a:moveTo>
                <a:cubicBezTo>
                  <a:pt x="450" y="518"/>
                  <a:pt x="446" y="522"/>
                  <a:pt x="441" y="522"/>
                </a:cubicBezTo>
                <a:lnTo>
                  <a:pt x="30" y="523"/>
                </a:lnTo>
                <a:cubicBezTo>
                  <a:pt x="25" y="523"/>
                  <a:pt x="22" y="519"/>
                  <a:pt x="21" y="515"/>
                </a:cubicBezTo>
                <a:cubicBezTo>
                  <a:pt x="21" y="459"/>
                  <a:pt x="31" y="412"/>
                  <a:pt x="50" y="376"/>
                </a:cubicBezTo>
                <a:cubicBezTo>
                  <a:pt x="54" y="382"/>
                  <a:pt x="58" y="388"/>
                  <a:pt x="62" y="394"/>
                </a:cubicBezTo>
                <a:lnTo>
                  <a:pt x="63" y="395"/>
                </a:lnTo>
                <a:lnTo>
                  <a:pt x="64" y="396"/>
                </a:lnTo>
                <a:cubicBezTo>
                  <a:pt x="65" y="397"/>
                  <a:pt x="81" y="413"/>
                  <a:pt x="108" y="413"/>
                </a:cubicBezTo>
                <a:cubicBezTo>
                  <a:pt x="132" y="413"/>
                  <a:pt x="155" y="400"/>
                  <a:pt x="176" y="375"/>
                </a:cubicBezTo>
                <a:cubicBezTo>
                  <a:pt x="180" y="371"/>
                  <a:pt x="182" y="365"/>
                  <a:pt x="183" y="359"/>
                </a:cubicBezTo>
                <a:cubicBezTo>
                  <a:pt x="183" y="354"/>
                  <a:pt x="182" y="349"/>
                  <a:pt x="179" y="343"/>
                </a:cubicBezTo>
                <a:cubicBezTo>
                  <a:pt x="197" y="349"/>
                  <a:pt x="216" y="352"/>
                  <a:pt x="235" y="352"/>
                </a:cubicBezTo>
                <a:cubicBezTo>
                  <a:pt x="279" y="352"/>
                  <a:pt x="319" y="337"/>
                  <a:pt x="343" y="311"/>
                </a:cubicBezTo>
                <a:cubicBezTo>
                  <a:pt x="345" y="308"/>
                  <a:pt x="350" y="307"/>
                  <a:pt x="354" y="309"/>
                </a:cubicBezTo>
                <a:cubicBezTo>
                  <a:pt x="415" y="347"/>
                  <a:pt x="450" y="420"/>
                  <a:pt x="450" y="513"/>
                </a:cubicBezTo>
                <a:close/>
                <a:moveTo>
                  <a:pt x="76" y="384"/>
                </a:moveTo>
                <a:cubicBezTo>
                  <a:pt x="0" y="295"/>
                  <a:pt x="1" y="205"/>
                  <a:pt x="1" y="205"/>
                </a:cubicBezTo>
                <a:cubicBezTo>
                  <a:pt x="4" y="156"/>
                  <a:pt x="61" y="154"/>
                  <a:pt x="71" y="158"/>
                </a:cubicBezTo>
                <a:cubicBezTo>
                  <a:pt x="84" y="164"/>
                  <a:pt x="87" y="207"/>
                  <a:pt x="86" y="213"/>
                </a:cubicBezTo>
                <a:cubicBezTo>
                  <a:pt x="84" y="221"/>
                  <a:pt x="55" y="224"/>
                  <a:pt x="55" y="224"/>
                </a:cubicBezTo>
                <a:cubicBezTo>
                  <a:pt x="66" y="272"/>
                  <a:pt x="105" y="332"/>
                  <a:pt x="105" y="332"/>
                </a:cubicBezTo>
                <a:cubicBezTo>
                  <a:pt x="116" y="319"/>
                  <a:pt x="132" y="315"/>
                  <a:pt x="132" y="315"/>
                </a:cubicBezTo>
                <a:cubicBezTo>
                  <a:pt x="164" y="327"/>
                  <a:pt x="164" y="362"/>
                  <a:pt x="164" y="362"/>
                </a:cubicBezTo>
                <a:cubicBezTo>
                  <a:pt x="114" y="421"/>
                  <a:pt x="91" y="401"/>
                  <a:pt x="76" y="3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46" name="íṡ1ïḋè"/>
          <p:cNvSpPr txBox="1"/>
          <p:nvPr/>
        </p:nvSpPr>
        <p:spPr>
          <a:xfrm>
            <a:off x="2536107" y="3421759"/>
            <a:ext cx="8441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>
                <a:solidFill>
                  <a:srgbClr val="0E477F"/>
                </a:solidFill>
                <a:cs typeface="+mn-ea"/>
                <a:sym typeface="+mn-lt"/>
              </a:rPr>
              <a:t>0</a:t>
            </a:r>
            <a:r>
              <a:rPr lang="en-US" altLang="zh-CN" sz="100">
                <a:solidFill>
                  <a:srgbClr val="0E477F"/>
                </a:solidFill>
                <a:cs typeface="+mn-ea"/>
                <a:sym typeface="+mn-lt"/>
              </a:rPr>
              <a:t> </a:t>
            </a:r>
            <a:r>
              <a:rPr lang="en-US" altLang="zh-CN" sz="2000">
                <a:solidFill>
                  <a:srgbClr val="0E477F"/>
                </a:solidFill>
                <a:cs typeface="+mn-ea"/>
                <a:sym typeface="+mn-lt"/>
              </a:rPr>
              <a:t>1</a:t>
            </a:r>
            <a:endParaRPr lang="en-US" altLang="zh-CN" sz="20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9" name="íṧlïďe"/>
          <p:cNvSpPr/>
          <p:nvPr/>
        </p:nvSpPr>
        <p:spPr>
          <a:xfrm>
            <a:off x="5214913" y="3384635"/>
            <a:ext cx="655199" cy="469560"/>
          </a:xfrm>
          <a:prstGeom prst="homePlat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40" name="íŝ1ïdé"/>
          <p:cNvSpPr/>
          <p:nvPr/>
        </p:nvSpPr>
        <p:spPr>
          <a:xfrm>
            <a:off x="3854385" y="2920170"/>
            <a:ext cx="1398491" cy="1398490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41" name="íṧļïḋé"/>
          <p:cNvSpPr/>
          <p:nvPr/>
        </p:nvSpPr>
        <p:spPr>
          <a:xfrm>
            <a:off x="4322540" y="3351239"/>
            <a:ext cx="462179" cy="536352"/>
          </a:xfrm>
          <a:custGeom>
            <a:avLst/>
            <a:gdLst>
              <a:gd name="T0" fmla="*/ 105 w 450"/>
              <a:gd name="T1" fmla="*/ 204 h 523"/>
              <a:gd name="T2" fmla="*/ 116 w 450"/>
              <a:gd name="T3" fmla="*/ 223 h 523"/>
              <a:gd name="T4" fmla="*/ 236 w 450"/>
              <a:gd name="T5" fmla="*/ 328 h 523"/>
              <a:gd name="T6" fmla="*/ 354 w 450"/>
              <a:gd name="T7" fmla="*/ 222 h 523"/>
              <a:gd name="T8" fmla="*/ 364 w 450"/>
              <a:gd name="T9" fmla="*/ 203 h 523"/>
              <a:gd name="T10" fmla="*/ 367 w 450"/>
              <a:gd name="T11" fmla="*/ 198 h 523"/>
              <a:gd name="T12" fmla="*/ 362 w 450"/>
              <a:gd name="T13" fmla="*/ 160 h 523"/>
              <a:gd name="T14" fmla="*/ 362 w 450"/>
              <a:gd name="T15" fmla="*/ 158 h 523"/>
              <a:gd name="T16" fmla="*/ 234 w 450"/>
              <a:gd name="T17" fmla="*/ 0 h 523"/>
              <a:gd name="T18" fmla="*/ 108 w 450"/>
              <a:gd name="T19" fmla="*/ 159 h 523"/>
              <a:gd name="T20" fmla="*/ 108 w 450"/>
              <a:gd name="T21" fmla="*/ 161 h 523"/>
              <a:gd name="T22" fmla="*/ 103 w 450"/>
              <a:gd name="T23" fmla="*/ 198 h 523"/>
              <a:gd name="T24" fmla="*/ 105 w 450"/>
              <a:gd name="T25" fmla="*/ 204 h 523"/>
              <a:gd name="T26" fmla="*/ 351 w 450"/>
              <a:gd name="T27" fmla="*/ 190 h 523"/>
              <a:gd name="T28" fmla="*/ 348 w 450"/>
              <a:gd name="T29" fmla="*/ 197 h 523"/>
              <a:gd name="T30" fmla="*/ 342 w 450"/>
              <a:gd name="T31" fmla="*/ 210 h 523"/>
              <a:gd name="T32" fmla="*/ 338 w 450"/>
              <a:gd name="T33" fmla="*/ 215 h 523"/>
              <a:gd name="T34" fmla="*/ 236 w 450"/>
              <a:gd name="T35" fmla="*/ 310 h 523"/>
              <a:gd name="T36" fmla="*/ 131 w 450"/>
              <a:gd name="T37" fmla="*/ 215 h 523"/>
              <a:gd name="T38" fmla="*/ 127 w 450"/>
              <a:gd name="T39" fmla="*/ 210 h 523"/>
              <a:gd name="T40" fmla="*/ 121 w 450"/>
              <a:gd name="T41" fmla="*/ 197 h 523"/>
              <a:gd name="T42" fmla="*/ 118 w 450"/>
              <a:gd name="T43" fmla="*/ 191 h 523"/>
              <a:gd name="T44" fmla="*/ 119 w 450"/>
              <a:gd name="T45" fmla="*/ 174 h 523"/>
              <a:gd name="T46" fmla="*/ 119 w 450"/>
              <a:gd name="T47" fmla="*/ 174 h 523"/>
              <a:gd name="T48" fmla="*/ 124 w 450"/>
              <a:gd name="T49" fmla="*/ 170 h 523"/>
              <a:gd name="T50" fmla="*/ 144 w 450"/>
              <a:gd name="T51" fmla="*/ 173 h 523"/>
              <a:gd name="T52" fmla="*/ 149 w 450"/>
              <a:gd name="T53" fmla="*/ 170 h 523"/>
              <a:gd name="T54" fmla="*/ 162 w 450"/>
              <a:gd name="T55" fmla="*/ 141 h 523"/>
              <a:gd name="T56" fmla="*/ 275 w 450"/>
              <a:gd name="T57" fmla="*/ 156 h 523"/>
              <a:gd name="T58" fmla="*/ 308 w 450"/>
              <a:gd name="T59" fmla="*/ 153 h 523"/>
              <a:gd name="T60" fmla="*/ 316 w 450"/>
              <a:gd name="T61" fmla="*/ 172 h 523"/>
              <a:gd name="T62" fmla="*/ 320 w 450"/>
              <a:gd name="T63" fmla="*/ 175 h 523"/>
              <a:gd name="T64" fmla="*/ 321 w 450"/>
              <a:gd name="T65" fmla="*/ 175 h 523"/>
              <a:gd name="T66" fmla="*/ 345 w 450"/>
              <a:gd name="T67" fmla="*/ 168 h 523"/>
              <a:gd name="T68" fmla="*/ 350 w 450"/>
              <a:gd name="T69" fmla="*/ 173 h 523"/>
              <a:gd name="T70" fmla="*/ 350 w 450"/>
              <a:gd name="T71" fmla="*/ 173 h 523"/>
              <a:gd name="T72" fmla="*/ 351 w 450"/>
              <a:gd name="T73" fmla="*/ 190 h 523"/>
              <a:gd name="T74" fmla="*/ 450 w 450"/>
              <a:gd name="T75" fmla="*/ 513 h 523"/>
              <a:gd name="T76" fmla="*/ 441 w 450"/>
              <a:gd name="T77" fmla="*/ 522 h 523"/>
              <a:gd name="T78" fmla="*/ 30 w 450"/>
              <a:gd name="T79" fmla="*/ 523 h 523"/>
              <a:gd name="T80" fmla="*/ 21 w 450"/>
              <a:gd name="T81" fmla="*/ 515 h 523"/>
              <a:gd name="T82" fmla="*/ 50 w 450"/>
              <a:gd name="T83" fmla="*/ 376 h 523"/>
              <a:gd name="T84" fmla="*/ 62 w 450"/>
              <a:gd name="T85" fmla="*/ 394 h 523"/>
              <a:gd name="T86" fmla="*/ 63 w 450"/>
              <a:gd name="T87" fmla="*/ 395 h 523"/>
              <a:gd name="T88" fmla="*/ 64 w 450"/>
              <a:gd name="T89" fmla="*/ 396 h 523"/>
              <a:gd name="T90" fmla="*/ 108 w 450"/>
              <a:gd name="T91" fmla="*/ 413 h 523"/>
              <a:gd name="T92" fmla="*/ 176 w 450"/>
              <a:gd name="T93" fmla="*/ 375 h 523"/>
              <a:gd name="T94" fmla="*/ 183 w 450"/>
              <a:gd name="T95" fmla="*/ 359 h 523"/>
              <a:gd name="T96" fmla="*/ 179 w 450"/>
              <a:gd name="T97" fmla="*/ 343 h 523"/>
              <a:gd name="T98" fmla="*/ 235 w 450"/>
              <a:gd name="T99" fmla="*/ 352 h 523"/>
              <a:gd name="T100" fmla="*/ 343 w 450"/>
              <a:gd name="T101" fmla="*/ 311 h 523"/>
              <a:gd name="T102" fmla="*/ 354 w 450"/>
              <a:gd name="T103" fmla="*/ 309 h 523"/>
              <a:gd name="T104" fmla="*/ 450 w 450"/>
              <a:gd name="T105" fmla="*/ 513 h 523"/>
              <a:gd name="T106" fmla="*/ 76 w 450"/>
              <a:gd name="T107" fmla="*/ 384 h 523"/>
              <a:gd name="T108" fmla="*/ 1 w 450"/>
              <a:gd name="T109" fmla="*/ 205 h 523"/>
              <a:gd name="T110" fmla="*/ 71 w 450"/>
              <a:gd name="T111" fmla="*/ 158 h 523"/>
              <a:gd name="T112" fmla="*/ 86 w 450"/>
              <a:gd name="T113" fmla="*/ 213 h 523"/>
              <a:gd name="T114" fmla="*/ 55 w 450"/>
              <a:gd name="T115" fmla="*/ 224 h 523"/>
              <a:gd name="T116" fmla="*/ 105 w 450"/>
              <a:gd name="T117" fmla="*/ 332 h 523"/>
              <a:gd name="T118" fmla="*/ 132 w 450"/>
              <a:gd name="T119" fmla="*/ 315 h 523"/>
              <a:gd name="T120" fmla="*/ 164 w 450"/>
              <a:gd name="T121" fmla="*/ 362 h 523"/>
              <a:gd name="T122" fmla="*/ 76 w 450"/>
              <a:gd name="T123" fmla="*/ 384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523">
                <a:moveTo>
                  <a:pt x="105" y="204"/>
                </a:moveTo>
                <a:cubicBezTo>
                  <a:pt x="109" y="213"/>
                  <a:pt x="112" y="219"/>
                  <a:pt x="116" y="223"/>
                </a:cubicBezTo>
                <a:cubicBezTo>
                  <a:pt x="135" y="285"/>
                  <a:pt x="184" y="328"/>
                  <a:pt x="236" y="328"/>
                </a:cubicBezTo>
                <a:cubicBezTo>
                  <a:pt x="287" y="327"/>
                  <a:pt x="336" y="284"/>
                  <a:pt x="354" y="222"/>
                </a:cubicBezTo>
                <a:cubicBezTo>
                  <a:pt x="358" y="218"/>
                  <a:pt x="361" y="212"/>
                  <a:pt x="364" y="203"/>
                </a:cubicBezTo>
                <a:cubicBezTo>
                  <a:pt x="365" y="201"/>
                  <a:pt x="366" y="199"/>
                  <a:pt x="367" y="198"/>
                </a:cubicBezTo>
                <a:cubicBezTo>
                  <a:pt x="374" y="183"/>
                  <a:pt x="371" y="167"/>
                  <a:pt x="362" y="160"/>
                </a:cubicBezTo>
                <a:lnTo>
                  <a:pt x="362" y="158"/>
                </a:lnTo>
                <a:cubicBezTo>
                  <a:pt x="361" y="82"/>
                  <a:pt x="351" y="0"/>
                  <a:pt x="234" y="0"/>
                </a:cubicBezTo>
                <a:cubicBezTo>
                  <a:pt x="117" y="0"/>
                  <a:pt x="107" y="79"/>
                  <a:pt x="108" y="159"/>
                </a:cubicBezTo>
                <a:cubicBezTo>
                  <a:pt x="108" y="160"/>
                  <a:pt x="108" y="160"/>
                  <a:pt x="108" y="161"/>
                </a:cubicBezTo>
                <a:cubicBezTo>
                  <a:pt x="98" y="168"/>
                  <a:pt x="95" y="184"/>
                  <a:pt x="103" y="198"/>
                </a:cubicBezTo>
                <a:cubicBezTo>
                  <a:pt x="103" y="200"/>
                  <a:pt x="104" y="202"/>
                  <a:pt x="105" y="204"/>
                </a:cubicBezTo>
                <a:close/>
                <a:moveTo>
                  <a:pt x="351" y="190"/>
                </a:moveTo>
                <a:cubicBezTo>
                  <a:pt x="350" y="192"/>
                  <a:pt x="349" y="194"/>
                  <a:pt x="348" y="197"/>
                </a:cubicBezTo>
                <a:cubicBezTo>
                  <a:pt x="347" y="200"/>
                  <a:pt x="344" y="208"/>
                  <a:pt x="342" y="210"/>
                </a:cubicBezTo>
                <a:cubicBezTo>
                  <a:pt x="340" y="211"/>
                  <a:pt x="339" y="213"/>
                  <a:pt x="338" y="215"/>
                </a:cubicBezTo>
                <a:cubicBezTo>
                  <a:pt x="323" y="271"/>
                  <a:pt x="280" y="310"/>
                  <a:pt x="236" y="310"/>
                </a:cubicBezTo>
                <a:cubicBezTo>
                  <a:pt x="190" y="310"/>
                  <a:pt x="148" y="271"/>
                  <a:pt x="131" y="215"/>
                </a:cubicBezTo>
                <a:cubicBezTo>
                  <a:pt x="131" y="213"/>
                  <a:pt x="129" y="211"/>
                  <a:pt x="127" y="210"/>
                </a:cubicBezTo>
                <a:cubicBezTo>
                  <a:pt x="126" y="208"/>
                  <a:pt x="123" y="201"/>
                  <a:pt x="121" y="197"/>
                </a:cubicBezTo>
                <a:cubicBezTo>
                  <a:pt x="120" y="195"/>
                  <a:pt x="119" y="193"/>
                  <a:pt x="118" y="191"/>
                </a:cubicBezTo>
                <a:cubicBezTo>
                  <a:pt x="114" y="183"/>
                  <a:pt x="115" y="175"/>
                  <a:pt x="119" y="174"/>
                </a:cubicBezTo>
                <a:lnTo>
                  <a:pt x="119" y="174"/>
                </a:lnTo>
                <a:cubicBezTo>
                  <a:pt x="121" y="173"/>
                  <a:pt x="123" y="171"/>
                  <a:pt x="124" y="170"/>
                </a:cubicBezTo>
                <a:lnTo>
                  <a:pt x="144" y="173"/>
                </a:lnTo>
                <a:cubicBezTo>
                  <a:pt x="146" y="173"/>
                  <a:pt x="148" y="172"/>
                  <a:pt x="149" y="170"/>
                </a:cubicBezTo>
                <a:lnTo>
                  <a:pt x="162" y="141"/>
                </a:lnTo>
                <a:cubicBezTo>
                  <a:pt x="176" y="144"/>
                  <a:pt x="231" y="157"/>
                  <a:pt x="275" y="156"/>
                </a:cubicBezTo>
                <a:cubicBezTo>
                  <a:pt x="288" y="156"/>
                  <a:pt x="299" y="155"/>
                  <a:pt x="308" y="153"/>
                </a:cubicBezTo>
                <a:lnTo>
                  <a:pt x="316" y="172"/>
                </a:lnTo>
                <a:cubicBezTo>
                  <a:pt x="317" y="174"/>
                  <a:pt x="318" y="175"/>
                  <a:pt x="320" y="175"/>
                </a:cubicBezTo>
                <a:cubicBezTo>
                  <a:pt x="320" y="175"/>
                  <a:pt x="321" y="175"/>
                  <a:pt x="321" y="175"/>
                </a:cubicBezTo>
                <a:lnTo>
                  <a:pt x="345" y="168"/>
                </a:lnTo>
                <a:cubicBezTo>
                  <a:pt x="346" y="170"/>
                  <a:pt x="348" y="172"/>
                  <a:pt x="350" y="173"/>
                </a:cubicBezTo>
                <a:lnTo>
                  <a:pt x="350" y="173"/>
                </a:lnTo>
                <a:cubicBezTo>
                  <a:pt x="354" y="175"/>
                  <a:pt x="355" y="182"/>
                  <a:pt x="351" y="190"/>
                </a:cubicBezTo>
                <a:close/>
                <a:moveTo>
                  <a:pt x="450" y="513"/>
                </a:moveTo>
                <a:cubicBezTo>
                  <a:pt x="450" y="518"/>
                  <a:pt x="446" y="522"/>
                  <a:pt x="441" y="522"/>
                </a:cubicBezTo>
                <a:lnTo>
                  <a:pt x="30" y="523"/>
                </a:lnTo>
                <a:cubicBezTo>
                  <a:pt x="25" y="523"/>
                  <a:pt x="22" y="519"/>
                  <a:pt x="21" y="515"/>
                </a:cubicBezTo>
                <a:cubicBezTo>
                  <a:pt x="21" y="459"/>
                  <a:pt x="31" y="412"/>
                  <a:pt x="50" y="376"/>
                </a:cubicBezTo>
                <a:cubicBezTo>
                  <a:pt x="54" y="382"/>
                  <a:pt x="58" y="388"/>
                  <a:pt x="62" y="394"/>
                </a:cubicBezTo>
                <a:lnTo>
                  <a:pt x="63" y="395"/>
                </a:lnTo>
                <a:lnTo>
                  <a:pt x="64" y="396"/>
                </a:lnTo>
                <a:cubicBezTo>
                  <a:pt x="65" y="397"/>
                  <a:pt x="81" y="413"/>
                  <a:pt x="108" y="413"/>
                </a:cubicBezTo>
                <a:cubicBezTo>
                  <a:pt x="132" y="413"/>
                  <a:pt x="155" y="400"/>
                  <a:pt x="176" y="375"/>
                </a:cubicBezTo>
                <a:cubicBezTo>
                  <a:pt x="180" y="371"/>
                  <a:pt x="182" y="365"/>
                  <a:pt x="183" y="359"/>
                </a:cubicBezTo>
                <a:cubicBezTo>
                  <a:pt x="183" y="354"/>
                  <a:pt x="182" y="349"/>
                  <a:pt x="179" y="343"/>
                </a:cubicBezTo>
                <a:cubicBezTo>
                  <a:pt x="197" y="349"/>
                  <a:pt x="216" y="352"/>
                  <a:pt x="235" y="352"/>
                </a:cubicBezTo>
                <a:cubicBezTo>
                  <a:pt x="279" y="352"/>
                  <a:pt x="319" y="337"/>
                  <a:pt x="343" y="311"/>
                </a:cubicBezTo>
                <a:cubicBezTo>
                  <a:pt x="345" y="308"/>
                  <a:pt x="350" y="307"/>
                  <a:pt x="354" y="309"/>
                </a:cubicBezTo>
                <a:cubicBezTo>
                  <a:pt x="415" y="347"/>
                  <a:pt x="450" y="420"/>
                  <a:pt x="450" y="513"/>
                </a:cubicBezTo>
                <a:close/>
                <a:moveTo>
                  <a:pt x="76" y="384"/>
                </a:moveTo>
                <a:cubicBezTo>
                  <a:pt x="0" y="295"/>
                  <a:pt x="1" y="205"/>
                  <a:pt x="1" y="205"/>
                </a:cubicBezTo>
                <a:cubicBezTo>
                  <a:pt x="4" y="156"/>
                  <a:pt x="61" y="154"/>
                  <a:pt x="71" y="158"/>
                </a:cubicBezTo>
                <a:cubicBezTo>
                  <a:pt x="84" y="164"/>
                  <a:pt x="87" y="207"/>
                  <a:pt x="86" y="213"/>
                </a:cubicBezTo>
                <a:cubicBezTo>
                  <a:pt x="84" y="221"/>
                  <a:pt x="55" y="224"/>
                  <a:pt x="55" y="224"/>
                </a:cubicBezTo>
                <a:cubicBezTo>
                  <a:pt x="66" y="272"/>
                  <a:pt x="105" y="332"/>
                  <a:pt x="105" y="332"/>
                </a:cubicBezTo>
                <a:cubicBezTo>
                  <a:pt x="116" y="319"/>
                  <a:pt x="132" y="315"/>
                  <a:pt x="132" y="315"/>
                </a:cubicBezTo>
                <a:cubicBezTo>
                  <a:pt x="164" y="327"/>
                  <a:pt x="164" y="362"/>
                  <a:pt x="164" y="362"/>
                </a:cubicBezTo>
                <a:cubicBezTo>
                  <a:pt x="114" y="421"/>
                  <a:pt x="91" y="401"/>
                  <a:pt x="76" y="3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42" name="ïŝḻíḍè"/>
          <p:cNvSpPr txBox="1"/>
          <p:nvPr/>
        </p:nvSpPr>
        <p:spPr>
          <a:xfrm>
            <a:off x="5235852" y="3421759"/>
            <a:ext cx="8441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>
                <a:solidFill>
                  <a:srgbClr val="0E477F"/>
                </a:solidFill>
                <a:cs typeface="+mn-ea"/>
                <a:sym typeface="+mn-lt"/>
              </a:rPr>
              <a:t>0</a:t>
            </a:r>
            <a:r>
              <a:rPr lang="en-US" altLang="zh-CN" sz="100">
                <a:solidFill>
                  <a:srgbClr val="0E477F"/>
                </a:solidFill>
                <a:cs typeface="+mn-ea"/>
                <a:sym typeface="+mn-lt"/>
              </a:rPr>
              <a:t> </a:t>
            </a:r>
            <a:r>
              <a:rPr lang="en-US" altLang="zh-CN" sz="2000">
                <a:solidFill>
                  <a:srgbClr val="0E477F"/>
                </a:solidFill>
                <a:cs typeface="+mn-ea"/>
                <a:sym typeface="+mn-lt"/>
              </a:rPr>
              <a:t>2</a:t>
            </a:r>
            <a:endParaRPr lang="en-US" altLang="zh-CN" sz="200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5" name="îṥḷïde"/>
          <p:cNvSpPr/>
          <p:nvPr/>
        </p:nvSpPr>
        <p:spPr>
          <a:xfrm>
            <a:off x="7914658" y="3384635"/>
            <a:ext cx="655199" cy="469560"/>
          </a:xfrm>
          <a:prstGeom prst="homePlat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6" name="í$ľíḍé"/>
          <p:cNvSpPr/>
          <p:nvPr/>
        </p:nvSpPr>
        <p:spPr>
          <a:xfrm>
            <a:off x="6554130" y="2920170"/>
            <a:ext cx="1398491" cy="1398490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7" name="íşļídé"/>
          <p:cNvSpPr/>
          <p:nvPr/>
        </p:nvSpPr>
        <p:spPr>
          <a:xfrm>
            <a:off x="7022285" y="3351239"/>
            <a:ext cx="462179" cy="536352"/>
          </a:xfrm>
          <a:custGeom>
            <a:avLst/>
            <a:gdLst>
              <a:gd name="T0" fmla="*/ 105 w 450"/>
              <a:gd name="T1" fmla="*/ 204 h 523"/>
              <a:gd name="T2" fmla="*/ 116 w 450"/>
              <a:gd name="T3" fmla="*/ 223 h 523"/>
              <a:gd name="T4" fmla="*/ 236 w 450"/>
              <a:gd name="T5" fmla="*/ 328 h 523"/>
              <a:gd name="T6" fmla="*/ 354 w 450"/>
              <a:gd name="T7" fmla="*/ 222 h 523"/>
              <a:gd name="T8" fmla="*/ 364 w 450"/>
              <a:gd name="T9" fmla="*/ 203 h 523"/>
              <a:gd name="T10" fmla="*/ 367 w 450"/>
              <a:gd name="T11" fmla="*/ 198 h 523"/>
              <a:gd name="T12" fmla="*/ 362 w 450"/>
              <a:gd name="T13" fmla="*/ 160 h 523"/>
              <a:gd name="T14" fmla="*/ 362 w 450"/>
              <a:gd name="T15" fmla="*/ 158 h 523"/>
              <a:gd name="T16" fmla="*/ 234 w 450"/>
              <a:gd name="T17" fmla="*/ 0 h 523"/>
              <a:gd name="T18" fmla="*/ 108 w 450"/>
              <a:gd name="T19" fmla="*/ 159 h 523"/>
              <a:gd name="T20" fmla="*/ 108 w 450"/>
              <a:gd name="T21" fmla="*/ 161 h 523"/>
              <a:gd name="T22" fmla="*/ 103 w 450"/>
              <a:gd name="T23" fmla="*/ 198 h 523"/>
              <a:gd name="T24" fmla="*/ 105 w 450"/>
              <a:gd name="T25" fmla="*/ 204 h 523"/>
              <a:gd name="T26" fmla="*/ 351 w 450"/>
              <a:gd name="T27" fmla="*/ 190 h 523"/>
              <a:gd name="T28" fmla="*/ 348 w 450"/>
              <a:gd name="T29" fmla="*/ 197 h 523"/>
              <a:gd name="T30" fmla="*/ 342 w 450"/>
              <a:gd name="T31" fmla="*/ 210 h 523"/>
              <a:gd name="T32" fmla="*/ 338 w 450"/>
              <a:gd name="T33" fmla="*/ 215 h 523"/>
              <a:gd name="T34" fmla="*/ 236 w 450"/>
              <a:gd name="T35" fmla="*/ 310 h 523"/>
              <a:gd name="T36" fmla="*/ 131 w 450"/>
              <a:gd name="T37" fmla="*/ 215 h 523"/>
              <a:gd name="T38" fmla="*/ 127 w 450"/>
              <a:gd name="T39" fmla="*/ 210 h 523"/>
              <a:gd name="T40" fmla="*/ 121 w 450"/>
              <a:gd name="T41" fmla="*/ 197 h 523"/>
              <a:gd name="T42" fmla="*/ 118 w 450"/>
              <a:gd name="T43" fmla="*/ 191 h 523"/>
              <a:gd name="T44" fmla="*/ 119 w 450"/>
              <a:gd name="T45" fmla="*/ 174 h 523"/>
              <a:gd name="T46" fmla="*/ 119 w 450"/>
              <a:gd name="T47" fmla="*/ 174 h 523"/>
              <a:gd name="T48" fmla="*/ 124 w 450"/>
              <a:gd name="T49" fmla="*/ 170 h 523"/>
              <a:gd name="T50" fmla="*/ 144 w 450"/>
              <a:gd name="T51" fmla="*/ 173 h 523"/>
              <a:gd name="T52" fmla="*/ 149 w 450"/>
              <a:gd name="T53" fmla="*/ 170 h 523"/>
              <a:gd name="T54" fmla="*/ 162 w 450"/>
              <a:gd name="T55" fmla="*/ 141 h 523"/>
              <a:gd name="T56" fmla="*/ 275 w 450"/>
              <a:gd name="T57" fmla="*/ 156 h 523"/>
              <a:gd name="T58" fmla="*/ 308 w 450"/>
              <a:gd name="T59" fmla="*/ 153 h 523"/>
              <a:gd name="T60" fmla="*/ 316 w 450"/>
              <a:gd name="T61" fmla="*/ 172 h 523"/>
              <a:gd name="T62" fmla="*/ 320 w 450"/>
              <a:gd name="T63" fmla="*/ 175 h 523"/>
              <a:gd name="T64" fmla="*/ 321 w 450"/>
              <a:gd name="T65" fmla="*/ 175 h 523"/>
              <a:gd name="T66" fmla="*/ 345 w 450"/>
              <a:gd name="T67" fmla="*/ 168 h 523"/>
              <a:gd name="T68" fmla="*/ 350 w 450"/>
              <a:gd name="T69" fmla="*/ 173 h 523"/>
              <a:gd name="T70" fmla="*/ 350 w 450"/>
              <a:gd name="T71" fmla="*/ 173 h 523"/>
              <a:gd name="T72" fmla="*/ 351 w 450"/>
              <a:gd name="T73" fmla="*/ 190 h 523"/>
              <a:gd name="T74" fmla="*/ 450 w 450"/>
              <a:gd name="T75" fmla="*/ 513 h 523"/>
              <a:gd name="T76" fmla="*/ 441 w 450"/>
              <a:gd name="T77" fmla="*/ 522 h 523"/>
              <a:gd name="T78" fmla="*/ 30 w 450"/>
              <a:gd name="T79" fmla="*/ 523 h 523"/>
              <a:gd name="T80" fmla="*/ 21 w 450"/>
              <a:gd name="T81" fmla="*/ 515 h 523"/>
              <a:gd name="T82" fmla="*/ 50 w 450"/>
              <a:gd name="T83" fmla="*/ 376 h 523"/>
              <a:gd name="T84" fmla="*/ 62 w 450"/>
              <a:gd name="T85" fmla="*/ 394 h 523"/>
              <a:gd name="T86" fmla="*/ 63 w 450"/>
              <a:gd name="T87" fmla="*/ 395 h 523"/>
              <a:gd name="T88" fmla="*/ 64 w 450"/>
              <a:gd name="T89" fmla="*/ 396 h 523"/>
              <a:gd name="T90" fmla="*/ 108 w 450"/>
              <a:gd name="T91" fmla="*/ 413 h 523"/>
              <a:gd name="T92" fmla="*/ 176 w 450"/>
              <a:gd name="T93" fmla="*/ 375 h 523"/>
              <a:gd name="T94" fmla="*/ 183 w 450"/>
              <a:gd name="T95" fmla="*/ 359 h 523"/>
              <a:gd name="T96" fmla="*/ 179 w 450"/>
              <a:gd name="T97" fmla="*/ 343 h 523"/>
              <a:gd name="T98" fmla="*/ 235 w 450"/>
              <a:gd name="T99" fmla="*/ 352 h 523"/>
              <a:gd name="T100" fmla="*/ 343 w 450"/>
              <a:gd name="T101" fmla="*/ 311 h 523"/>
              <a:gd name="T102" fmla="*/ 354 w 450"/>
              <a:gd name="T103" fmla="*/ 309 h 523"/>
              <a:gd name="T104" fmla="*/ 450 w 450"/>
              <a:gd name="T105" fmla="*/ 513 h 523"/>
              <a:gd name="T106" fmla="*/ 76 w 450"/>
              <a:gd name="T107" fmla="*/ 384 h 523"/>
              <a:gd name="T108" fmla="*/ 1 w 450"/>
              <a:gd name="T109" fmla="*/ 205 h 523"/>
              <a:gd name="T110" fmla="*/ 71 w 450"/>
              <a:gd name="T111" fmla="*/ 158 h 523"/>
              <a:gd name="T112" fmla="*/ 86 w 450"/>
              <a:gd name="T113" fmla="*/ 213 h 523"/>
              <a:gd name="T114" fmla="*/ 55 w 450"/>
              <a:gd name="T115" fmla="*/ 224 h 523"/>
              <a:gd name="T116" fmla="*/ 105 w 450"/>
              <a:gd name="T117" fmla="*/ 332 h 523"/>
              <a:gd name="T118" fmla="*/ 132 w 450"/>
              <a:gd name="T119" fmla="*/ 315 h 523"/>
              <a:gd name="T120" fmla="*/ 164 w 450"/>
              <a:gd name="T121" fmla="*/ 362 h 523"/>
              <a:gd name="T122" fmla="*/ 76 w 450"/>
              <a:gd name="T123" fmla="*/ 384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523">
                <a:moveTo>
                  <a:pt x="105" y="204"/>
                </a:moveTo>
                <a:cubicBezTo>
                  <a:pt x="109" y="213"/>
                  <a:pt x="112" y="219"/>
                  <a:pt x="116" y="223"/>
                </a:cubicBezTo>
                <a:cubicBezTo>
                  <a:pt x="135" y="285"/>
                  <a:pt x="184" y="328"/>
                  <a:pt x="236" y="328"/>
                </a:cubicBezTo>
                <a:cubicBezTo>
                  <a:pt x="287" y="327"/>
                  <a:pt x="336" y="284"/>
                  <a:pt x="354" y="222"/>
                </a:cubicBezTo>
                <a:cubicBezTo>
                  <a:pt x="358" y="218"/>
                  <a:pt x="361" y="212"/>
                  <a:pt x="364" y="203"/>
                </a:cubicBezTo>
                <a:cubicBezTo>
                  <a:pt x="365" y="201"/>
                  <a:pt x="366" y="199"/>
                  <a:pt x="367" y="198"/>
                </a:cubicBezTo>
                <a:cubicBezTo>
                  <a:pt x="374" y="183"/>
                  <a:pt x="371" y="167"/>
                  <a:pt x="362" y="160"/>
                </a:cubicBezTo>
                <a:lnTo>
                  <a:pt x="362" y="158"/>
                </a:lnTo>
                <a:cubicBezTo>
                  <a:pt x="361" y="82"/>
                  <a:pt x="351" y="0"/>
                  <a:pt x="234" y="0"/>
                </a:cubicBezTo>
                <a:cubicBezTo>
                  <a:pt x="117" y="0"/>
                  <a:pt x="107" y="79"/>
                  <a:pt x="108" y="159"/>
                </a:cubicBezTo>
                <a:cubicBezTo>
                  <a:pt x="108" y="160"/>
                  <a:pt x="108" y="160"/>
                  <a:pt x="108" y="161"/>
                </a:cubicBezTo>
                <a:cubicBezTo>
                  <a:pt x="98" y="168"/>
                  <a:pt x="95" y="184"/>
                  <a:pt x="103" y="198"/>
                </a:cubicBezTo>
                <a:cubicBezTo>
                  <a:pt x="103" y="200"/>
                  <a:pt x="104" y="202"/>
                  <a:pt x="105" y="204"/>
                </a:cubicBezTo>
                <a:close/>
                <a:moveTo>
                  <a:pt x="351" y="190"/>
                </a:moveTo>
                <a:cubicBezTo>
                  <a:pt x="350" y="192"/>
                  <a:pt x="349" y="194"/>
                  <a:pt x="348" y="197"/>
                </a:cubicBezTo>
                <a:cubicBezTo>
                  <a:pt x="347" y="200"/>
                  <a:pt x="344" y="208"/>
                  <a:pt x="342" y="210"/>
                </a:cubicBezTo>
                <a:cubicBezTo>
                  <a:pt x="340" y="211"/>
                  <a:pt x="339" y="213"/>
                  <a:pt x="338" y="215"/>
                </a:cubicBezTo>
                <a:cubicBezTo>
                  <a:pt x="323" y="271"/>
                  <a:pt x="280" y="310"/>
                  <a:pt x="236" y="310"/>
                </a:cubicBezTo>
                <a:cubicBezTo>
                  <a:pt x="190" y="310"/>
                  <a:pt x="148" y="271"/>
                  <a:pt x="131" y="215"/>
                </a:cubicBezTo>
                <a:cubicBezTo>
                  <a:pt x="131" y="213"/>
                  <a:pt x="129" y="211"/>
                  <a:pt x="127" y="210"/>
                </a:cubicBezTo>
                <a:cubicBezTo>
                  <a:pt x="126" y="208"/>
                  <a:pt x="123" y="201"/>
                  <a:pt x="121" y="197"/>
                </a:cubicBezTo>
                <a:cubicBezTo>
                  <a:pt x="120" y="195"/>
                  <a:pt x="119" y="193"/>
                  <a:pt x="118" y="191"/>
                </a:cubicBezTo>
                <a:cubicBezTo>
                  <a:pt x="114" y="183"/>
                  <a:pt x="115" y="175"/>
                  <a:pt x="119" y="174"/>
                </a:cubicBezTo>
                <a:lnTo>
                  <a:pt x="119" y="174"/>
                </a:lnTo>
                <a:cubicBezTo>
                  <a:pt x="121" y="173"/>
                  <a:pt x="123" y="171"/>
                  <a:pt x="124" y="170"/>
                </a:cubicBezTo>
                <a:lnTo>
                  <a:pt x="144" y="173"/>
                </a:lnTo>
                <a:cubicBezTo>
                  <a:pt x="146" y="173"/>
                  <a:pt x="148" y="172"/>
                  <a:pt x="149" y="170"/>
                </a:cubicBezTo>
                <a:lnTo>
                  <a:pt x="162" y="141"/>
                </a:lnTo>
                <a:cubicBezTo>
                  <a:pt x="176" y="144"/>
                  <a:pt x="231" y="157"/>
                  <a:pt x="275" y="156"/>
                </a:cubicBezTo>
                <a:cubicBezTo>
                  <a:pt x="288" y="156"/>
                  <a:pt x="299" y="155"/>
                  <a:pt x="308" y="153"/>
                </a:cubicBezTo>
                <a:lnTo>
                  <a:pt x="316" y="172"/>
                </a:lnTo>
                <a:cubicBezTo>
                  <a:pt x="317" y="174"/>
                  <a:pt x="318" y="175"/>
                  <a:pt x="320" y="175"/>
                </a:cubicBezTo>
                <a:cubicBezTo>
                  <a:pt x="320" y="175"/>
                  <a:pt x="321" y="175"/>
                  <a:pt x="321" y="175"/>
                </a:cubicBezTo>
                <a:lnTo>
                  <a:pt x="345" y="168"/>
                </a:lnTo>
                <a:cubicBezTo>
                  <a:pt x="346" y="170"/>
                  <a:pt x="348" y="172"/>
                  <a:pt x="350" y="173"/>
                </a:cubicBezTo>
                <a:lnTo>
                  <a:pt x="350" y="173"/>
                </a:lnTo>
                <a:cubicBezTo>
                  <a:pt x="354" y="175"/>
                  <a:pt x="355" y="182"/>
                  <a:pt x="351" y="190"/>
                </a:cubicBezTo>
                <a:close/>
                <a:moveTo>
                  <a:pt x="450" y="513"/>
                </a:moveTo>
                <a:cubicBezTo>
                  <a:pt x="450" y="518"/>
                  <a:pt x="446" y="522"/>
                  <a:pt x="441" y="522"/>
                </a:cubicBezTo>
                <a:lnTo>
                  <a:pt x="30" y="523"/>
                </a:lnTo>
                <a:cubicBezTo>
                  <a:pt x="25" y="523"/>
                  <a:pt x="22" y="519"/>
                  <a:pt x="21" y="515"/>
                </a:cubicBezTo>
                <a:cubicBezTo>
                  <a:pt x="21" y="459"/>
                  <a:pt x="31" y="412"/>
                  <a:pt x="50" y="376"/>
                </a:cubicBezTo>
                <a:cubicBezTo>
                  <a:pt x="54" y="382"/>
                  <a:pt x="58" y="388"/>
                  <a:pt x="62" y="394"/>
                </a:cubicBezTo>
                <a:lnTo>
                  <a:pt x="63" y="395"/>
                </a:lnTo>
                <a:lnTo>
                  <a:pt x="64" y="396"/>
                </a:lnTo>
                <a:cubicBezTo>
                  <a:pt x="65" y="397"/>
                  <a:pt x="81" y="413"/>
                  <a:pt x="108" y="413"/>
                </a:cubicBezTo>
                <a:cubicBezTo>
                  <a:pt x="132" y="413"/>
                  <a:pt x="155" y="400"/>
                  <a:pt x="176" y="375"/>
                </a:cubicBezTo>
                <a:cubicBezTo>
                  <a:pt x="180" y="371"/>
                  <a:pt x="182" y="365"/>
                  <a:pt x="183" y="359"/>
                </a:cubicBezTo>
                <a:cubicBezTo>
                  <a:pt x="183" y="354"/>
                  <a:pt x="182" y="349"/>
                  <a:pt x="179" y="343"/>
                </a:cubicBezTo>
                <a:cubicBezTo>
                  <a:pt x="197" y="349"/>
                  <a:pt x="216" y="352"/>
                  <a:pt x="235" y="352"/>
                </a:cubicBezTo>
                <a:cubicBezTo>
                  <a:pt x="279" y="352"/>
                  <a:pt x="319" y="337"/>
                  <a:pt x="343" y="311"/>
                </a:cubicBezTo>
                <a:cubicBezTo>
                  <a:pt x="345" y="308"/>
                  <a:pt x="350" y="307"/>
                  <a:pt x="354" y="309"/>
                </a:cubicBezTo>
                <a:cubicBezTo>
                  <a:pt x="415" y="347"/>
                  <a:pt x="450" y="420"/>
                  <a:pt x="450" y="513"/>
                </a:cubicBezTo>
                <a:close/>
                <a:moveTo>
                  <a:pt x="76" y="384"/>
                </a:moveTo>
                <a:cubicBezTo>
                  <a:pt x="0" y="295"/>
                  <a:pt x="1" y="205"/>
                  <a:pt x="1" y="205"/>
                </a:cubicBezTo>
                <a:cubicBezTo>
                  <a:pt x="4" y="156"/>
                  <a:pt x="61" y="154"/>
                  <a:pt x="71" y="158"/>
                </a:cubicBezTo>
                <a:cubicBezTo>
                  <a:pt x="84" y="164"/>
                  <a:pt x="87" y="207"/>
                  <a:pt x="86" y="213"/>
                </a:cubicBezTo>
                <a:cubicBezTo>
                  <a:pt x="84" y="221"/>
                  <a:pt x="55" y="224"/>
                  <a:pt x="55" y="224"/>
                </a:cubicBezTo>
                <a:cubicBezTo>
                  <a:pt x="66" y="272"/>
                  <a:pt x="105" y="332"/>
                  <a:pt x="105" y="332"/>
                </a:cubicBezTo>
                <a:cubicBezTo>
                  <a:pt x="116" y="319"/>
                  <a:pt x="132" y="315"/>
                  <a:pt x="132" y="315"/>
                </a:cubicBezTo>
                <a:cubicBezTo>
                  <a:pt x="164" y="327"/>
                  <a:pt x="164" y="362"/>
                  <a:pt x="164" y="362"/>
                </a:cubicBezTo>
                <a:cubicBezTo>
                  <a:pt x="114" y="421"/>
                  <a:pt x="91" y="401"/>
                  <a:pt x="76" y="3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8" name="íšlïďé"/>
          <p:cNvSpPr txBox="1"/>
          <p:nvPr/>
        </p:nvSpPr>
        <p:spPr>
          <a:xfrm>
            <a:off x="7935597" y="3421759"/>
            <a:ext cx="8441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>
                <a:solidFill>
                  <a:srgbClr val="0E477F"/>
                </a:solidFill>
                <a:cs typeface="+mn-ea"/>
                <a:sym typeface="+mn-lt"/>
              </a:rPr>
              <a:t>0</a:t>
            </a:r>
            <a:r>
              <a:rPr lang="en-US" altLang="zh-CN" sz="100">
                <a:solidFill>
                  <a:srgbClr val="0E477F"/>
                </a:solidFill>
                <a:cs typeface="+mn-ea"/>
                <a:sym typeface="+mn-lt"/>
              </a:rPr>
              <a:t> </a:t>
            </a:r>
            <a:r>
              <a:rPr lang="en-US" altLang="zh-CN" sz="2000">
                <a:solidFill>
                  <a:srgbClr val="0E477F"/>
                </a:solidFill>
                <a:cs typeface="+mn-ea"/>
                <a:sym typeface="+mn-lt"/>
              </a:rPr>
              <a:t>3</a:t>
            </a:r>
            <a:endParaRPr lang="en-US" altLang="zh-CN" sz="200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1" name="íṩ1íďè"/>
          <p:cNvSpPr/>
          <p:nvPr/>
        </p:nvSpPr>
        <p:spPr>
          <a:xfrm>
            <a:off x="10614402" y="3384635"/>
            <a:ext cx="655199" cy="469560"/>
          </a:xfrm>
          <a:prstGeom prst="homePlat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2" name="íSľïḋè"/>
          <p:cNvSpPr/>
          <p:nvPr/>
        </p:nvSpPr>
        <p:spPr>
          <a:xfrm>
            <a:off x="9253874" y="2920170"/>
            <a:ext cx="1398491" cy="1398490"/>
          </a:xfrm>
          <a:prstGeom prst="ellipse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3" name="íṥḷïḍê"/>
          <p:cNvSpPr/>
          <p:nvPr/>
        </p:nvSpPr>
        <p:spPr>
          <a:xfrm>
            <a:off x="9722029" y="3351239"/>
            <a:ext cx="462179" cy="536352"/>
          </a:xfrm>
          <a:custGeom>
            <a:avLst/>
            <a:gdLst>
              <a:gd name="T0" fmla="*/ 105 w 450"/>
              <a:gd name="T1" fmla="*/ 204 h 523"/>
              <a:gd name="T2" fmla="*/ 116 w 450"/>
              <a:gd name="T3" fmla="*/ 223 h 523"/>
              <a:gd name="T4" fmla="*/ 236 w 450"/>
              <a:gd name="T5" fmla="*/ 328 h 523"/>
              <a:gd name="T6" fmla="*/ 354 w 450"/>
              <a:gd name="T7" fmla="*/ 222 h 523"/>
              <a:gd name="T8" fmla="*/ 364 w 450"/>
              <a:gd name="T9" fmla="*/ 203 h 523"/>
              <a:gd name="T10" fmla="*/ 367 w 450"/>
              <a:gd name="T11" fmla="*/ 198 h 523"/>
              <a:gd name="T12" fmla="*/ 362 w 450"/>
              <a:gd name="T13" fmla="*/ 160 h 523"/>
              <a:gd name="T14" fmla="*/ 362 w 450"/>
              <a:gd name="T15" fmla="*/ 158 h 523"/>
              <a:gd name="T16" fmla="*/ 234 w 450"/>
              <a:gd name="T17" fmla="*/ 0 h 523"/>
              <a:gd name="T18" fmla="*/ 108 w 450"/>
              <a:gd name="T19" fmla="*/ 159 h 523"/>
              <a:gd name="T20" fmla="*/ 108 w 450"/>
              <a:gd name="T21" fmla="*/ 161 h 523"/>
              <a:gd name="T22" fmla="*/ 103 w 450"/>
              <a:gd name="T23" fmla="*/ 198 h 523"/>
              <a:gd name="T24" fmla="*/ 105 w 450"/>
              <a:gd name="T25" fmla="*/ 204 h 523"/>
              <a:gd name="T26" fmla="*/ 351 w 450"/>
              <a:gd name="T27" fmla="*/ 190 h 523"/>
              <a:gd name="T28" fmla="*/ 348 w 450"/>
              <a:gd name="T29" fmla="*/ 197 h 523"/>
              <a:gd name="T30" fmla="*/ 342 w 450"/>
              <a:gd name="T31" fmla="*/ 210 h 523"/>
              <a:gd name="T32" fmla="*/ 338 w 450"/>
              <a:gd name="T33" fmla="*/ 215 h 523"/>
              <a:gd name="T34" fmla="*/ 236 w 450"/>
              <a:gd name="T35" fmla="*/ 310 h 523"/>
              <a:gd name="T36" fmla="*/ 131 w 450"/>
              <a:gd name="T37" fmla="*/ 215 h 523"/>
              <a:gd name="T38" fmla="*/ 127 w 450"/>
              <a:gd name="T39" fmla="*/ 210 h 523"/>
              <a:gd name="T40" fmla="*/ 121 w 450"/>
              <a:gd name="T41" fmla="*/ 197 h 523"/>
              <a:gd name="T42" fmla="*/ 118 w 450"/>
              <a:gd name="T43" fmla="*/ 191 h 523"/>
              <a:gd name="T44" fmla="*/ 119 w 450"/>
              <a:gd name="T45" fmla="*/ 174 h 523"/>
              <a:gd name="T46" fmla="*/ 119 w 450"/>
              <a:gd name="T47" fmla="*/ 174 h 523"/>
              <a:gd name="T48" fmla="*/ 124 w 450"/>
              <a:gd name="T49" fmla="*/ 170 h 523"/>
              <a:gd name="T50" fmla="*/ 144 w 450"/>
              <a:gd name="T51" fmla="*/ 173 h 523"/>
              <a:gd name="T52" fmla="*/ 149 w 450"/>
              <a:gd name="T53" fmla="*/ 170 h 523"/>
              <a:gd name="T54" fmla="*/ 162 w 450"/>
              <a:gd name="T55" fmla="*/ 141 h 523"/>
              <a:gd name="T56" fmla="*/ 275 w 450"/>
              <a:gd name="T57" fmla="*/ 156 h 523"/>
              <a:gd name="T58" fmla="*/ 308 w 450"/>
              <a:gd name="T59" fmla="*/ 153 h 523"/>
              <a:gd name="T60" fmla="*/ 316 w 450"/>
              <a:gd name="T61" fmla="*/ 172 h 523"/>
              <a:gd name="T62" fmla="*/ 320 w 450"/>
              <a:gd name="T63" fmla="*/ 175 h 523"/>
              <a:gd name="T64" fmla="*/ 321 w 450"/>
              <a:gd name="T65" fmla="*/ 175 h 523"/>
              <a:gd name="T66" fmla="*/ 345 w 450"/>
              <a:gd name="T67" fmla="*/ 168 h 523"/>
              <a:gd name="T68" fmla="*/ 350 w 450"/>
              <a:gd name="T69" fmla="*/ 173 h 523"/>
              <a:gd name="T70" fmla="*/ 350 w 450"/>
              <a:gd name="T71" fmla="*/ 173 h 523"/>
              <a:gd name="T72" fmla="*/ 351 w 450"/>
              <a:gd name="T73" fmla="*/ 190 h 523"/>
              <a:gd name="T74" fmla="*/ 450 w 450"/>
              <a:gd name="T75" fmla="*/ 513 h 523"/>
              <a:gd name="T76" fmla="*/ 441 w 450"/>
              <a:gd name="T77" fmla="*/ 522 h 523"/>
              <a:gd name="T78" fmla="*/ 30 w 450"/>
              <a:gd name="T79" fmla="*/ 523 h 523"/>
              <a:gd name="T80" fmla="*/ 21 w 450"/>
              <a:gd name="T81" fmla="*/ 515 h 523"/>
              <a:gd name="T82" fmla="*/ 50 w 450"/>
              <a:gd name="T83" fmla="*/ 376 h 523"/>
              <a:gd name="T84" fmla="*/ 62 w 450"/>
              <a:gd name="T85" fmla="*/ 394 h 523"/>
              <a:gd name="T86" fmla="*/ 63 w 450"/>
              <a:gd name="T87" fmla="*/ 395 h 523"/>
              <a:gd name="T88" fmla="*/ 64 w 450"/>
              <a:gd name="T89" fmla="*/ 396 h 523"/>
              <a:gd name="T90" fmla="*/ 108 w 450"/>
              <a:gd name="T91" fmla="*/ 413 h 523"/>
              <a:gd name="T92" fmla="*/ 176 w 450"/>
              <a:gd name="T93" fmla="*/ 375 h 523"/>
              <a:gd name="T94" fmla="*/ 183 w 450"/>
              <a:gd name="T95" fmla="*/ 359 h 523"/>
              <a:gd name="T96" fmla="*/ 179 w 450"/>
              <a:gd name="T97" fmla="*/ 343 h 523"/>
              <a:gd name="T98" fmla="*/ 235 w 450"/>
              <a:gd name="T99" fmla="*/ 352 h 523"/>
              <a:gd name="T100" fmla="*/ 343 w 450"/>
              <a:gd name="T101" fmla="*/ 311 h 523"/>
              <a:gd name="T102" fmla="*/ 354 w 450"/>
              <a:gd name="T103" fmla="*/ 309 h 523"/>
              <a:gd name="T104" fmla="*/ 450 w 450"/>
              <a:gd name="T105" fmla="*/ 513 h 523"/>
              <a:gd name="T106" fmla="*/ 76 w 450"/>
              <a:gd name="T107" fmla="*/ 384 h 523"/>
              <a:gd name="T108" fmla="*/ 1 w 450"/>
              <a:gd name="T109" fmla="*/ 205 h 523"/>
              <a:gd name="T110" fmla="*/ 71 w 450"/>
              <a:gd name="T111" fmla="*/ 158 h 523"/>
              <a:gd name="T112" fmla="*/ 86 w 450"/>
              <a:gd name="T113" fmla="*/ 213 h 523"/>
              <a:gd name="T114" fmla="*/ 55 w 450"/>
              <a:gd name="T115" fmla="*/ 224 h 523"/>
              <a:gd name="T116" fmla="*/ 105 w 450"/>
              <a:gd name="T117" fmla="*/ 332 h 523"/>
              <a:gd name="T118" fmla="*/ 132 w 450"/>
              <a:gd name="T119" fmla="*/ 315 h 523"/>
              <a:gd name="T120" fmla="*/ 164 w 450"/>
              <a:gd name="T121" fmla="*/ 362 h 523"/>
              <a:gd name="T122" fmla="*/ 76 w 450"/>
              <a:gd name="T123" fmla="*/ 384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523">
                <a:moveTo>
                  <a:pt x="105" y="204"/>
                </a:moveTo>
                <a:cubicBezTo>
                  <a:pt x="109" y="213"/>
                  <a:pt x="112" y="219"/>
                  <a:pt x="116" y="223"/>
                </a:cubicBezTo>
                <a:cubicBezTo>
                  <a:pt x="135" y="285"/>
                  <a:pt x="184" y="328"/>
                  <a:pt x="236" y="328"/>
                </a:cubicBezTo>
                <a:cubicBezTo>
                  <a:pt x="287" y="327"/>
                  <a:pt x="336" y="284"/>
                  <a:pt x="354" y="222"/>
                </a:cubicBezTo>
                <a:cubicBezTo>
                  <a:pt x="358" y="218"/>
                  <a:pt x="361" y="212"/>
                  <a:pt x="364" y="203"/>
                </a:cubicBezTo>
                <a:cubicBezTo>
                  <a:pt x="365" y="201"/>
                  <a:pt x="366" y="199"/>
                  <a:pt x="367" y="198"/>
                </a:cubicBezTo>
                <a:cubicBezTo>
                  <a:pt x="374" y="183"/>
                  <a:pt x="371" y="167"/>
                  <a:pt x="362" y="160"/>
                </a:cubicBezTo>
                <a:lnTo>
                  <a:pt x="362" y="158"/>
                </a:lnTo>
                <a:cubicBezTo>
                  <a:pt x="361" y="82"/>
                  <a:pt x="351" y="0"/>
                  <a:pt x="234" y="0"/>
                </a:cubicBezTo>
                <a:cubicBezTo>
                  <a:pt x="117" y="0"/>
                  <a:pt x="107" y="79"/>
                  <a:pt x="108" y="159"/>
                </a:cubicBezTo>
                <a:cubicBezTo>
                  <a:pt x="108" y="160"/>
                  <a:pt x="108" y="160"/>
                  <a:pt x="108" y="161"/>
                </a:cubicBezTo>
                <a:cubicBezTo>
                  <a:pt x="98" y="168"/>
                  <a:pt x="95" y="184"/>
                  <a:pt x="103" y="198"/>
                </a:cubicBezTo>
                <a:cubicBezTo>
                  <a:pt x="103" y="200"/>
                  <a:pt x="104" y="202"/>
                  <a:pt x="105" y="204"/>
                </a:cubicBezTo>
                <a:close/>
                <a:moveTo>
                  <a:pt x="351" y="190"/>
                </a:moveTo>
                <a:cubicBezTo>
                  <a:pt x="350" y="192"/>
                  <a:pt x="349" y="194"/>
                  <a:pt x="348" y="197"/>
                </a:cubicBezTo>
                <a:cubicBezTo>
                  <a:pt x="347" y="200"/>
                  <a:pt x="344" y="208"/>
                  <a:pt x="342" y="210"/>
                </a:cubicBezTo>
                <a:cubicBezTo>
                  <a:pt x="340" y="211"/>
                  <a:pt x="339" y="213"/>
                  <a:pt x="338" y="215"/>
                </a:cubicBezTo>
                <a:cubicBezTo>
                  <a:pt x="323" y="271"/>
                  <a:pt x="280" y="310"/>
                  <a:pt x="236" y="310"/>
                </a:cubicBezTo>
                <a:cubicBezTo>
                  <a:pt x="190" y="310"/>
                  <a:pt x="148" y="271"/>
                  <a:pt x="131" y="215"/>
                </a:cubicBezTo>
                <a:cubicBezTo>
                  <a:pt x="131" y="213"/>
                  <a:pt x="129" y="211"/>
                  <a:pt x="127" y="210"/>
                </a:cubicBezTo>
                <a:cubicBezTo>
                  <a:pt x="126" y="208"/>
                  <a:pt x="123" y="201"/>
                  <a:pt x="121" y="197"/>
                </a:cubicBezTo>
                <a:cubicBezTo>
                  <a:pt x="120" y="195"/>
                  <a:pt x="119" y="193"/>
                  <a:pt x="118" y="191"/>
                </a:cubicBezTo>
                <a:cubicBezTo>
                  <a:pt x="114" y="183"/>
                  <a:pt x="115" y="175"/>
                  <a:pt x="119" y="174"/>
                </a:cubicBezTo>
                <a:lnTo>
                  <a:pt x="119" y="174"/>
                </a:lnTo>
                <a:cubicBezTo>
                  <a:pt x="121" y="173"/>
                  <a:pt x="123" y="171"/>
                  <a:pt x="124" y="170"/>
                </a:cubicBezTo>
                <a:lnTo>
                  <a:pt x="144" y="173"/>
                </a:lnTo>
                <a:cubicBezTo>
                  <a:pt x="146" y="173"/>
                  <a:pt x="148" y="172"/>
                  <a:pt x="149" y="170"/>
                </a:cubicBezTo>
                <a:lnTo>
                  <a:pt x="162" y="141"/>
                </a:lnTo>
                <a:cubicBezTo>
                  <a:pt x="176" y="144"/>
                  <a:pt x="231" y="157"/>
                  <a:pt x="275" y="156"/>
                </a:cubicBezTo>
                <a:cubicBezTo>
                  <a:pt x="288" y="156"/>
                  <a:pt x="299" y="155"/>
                  <a:pt x="308" y="153"/>
                </a:cubicBezTo>
                <a:lnTo>
                  <a:pt x="316" y="172"/>
                </a:lnTo>
                <a:cubicBezTo>
                  <a:pt x="317" y="174"/>
                  <a:pt x="318" y="175"/>
                  <a:pt x="320" y="175"/>
                </a:cubicBezTo>
                <a:cubicBezTo>
                  <a:pt x="320" y="175"/>
                  <a:pt x="321" y="175"/>
                  <a:pt x="321" y="175"/>
                </a:cubicBezTo>
                <a:lnTo>
                  <a:pt x="345" y="168"/>
                </a:lnTo>
                <a:cubicBezTo>
                  <a:pt x="346" y="170"/>
                  <a:pt x="348" y="172"/>
                  <a:pt x="350" y="173"/>
                </a:cubicBezTo>
                <a:lnTo>
                  <a:pt x="350" y="173"/>
                </a:lnTo>
                <a:cubicBezTo>
                  <a:pt x="354" y="175"/>
                  <a:pt x="355" y="182"/>
                  <a:pt x="351" y="190"/>
                </a:cubicBezTo>
                <a:close/>
                <a:moveTo>
                  <a:pt x="450" y="513"/>
                </a:moveTo>
                <a:cubicBezTo>
                  <a:pt x="450" y="518"/>
                  <a:pt x="446" y="522"/>
                  <a:pt x="441" y="522"/>
                </a:cubicBezTo>
                <a:lnTo>
                  <a:pt x="30" y="523"/>
                </a:lnTo>
                <a:cubicBezTo>
                  <a:pt x="25" y="523"/>
                  <a:pt x="22" y="519"/>
                  <a:pt x="21" y="515"/>
                </a:cubicBezTo>
                <a:cubicBezTo>
                  <a:pt x="21" y="459"/>
                  <a:pt x="31" y="412"/>
                  <a:pt x="50" y="376"/>
                </a:cubicBezTo>
                <a:cubicBezTo>
                  <a:pt x="54" y="382"/>
                  <a:pt x="58" y="388"/>
                  <a:pt x="62" y="394"/>
                </a:cubicBezTo>
                <a:lnTo>
                  <a:pt x="63" y="395"/>
                </a:lnTo>
                <a:lnTo>
                  <a:pt x="64" y="396"/>
                </a:lnTo>
                <a:cubicBezTo>
                  <a:pt x="65" y="397"/>
                  <a:pt x="81" y="413"/>
                  <a:pt x="108" y="413"/>
                </a:cubicBezTo>
                <a:cubicBezTo>
                  <a:pt x="132" y="413"/>
                  <a:pt x="155" y="400"/>
                  <a:pt x="176" y="375"/>
                </a:cubicBezTo>
                <a:cubicBezTo>
                  <a:pt x="180" y="371"/>
                  <a:pt x="182" y="365"/>
                  <a:pt x="183" y="359"/>
                </a:cubicBezTo>
                <a:cubicBezTo>
                  <a:pt x="183" y="354"/>
                  <a:pt x="182" y="349"/>
                  <a:pt x="179" y="343"/>
                </a:cubicBezTo>
                <a:cubicBezTo>
                  <a:pt x="197" y="349"/>
                  <a:pt x="216" y="352"/>
                  <a:pt x="235" y="352"/>
                </a:cubicBezTo>
                <a:cubicBezTo>
                  <a:pt x="279" y="352"/>
                  <a:pt x="319" y="337"/>
                  <a:pt x="343" y="311"/>
                </a:cubicBezTo>
                <a:cubicBezTo>
                  <a:pt x="345" y="308"/>
                  <a:pt x="350" y="307"/>
                  <a:pt x="354" y="309"/>
                </a:cubicBezTo>
                <a:cubicBezTo>
                  <a:pt x="415" y="347"/>
                  <a:pt x="450" y="420"/>
                  <a:pt x="450" y="513"/>
                </a:cubicBezTo>
                <a:close/>
                <a:moveTo>
                  <a:pt x="76" y="384"/>
                </a:moveTo>
                <a:cubicBezTo>
                  <a:pt x="0" y="295"/>
                  <a:pt x="1" y="205"/>
                  <a:pt x="1" y="205"/>
                </a:cubicBezTo>
                <a:cubicBezTo>
                  <a:pt x="4" y="156"/>
                  <a:pt x="61" y="154"/>
                  <a:pt x="71" y="158"/>
                </a:cubicBezTo>
                <a:cubicBezTo>
                  <a:pt x="84" y="164"/>
                  <a:pt x="87" y="207"/>
                  <a:pt x="86" y="213"/>
                </a:cubicBezTo>
                <a:cubicBezTo>
                  <a:pt x="84" y="221"/>
                  <a:pt x="55" y="224"/>
                  <a:pt x="55" y="224"/>
                </a:cubicBezTo>
                <a:cubicBezTo>
                  <a:pt x="66" y="272"/>
                  <a:pt x="105" y="332"/>
                  <a:pt x="105" y="332"/>
                </a:cubicBezTo>
                <a:cubicBezTo>
                  <a:pt x="116" y="319"/>
                  <a:pt x="132" y="315"/>
                  <a:pt x="132" y="315"/>
                </a:cubicBezTo>
                <a:cubicBezTo>
                  <a:pt x="164" y="327"/>
                  <a:pt x="164" y="362"/>
                  <a:pt x="164" y="362"/>
                </a:cubicBezTo>
                <a:cubicBezTo>
                  <a:pt x="114" y="421"/>
                  <a:pt x="91" y="401"/>
                  <a:pt x="76" y="3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4" name="íşľïḍè"/>
          <p:cNvSpPr txBox="1"/>
          <p:nvPr/>
        </p:nvSpPr>
        <p:spPr>
          <a:xfrm>
            <a:off x="10635341" y="3421759"/>
            <a:ext cx="8441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>
                <a:solidFill>
                  <a:srgbClr val="0E477F"/>
                </a:solidFill>
                <a:cs typeface="+mn-ea"/>
                <a:sym typeface="+mn-lt"/>
              </a:rPr>
              <a:t>0</a:t>
            </a:r>
            <a:r>
              <a:rPr lang="en-US" altLang="zh-CN" sz="100">
                <a:solidFill>
                  <a:srgbClr val="0E477F"/>
                </a:solidFill>
                <a:cs typeface="+mn-ea"/>
                <a:sym typeface="+mn-lt"/>
              </a:rPr>
              <a:t> </a:t>
            </a:r>
            <a:r>
              <a:rPr lang="en-US" altLang="zh-CN" sz="2000">
                <a:solidFill>
                  <a:srgbClr val="0E477F"/>
                </a:solidFill>
                <a:cs typeface="+mn-ea"/>
                <a:sym typeface="+mn-lt"/>
              </a:rPr>
              <a:t>4</a:t>
            </a:r>
            <a:endParaRPr lang="en-US" altLang="zh-CN" sz="200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6" name="iṧļíḑé"/>
          <p:cNvSpPr/>
          <p:nvPr/>
        </p:nvSpPr>
        <p:spPr>
          <a:xfrm>
            <a:off x="2209413" y="2071491"/>
            <a:ext cx="1977766" cy="1198144"/>
          </a:xfrm>
          <a:prstGeom prst="arc">
            <a:avLst>
              <a:gd name="adj1" fmla="val 10762864"/>
              <a:gd name="adj2" fmla="val 0"/>
            </a:avLst>
          </a:prstGeom>
          <a:ln w="22225" cap="rnd">
            <a:solidFill>
              <a:schemeClr val="bg1">
                <a:lumMod val="75000"/>
              </a:schemeClr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íṥḷiďé"/>
          <p:cNvSpPr/>
          <p:nvPr/>
        </p:nvSpPr>
        <p:spPr>
          <a:xfrm>
            <a:off x="5001944" y="2071491"/>
            <a:ext cx="1977766" cy="1198144"/>
          </a:xfrm>
          <a:prstGeom prst="arc">
            <a:avLst>
              <a:gd name="adj1" fmla="val 10762864"/>
              <a:gd name="adj2" fmla="val 0"/>
            </a:avLst>
          </a:prstGeom>
          <a:ln w="22225" cap="rnd">
            <a:solidFill>
              <a:schemeClr val="bg1">
                <a:lumMod val="75000"/>
              </a:schemeClr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iś1ïḋè"/>
          <p:cNvSpPr/>
          <p:nvPr/>
        </p:nvSpPr>
        <p:spPr>
          <a:xfrm>
            <a:off x="7794475" y="2071491"/>
            <a:ext cx="1977766" cy="1198144"/>
          </a:xfrm>
          <a:prstGeom prst="arc">
            <a:avLst>
              <a:gd name="adj1" fmla="val 10762864"/>
              <a:gd name="adj2" fmla="val 0"/>
            </a:avLst>
          </a:prstGeom>
          <a:ln w="22225" cap="rnd">
            <a:solidFill>
              <a:schemeClr val="bg1">
                <a:lumMod val="75000"/>
              </a:schemeClr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28031" y="4503625"/>
            <a:ext cx="20751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467408" y="4503625"/>
            <a:ext cx="20751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271301" y="4503625"/>
            <a:ext cx="20751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810678" y="4503625"/>
            <a:ext cx="20751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9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0" name="矩形: 圆角 29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ïṧḷîḍé"/>
          <p:cNvSpPr/>
          <p:nvPr/>
        </p:nvSpPr>
        <p:spPr>
          <a:xfrm>
            <a:off x="8397003" y="2295524"/>
            <a:ext cx="2326946" cy="3543300"/>
          </a:xfrm>
          <a:prstGeom prst="rect">
            <a:avLst/>
          </a:prstGeom>
          <a:noFill/>
          <a:ln>
            <a:solidFill>
              <a:srgbClr val="0E47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9" name="išļíďê"/>
          <p:cNvSpPr/>
          <p:nvPr/>
        </p:nvSpPr>
        <p:spPr>
          <a:xfrm>
            <a:off x="8403763" y="2293198"/>
            <a:ext cx="2326946" cy="1608154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ID">
              <a:cs typeface="+mn-ea"/>
              <a:sym typeface="+mn-lt"/>
            </a:endParaRPr>
          </a:p>
        </p:txBody>
      </p:sp>
      <p:sp>
        <p:nvSpPr>
          <p:cNvPr id="10" name="ïṥļíḋe"/>
          <p:cNvSpPr/>
          <p:nvPr/>
        </p:nvSpPr>
        <p:spPr>
          <a:xfrm>
            <a:off x="4914271" y="2295524"/>
            <a:ext cx="2326946" cy="3543300"/>
          </a:xfrm>
          <a:prstGeom prst="rect">
            <a:avLst/>
          </a:prstGeom>
          <a:noFill/>
          <a:ln>
            <a:solidFill>
              <a:srgbClr val="0E47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11" name="ïṩļiḋè"/>
          <p:cNvSpPr/>
          <p:nvPr/>
        </p:nvSpPr>
        <p:spPr>
          <a:xfrm>
            <a:off x="4920576" y="2293198"/>
            <a:ext cx="2326946" cy="1608154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ID">
              <a:cs typeface="+mn-ea"/>
              <a:sym typeface="+mn-lt"/>
            </a:endParaRPr>
          </a:p>
        </p:txBody>
      </p:sp>
      <p:sp>
        <p:nvSpPr>
          <p:cNvPr id="12" name="îṩľíḑe"/>
          <p:cNvSpPr/>
          <p:nvPr/>
        </p:nvSpPr>
        <p:spPr>
          <a:xfrm>
            <a:off x="1410871" y="2295524"/>
            <a:ext cx="2326946" cy="3543300"/>
          </a:xfrm>
          <a:prstGeom prst="rect">
            <a:avLst/>
          </a:prstGeom>
          <a:noFill/>
          <a:ln>
            <a:solidFill>
              <a:srgbClr val="0E47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>
              <a:cs typeface="+mn-ea"/>
              <a:sym typeface="+mn-lt"/>
            </a:endParaRPr>
          </a:p>
        </p:txBody>
      </p:sp>
      <p:sp>
        <p:nvSpPr>
          <p:cNvPr id="13" name="ïşļïḓé"/>
          <p:cNvSpPr/>
          <p:nvPr/>
        </p:nvSpPr>
        <p:spPr>
          <a:xfrm>
            <a:off x="1410869" y="2293198"/>
            <a:ext cx="2326946" cy="1608154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ID">
              <a:cs typeface="+mn-ea"/>
              <a:sym typeface="+mn-lt"/>
            </a:endParaRPr>
          </a:p>
        </p:txBody>
      </p:sp>
      <p:sp>
        <p:nvSpPr>
          <p:cNvPr id="14" name="íṩľîḓe"/>
          <p:cNvSpPr txBox="1"/>
          <p:nvPr/>
        </p:nvSpPr>
        <p:spPr>
          <a:xfrm>
            <a:off x="5389727" y="2835738"/>
            <a:ext cx="1412546" cy="83099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GB" sz="4800" b="1">
                <a:solidFill>
                  <a:schemeClr val="bg2"/>
                </a:solidFill>
                <a:cs typeface="+mn-ea"/>
                <a:sym typeface="+mn-lt"/>
              </a:rPr>
              <a:t>$</a:t>
            </a:r>
            <a:r>
              <a:rPr lang="en-GB" sz="100" b="1">
                <a:solidFill>
                  <a:schemeClr val="bg2"/>
                </a:solidFill>
                <a:cs typeface="+mn-ea"/>
                <a:sym typeface="+mn-lt"/>
              </a:rPr>
              <a:t> </a:t>
            </a:r>
            <a:r>
              <a:rPr lang="en-GB" sz="4800" b="1">
                <a:solidFill>
                  <a:schemeClr val="bg2"/>
                </a:solidFill>
                <a:cs typeface="+mn-ea"/>
                <a:sym typeface="+mn-lt"/>
              </a:rPr>
              <a:t>15</a:t>
            </a:r>
            <a:endParaRPr lang="en-GB" sz="72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0" name="î$ļíḓê"/>
          <p:cNvSpPr txBox="1"/>
          <p:nvPr/>
        </p:nvSpPr>
        <p:spPr>
          <a:xfrm>
            <a:off x="1868071" y="2835738"/>
            <a:ext cx="1412546" cy="83099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GB" sz="4800" b="1">
                <a:solidFill>
                  <a:schemeClr val="bg2"/>
                </a:solidFill>
                <a:cs typeface="+mn-ea"/>
                <a:sym typeface="+mn-lt"/>
              </a:rPr>
              <a:t>$</a:t>
            </a:r>
            <a:r>
              <a:rPr lang="en-GB" sz="100" b="1">
                <a:solidFill>
                  <a:schemeClr val="bg2"/>
                </a:solidFill>
                <a:cs typeface="+mn-ea"/>
                <a:sym typeface="+mn-lt"/>
              </a:rPr>
              <a:t> </a:t>
            </a:r>
            <a:r>
              <a:rPr lang="en-GB" sz="4800" b="1">
                <a:solidFill>
                  <a:schemeClr val="bg2"/>
                </a:solidFill>
                <a:cs typeface="+mn-ea"/>
                <a:sym typeface="+mn-lt"/>
              </a:rPr>
              <a:t>0</a:t>
            </a:r>
            <a:endParaRPr lang="en-GB" sz="72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2" name="íśḻîďê"/>
          <p:cNvSpPr/>
          <p:nvPr/>
        </p:nvSpPr>
        <p:spPr>
          <a:xfrm>
            <a:off x="1771622" y="5259298"/>
            <a:ext cx="1630846" cy="471242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>
                <a:cs typeface="+mn-ea"/>
                <a:sym typeface="+mn-lt"/>
              </a:rPr>
              <a:t> </a:t>
            </a:r>
            <a:endParaRPr lang="en-GB" dirty="0">
              <a:cs typeface="+mn-ea"/>
              <a:sym typeface="+mn-lt"/>
            </a:endParaRPr>
          </a:p>
        </p:txBody>
      </p:sp>
      <p:sp>
        <p:nvSpPr>
          <p:cNvPr id="26" name="iṣ1îḍe"/>
          <p:cNvSpPr txBox="1"/>
          <p:nvPr/>
        </p:nvSpPr>
        <p:spPr>
          <a:xfrm>
            <a:off x="8854203" y="2835738"/>
            <a:ext cx="1412546" cy="83099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GB" sz="4800" b="1">
                <a:solidFill>
                  <a:schemeClr val="bg2"/>
                </a:solidFill>
                <a:cs typeface="+mn-ea"/>
                <a:sym typeface="+mn-lt"/>
              </a:rPr>
              <a:t>$</a:t>
            </a:r>
            <a:r>
              <a:rPr lang="en-GB" sz="100" b="1">
                <a:solidFill>
                  <a:schemeClr val="bg2"/>
                </a:solidFill>
                <a:cs typeface="+mn-ea"/>
                <a:sym typeface="+mn-lt"/>
              </a:rPr>
              <a:t> </a:t>
            </a:r>
            <a:r>
              <a:rPr lang="en-GB" sz="4800" b="1">
                <a:solidFill>
                  <a:schemeClr val="bg2"/>
                </a:solidFill>
                <a:cs typeface="+mn-ea"/>
                <a:sym typeface="+mn-lt"/>
              </a:rPr>
              <a:t>99</a:t>
            </a:r>
            <a:endParaRPr lang="en-GB" sz="72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758919" y="5294864"/>
            <a:ext cx="163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62711" y="4071873"/>
            <a:ext cx="20751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9" name="íśḻîďê"/>
          <p:cNvSpPr/>
          <p:nvPr/>
        </p:nvSpPr>
        <p:spPr>
          <a:xfrm>
            <a:off x="5184130" y="5223732"/>
            <a:ext cx="1630846" cy="471242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>
                <a:cs typeface="+mn-ea"/>
                <a:sym typeface="+mn-lt"/>
              </a:rPr>
              <a:t> </a:t>
            </a:r>
            <a:endParaRPr lang="en-GB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171427" y="5259298"/>
            <a:ext cx="163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075219" y="4036307"/>
            <a:ext cx="20751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6" name="íśḻîďê"/>
          <p:cNvSpPr/>
          <p:nvPr/>
        </p:nvSpPr>
        <p:spPr>
          <a:xfrm>
            <a:off x="8648606" y="5247111"/>
            <a:ext cx="1630846" cy="471242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>
                <a:cs typeface="+mn-ea"/>
                <a:sym typeface="+mn-lt"/>
              </a:rPr>
              <a:t> </a:t>
            </a:r>
            <a:endParaRPr lang="en-GB" dirty="0"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635903" y="5282677"/>
            <a:ext cx="163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539695" y="4059686"/>
            <a:ext cx="20751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2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3" name="矩形: 圆角 32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78593" y="2024069"/>
            <a:ext cx="1475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dist">
              <a:defRPr sz="7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  <p:sp>
        <p:nvSpPr>
          <p:cNvPr id="5" name="iconfont-11910-5686862"/>
          <p:cNvSpPr>
            <a:spLocks noChangeAspect="1"/>
          </p:cNvSpPr>
          <p:nvPr/>
        </p:nvSpPr>
        <p:spPr bwMode="auto">
          <a:xfrm rot="16200000">
            <a:off x="2963739" y="2911311"/>
            <a:ext cx="320765" cy="366309"/>
          </a:xfrm>
          <a:custGeom>
            <a:avLst/>
            <a:gdLst>
              <a:gd name="T0" fmla="*/ 4621 w 9242"/>
              <a:gd name="T1" fmla="*/ 10555 h 10555"/>
              <a:gd name="T2" fmla="*/ 4034 w 9242"/>
              <a:gd name="T3" fmla="*/ 10285 h 10555"/>
              <a:gd name="T4" fmla="*/ 244 w 9242"/>
              <a:gd name="T5" fmla="*/ 5872 h 10555"/>
              <a:gd name="T6" fmla="*/ 127 w 9242"/>
              <a:gd name="T7" fmla="*/ 5043 h 10555"/>
              <a:gd name="T8" fmla="*/ 831 w 9242"/>
              <a:gd name="T9" fmla="*/ 4592 h 10555"/>
              <a:gd name="T10" fmla="*/ 2221 w 9242"/>
              <a:gd name="T11" fmla="*/ 4592 h 10555"/>
              <a:gd name="T12" fmla="*/ 2221 w 9242"/>
              <a:gd name="T13" fmla="*/ 1200 h 10555"/>
              <a:gd name="T14" fmla="*/ 3421 w 9242"/>
              <a:gd name="T15" fmla="*/ 0 h 10555"/>
              <a:gd name="T16" fmla="*/ 5821 w 9242"/>
              <a:gd name="T17" fmla="*/ 0 h 10555"/>
              <a:gd name="T18" fmla="*/ 7021 w 9242"/>
              <a:gd name="T19" fmla="*/ 1200 h 10555"/>
              <a:gd name="T20" fmla="*/ 7021 w 9242"/>
              <a:gd name="T21" fmla="*/ 4591 h 10555"/>
              <a:gd name="T22" fmla="*/ 8411 w 9242"/>
              <a:gd name="T23" fmla="*/ 4591 h 10555"/>
              <a:gd name="T24" fmla="*/ 9115 w 9242"/>
              <a:gd name="T25" fmla="*/ 5042 h 10555"/>
              <a:gd name="T26" fmla="*/ 8999 w 9242"/>
              <a:gd name="T27" fmla="*/ 5871 h 10555"/>
              <a:gd name="T28" fmla="*/ 5209 w 9242"/>
              <a:gd name="T29" fmla="*/ 10285 h 10555"/>
              <a:gd name="T30" fmla="*/ 4621 w 9242"/>
              <a:gd name="T31" fmla="*/ 10555 h 10555"/>
              <a:gd name="T32" fmla="*/ 886 w 9242"/>
              <a:gd name="T33" fmla="*/ 5392 h 10555"/>
              <a:gd name="T34" fmla="*/ 4621 w 9242"/>
              <a:gd name="T35" fmla="*/ 9742 h 10555"/>
              <a:gd name="T36" fmla="*/ 8356 w 9242"/>
              <a:gd name="T37" fmla="*/ 5392 h 10555"/>
              <a:gd name="T38" fmla="*/ 6221 w 9242"/>
              <a:gd name="T39" fmla="*/ 5392 h 10555"/>
              <a:gd name="T40" fmla="*/ 6221 w 9242"/>
              <a:gd name="T41" fmla="*/ 1200 h 10555"/>
              <a:gd name="T42" fmla="*/ 5821 w 9242"/>
              <a:gd name="T43" fmla="*/ 800 h 10555"/>
              <a:gd name="T44" fmla="*/ 3421 w 9242"/>
              <a:gd name="T45" fmla="*/ 800 h 10555"/>
              <a:gd name="T46" fmla="*/ 3021 w 9242"/>
              <a:gd name="T47" fmla="*/ 1200 h 10555"/>
              <a:gd name="T48" fmla="*/ 3021 w 9242"/>
              <a:gd name="T49" fmla="*/ 5391 h 10555"/>
              <a:gd name="T50" fmla="*/ 886 w 9242"/>
              <a:gd name="T51" fmla="*/ 5391 h 10555"/>
              <a:gd name="T52" fmla="*/ 886 w 9242"/>
              <a:gd name="T53" fmla="*/ 5392 h 10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42" h="10555">
                <a:moveTo>
                  <a:pt x="4621" y="10555"/>
                </a:moveTo>
                <a:cubicBezTo>
                  <a:pt x="4395" y="10555"/>
                  <a:pt x="4181" y="10456"/>
                  <a:pt x="4034" y="10285"/>
                </a:cubicBezTo>
                <a:lnTo>
                  <a:pt x="244" y="5872"/>
                </a:lnTo>
                <a:cubicBezTo>
                  <a:pt x="44" y="5640"/>
                  <a:pt x="0" y="5322"/>
                  <a:pt x="127" y="5043"/>
                </a:cubicBezTo>
                <a:cubicBezTo>
                  <a:pt x="255" y="4765"/>
                  <a:pt x="525" y="4592"/>
                  <a:pt x="831" y="4592"/>
                </a:cubicBezTo>
                <a:lnTo>
                  <a:pt x="2221" y="4592"/>
                </a:lnTo>
                <a:lnTo>
                  <a:pt x="2221" y="1200"/>
                </a:lnTo>
                <a:cubicBezTo>
                  <a:pt x="2221" y="539"/>
                  <a:pt x="2760" y="0"/>
                  <a:pt x="3421" y="0"/>
                </a:cubicBezTo>
                <a:lnTo>
                  <a:pt x="5821" y="0"/>
                </a:lnTo>
                <a:cubicBezTo>
                  <a:pt x="6482" y="0"/>
                  <a:pt x="7021" y="539"/>
                  <a:pt x="7021" y="1200"/>
                </a:cubicBezTo>
                <a:lnTo>
                  <a:pt x="7021" y="4591"/>
                </a:lnTo>
                <a:lnTo>
                  <a:pt x="8411" y="4591"/>
                </a:lnTo>
                <a:cubicBezTo>
                  <a:pt x="8717" y="4591"/>
                  <a:pt x="8987" y="4764"/>
                  <a:pt x="9115" y="5042"/>
                </a:cubicBezTo>
                <a:cubicBezTo>
                  <a:pt x="9242" y="5321"/>
                  <a:pt x="9199" y="5639"/>
                  <a:pt x="8999" y="5871"/>
                </a:cubicBezTo>
                <a:lnTo>
                  <a:pt x="5209" y="10285"/>
                </a:lnTo>
                <a:cubicBezTo>
                  <a:pt x="5061" y="10457"/>
                  <a:pt x="4847" y="10555"/>
                  <a:pt x="4621" y="10555"/>
                </a:cubicBezTo>
                <a:close/>
                <a:moveTo>
                  <a:pt x="886" y="5392"/>
                </a:moveTo>
                <a:lnTo>
                  <a:pt x="4621" y="9742"/>
                </a:lnTo>
                <a:lnTo>
                  <a:pt x="8356" y="5392"/>
                </a:lnTo>
                <a:lnTo>
                  <a:pt x="6221" y="5392"/>
                </a:lnTo>
                <a:lnTo>
                  <a:pt x="6221" y="1200"/>
                </a:lnTo>
                <a:cubicBezTo>
                  <a:pt x="6221" y="980"/>
                  <a:pt x="6041" y="800"/>
                  <a:pt x="5821" y="800"/>
                </a:cubicBezTo>
                <a:lnTo>
                  <a:pt x="3421" y="800"/>
                </a:lnTo>
                <a:cubicBezTo>
                  <a:pt x="3201" y="800"/>
                  <a:pt x="3021" y="980"/>
                  <a:pt x="3021" y="1200"/>
                </a:cubicBezTo>
                <a:lnTo>
                  <a:pt x="3021" y="5391"/>
                </a:lnTo>
                <a:lnTo>
                  <a:pt x="886" y="5391"/>
                </a:lnTo>
                <a:lnTo>
                  <a:pt x="886" y="539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Synergistically utilize technically sound portals with frictionless chains. Dramatically customize…"/>
          <p:cNvSpPr txBox="1"/>
          <p:nvPr/>
        </p:nvSpPr>
        <p:spPr>
          <a:xfrm>
            <a:off x="6096000" y="4394384"/>
            <a:ext cx="3884953" cy="66531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412750" hangingPunct="0">
              <a:lnSpc>
                <a:spcPct val="150000"/>
              </a:lnSpc>
              <a:defRPr sz="1000" b="0" kern="0">
                <a:solidFill>
                  <a:schemeClr val="bg1">
                    <a:lumMod val="65000"/>
                  </a:schemeClr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chains. Dramatically customize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empowered networks rather than goal-opportunities. </a:t>
            </a:r>
            <a:endParaRPr dirty="0">
              <a:sym typeface="+mn-lt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4572000" y="2417704"/>
            <a:ext cx="6840047" cy="1674287"/>
          </a:xfrm>
          <a:prstGeom prst="roundRect">
            <a:avLst>
              <a:gd name="adj" fmla="val 50000"/>
            </a:avLst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926162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121765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317368" y="5296980"/>
            <a:ext cx="103423" cy="103423"/>
          </a:xfrm>
          <a:prstGeom prst="ellipse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22718" y="2700180"/>
            <a:ext cx="54068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2.</a:t>
            </a:r>
            <a:r>
              <a:rPr lang="zh-CN" altLang="en-US" dirty="0">
                <a:sym typeface="+mn-lt"/>
              </a:rPr>
              <a:t>内容构成</a:t>
            </a:r>
            <a:endParaRPr lang="zh-CN" altLang="en-US" dirty="0"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13090" y="1865219"/>
            <a:ext cx="2729565" cy="31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0E47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BUSINESS</a:t>
            </a:r>
            <a:endParaRPr lang="zh-CN" altLang="en-US" sz="1400" b="1" dirty="0">
              <a:solidFill>
                <a:srgbClr val="0E47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>
          <a:xfrm rot="18854253">
            <a:off x="3873370" y="3805841"/>
            <a:ext cx="487590" cy="487590"/>
          </a:xfrm>
          <a:prstGeom prst="round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6" grpId="0" animBg="1"/>
          <p:bldP spid="7" grpId="0" animBg="1"/>
          <p:bldP spid="13" grpId="0"/>
          <p:bldP spid="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6" grpId="0" animBg="1"/>
          <p:bldP spid="7" grpId="0" animBg="1"/>
          <p:bldP spid="13" grpId="0"/>
          <p:bldP spid="1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ï$ļîḋê"/>
          <p:cNvSpPr/>
          <p:nvPr/>
        </p:nvSpPr>
        <p:spPr>
          <a:xfrm>
            <a:off x="675936" y="3183225"/>
            <a:ext cx="10845800" cy="45720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îšḻídè"/>
          <p:cNvSpPr/>
          <p:nvPr/>
        </p:nvSpPr>
        <p:spPr>
          <a:xfrm>
            <a:off x="2425848" y="2867797"/>
            <a:ext cx="1920240" cy="676576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>
                <a:cs typeface="+mn-ea"/>
                <a:sym typeface="+mn-lt"/>
              </a:rPr>
              <a:t> </a:t>
            </a:r>
            <a:endParaRPr lang="en-US" dirty="0">
              <a:cs typeface="+mn-ea"/>
              <a:sym typeface="+mn-lt"/>
            </a:endParaRPr>
          </a:p>
        </p:txBody>
      </p:sp>
      <p:sp>
        <p:nvSpPr>
          <p:cNvPr id="17" name="îşļíḍê"/>
          <p:cNvSpPr/>
          <p:nvPr/>
        </p:nvSpPr>
        <p:spPr>
          <a:xfrm>
            <a:off x="5138568" y="2867797"/>
            <a:ext cx="1920240" cy="676576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8" name="ïṩ1ïdè"/>
          <p:cNvSpPr/>
          <p:nvPr/>
        </p:nvSpPr>
        <p:spPr>
          <a:xfrm>
            <a:off x="7851289" y="2867797"/>
            <a:ext cx="1920240" cy="676576"/>
          </a:xfrm>
          <a:prstGeom prst="rect">
            <a:avLst/>
          </a:prstGeom>
          <a:solidFill>
            <a:srgbClr val="0E477F"/>
          </a:solidFill>
          <a:ln>
            <a:noFill/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8" name="íṥḷiďe"/>
          <p:cNvSpPr/>
          <p:nvPr/>
        </p:nvSpPr>
        <p:spPr>
          <a:xfrm>
            <a:off x="2498457" y="2133217"/>
            <a:ext cx="1775022" cy="47167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7965" algn="l"/>
              </a:tabLst>
              <a:defRPr/>
            </a:pPr>
            <a:r>
              <a:rPr lang="en-US" altLang="zh-CN" sz="1600" b="1">
                <a:solidFill>
                  <a:srgbClr val="0E477F"/>
                </a:solidFill>
                <a:cs typeface="+mn-ea"/>
                <a:sym typeface="+mn-lt"/>
              </a:rPr>
              <a:t>5~</a:t>
            </a:r>
            <a:r>
              <a:rPr lang="en-US" altLang="zh-CN" sz="100" b="1">
                <a:solidFill>
                  <a:srgbClr val="0E477F"/>
                </a:solidFill>
                <a:cs typeface="+mn-ea"/>
                <a:sym typeface="+mn-lt"/>
              </a:rPr>
              <a:t> </a:t>
            </a:r>
            <a:r>
              <a:rPr lang="en-US" altLang="zh-CN" sz="1600" b="1">
                <a:solidFill>
                  <a:srgbClr val="0E477F"/>
                </a:solidFill>
                <a:cs typeface="+mn-ea"/>
                <a:sym typeface="+mn-lt"/>
              </a:rPr>
              <a:t>10</a:t>
            </a:r>
            <a:r>
              <a:rPr lang="en-US" altLang="zh-CN" sz="1600" b="1" dirty="0">
                <a:solidFill>
                  <a:srgbClr val="0E477F"/>
                </a:solidFill>
                <a:cs typeface="+mn-ea"/>
                <a:sym typeface="+mn-lt"/>
              </a:rPr>
              <a:t>%</a:t>
            </a:r>
            <a:endParaRPr lang="en-US" altLang="zh-CN" sz="16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498457" y="2604891"/>
            <a:ext cx="177502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îşļîḋe"/>
          <p:cNvSpPr/>
          <p:nvPr/>
        </p:nvSpPr>
        <p:spPr>
          <a:xfrm>
            <a:off x="5211177" y="2133217"/>
            <a:ext cx="1775022" cy="47167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7965" algn="l"/>
              </a:tabLst>
              <a:defRPr/>
            </a:pPr>
            <a:r>
              <a:rPr lang="en-US" altLang="zh-CN" sz="1600" b="1">
                <a:solidFill>
                  <a:srgbClr val="0E477F"/>
                </a:solidFill>
                <a:cs typeface="+mn-ea"/>
                <a:sym typeface="+mn-lt"/>
              </a:rPr>
              <a:t>11</a:t>
            </a:r>
            <a:r>
              <a:rPr lang="en-US" altLang="zh-CN" sz="100" b="1">
                <a:solidFill>
                  <a:srgbClr val="0E477F"/>
                </a:solidFill>
                <a:cs typeface="+mn-ea"/>
                <a:sym typeface="+mn-lt"/>
              </a:rPr>
              <a:t> </a:t>
            </a:r>
            <a:r>
              <a:rPr lang="en-US" altLang="zh-CN" sz="1600" b="1">
                <a:solidFill>
                  <a:srgbClr val="0E477F"/>
                </a:solidFill>
                <a:cs typeface="+mn-ea"/>
                <a:sym typeface="+mn-lt"/>
              </a:rPr>
              <a:t>~</a:t>
            </a:r>
            <a:r>
              <a:rPr lang="en-US" altLang="zh-CN" sz="1600" b="1" dirty="0">
                <a:solidFill>
                  <a:srgbClr val="0E477F"/>
                </a:solidFill>
                <a:cs typeface="+mn-ea"/>
                <a:sym typeface="+mn-lt"/>
              </a:rPr>
              <a:t>60%</a:t>
            </a:r>
            <a:endParaRPr lang="en-US" altLang="zh-CN" sz="16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211177" y="2604891"/>
            <a:ext cx="177502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îṣ1ide"/>
          <p:cNvSpPr/>
          <p:nvPr/>
        </p:nvSpPr>
        <p:spPr>
          <a:xfrm>
            <a:off x="7923897" y="2133217"/>
            <a:ext cx="1775022" cy="47167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7965" algn="l"/>
              </a:tabLst>
              <a:defRPr/>
            </a:pPr>
            <a:r>
              <a:rPr lang="en-US" altLang="zh-CN" sz="1600" b="1">
                <a:solidFill>
                  <a:srgbClr val="0E477F"/>
                </a:solidFill>
                <a:cs typeface="+mn-ea"/>
                <a:sym typeface="+mn-lt"/>
              </a:rPr>
              <a:t>61~</a:t>
            </a:r>
            <a:r>
              <a:rPr lang="en-US" altLang="zh-CN" sz="100" b="1">
                <a:solidFill>
                  <a:srgbClr val="0E477F"/>
                </a:solidFill>
                <a:cs typeface="+mn-ea"/>
                <a:sym typeface="+mn-lt"/>
              </a:rPr>
              <a:t> </a:t>
            </a:r>
            <a:r>
              <a:rPr lang="en-US" altLang="zh-CN" sz="1600" b="1">
                <a:solidFill>
                  <a:srgbClr val="0E477F"/>
                </a:solidFill>
                <a:cs typeface="+mn-ea"/>
                <a:sym typeface="+mn-lt"/>
              </a:rPr>
              <a:t>100</a:t>
            </a:r>
            <a:r>
              <a:rPr lang="en-US" altLang="zh-CN" sz="1600" b="1" dirty="0">
                <a:solidFill>
                  <a:srgbClr val="0E477F"/>
                </a:solidFill>
                <a:cs typeface="+mn-ea"/>
                <a:sym typeface="+mn-lt"/>
              </a:rPr>
              <a:t>%</a:t>
            </a:r>
            <a:endParaRPr lang="en-US" altLang="zh-CN" sz="16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923897" y="2604891"/>
            <a:ext cx="177502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564503" y="3028890"/>
            <a:ext cx="164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74535" y="3028890"/>
            <a:ext cx="164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96638" y="3006030"/>
            <a:ext cx="164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商业计划书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65083" y="3928071"/>
            <a:ext cx="249162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850187" y="3928071"/>
            <a:ext cx="249162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35293" y="3997241"/>
            <a:ext cx="249162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E477F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</a:t>
            </a:r>
            <a:endParaRPr lang="zh-CN" altLang="en-US" sz="1400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18723" y="333749"/>
            <a:ext cx="230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E477F"/>
                </a:solidFill>
                <a:cs typeface="+mn-ea"/>
                <a:sym typeface="+mn-lt"/>
              </a:rPr>
              <a:t>招商计划书</a:t>
            </a:r>
            <a:endParaRPr lang="zh-CN" altLang="en-US" sz="3200" b="1" dirty="0">
              <a:solidFill>
                <a:srgbClr val="0E477F"/>
              </a:solidFill>
              <a:cs typeface="+mn-ea"/>
              <a:sym typeface="+mn-lt"/>
            </a:endParaRPr>
          </a:p>
        </p:txBody>
      </p:sp>
      <p:sp>
        <p:nvSpPr>
          <p:cNvPr id="33" name="Synergistically utilize technically sound portals with frictionless chains. Dramatically customize…"/>
          <p:cNvSpPr txBox="1"/>
          <p:nvPr/>
        </p:nvSpPr>
        <p:spPr>
          <a:xfrm>
            <a:off x="1281301" y="815450"/>
            <a:ext cx="2029594" cy="20364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0E477F"/>
                </a:solidFill>
                <a:latin typeface="+mn-ea"/>
                <a:ea typeface="Roboto Bold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</a:t>
            </a:r>
            <a:endParaRPr dirty="0">
              <a:sym typeface="+mn-lt"/>
            </a:endParaRPr>
          </a:p>
        </p:txBody>
      </p:sp>
      <p:sp>
        <p:nvSpPr>
          <p:cNvPr id="34" name="矩形: 圆角 33"/>
          <p:cNvSpPr/>
          <p:nvPr/>
        </p:nvSpPr>
        <p:spPr>
          <a:xfrm rot="18854253">
            <a:off x="530180" y="434702"/>
            <a:ext cx="487590" cy="487590"/>
          </a:xfrm>
          <a:prstGeom prst="roundRect">
            <a:avLst/>
          </a:prstGeom>
          <a:solidFill>
            <a:srgbClr val="0E477F"/>
          </a:solidFill>
          <a:ln>
            <a:solidFill>
              <a:srgbClr val="0E477F"/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74321" y="6598723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/>
    </p:bldLst>
  </p:timing>
</p:sld>
</file>

<file path=ppt/tags/tag1.xml><?xml version="1.0" encoding="utf-8"?>
<p:tagLst xmlns:p="http://schemas.openxmlformats.org/presentationml/2006/main">
  <p:tag name="ISLIDE.DIAGRAM" val="#363047;"/>
</p:tagLst>
</file>

<file path=ppt/tags/tag10.xml><?xml version="1.0" encoding="utf-8"?>
<p:tagLst xmlns:p="http://schemas.openxmlformats.org/presentationml/2006/main">
  <p:tag name="ISLIDE.DIAGRAM" val="#362987;"/>
</p:tagLst>
</file>

<file path=ppt/tags/tag11.xml><?xml version="1.0" encoding="utf-8"?>
<p:tagLst xmlns:p="http://schemas.openxmlformats.org/presentationml/2006/main">
  <p:tag name="ISLIDE.DIAGRAM" val="#362988;"/>
</p:tagLst>
</file>

<file path=ppt/tags/tag12.xml><?xml version="1.0" encoding="utf-8"?>
<p:tagLst xmlns:p="http://schemas.openxmlformats.org/presentationml/2006/main">
  <p:tag name="ISLIDE.DIAGRAM" val="#363041;"/>
</p:tagLst>
</file>

<file path=ppt/tags/tag13.xml><?xml version="1.0" encoding="utf-8"?>
<p:tagLst xmlns:p="http://schemas.openxmlformats.org/presentationml/2006/main">
  <p:tag name="ISLIDE.DIAGRAM" val="#363010;"/>
</p:tagLst>
</file>

<file path=ppt/tags/tag14.xml><?xml version="1.0" encoding="utf-8"?>
<p:tagLst xmlns:p="http://schemas.openxmlformats.org/presentationml/2006/main">
  <p:tag name="ISLIDE.DIAGRAM" val="#363018;"/>
</p:tagLst>
</file>

<file path=ppt/tags/tag15.xml><?xml version="1.0" encoding="utf-8"?>
<p:tagLst xmlns:p="http://schemas.openxmlformats.org/presentationml/2006/main">
  <p:tag name="ISLIDE.DIAGRAM" val="#331399;"/>
</p:tagLst>
</file>

<file path=ppt/tags/tag16.xml><?xml version="1.0" encoding="utf-8"?>
<p:tagLst xmlns:p="http://schemas.openxmlformats.org/presentationml/2006/main">
  <p:tag name="ISLIDE.DIAGRAM" val="#362971;"/>
</p:tagLst>
</file>

<file path=ppt/tags/tag17.xml><?xml version="1.0" encoding="utf-8"?>
<p:tagLst xmlns:p="http://schemas.openxmlformats.org/presentationml/2006/main">
  <p:tag name="ISLIDE.DIAGRAM" val="#362951;"/>
</p:tagLst>
</file>

<file path=ppt/tags/tag18.xml><?xml version="1.0" encoding="utf-8"?>
<p:tagLst xmlns:p="http://schemas.openxmlformats.org/presentationml/2006/main">
  <p:tag name="ISLIDE.DIAGRAM" val="#362952;"/>
</p:tagLst>
</file>

<file path=ppt/tags/tag19.xml><?xml version="1.0" encoding="utf-8"?>
<p:tagLst xmlns:p="http://schemas.openxmlformats.org/presentationml/2006/main">
  <p:tag name="ISPRING_PRESENTATION_TITLE" val="PowerPoint 演示文稿"/>
  <p:tag name="commondata" val="eyJoZGlkIjoiMDljZjBlNDg5MjVmNzcyYjVhOTJmMTVkOGM0Y2Q4ZjcifQ=="/>
</p:tagLst>
</file>

<file path=ppt/tags/tag2.xml><?xml version="1.0" encoding="utf-8"?>
<p:tagLst xmlns:p="http://schemas.openxmlformats.org/presentationml/2006/main">
  <p:tag name="ISLIDE.DIAGRAM" val="#361121;"/>
</p:tagLst>
</file>

<file path=ppt/tags/tag3.xml><?xml version="1.0" encoding="utf-8"?>
<p:tagLst xmlns:p="http://schemas.openxmlformats.org/presentationml/2006/main">
  <p:tag name="ISLIDE.DIAGRAM" val="#307364;"/>
</p:tagLst>
</file>

<file path=ppt/tags/tag4.xml><?xml version="1.0" encoding="utf-8"?>
<p:tagLst xmlns:p="http://schemas.openxmlformats.org/presentationml/2006/main">
  <p:tag name="ISLIDE.DIAGRAM" val="#362964;"/>
</p:tagLst>
</file>

<file path=ppt/tags/tag5.xml><?xml version="1.0" encoding="utf-8"?>
<p:tagLst xmlns:p="http://schemas.openxmlformats.org/presentationml/2006/main">
  <p:tag name="ISLIDE.DIAGRAM" val="#362968;"/>
</p:tagLst>
</file>

<file path=ppt/tags/tag6.xml><?xml version="1.0" encoding="utf-8"?>
<p:tagLst xmlns:p="http://schemas.openxmlformats.org/presentationml/2006/main">
  <p:tag name="ISLIDE.DIAGRAM" val="#362972;"/>
</p:tagLst>
</file>

<file path=ppt/tags/tag7.xml><?xml version="1.0" encoding="utf-8"?>
<p:tagLst xmlns:p="http://schemas.openxmlformats.org/presentationml/2006/main">
  <p:tag name="ISLIDE.DIAGRAM" val="#362950;"/>
</p:tagLst>
</file>

<file path=ppt/tags/tag8.xml><?xml version="1.0" encoding="utf-8"?>
<p:tagLst xmlns:p="http://schemas.openxmlformats.org/presentationml/2006/main">
  <p:tag name="ISLIDE.DIAGRAM" val="#362954;"/>
</p:tagLst>
</file>

<file path=ppt/tags/tag9.xml><?xml version="1.0" encoding="utf-8"?>
<p:tagLst xmlns:p="http://schemas.openxmlformats.org/presentationml/2006/main">
  <p:tag name="ISLIDE.DIAGRAM" val="#246779;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tykgujp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4842</Words>
  <Application>WPS 演示</Application>
  <PresentationFormat>自定义</PresentationFormat>
  <Paragraphs>394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Roboto Bold</vt:lpstr>
      <vt:lpstr>Roboto</vt:lpstr>
      <vt:lpstr>微软雅黑</vt:lpstr>
      <vt:lpstr>Arial Unicode MS</vt:lpstr>
      <vt:lpstr>等线</vt:lpstr>
      <vt:lpstr>汉仪中圆简</vt:lpstr>
      <vt:lpstr>Arial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十二</cp:lastModifiedBy>
  <cp:revision>184</cp:revision>
  <dcterms:created xsi:type="dcterms:W3CDTF">2019-03-29T12:25:00Z</dcterms:created>
  <dcterms:modified xsi:type="dcterms:W3CDTF">2024-01-20T06:48:25Z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D715D81E35144855BE46204993629F08_12</vt:lpwstr>
  </property>
  <property fmtid="{D5CDD505-2E9C-101B-9397-08002B2CF9AE}" pid="3" name="KSOProductBuildVer">
    <vt:lpwstr>2052-12.1.0.16250</vt:lpwstr>
  </property>
</Properties>
</file>