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media/image11.svg" ContentType="image/svg+xml"/>
  <Override PartName="/ppt/media/image2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9" r:id="rId3"/>
  </p:sldMasterIdLst>
  <p:notesMasterIdLst>
    <p:notesMasterId r:id="rId5"/>
  </p:notesMasterIdLst>
  <p:sldIdLst>
    <p:sldId id="283" r:id="rId4"/>
    <p:sldId id="256" r:id="rId6"/>
    <p:sldId id="258" r:id="rId7"/>
    <p:sldId id="398" r:id="rId8"/>
    <p:sldId id="424" r:id="rId9"/>
    <p:sldId id="425" r:id="rId10"/>
    <p:sldId id="402" r:id="rId11"/>
    <p:sldId id="452" r:id="rId12"/>
    <p:sldId id="449" r:id="rId13"/>
    <p:sldId id="405" r:id="rId14"/>
    <p:sldId id="394" r:id="rId15"/>
    <p:sldId id="453" r:id="rId16"/>
    <p:sldId id="422" r:id="rId17"/>
    <p:sldId id="406" r:id="rId18"/>
    <p:sldId id="427" r:id="rId19"/>
    <p:sldId id="392" r:id="rId20"/>
    <p:sldId id="428" r:id="rId21"/>
    <p:sldId id="454" r:id="rId22"/>
    <p:sldId id="393" r:id="rId23"/>
    <p:sldId id="419" r:id="rId24"/>
    <p:sldId id="451" r:id="rId25"/>
    <p:sldId id="423" r:id="rId26"/>
    <p:sldId id="430" r:id="rId27"/>
    <p:sldId id="448" r:id="rId28"/>
    <p:sldId id="455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E2D"/>
    <a:srgbClr val="DA3977"/>
    <a:srgbClr val="384B9A"/>
    <a:srgbClr val="C14781"/>
    <a:srgbClr val="557CB3"/>
    <a:srgbClr val="FF1F4A"/>
    <a:srgbClr val="FFAE91"/>
    <a:srgbClr val="A20000"/>
    <a:srgbClr val="A40000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6201" autoAdjust="0"/>
  </p:normalViewPr>
  <p:slideViewPr>
    <p:cSldViewPr snapToGrid="0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65016"/>
          <c:y val="0.0774165"/>
          <c:w val="0.978498"/>
          <c:h val="0.7971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84B9A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Sheet1!$A$2:$A$7</c:f>
              <c:strCache>
                <c:ptCount val="6"/>
                <c:pt idx="0">
                  <c:v>HD</c:v>
                </c:pt>
                <c:pt idx="1">
                  <c:v>ML</c:v>
                </c:pt>
                <c:pt idx="2">
                  <c:v>NH</c:v>
                </c:pt>
                <c:pt idx="3">
                  <c:v>PO</c:v>
                </c:pt>
                <c:pt idx="4">
                  <c:v>GD</c:v>
                </c:pt>
                <c:pt idx="5">
                  <c:v>TY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60</c:v>
                </c:pt>
                <c:pt idx="2">
                  <c:v>25</c:v>
                </c:pt>
                <c:pt idx="3">
                  <c:v>30</c:v>
                </c:pt>
                <c:pt idx="4">
                  <c:v>60</c:v>
                </c:pt>
                <c:pt idx="5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49297664"/>
        <c:axId val="51126272"/>
      </c:barChart>
      <c:catAx>
        <c:axId val="49297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 cmpd="sng" algn="ctr">
            <a:solidFill>
              <a:srgbClr val="888888"/>
            </a:solidFill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1126272"/>
        <c:crosses val="autoZero"/>
        <c:auto val="1"/>
        <c:lblAlgn val="ctr"/>
        <c:lblOffset val="100"/>
        <c:noMultiLvlLbl val="1"/>
      </c:catAx>
      <c:valAx>
        <c:axId val="51126272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9297664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svg"/><Relationship Id="rId4" Type="http://schemas.openxmlformats.org/officeDocument/2006/relationships/image" Target="../media/image5.png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3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 userDrawn="1"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6"/>
          <p:cNvSpPr/>
          <p:nvPr userDrawn="1"/>
        </p:nvSpPr>
        <p:spPr bwMode="auto">
          <a:xfrm>
            <a:off x="6072982" y="1277145"/>
            <a:ext cx="4264025" cy="4256088"/>
          </a:xfrm>
          <a:custGeom>
            <a:avLst/>
            <a:gdLst>
              <a:gd name="T0" fmla="*/ 1096 w 2251"/>
              <a:gd name="T1" fmla="*/ 2235 h 2251"/>
              <a:gd name="T2" fmla="*/ 16 w 2251"/>
              <a:gd name="T3" fmla="*/ 1155 h 2251"/>
              <a:gd name="T4" fmla="*/ 16 w 2251"/>
              <a:gd name="T5" fmla="*/ 1096 h 2251"/>
              <a:gd name="T6" fmla="*/ 1096 w 2251"/>
              <a:gd name="T7" fmla="*/ 16 h 2251"/>
              <a:gd name="T8" fmla="*/ 1155 w 2251"/>
              <a:gd name="T9" fmla="*/ 16 h 2251"/>
              <a:gd name="T10" fmla="*/ 2235 w 2251"/>
              <a:gd name="T11" fmla="*/ 1096 h 2251"/>
              <a:gd name="T12" fmla="*/ 2235 w 2251"/>
              <a:gd name="T13" fmla="*/ 1155 h 2251"/>
              <a:gd name="T14" fmla="*/ 1155 w 2251"/>
              <a:gd name="T15" fmla="*/ 2235 h 2251"/>
              <a:gd name="T16" fmla="*/ 1096 w 2251"/>
              <a:gd name="T17" fmla="*/ 2235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51" h="2251">
                <a:moveTo>
                  <a:pt x="1096" y="2235"/>
                </a:moveTo>
                <a:cubicBezTo>
                  <a:pt x="16" y="1155"/>
                  <a:pt x="16" y="1155"/>
                  <a:pt x="16" y="1155"/>
                </a:cubicBezTo>
                <a:cubicBezTo>
                  <a:pt x="0" y="1139"/>
                  <a:pt x="0" y="1112"/>
                  <a:pt x="16" y="1096"/>
                </a:cubicBezTo>
                <a:cubicBezTo>
                  <a:pt x="1096" y="16"/>
                  <a:pt x="1096" y="16"/>
                  <a:pt x="1096" y="16"/>
                </a:cubicBezTo>
                <a:cubicBezTo>
                  <a:pt x="1112" y="0"/>
                  <a:pt x="1139" y="0"/>
                  <a:pt x="1155" y="16"/>
                </a:cubicBezTo>
                <a:cubicBezTo>
                  <a:pt x="2235" y="1096"/>
                  <a:pt x="2235" y="1096"/>
                  <a:pt x="2235" y="1096"/>
                </a:cubicBezTo>
                <a:cubicBezTo>
                  <a:pt x="2251" y="1112"/>
                  <a:pt x="2251" y="1139"/>
                  <a:pt x="2235" y="1155"/>
                </a:cubicBezTo>
                <a:cubicBezTo>
                  <a:pt x="1155" y="2235"/>
                  <a:pt x="1155" y="2235"/>
                  <a:pt x="1155" y="2235"/>
                </a:cubicBezTo>
                <a:cubicBezTo>
                  <a:pt x="1139" y="2251"/>
                  <a:pt x="1112" y="2251"/>
                  <a:pt x="1096" y="2235"/>
                </a:cubicBezTo>
                <a:close/>
              </a:path>
            </a:pathLst>
          </a:custGeom>
          <a:gradFill flip="none" rotWithShape="1">
            <a:gsLst>
              <a:gs pos="0">
                <a:srgbClr val="DA3977"/>
              </a:gs>
              <a:gs pos="100000">
                <a:srgbClr val="384B9A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8" name="图形 47"/>
          <p:cNvPicPr>
            <a:picLocks noChangeAspect="1"/>
          </p:cNvPicPr>
          <p:nvPr userDrawn="1"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4659642"/>
            <a:ext cx="690562" cy="1381125"/>
          </a:xfrm>
          <a:custGeom>
            <a:avLst/>
            <a:gdLst>
              <a:gd name="connsiteX0" fmla="*/ 0 w 690562"/>
              <a:gd name="connsiteY0" fmla="*/ 0 h 1381125"/>
              <a:gd name="connsiteX1" fmla="*/ 690562 w 690562"/>
              <a:gd name="connsiteY1" fmla="*/ 0 h 1381125"/>
              <a:gd name="connsiteX2" fmla="*/ 690562 w 690562"/>
              <a:gd name="connsiteY2" fmla="*/ 1381125 h 1381125"/>
              <a:gd name="connsiteX3" fmla="*/ 0 w 690562"/>
              <a:gd name="connsiteY3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562" h="1381125">
                <a:moveTo>
                  <a:pt x="0" y="0"/>
                </a:moveTo>
                <a:lnTo>
                  <a:pt x="690562" y="0"/>
                </a:lnTo>
                <a:lnTo>
                  <a:pt x="690562" y="1381125"/>
                </a:lnTo>
                <a:lnTo>
                  <a:pt x="0" y="1381125"/>
                </a:lnTo>
                <a:close/>
              </a:path>
            </a:pathLst>
          </a:custGeom>
        </p:spPr>
      </p:pic>
      <p:sp>
        <p:nvSpPr>
          <p:cNvPr id="7" name="Oval 5"/>
          <p:cNvSpPr>
            <a:spLocks noChangeArrowheads="1"/>
          </p:cNvSpPr>
          <p:nvPr userDrawn="1"/>
        </p:nvSpPr>
        <p:spPr bwMode="auto">
          <a:xfrm>
            <a:off x="5087144" y="785813"/>
            <a:ext cx="985838" cy="982663"/>
          </a:xfrm>
          <a:prstGeom prst="ellipse">
            <a:avLst/>
          </a:prstGeom>
          <a:noFill/>
          <a:ln w="131763" cap="flat">
            <a:solidFill>
              <a:srgbClr val="384B9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6"/>
          <p:cNvSpPr>
            <a:spLocks noChangeArrowheads="1"/>
          </p:cNvSpPr>
          <p:nvPr userDrawn="1"/>
        </p:nvSpPr>
        <p:spPr bwMode="auto">
          <a:xfrm>
            <a:off x="10190163" y="4892676"/>
            <a:ext cx="985838" cy="984250"/>
          </a:xfrm>
          <a:prstGeom prst="ellipse">
            <a:avLst/>
          </a:prstGeom>
          <a:noFill/>
          <a:ln w="131763" cap="flat">
            <a:solidFill>
              <a:srgbClr val="DA397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7"/>
          <p:cNvSpPr>
            <a:spLocks noChangeArrowheads="1"/>
          </p:cNvSpPr>
          <p:nvPr userDrawn="1"/>
        </p:nvSpPr>
        <p:spPr bwMode="auto">
          <a:xfrm>
            <a:off x="10666412" y="4244467"/>
            <a:ext cx="984250" cy="984250"/>
          </a:xfrm>
          <a:prstGeom prst="ellipse">
            <a:avLst/>
          </a:prstGeom>
          <a:noFill/>
          <a:ln w="131763" cap="flat">
            <a:solidFill>
              <a:srgbClr val="384B9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669166" y="6610483"/>
            <a:ext cx="4700588" cy="247517"/>
          </a:xfrm>
          <a:prstGeom prst="rect">
            <a:avLst/>
          </a:prstGeom>
          <a:solidFill>
            <a:srgbClr val="DA39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1" hasCustomPrompt="1"/>
          </p:nvPr>
        </p:nvSpPr>
        <p:spPr>
          <a:xfrm>
            <a:off x="7315200" y="2210561"/>
            <a:ext cx="2438400" cy="2436877"/>
          </a:xfrm>
          <a:custGeom>
            <a:avLst/>
            <a:gdLst>
              <a:gd name="connsiteX0" fmla="*/ 0 w 4876800"/>
              <a:gd name="connsiteY0" fmla="*/ 0 h 4873754"/>
              <a:gd name="connsiteX1" fmla="*/ 4876800 w 4876800"/>
              <a:gd name="connsiteY1" fmla="*/ 0 h 4873754"/>
              <a:gd name="connsiteX2" fmla="*/ 4876800 w 4876800"/>
              <a:gd name="connsiteY2" fmla="*/ 4873754 h 4873754"/>
              <a:gd name="connsiteX3" fmla="*/ 0 w 4876800"/>
              <a:gd name="connsiteY3" fmla="*/ 4873754 h 487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4">
                <a:moveTo>
                  <a:pt x="0" y="0"/>
                </a:moveTo>
                <a:lnTo>
                  <a:pt x="4876800" y="0"/>
                </a:lnTo>
                <a:lnTo>
                  <a:pt x="4876800" y="4873754"/>
                </a:lnTo>
                <a:lnTo>
                  <a:pt x="0" y="4873754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35" hasCustomPrompt="1"/>
          </p:nvPr>
        </p:nvSpPr>
        <p:spPr>
          <a:xfrm>
            <a:off x="4876800" y="2210561"/>
            <a:ext cx="2438400" cy="2436877"/>
          </a:xfrm>
          <a:custGeom>
            <a:avLst/>
            <a:gdLst>
              <a:gd name="connsiteX0" fmla="*/ 0 w 4876800"/>
              <a:gd name="connsiteY0" fmla="*/ 0 h 4873754"/>
              <a:gd name="connsiteX1" fmla="*/ 4876800 w 4876800"/>
              <a:gd name="connsiteY1" fmla="*/ 0 h 4873754"/>
              <a:gd name="connsiteX2" fmla="*/ 4876800 w 4876800"/>
              <a:gd name="connsiteY2" fmla="*/ 4873754 h 4873754"/>
              <a:gd name="connsiteX3" fmla="*/ 0 w 4876800"/>
              <a:gd name="connsiteY3" fmla="*/ 4873754 h 487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4">
                <a:moveTo>
                  <a:pt x="0" y="0"/>
                </a:moveTo>
                <a:lnTo>
                  <a:pt x="4876800" y="0"/>
                </a:lnTo>
                <a:lnTo>
                  <a:pt x="4876800" y="4873754"/>
                </a:lnTo>
                <a:lnTo>
                  <a:pt x="0" y="48737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36" hasCustomPrompt="1"/>
          </p:nvPr>
        </p:nvSpPr>
        <p:spPr>
          <a:xfrm>
            <a:off x="9753599" y="2210561"/>
            <a:ext cx="2438401" cy="2436877"/>
          </a:xfrm>
          <a:custGeom>
            <a:avLst/>
            <a:gdLst>
              <a:gd name="connsiteX0" fmla="*/ 0 w 4876802"/>
              <a:gd name="connsiteY0" fmla="*/ 0 h 4873754"/>
              <a:gd name="connsiteX1" fmla="*/ 4876802 w 4876802"/>
              <a:gd name="connsiteY1" fmla="*/ 0 h 4873754"/>
              <a:gd name="connsiteX2" fmla="*/ 4876802 w 4876802"/>
              <a:gd name="connsiteY2" fmla="*/ 4873754 h 4873754"/>
              <a:gd name="connsiteX3" fmla="*/ 0 w 4876802"/>
              <a:gd name="connsiteY3" fmla="*/ 4873754 h 487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2" h="4873754">
                <a:moveTo>
                  <a:pt x="0" y="0"/>
                </a:moveTo>
                <a:lnTo>
                  <a:pt x="4876802" y="0"/>
                </a:lnTo>
                <a:lnTo>
                  <a:pt x="4876802" y="4873754"/>
                </a:lnTo>
                <a:lnTo>
                  <a:pt x="0" y="48737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57" name="Picture Placeholder 56"/>
          <p:cNvSpPr>
            <a:spLocks noGrp="1"/>
          </p:cNvSpPr>
          <p:nvPr>
            <p:ph type="pic" sz="quarter" idx="11" hasCustomPrompt="1"/>
          </p:nvPr>
        </p:nvSpPr>
        <p:spPr>
          <a:xfrm>
            <a:off x="2140262" y="2606618"/>
            <a:ext cx="1016001" cy="1016001"/>
          </a:xfrm>
          <a:custGeom>
            <a:avLst/>
            <a:gdLst>
              <a:gd name="connsiteX0" fmla="*/ 1016001 w 2032001"/>
              <a:gd name="connsiteY0" fmla="*/ 0 h 2032001"/>
              <a:gd name="connsiteX1" fmla="*/ 2032001 w 2032001"/>
              <a:gd name="connsiteY1" fmla="*/ 1016001 h 2032001"/>
              <a:gd name="connsiteX2" fmla="*/ 1016001 w 2032001"/>
              <a:gd name="connsiteY2" fmla="*/ 2032001 h 2032001"/>
              <a:gd name="connsiteX3" fmla="*/ 0 w 2032001"/>
              <a:gd name="connsiteY3" fmla="*/ 1016001 h 2032001"/>
              <a:gd name="connsiteX4" fmla="*/ 1016001 w 2032001"/>
              <a:gd name="connsiteY4" fmla="*/ 0 h 2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1">
                <a:moveTo>
                  <a:pt x="1016001" y="0"/>
                </a:moveTo>
                <a:cubicBezTo>
                  <a:pt x="1577153" y="0"/>
                  <a:pt x="2032001" y="454848"/>
                  <a:pt x="2032001" y="1016001"/>
                </a:cubicBezTo>
                <a:cubicBezTo>
                  <a:pt x="2032001" y="1577153"/>
                  <a:pt x="1577153" y="2032001"/>
                  <a:pt x="1016001" y="2032001"/>
                </a:cubicBezTo>
                <a:cubicBezTo>
                  <a:pt x="454849" y="2032001"/>
                  <a:pt x="0" y="1577153"/>
                  <a:pt x="0" y="1016001"/>
                </a:cubicBezTo>
                <a:cubicBezTo>
                  <a:pt x="0" y="454848"/>
                  <a:pt x="454849" y="0"/>
                  <a:pt x="1016001" y="0"/>
                </a:cubicBez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58" name="Picture Placeholder 57"/>
          <p:cNvSpPr>
            <a:spLocks noGrp="1"/>
          </p:cNvSpPr>
          <p:nvPr>
            <p:ph type="pic" sz="quarter" idx="68" hasCustomPrompt="1"/>
          </p:nvPr>
        </p:nvSpPr>
        <p:spPr>
          <a:xfrm>
            <a:off x="4438754" y="2606618"/>
            <a:ext cx="1016001" cy="1016001"/>
          </a:xfrm>
          <a:custGeom>
            <a:avLst/>
            <a:gdLst>
              <a:gd name="connsiteX0" fmla="*/ 1016001 w 2032001"/>
              <a:gd name="connsiteY0" fmla="*/ 0 h 2032001"/>
              <a:gd name="connsiteX1" fmla="*/ 2032001 w 2032001"/>
              <a:gd name="connsiteY1" fmla="*/ 1016001 h 2032001"/>
              <a:gd name="connsiteX2" fmla="*/ 1016001 w 2032001"/>
              <a:gd name="connsiteY2" fmla="*/ 2032001 h 2032001"/>
              <a:gd name="connsiteX3" fmla="*/ 0 w 2032001"/>
              <a:gd name="connsiteY3" fmla="*/ 1016001 h 2032001"/>
              <a:gd name="connsiteX4" fmla="*/ 1016001 w 2032001"/>
              <a:gd name="connsiteY4" fmla="*/ 0 h 2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1">
                <a:moveTo>
                  <a:pt x="1016001" y="0"/>
                </a:moveTo>
                <a:cubicBezTo>
                  <a:pt x="1577153" y="0"/>
                  <a:pt x="2032001" y="454848"/>
                  <a:pt x="2032001" y="1016001"/>
                </a:cubicBezTo>
                <a:cubicBezTo>
                  <a:pt x="2032001" y="1577153"/>
                  <a:pt x="1577153" y="2032001"/>
                  <a:pt x="1016001" y="2032001"/>
                </a:cubicBezTo>
                <a:cubicBezTo>
                  <a:pt x="454848" y="2032001"/>
                  <a:pt x="0" y="1577153"/>
                  <a:pt x="0" y="1016001"/>
                </a:cubicBezTo>
                <a:cubicBezTo>
                  <a:pt x="0" y="454848"/>
                  <a:pt x="454848" y="0"/>
                  <a:pt x="1016001" y="0"/>
                </a:cubicBez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59" name="Picture Placeholder 58"/>
          <p:cNvSpPr>
            <a:spLocks noGrp="1"/>
          </p:cNvSpPr>
          <p:nvPr>
            <p:ph type="pic" sz="quarter" idx="69" hasCustomPrompt="1"/>
          </p:nvPr>
        </p:nvSpPr>
        <p:spPr>
          <a:xfrm>
            <a:off x="6737246" y="2606618"/>
            <a:ext cx="1016001" cy="1016001"/>
          </a:xfrm>
          <a:custGeom>
            <a:avLst/>
            <a:gdLst>
              <a:gd name="connsiteX0" fmla="*/ 1016001 w 2032001"/>
              <a:gd name="connsiteY0" fmla="*/ 0 h 2032001"/>
              <a:gd name="connsiteX1" fmla="*/ 2032001 w 2032001"/>
              <a:gd name="connsiteY1" fmla="*/ 1016001 h 2032001"/>
              <a:gd name="connsiteX2" fmla="*/ 1016001 w 2032001"/>
              <a:gd name="connsiteY2" fmla="*/ 2032001 h 2032001"/>
              <a:gd name="connsiteX3" fmla="*/ 0 w 2032001"/>
              <a:gd name="connsiteY3" fmla="*/ 1016001 h 2032001"/>
              <a:gd name="connsiteX4" fmla="*/ 1016001 w 2032001"/>
              <a:gd name="connsiteY4" fmla="*/ 0 h 2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1" h="2032001">
                <a:moveTo>
                  <a:pt x="1016001" y="0"/>
                </a:moveTo>
                <a:cubicBezTo>
                  <a:pt x="1577153" y="0"/>
                  <a:pt x="2032001" y="454848"/>
                  <a:pt x="2032001" y="1016001"/>
                </a:cubicBezTo>
                <a:cubicBezTo>
                  <a:pt x="2032001" y="1577153"/>
                  <a:pt x="1577153" y="2032001"/>
                  <a:pt x="1016001" y="2032001"/>
                </a:cubicBezTo>
                <a:cubicBezTo>
                  <a:pt x="454848" y="2032001"/>
                  <a:pt x="0" y="1577153"/>
                  <a:pt x="0" y="1016001"/>
                </a:cubicBezTo>
                <a:cubicBezTo>
                  <a:pt x="0" y="454848"/>
                  <a:pt x="454848" y="0"/>
                  <a:pt x="1016001" y="0"/>
                </a:cubicBez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60" name="Picture Placeholder 59"/>
          <p:cNvSpPr>
            <a:spLocks noGrp="1"/>
          </p:cNvSpPr>
          <p:nvPr>
            <p:ph type="pic" sz="quarter" idx="70" hasCustomPrompt="1"/>
          </p:nvPr>
        </p:nvSpPr>
        <p:spPr>
          <a:xfrm>
            <a:off x="9035738" y="2606618"/>
            <a:ext cx="1016001" cy="1016001"/>
          </a:xfrm>
          <a:custGeom>
            <a:avLst/>
            <a:gdLst>
              <a:gd name="connsiteX0" fmla="*/ 1016002 w 2032002"/>
              <a:gd name="connsiteY0" fmla="*/ 0 h 2032001"/>
              <a:gd name="connsiteX1" fmla="*/ 2032002 w 2032002"/>
              <a:gd name="connsiteY1" fmla="*/ 1016001 h 2032001"/>
              <a:gd name="connsiteX2" fmla="*/ 1016002 w 2032002"/>
              <a:gd name="connsiteY2" fmla="*/ 2032001 h 2032001"/>
              <a:gd name="connsiteX3" fmla="*/ 0 w 2032002"/>
              <a:gd name="connsiteY3" fmla="*/ 1016001 h 2032001"/>
              <a:gd name="connsiteX4" fmla="*/ 1016002 w 2032002"/>
              <a:gd name="connsiteY4" fmla="*/ 0 h 2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2" h="2032001">
                <a:moveTo>
                  <a:pt x="1016002" y="0"/>
                </a:moveTo>
                <a:cubicBezTo>
                  <a:pt x="1577154" y="0"/>
                  <a:pt x="2032002" y="454848"/>
                  <a:pt x="2032002" y="1016001"/>
                </a:cubicBezTo>
                <a:cubicBezTo>
                  <a:pt x="2032002" y="1577153"/>
                  <a:pt x="1577154" y="2032001"/>
                  <a:pt x="1016002" y="2032001"/>
                </a:cubicBezTo>
                <a:cubicBezTo>
                  <a:pt x="454850" y="2032001"/>
                  <a:pt x="0" y="1577153"/>
                  <a:pt x="0" y="1016001"/>
                </a:cubicBezTo>
                <a:cubicBezTo>
                  <a:pt x="0" y="454848"/>
                  <a:pt x="454850" y="0"/>
                  <a:pt x="1016002" y="0"/>
                </a:cubicBez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4560175" cy="6858001"/>
          </a:xfrm>
          <a:custGeom>
            <a:avLst/>
            <a:gdLst>
              <a:gd name="connsiteX0" fmla="*/ 0 w 9120349"/>
              <a:gd name="connsiteY0" fmla="*/ 0 h 13716001"/>
              <a:gd name="connsiteX1" fmla="*/ 9120349 w 9120349"/>
              <a:gd name="connsiteY1" fmla="*/ 0 h 13716001"/>
              <a:gd name="connsiteX2" fmla="*/ 9120349 w 9120349"/>
              <a:gd name="connsiteY2" fmla="*/ 13716001 h 13716001"/>
              <a:gd name="connsiteX3" fmla="*/ 0 w 9120349"/>
              <a:gd name="connsiteY3" fmla="*/ 13716001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20349" h="13716001">
                <a:moveTo>
                  <a:pt x="0" y="0"/>
                </a:moveTo>
                <a:lnTo>
                  <a:pt x="9120349" y="0"/>
                </a:lnTo>
                <a:lnTo>
                  <a:pt x="9120349" y="13716001"/>
                </a:lnTo>
                <a:lnTo>
                  <a:pt x="0" y="137160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1" hasCustomPrompt="1"/>
          </p:nvPr>
        </p:nvSpPr>
        <p:spPr>
          <a:xfrm>
            <a:off x="48768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4421124"/>
            <a:ext cx="4876800" cy="2436877"/>
          </a:xfrm>
          <a:custGeom>
            <a:avLst/>
            <a:gdLst>
              <a:gd name="connsiteX0" fmla="*/ 0 w 9753600"/>
              <a:gd name="connsiteY0" fmla="*/ 0 h 4873753"/>
              <a:gd name="connsiteX1" fmla="*/ 9753600 w 9753600"/>
              <a:gd name="connsiteY1" fmla="*/ 0 h 4873753"/>
              <a:gd name="connsiteX2" fmla="*/ 9753600 w 9753600"/>
              <a:gd name="connsiteY2" fmla="*/ 4873753 h 4873753"/>
              <a:gd name="connsiteX3" fmla="*/ 0 w 97536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3600" h="4873753">
                <a:moveTo>
                  <a:pt x="0" y="0"/>
                </a:moveTo>
                <a:lnTo>
                  <a:pt x="9753600" y="0"/>
                </a:lnTo>
                <a:lnTo>
                  <a:pt x="97536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36" hasCustomPrompt="1"/>
          </p:nvPr>
        </p:nvSpPr>
        <p:spPr>
          <a:xfrm>
            <a:off x="97536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37" hasCustomPrompt="1"/>
          </p:nvPr>
        </p:nvSpPr>
        <p:spPr>
          <a:xfrm>
            <a:off x="73152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Slide copy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5492733" y="6488953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1" hasCustomPrompt="1"/>
          </p:nvPr>
        </p:nvSpPr>
        <p:spPr>
          <a:xfrm>
            <a:off x="48768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4421124"/>
            <a:ext cx="4876800" cy="2436877"/>
          </a:xfrm>
          <a:custGeom>
            <a:avLst/>
            <a:gdLst>
              <a:gd name="connsiteX0" fmla="*/ 0 w 9753600"/>
              <a:gd name="connsiteY0" fmla="*/ 0 h 4873753"/>
              <a:gd name="connsiteX1" fmla="*/ 9753600 w 9753600"/>
              <a:gd name="connsiteY1" fmla="*/ 0 h 4873753"/>
              <a:gd name="connsiteX2" fmla="*/ 9753600 w 9753600"/>
              <a:gd name="connsiteY2" fmla="*/ 4873753 h 4873753"/>
              <a:gd name="connsiteX3" fmla="*/ 0 w 97536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3600" h="4873753">
                <a:moveTo>
                  <a:pt x="0" y="0"/>
                </a:moveTo>
                <a:lnTo>
                  <a:pt x="9753600" y="0"/>
                </a:lnTo>
                <a:lnTo>
                  <a:pt x="97536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36" hasCustomPrompt="1"/>
          </p:nvPr>
        </p:nvSpPr>
        <p:spPr>
          <a:xfrm>
            <a:off x="97536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37" hasCustomPrompt="1"/>
          </p:nvPr>
        </p:nvSpPr>
        <p:spPr>
          <a:xfrm>
            <a:off x="7315200" y="4421124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1" hasCustomPrompt="1"/>
          </p:nvPr>
        </p:nvSpPr>
        <p:spPr>
          <a:xfrm>
            <a:off x="7315200" y="3429000"/>
            <a:ext cx="2438400" cy="2413000"/>
          </a:xfrm>
          <a:custGeom>
            <a:avLst/>
            <a:gdLst>
              <a:gd name="connsiteX0" fmla="*/ 0 w 4876800"/>
              <a:gd name="connsiteY0" fmla="*/ 0 h 4826000"/>
              <a:gd name="connsiteX1" fmla="*/ 4876800 w 4876800"/>
              <a:gd name="connsiteY1" fmla="*/ 0 h 4826000"/>
              <a:gd name="connsiteX2" fmla="*/ 4876800 w 4876800"/>
              <a:gd name="connsiteY2" fmla="*/ 4826000 h 4826000"/>
              <a:gd name="connsiteX3" fmla="*/ 0 w 4876800"/>
              <a:gd name="connsiteY3" fmla="*/ 4826000 h 48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26000">
                <a:moveTo>
                  <a:pt x="0" y="0"/>
                </a:moveTo>
                <a:lnTo>
                  <a:pt x="4876800" y="0"/>
                </a:lnTo>
                <a:lnTo>
                  <a:pt x="4876800" y="4826000"/>
                </a:lnTo>
                <a:lnTo>
                  <a:pt x="0" y="48260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35" hasCustomPrompt="1"/>
          </p:nvPr>
        </p:nvSpPr>
        <p:spPr>
          <a:xfrm>
            <a:off x="4876800" y="3429000"/>
            <a:ext cx="2438400" cy="2413000"/>
          </a:xfrm>
          <a:custGeom>
            <a:avLst/>
            <a:gdLst>
              <a:gd name="connsiteX0" fmla="*/ 0 w 4876800"/>
              <a:gd name="connsiteY0" fmla="*/ 0 h 4826000"/>
              <a:gd name="connsiteX1" fmla="*/ 4876800 w 4876800"/>
              <a:gd name="connsiteY1" fmla="*/ 0 h 4826000"/>
              <a:gd name="connsiteX2" fmla="*/ 4876800 w 4876800"/>
              <a:gd name="connsiteY2" fmla="*/ 4826000 h 4826000"/>
              <a:gd name="connsiteX3" fmla="*/ 0 w 4876800"/>
              <a:gd name="connsiteY3" fmla="*/ 4826000 h 48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26000">
                <a:moveTo>
                  <a:pt x="0" y="0"/>
                </a:moveTo>
                <a:lnTo>
                  <a:pt x="4876800" y="0"/>
                </a:lnTo>
                <a:lnTo>
                  <a:pt x="4876800" y="4826000"/>
                </a:lnTo>
                <a:lnTo>
                  <a:pt x="0" y="482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36" hasCustomPrompt="1"/>
          </p:nvPr>
        </p:nvSpPr>
        <p:spPr>
          <a:xfrm>
            <a:off x="0" y="0"/>
            <a:ext cx="4876800" cy="3429001"/>
          </a:xfrm>
          <a:custGeom>
            <a:avLst/>
            <a:gdLst>
              <a:gd name="connsiteX0" fmla="*/ 0 w 9753600"/>
              <a:gd name="connsiteY0" fmla="*/ 0 h 6858001"/>
              <a:gd name="connsiteX1" fmla="*/ 9753600 w 9753600"/>
              <a:gd name="connsiteY1" fmla="*/ 0 h 6858001"/>
              <a:gd name="connsiteX2" fmla="*/ 9753600 w 9753600"/>
              <a:gd name="connsiteY2" fmla="*/ 6858001 h 6858001"/>
              <a:gd name="connsiteX3" fmla="*/ 0 w 97536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3600" h="6858001">
                <a:moveTo>
                  <a:pt x="0" y="0"/>
                </a:moveTo>
                <a:lnTo>
                  <a:pt x="9753600" y="0"/>
                </a:lnTo>
                <a:lnTo>
                  <a:pt x="9753600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37" hasCustomPrompt="1"/>
          </p:nvPr>
        </p:nvSpPr>
        <p:spPr>
          <a:xfrm>
            <a:off x="9753600" y="3429000"/>
            <a:ext cx="2438400" cy="2413000"/>
          </a:xfrm>
          <a:custGeom>
            <a:avLst/>
            <a:gdLst>
              <a:gd name="connsiteX0" fmla="*/ 0 w 4876800"/>
              <a:gd name="connsiteY0" fmla="*/ 0 h 4826000"/>
              <a:gd name="connsiteX1" fmla="*/ 4876800 w 4876800"/>
              <a:gd name="connsiteY1" fmla="*/ 0 h 4826000"/>
              <a:gd name="connsiteX2" fmla="*/ 4876800 w 4876800"/>
              <a:gd name="connsiteY2" fmla="*/ 4826000 h 4826000"/>
              <a:gd name="connsiteX3" fmla="*/ 0 w 4876800"/>
              <a:gd name="connsiteY3" fmla="*/ 4826000 h 48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26000">
                <a:moveTo>
                  <a:pt x="0" y="0"/>
                </a:moveTo>
                <a:lnTo>
                  <a:pt x="4876800" y="0"/>
                </a:lnTo>
                <a:lnTo>
                  <a:pt x="4876800" y="4826000"/>
                </a:lnTo>
                <a:lnTo>
                  <a:pt x="0" y="482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8066461" y="1543539"/>
            <a:ext cx="5704926" cy="3540431"/>
          </a:xfrm>
          <a:custGeom>
            <a:avLst/>
            <a:gdLst>
              <a:gd name="connsiteX0" fmla="*/ 0 w 11409851"/>
              <a:gd name="connsiteY0" fmla="*/ 0 h 7080861"/>
              <a:gd name="connsiteX1" fmla="*/ 11409851 w 11409851"/>
              <a:gd name="connsiteY1" fmla="*/ 0 h 7080861"/>
              <a:gd name="connsiteX2" fmla="*/ 11409851 w 11409851"/>
              <a:gd name="connsiteY2" fmla="*/ 7080861 h 7080861"/>
              <a:gd name="connsiteX3" fmla="*/ 0 w 11409851"/>
              <a:gd name="connsiteY3" fmla="*/ 7080861 h 7080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09851" h="7080861">
                <a:moveTo>
                  <a:pt x="0" y="0"/>
                </a:moveTo>
                <a:lnTo>
                  <a:pt x="11409851" y="0"/>
                </a:lnTo>
                <a:lnTo>
                  <a:pt x="11409851" y="7080861"/>
                </a:lnTo>
                <a:lnTo>
                  <a:pt x="0" y="708086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4410759" y="1154939"/>
            <a:ext cx="3370417" cy="1905762"/>
          </a:xfrm>
          <a:custGeom>
            <a:avLst/>
            <a:gdLst>
              <a:gd name="connsiteX0" fmla="*/ 0 w 6740833"/>
              <a:gd name="connsiteY0" fmla="*/ 0 h 3811523"/>
              <a:gd name="connsiteX1" fmla="*/ 6740833 w 6740833"/>
              <a:gd name="connsiteY1" fmla="*/ 0 h 3811523"/>
              <a:gd name="connsiteX2" fmla="*/ 6740833 w 6740833"/>
              <a:gd name="connsiteY2" fmla="*/ 3811523 h 3811523"/>
              <a:gd name="connsiteX3" fmla="*/ 0 w 6740833"/>
              <a:gd name="connsiteY3" fmla="*/ 3811523 h 381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0833" h="3811523">
                <a:moveTo>
                  <a:pt x="0" y="0"/>
                </a:moveTo>
                <a:lnTo>
                  <a:pt x="6740833" y="0"/>
                </a:lnTo>
                <a:lnTo>
                  <a:pt x="6740833" y="3811523"/>
                </a:lnTo>
                <a:lnTo>
                  <a:pt x="0" y="381152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copy 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1426259" y="2073572"/>
            <a:ext cx="1553835" cy="2758546"/>
          </a:xfrm>
          <a:custGeom>
            <a:avLst/>
            <a:gdLst>
              <a:gd name="connsiteX0" fmla="*/ 0 w 3107669"/>
              <a:gd name="connsiteY0" fmla="*/ 0 h 5517092"/>
              <a:gd name="connsiteX1" fmla="*/ 3107669 w 3107669"/>
              <a:gd name="connsiteY1" fmla="*/ 0 h 5517092"/>
              <a:gd name="connsiteX2" fmla="*/ 3107669 w 3107669"/>
              <a:gd name="connsiteY2" fmla="*/ 5517092 h 5517092"/>
              <a:gd name="connsiteX3" fmla="*/ 0 w 3107669"/>
              <a:gd name="connsiteY3" fmla="*/ 5517092 h 5517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669" h="5517092">
                <a:moveTo>
                  <a:pt x="0" y="0"/>
                </a:moveTo>
                <a:lnTo>
                  <a:pt x="3107669" y="0"/>
                </a:lnTo>
                <a:lnTo>
                  <a:pt x="3107669" y="5517092"/>
                </a:lnTo>
                <a:lnTo>
                  <a:pt x="0" y="5517092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45" hasCustomPrompt="1"/>
          </p:nvPr>
        </p:nvSpPr>
        <p:spPr>
          <a:xfrm>
            <a:off x="3576792" y="2073572"/>
            <a:ext cx="1553835" cy="2758546"/>
          </a:xfrm>
          <a:custGeom>
            <a:avLst/>
            <a:gdLst>
              <a:gd name="connsiteX0" fmla="*/ 0 w 3107670"/>
              <a:gd name="connsiteY0" fmla="*/ 0 h 5517092"/>
              <a:gd name="connsiteX1" fmla="*/ 3107670 w 3107670"/>
              <a:gd name="connsiteY1" fmla="*/ 0 h 5517092"/>
              <a:gd name="connsiteX2" fmla="*/ 3107670 w 3107670"/>
              <a:gd name="connsiteY2" fmla="*/ 5517092 h 5517092"/>
              <a:gd name="connsiteX3" fmla="*/ 0 w 3107670"/>
              <a:gd name="connsiteY3" fmla="*/ 5517092 h 5517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670" h="5517092">
                <a:moveTo>
                  <a:pt x="0" y="0"/>
                </a:moveTo>
                <a:lnTo>
                  <a:pt x="3107670" y="0"/>
                </a:lnTo>
                <a:lnTo>
                  <a:pt x="3107670" y="5517092"/>
                </a:lnTo>
                <a:lnTo>
                  <a:pt x="0" y="5517092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6791185" y="3554303"/>
            <a:ext cx="2758547" cy="1553836"/>
          </a:xfrm>
          <a:custGeom>
            <a:avLst/>
            <a:gdLst>
              <a:gd name="connsiteX0" fmla="*/ 0 w 5517094"/>
              <a:gd name="connsiteY0" fmla="*/ 0 h 3107671"/>
              <a:gd name="connsiteX1" fmla="*/ 5517094 w 5517094"/>
              <a:gd name="connsiteY1" fmla="*/ 0 h 3107671"/>
              <a:gd name="connsiteX2" fmla="*/ 5517094 w 5517094"/>
              <a:gd name="connsiteY2" fmla="*/ 3107670 h 3107671"/>
              <a:gd name="connsiteX3" fmla="*/ 0 w 5517094"/>
              <a:gd name="connsiteY3" fmla="*/ 3107671 h 3107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7094" h="3107671">
                <a:moveTo>
                  <a:pt x="0" y="0"/>
                </a:moveTo>
                <a:lnTo>
                  <a:pt x="5517094" y="0"/>
                </a:lnTo>
                <a:lnTo>
                  <a:pt x="5517094" y="3107670"/>
                </a:lnTo>
                <a:lnTo>
                  <a:pt x="0" y="310767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9239787" y="2073572"/>
            <a:ext cx="1553835" cy="2758546"/>
          </a:xfrm>
          <a:custGeom>
            <a:avLst/>
            <a:gdLst>
              <a:gd name="connsiteX0" fmla="*/ 0 w 3107670"/>
              <a:gd name="connsiteY0" fmla="*/ 0 h 5517092"/>
              <a:gd name="connsiteX1" fmla="*/ 3107670 w 3107670"/>
              <a:gd name="connsiteY1" fmla="*/ 0 h 5517092"/>
              <a:gd name="connsiteX2" fmla="*/ 3107670 w 3107670"/>
              <a:gd name="connsiteY2" fmla="*/ 5517092 h 5517092"/>
              <a:gd name="connsiteX3" fmla="*/ 0 w 3107670"/>
              <a:gd name="connsiteY3" fmla="*/ 5517092 h 5517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670" h="5517092">
                <a:moveTo>
                  <a:pt x="0" y="0"/>
                </a:moveTo>
                <a:lnTo>
                  <a:pt x="3107670" y="0"/>
                </a:lnTo>
                <a:lnTo>
                  <a:pt x="3107670" y="5517092"/>
                </a:lnTo>
                <a:lnTo>
                  <a:pt x="0" y="5517092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5"/>
          <p:cNvPicPr>
            <a:picLocks noChangeAspect="1"/>
          </p:cNvPicPr>
          <p:nvPr userDrawn="1"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Oval 6"/>
          <p:cNvSpPr>
            <a:spLocks noChangeArrowheads="1"/>
          </p:cNvSpPr>
          <p:nvPr userDrawn="1"/>
        </p:nvSpPr>
        <p:spPr bwMode="auto">
          <a:xfrm>
            <a:off x="9860110" y="5032628"/>
            <a:ext cx="928433" cy="928435"/>
          </a:xfrm>
          <a:prstGeom prst="ellipse">
            <a:avLst/>
          </a:prstGeom>
          <a:noFill/>
          <a:ln w="95250" cap="flat">
            <a:solidFill>
              <a:srgbClr val="FFFFFF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7"/>
          <p:cNvSpPr>
            <a:spLocks noChangeArrowheads="1"/>
          </p:cNvSpPr>
          <p:nvPr userDrawn="1"/>
        </p:nvSpPr>
        <p:spPr bwMode="auto">
          <a:xfrm>
            <a:off x="10166095" y="4579938"/>
            <a:ext cx="930530" cy="928435"/>
          </a:xfrm>
          <a:prstGeom prst="ellipse">
            <a:avLst/>
          </a:prstGeom>
          <a:noFill/>
          <a:ln w="95250" cap="flat">
            <a:solidFill>
              <a:srgbClr val="DA397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 userDrawn="1"/>
        </p:nvSpPr>
        <p:spPr bwMode="auto">
          <a:xfrm>
            <a:off x="2377513" y="2023858"/>
            <a:ext cx="3410405" cy="3404087"/>
          </a:xfrm>
          <a:custGeom>
            <a:avLst/>
            <a:gdLst>
              <a:gd name="T0" fmla="*/ 958 w 2262"/>
              <a:gd name="T1" fmla="*/ 2246 h 2262"/>
              <a:gd name="T2" fmla="*/ 16 w 2262"/>
              <a:gd name="T3" fmla="*/ 1304 h 2262"/>
              <a:gd name="T4" fmla="*/ 16 w 2262"/>
              <a:gd name="T5" fmla="*/ 1246 h 2262"/>
              <a:gd name="T6" fmla="*/ 1246 w 2262"/>
              <a:gd name="T7" fmla="*/ 16 h 2262"/>
              <a:gd name="T8" fmla="*/ 1304 w 2262"/>
              <a:gd name="T9" fmla="*/ 16 h 2262"/>
              <a:gd name="T10" fmla="*/ 2246 w 2262"/>
              <a:gd name="T11" fmla="*/ 958 h 2262"/>
              <a:gd name="T12" fmla="*/ 2246 w 2262"/>
              <a:gd name="T13" fmla="*/ 1016 h 2262"/>
              <a:gd name="T14" fmla="*/ 1016 w 2262"/>
              <a:gd name="T15" fmla="*/ 2246 h 2262"/>
              <a:gd name="T16" fmla="*/ 958 w 2262"/>
              <a:gd name="T17" fmla="*/ 2246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2" h="2262">
                <a:moveTo>
                  <a:pt x="958" y="2246"/>
                </a:moveTo>
                <a:cubicBezTo>
                  <a:pt x="16" y="1304"/>
                  <a:pt x="16" y="1304"/>
                  <a:pt x="16" y="1304"/>
                </a:cubicBezTo>
                <a:cubicBezTo>
                  <a:pt x="0" y="1288"/>
                  <a:pt x="0" y="1262"/>
                  <a:pt x="16" y="1246"/>
                </a:cubicBezTo>
                <a:cubicBezTo>
                  <a:pt x="1246" y="16"/>
                  <a:pt x="1246" y="16"/>
                  <a:pt x="1246" y="16"/>
                </a:cubicBezTo>
                <a:cubicBezTo>
                  <a:pt x="1262" y="0"/>
                  <a:pt x="1288" y="0"/>
                  <a:pt x="1304" y="16"/>
                </a:cubicBezTo>
                <a:cubicBezTo>
                  <a:pt x="2246" y="958"/>
                  <a:pt x="2246" y="958"/>
                  <a:pt x="2246" y="958"/>
                </a:cubicBezTo>
                <a:cubicBezTo>
                  <a:pt x="2262" y="974"/>
                  <a:pt x="2262" y="1000"/>
                  <a:pt x="2246" y="1016"/>
                </a:cubicBezTo>
                <a:cubicBezTo>
                  <a:pt x="1016" y="2246"/>
                  <a:pt x="1016" y="2246"/>
                  <a:pt x="1016" y="2246"/>
                </a:cubicBezTo>
                <a:cubicBezTo>
                  <a:pt x="1000" y="2262"/>
                  <a:pt x="974" y="2262"/>
                  <a:pt x="958" y="2246"/>
                </a:cubicBezTo>
                <a:close/>
              </a:path>
            </a:pathLst>
          </a:custGeom>
          <a:solidFill>
            <a:srgbClr val="DA397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"/>
          <p:cNvSpPr/>
          <p:nvPr userDrawn="1"/>
        </p:nvSpPr>
        <p:spPr bwMode="auto">
          <a:xfrm>
            <a:off x="1635527" y="1831915"/>
            <a:ext cx="3393978" cy="3387660"/>
          </a:xfrm>
          <a:custGeom>
            <a:avLst/>
            <a:gdLst>
              <a:gd name="T0" fmla="*/ 1096 w 2251"/>
              <a:gd name="T1" fmla="*/ 2235 h 2251"/>
              <a:gd name="T2" fmla="*/ 16 w 2251"/>
              <a:gd name="T3" fmla="*/ 1155 h 2251"/>
              <a:gd name="T4" fmla="*/ 16 w 2251"/>
              <a:gd name="T5" fmla="*/ 1096 h 2251"/>
              <a:gd name="T6" fmla="*/ 1096 w 2251"/>
              <a:gd name="T7" fmla="*/ 16 h 2251"/>
              <a:gd name="T8" fmla="*/ 1155 w 2251"/>
              <a:gd name="T9" fmla="*/ 16 h 2251"/>
              <a:gd name="T10" fmla="*/ 2235 w 2251"/>
              <a:gd name="T11" fmla="*/ 1096 h 2251"/>
              <a:gd name="T12" fmla="*/ 2235 w 2251"/>
              <a:gd name="T13" fmla="*/ 1155 h 2251"/>
              <a:gd name="T14" fmla="*/ 1155 w 2251"/>
              <a:gd name="T15" fmla="*/ 2235 h 2251"/>
              <a:gd name="T16" fmla="*/ 1096 w 2251"/>
              <a:gd name="T17" fmla="*/ 2235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51" h="2251">
                <a:moveTo>
                  <a:pt x="1096" y="2235"/>
                </a:moveTo>
                <a:cubicBezTo>
                  <a:pt x="16" y="1155"/>
                  <a:pt x="16" y="1155"/>
                  <a:pt x="16" y="1155"/>
                </a:cubicBezTo>
                <a:cubicBezTo>
                  <a:pt x="0" y="1139"/>
                  <a:pt x="0" y="1112"/>
                  <a:pt x="16" y="1096"/>
                </a:cubicBezTo>
                <a:cubicBezTo>
                  <a:pt x="1096" y="16"/>
                  <a:pt x="1096" y="16"/>
                  <a:pt x="1096" y="16"/>
                </a:cubicBezTo>
                <a:cubicBezTo>
                  <a:pt x="1112" y="0"/>
                  <a:pt x="1139" y="0"/>
                  <a:pt x="1155" y="16"/>
                </a:cubicBezTo>
                <a:cubicBezTo>
                  <a:pt x="2235" y="1096"/>
                  <a:pt x="2235" y="1096"/>
                  <a:pt x="2235" y="1096"/>
                </a:cubicBezTo>
                <a:cubicBezTo>
                  <a:pt x="2251" y="1112"/>
                  <a:pt x="2251" y="1139"/>
                  <a:pt x="2235" y="1155"/>
                </a:cubicBezTo>
                <a:cubicBezTo>
                  <a:pt x="1155" y="2235"/>
                  <a:pt x="1155" y="2235"/>
                  <a:pt x="1155" y="2235"/>
                </a:cubicBezTo>
                <a:cubicBezTo>
                  <a:pt x="1139" y="2251"/>
                  <a:pt x="1112" y="2251"/>
                  <a:pt x="1096" y="2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-1153" y="4659642"/>
            <a:ext cx="691715" cy="1381125"/>
          </a:xfrm>
          <a:custGeom>
            <a:avLst/>
            <a:gdLst>
              <a:gd name="connsiteX0" fmla="*/ 0 w 691715"/>
              <a:gd name="connsiteY0" fmla="*/ 0 h 1381125"/>
              <a:gd name="connsiteX1" fmla="*/ 691715 w 691715"/>
              <a:gd name="connsiteY1" fmla="*/ 0 h 1381125"/>
              <a:gd name="connsiteX2" fmla="*/ 691715 w 691715"/>
              <a:gd name="connsiteY2" fmla="*/ 1381125 h 1381125"/>
              <a:gd name="connsiteX3" fmla="*/ 0 w 691715"/>
              <a:gd name="connsiteY3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715" h="1381125">
                <a:moveTo>
                  <a:pt x="0" y="0"/>
                </a:moveTo>
                <a:lnTo>
                  <a:pt x="691715" y="0"/>
                </a:lnTo>
                <a:lnTo>
                  <a:pt x="691715" y="1381125"/>
                </a:lnTo>
                <a:lnTo>
                  <a:pt x="0" y="1381125"/>
                </a:lnTo>
                <a:close/>
              </a:path>
            </a:pathLst>
          </a:custGeom>
        </p:spPr>
      </p:pic>
      <p:sp>
        <p:nvSpPr>
          <p:cNvPr id="5" name="Oval 5"/>
          <p:cNvSpPr>
            <a:spLocks noChangeArrowheads="1"/>
          </p:cNvSpPr>
          <p:nvPr userDrawn="1"/>
        </p:nvSpPr>
        <p:spPr bwMode="auto">
          <a:xfrm>
            <a:off x="6665032" y="1067026"/>
            <a:ext cx="768350" cy="764889"/>
          </a:xfrm>
          <a:prstGeom prst="ellipse">
            <a:avLst/>
          </a:prstGeom>
          <a:noFill/>
          <a:ln w="95250" cap="flat">
            <a:solidFill>
              <a:srgbClr val="384B9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1" hasCustomPrompt="1"/>
          </p:nvPr>
        </p:nvSpPr>
        <p:spPr>
          <a:xfrm>
            <a:off x="2578321" y="1760262"/>
            <a:ext cx="2470392" cy="3294342"/>
          </a:xfrm>
          <a:custGeom>
            <a:avLst/>
            <a:gdLst>
              <a:gd name="connsiteX0" fmla="*/ 0 w 4940783"/>
              <a:gd name="connsiteY0" fmla="*/ 0 h 6588684"/>
              <a:gd name="connsiteX1" fmla="*/ 4940783 w 4940783"/>
              <a:gd name="connsiteY1" fmla="*/ 0 h 6588684"/>
              <a:gd name="connsiteX2" fmla="*/ 4940783 w 4940783"/>
              <a:gd name="connsiteY2" fmla="*/ 6588684 h 6588684"/>
              <a:gd name="connsiteX3" fmla="*/ 0 w 4940783"/>
              <a:gd name="connsiteY3" fmla="*/ 6588684 h 658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0783" h="6588684">
                <a:moveTo>
                  <a:pt x="0" y="0"/>
                </a:moveTo>
                <a:lnTo>
                  <a:pt x="4940783" y="0"/>
                </a:lnTo>
                <a:lnTo>
                  <a:pt x="4940783" y="6588684"/>
                </a:lnTo>
                <a:lnTo>
                  <a:pt x="0" y="6588684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www.1ppt.com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www.1ppt.com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形 16"/>
          <p:cNvPicPr>
            <a:picLocks noChangeAspect="1"/>
          </p:cNvPicPr>
          <p:nvPr userDrawn="1"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690989" y="2042535"/>
            <a:ext cx="5426076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690989" y="4348771"/>
            <a:ext cx="5426076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1690990" y="4052500"/>
            <a:ext cx="5426076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pic>
        <p:nvPicPr>
          <p:cNvPr id="10" name="图形 9"/>
          <p:cNvPicPr>
            <a:picLocks noChangeAspect="1"/>
          </p:cNvPicPr>
          <p:nvPr userDrawn="1"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" y="4659642"/>
            <a:ext cx="690561" cy="1381125"/>
          </a:xfrm>
          <a:custGeom>
            <a:avLst/>
            <a:gdLst>
              <a:gd name="connsiteX0" fmla="*/ 0 w 690561"/>
              <a:gd name="connsiteY0" fmla="*/ 0 h 1381125"/>
              <a:gd name="connsiteX1" fmla="*/ 690561 w 690561"/>
              <a:gd name="connsiteY1" fmla="*/ 0 h 1381125"/>
              <a:gd name="connsiteX2" fmla="*/ 690561 w 690561"/>
              <a:gd name="connsiteY2" fmla="*/ 1381125 h 1381125"/>
              <a:gd name="connsiteX3" fmla="*/ 0 w 690561"/>
              <a:gd name="connsiteY3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561" h="1381125">
                <a:moveTo>
                  <a:pt x="0" y="0"/>
                </a:moveTo>
                <a:lnTo>
                  <a:pt x="690561" y="0"/>
                </a:lnTo>
                <a:lnTo>
                  <a:pt x="690561" y="1381125"/>
                </a:lnTo>
                <a:lnTo>
                  <a:pt x="0" y="1381125"/>
                </a:lnTo>
                <a:close/>
              </a:path>
            </a:pathLst>
          </a:custGeom>
        </p:spPr>
      </p:pic>
      <p:pic>
        <p:nvPicPr>
          <p:cNvPr id="19" name="图形 18"/>
          <p:cNvPicPr>
            <a:picLocks noChangeAspect="1"/>
          </p:cNvPicPr>
          <p:nvPr userDrawn="1"/>
        </p:nvPicPr>
        <p:blipFill>
          <a:blip r:embed="rId6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53537" y="2618245"/>
            <a:ext cx="2306236" cy="2306236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 userDrawn="1"/>
        </p:nvPicPr>
        <p:blipFill>
          <a:blip r:embed="rId7" cstate="screen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94775" y="1943099"/>
            <a:ext cx="2306236" cy="230623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064000" y="3429000"/>
            <a:ext cx="4064000" cy="3429000"/>
          </a:xfrm>
          <a:custGeom>
            <a:avLst/>
            <a:gdLst>
              <a:gd name="connsiteX0" fmla="*/ 0 w 8128000"/>
              <a:gd name="connsiteY0" fmla="*/ 0 h 6858000"/>
              <a:gd name="connsiteX1" fmla="*/ 8128000 w 8128000"/>
              <a:gd name="connsiteY1" fmla="*/ 0 h 6858000"/>
              <a:gd name="connsiteX2" fmla="*/ 8128000 w 8128000"/>
              <a:gd name="connsiteY2" fmla="*/ 6858000 h 6858000"/>
              <a:gd name="connsiteX3" fmla="*/ 0 w 812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28000" h="6858000">
                <a:moveTo>
                  <a:pt x="0" y="0"/>
                </a:moveTo>
                <a:lnTo>
                  <a:pt x="8128000" y="0"/>
                </a:lnTo>
                <a:lnTo>
                  <a:pt x="8128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0" y="3429000"/>
            <a:ext cx="4064000" cy="3429000"/>
          </a:xfrm>
          <a:custGeom>
            <a:avLst/>
            <a:gdLst>
              <a:gd name="connsiteX0" fmla="*/ 0 w 8128000"/>
              <a:gd name="connsiteY0" fmla="*/ 0 h 6858000"/>
              <a:gd name="connsiteX1" fmla="*/ 8128000 w 8128000"/>
              <a:gd name="connsiteY1" fmla="*/ 0 h 6858000"/>
              <a:gd name="connsiteX2" fmla="*/ 8128000 w 8128000"/>
              <a:gd name="connsiteY2" fmla="*/ 6858000 h 6858000"/>
              <a:gd name="connsiteX3" fmla="*/ 0 w 812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28000" h="6858000">
                <a:moveTo>
                  <a:pt x="0" y="0"/>
                </a:moveTo>
                <a:lnTo>
                  <a:pt x="8128000" y="0"/>
                </a:lnTo>
                <a:lnTo>
                  <a:pt x="8128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35" hasCustomPrompt="1"/>
          </p:nvPr>
        </p:nvSpPr>
        <p:spPr>
          <a:xfrm>
            <a:off x="8128000" y="3429000"/>
            <a:ext cx="4064000" cy="3429000"/>
          </a:xfrm>
          <a:custGeom>
            <a:avLst/>
            <a:gdLst>
              <a:gd name="connsiteX0" fmla="*/ 0 w 8128000"/>
              <a:gd name="connsiteY0" fmla="*/ 0 h 6858000"/>
              <a:gd name="connsiteX1" fmla="*/ 8128000 w 8128000"/>
              <a:gd name="connsiteY1" fmla="*/ 0 h 6858000"/>
              <a:gd name="connsiteX2" fmla="*/ 8128000 w 8128000"/>
              <a:gd name="connsiteY2" fmla="*/ 6858000 h 6858000"/>
              <a:gd name="connsiteX3" fmla="*/ 0 w 812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28000" h="6858000">
                <a:moveTo>
                  <a:pt x="0" y="0"/>
                </a:moveTo>
                <a:lnTo>
                  <a:pt x="8128000" y="0"/>
                </a:lnTo>
                <a:lnTo>
                  <a:pt x="8128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 copy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C2E3C"/>
                </a:solidFill>
              </a:defRPr>
            </a:lvl1pPr>
          </a:lstStyle>
          <a:p>
            <a:fld id="{86CB4B4D-7CA3-9044-876B-883B54F8677D}" type="slidenum">
              <a:rPr lang="en-US" smtClean="0"/>
            </a:fld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 hasCustomPrompt="1"/>
          </p:nvPr>
        </p:nvSpPr>
        <p:spPr>
          <a:xfrm>
            <a:off x="2438400" y="1013023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1013023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6" hasCustomPrompt="1"/>
          </p:nvPr>
        </p:nvSpPr>
        <p:spPr>
          <a:xfrm>
            <a:off x="7315200" y="1013023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37" hasCustomPrompt="1"/>
          </p:nvPr>
        </p:nvSpPr>
        <p:spPr>
          <a:xfrm>
            <a:off x="4876800" y="1013023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8" hasCustomPrompt="1"/>
          </p:nvPr>
        </p:nvSpPr>
        <p:spPr>
          <a:xfrm>
            <a:off x="9753600" y="1013023"/>
            <a:ext cx="2438400" cy="2436877"/>
          </a:xfrm>
          <a:custGeom>
            <a:avLst/>
            <a:gdLst>
              <a:gd name="connsiteX0" fmla="*/ 0 w 4876800"/>
              <a:gd name="connsiteY0" fmla="*/ 0 h 4873753"/>
              <a:gd name="connsiteX1" fmla="*/ 4876800 w 4876800"/>
              <a:gd name="connsiteY1" fmla="*/ 0 h 4873753"/>
              <a:gd name="connsiteX2" fmla="*/ 4876800 w 4876800"/>
              <a:gd name="connsiteY2" fmla="*/ 4873753 h 4873753"/>
              <a:gd name="connsiteX3" fmla="*/ 0 w 4876800"/>
              <a:gd name="connsiteY3" fmla="*/ 4873753 h 487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4873753">
                <a:moveTo>
                  <a:pt x="0" y="0"/>
                </a:moveTo>
                <a:lnTo>
                  <a:pt x="4876800" y="0"/>
                </a:lnTo>
                <a:lnTo>
                  <a:pt x="4876800" y="4873753"/>
                </a:lnTo>
                <a:lnTo>
                  <a:pt x="0" y="48737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IMAGE REPLACE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www.1ppt.com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3" Type="http://schemas.openxmlformats.org/officeDocument/2006/relationships/image" Target="../media/image27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5.jpeg"/><Relationship Id="rId1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6.jpeg"/><Relationship Id="rId3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5911"/>
            <a:ext cx="12192000" cy="6873911"/>
          </a:xfrm>
          <a:prstGeom prst="rect">
            <a:avLst/>
          </a:prstGeom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447430" y="2269644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高端项目计划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44746" y="4003516"/>
            <a:ext cx="5507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适用于产品发布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公司内部交流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Rounded Rectangle 1569"/>
          <p:cNvSpPr/>
          <p:nvPr/>
        </p:nvSpPr>
        <p:spPr>
          <a:xfrm>
            <a:off x="5242519" y="4863384"/>
            <a:ext cx="2029692" cy="421358"/>
          </a:xfrm>
          <a:prstGeom prst="roundRect">
            <a:avLst>
              <a:gd name="adj" fmla="val 50000"/>
            </a:avLst>
          </a:prstGeom>
          <a:solidFill>
            <a:srgbClr val="DA3977"/>
          </a:solidFill>
          <a:ln>
            <a:noFill/>
          </a:ln>
          <a:effectLst>
            <a:outerShdw blurRad="1143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Group 1772"/>
          <p:cNvGrpSpPr/>
          <p:nvPr/>
        </p:nvGrpSpPr>
        <p:grpSpPr>
          <a:xfrm>
            <a:off x="5650735" y="4947105"/>
            <a:ext cx="1213260" cy="253916"/>
            <a:chOff x="1475556" y="5376158"/>
            <a:chExt cx="1213260" cy="253916"/>
          </a:xfrm>
        </p:grpSpPr>
        <p:sp>
          <p:nvSpPr>
            <p:cNvPr id="9" name="TextBox 1577"/>
            <p:cNvSpPr txBox="1"/>
            <p:nvPr/>
          </p:nvSpPr>
          <p:spPr>
            <a:xfrm>
              <a:off x="1475556" y="5376158"/>
              <a:ext cx="9781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START HERE</a:t>
              </a:r>
              <a:endParaRPr 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Half Frame 1578"/>
            <p:cNvSpPr/>
            <p:nvPr/>
          </p:nvSpPr>
          <p:spPr>
            <a:xfrm rot="8100000">
              <a:off x="2551150" y="5436098"/>
              <a:ext cx="137666" cy="137666"/>
            </a:xfrm>
            <a:prstGeom prst="halfFrame">
              <a:avLst>
                <a:gd name="adj1" fmla="val 11987"/>
                <a:gd name="adj2" fmla="val 109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737279" y="1741139"/>
            <a:ext cx="704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BUSINESS REPORT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 p14:presetBounceEnd="8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3" name="Freeform 9"/>
          <p:cNvSpPr/>
          <p:nvPr/>
        </p:nvSpPr>
        <p:spPr>
          <a:xfrm>
            <a:off x="3109880" y="-662"/>
            <a:ext cx="148432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481" y="21600"/>
                </a:lnTo>
                <a:lnTo>
                  <a:pt x="0" y="8424"/>
                </a:lnTo>
                <a:lnTo>
                  <a:pt x="21600" y="0"/>
                </a:lnTo>
                <a:close/>
              </a:path>
            </a:pathLst>
          </a:custGeom>
          <a:solidFill>
            <a:srgbClr val="00A19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4" name="Freeform 10"/>
          <p:cNvSpPr/>
          <p:nvPr/>
        </p:nvSpPr>
        <p:spPr>
          <a:xfrm>
            <a:off x="9363307" y="105701"/>
            <a:ext cx="358776" cy="359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>
              <a:alpha val="9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5" name="Freeform 11"/>
          <p:cNvSpPr/>
          <p:nvPr/>
        </p:nvSpPr>
        <p:spPr>
          <a:xfrm>
            <a:off x="5842761" y="1478889"/>
            <a:ext cx="228601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75" y="0"/>
                </a:moveTo>
                <a:lnTo>
                  <a:pt x="21600" y="16575"/>
                </a:lnTo>
                <a:lnTo>
                  <a:pt x="4950" y="21600"/>
                </a:lnTo>
                <a:lnTo>
                  <a:pt x="0" y="5025"/>
                </a:lnTo>
                <a:lnTo>
                  <a:pt x="16575" y="0"/>
                </a:lnTo>
                <a:close/>
              </a:path>
            </a:pathLst>
          </a:custGeom>
          <a:solidFill>
            <a:srgbClr val="5C33E6">
              <a:alpha val="6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6" name="Freeform 13"/>
          <p:cNvSpPr/>
          <p:nvPr/>
        </p:nvSpPr>
        <p:spPr>
          <a:xfrm>
            <a:off x="3128930" y="1925770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5C33E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7" name="Freeform 15"/>
          <p:cNvSpPr/>
          <p:nvPr/>
        </p:nvSpPr>
        <p:spPr>
          <a:xfrm>
            <a:off x="1663667" y="1152657"/>
            <a:ext cx="154782" cy="154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75"/>
                </a:moveTo>
                <a:lnTo>
                  <a:pt x="13957" y="21600"/>
                </a:lnTo>
                <a:lnTo>
                  <a:pt x="0" y="13957"/>
                </a:lnTo>
                <a:lnTo>
                  <a:pt x="7975" y="0"/>
                </a:lnTo>
                <a:lnTo>
                  <a:pt x="21600" y="7975"/>
                </a:lnTo>
                <a:close/>
              </a:path>
            </a:pathLst>
          </a:custGeom>
          <a:solidFill>
            <a:srgbClr val="EF3755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8" name="Oval 17"/>
          <p:cNvSpPr/>
          <p:nvPr/>
        </p:nvSpPr>
        <p:spPr>
          <a:xfrm>
            <a:off x="7904260" y="1721776"/>
            <a:ext cx="284164" cy="283370"/>
          </a:xfrm>
          <a:prstGeom prst="ellipse">
            <a:avLst/>
          </a:prstGeom>
          <a:solidFill>
            <a:srgbClr val="FF2841">
              <a:alpha val="2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17107" y="379545"/>
            <a:ext cx="168316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36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5" name="43"/>
          <p:cNvSpPr txBox="1"/>
          <p:nvPr/>
        </p:nvSpPr>
        <p:spPr>
          <a:xfrm>
            <a:off x="2500090" y="2579707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43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ittle Here…"/>
          <p:cNvSpPr txBox="1"/>
          <p:nvPr/>
        </p:nvSpPr>
        <p:spPr>
          <a:xfrm>
            <a:off x="2134063" y="330846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65"/>
          <p:cNvSpPr txBox="1"/>
          <p:nvPr/>
        </p:nvSpPr>
        <p:spPr>
          <a:xfrm>
            <a:off x="4769580" y="2579707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65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ittle Here…"/>
          <p:cNvSpPr txBox="1"/>
          <p:nvPr/>
        </p:nvSpPr>
        <p:spPr>
          <a:xfrm>
            <a:off x="4394663" y="330846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78"/>
          <p:cNvSpPr txBox="1"/>
          <p:nvPr/>
        </p:nvSpPr>
        <p:spPr>
          <a:xfrm>
            <a:off x="7023290" y="2579707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78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ittle Here…"/>
          <p:cNvSpPr txBox="1"/>
          <p:nvPr/>
        </p:nvSpPr>
        <p:spPr>
          <a:xfrm>
            <a:off x="6655263" y="330846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85"/>
          <p:cNvSpPr txBox="1"/>
          <p:nvPr/>
        </p:nvSpPr>
        <p:spPr>
          <a:xfrm>
            <a:off x="9285224" y="2579707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85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ittle Here…"/>
          <p:cNvSpPr txBox="1"/>
          <p:nvPr/>
        </p:nvSpPr>
        <p:spPr>
          <a:xfrm>
            <a:off x="8915863" y="330846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Square"/>
          <p:cNvSpPr/>
          <p:nvPr/>
        </p:nvSpPr>
        <p:spPr>
          <a:xfrm>
            <a:off x="9722083" y="4392168"/>
            <a:ext cx="2438400" cy="2465832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27945" y="956220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可行性分析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35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37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34" name="Square"/>
          <p:cNvSpPr/>
          <p:nvPr/>
        </p:nvSpPr>
        <p:spPr>
          <a:xfrm>
            <a:off x="4892559" y="4420912"/>
            <a:ext cx="2438400" cy="2465832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523" name="Square"/>
          <p:cNvSpPr/>
          <p:nvPr/>
        </p:nvSpPr>
        <p:spPr>
          <a:xfrm>
            <a:off x="7321553" y="2216750"/>
            <a:ext cx="2438400" cy="2436877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2841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50802" y="379545"/>
            <a:ext cx="13462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37" name="Rounded Rectangle"/>
          <p:cNvSpPr/>
          <p:nvPr/>
        </p:nvSpPr>
        <p:spPr>
          <a:xfrm>
            <a:off x="1238693" y="5012996"/>
            <a:ext cx="2857501" cy="63501"/>
          </a:xfrm>
          <a:prstGeom prst="roundRect">
            <a:avLst>
              <a:gd name="adj" fmla="val 50000"/>
            </a:avLst>
          </a:prstGeom>
          <a:solidFill>
            <a:srgbClr val="F7F9FF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38" name="Rounded Rectangle"/>
          <p:cNvSpPr/>
          <p:nvPr/>
        </p:nvSpPr>
        <p:spPr>
          <a:xfrm>
            <a:off x="1238693" y="5012996"/>
            <a:ext cx="1905001" cy="6350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Concept 01…"/>
          <p:cNvSpPr txBox="1"/>
          <p:nvPr/>
        </p:nvSpPr>
        <p:spPr>
          <a:xfrm>
            <a:off x="4876800" y="5278603"/>
            <a:ext cx="2051844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Concept 01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Concept 02…"/>
          <p:cNvSpPr txBox="1"/>
          <p:nvPr/>
        </p:nvSpPr>
        <p:spPr>
          <a:xfrm>
            <a:off x="7315200" y="1013023"/>
            <a:ext cx="2051844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Concept 02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Concept 03…"/>
          <p:cNvSpPr txBox="1"/>
          <p:nvPr/>
        </p:nvSpPr>
        <p:spPr>
          <a:xfrm>
            <a:off x="9753600" y="5278603"/>
            <a:ext cx="2051844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Concept 03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Making money is art and…"/>
          <p:cNvSpPr txBox="1"/>
          <p:nvPr/>
        </p:nvSpPr>
        <p:spPr>
          <a:xfrm>
            <a:off x="1238693" y="3121438"/>
            <a:ext cx="2672783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Making money is art and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working is art and good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 the best art.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Promo"/>
          <p:cNvSpPr txBox="1"/>
          <p:nvPr/>
        </p:nvSpPr>
        <p:spPr>
          <a:xfrm>
            <a:off x="1238693" y="4695330"/>
            <a:ext cx="411972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Promo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65%"/>
          <p:cNvSpPr txBox="1"/>
          <p:nvPr/>
        </p:nvSpPr>
        <p:spPr>
          <a:xfrm>
            <a:off x="3831698" y="4695330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65%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Line"/>
          <p:cNvSpPr/>
          <p:nvPr/>
        </p:nvSpPr>
        <p:spPr>
          <a:xfrm flipV="1">
            <a:off x="7318376" y="1760618"/>
            <a:ext cx="0" cy="462320"/>
          </a:xfrm>
          <a:prstGeom prst="line">
            <a:avLst/>
          </a:prstGeom>
          <a:ln w="12700">
            <a:solidFill>
              <a:srgbClr val="696F7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Line"/>
          <p:cNvSpPr/>
          <p:nvPr/>
        </p:nvSpPr>
        <p:spPr>
          <a:xfrm flipV="1">
            <a:off x="4879976" y="4647374"/>
            <a:ext cx="0" cy="429123"/>
          </a:xfrm>
          <a:prstGeom prst="line">
            <a:avLst/>
          </a:prstGeom>
          <a:ln w="12700">
            <a:solidFill>
              <a:srgbClr val="696F7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Line"/>
          <p:cNvSpPr/>
          <p:nvPr/>
        </p:nvSpPr>
        <p:spPr>
          <a:xfrm flipV="1">
            <a:off x="9756776" y="4647374"/>
            <a:ext cx="0" cy="507950"/>
          </a:xfrm>
          <a:prstGeom prst="line">
            <a:avLst/>
          </a:prstGeom>
          <a:ln w="12700">
            <a:solidFill>
              <a:srgbClr val="696F7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36227" y="2088559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可行性分析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35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36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454639" y="2919457"/>
            <a:ext cx="1515478" cy="118955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gradFill>
                  <a:gsLst>
                    <a:gs pos="0">
                      <a:srgbClr val="557CB3"/>
                    </a:gs>
                    <a:gs pos="53000">
                      <a:srgbClr val="DA3977"/>
                    </a:gs>
                    <a:gs pos="75000">
                      <a:srgbClr val="C14781"/>
                    </a:gs>
                    <a:gs pos="26000">
                      <a:srgbClr val="C14781"/>
                    </a:gs>
                    <a:gs pos="100000">
                      <a:srgbClr val="384B9A"/>
                    </a:gs>
                  </a:gsLst>
                  <a:lin ang="0" scaled="1"/>
                </a:gradFill>
                <a:cs typeface="+mn-ea"/>
                <a:sym typeface="+mn-lt"/>
              </a:rPr>
              <a:t>03</a:t>
            </a:r>
            <a:endParaRPr lang="zh-CN" altLang="en-US" sz="2000" spc="100" dirty="0">
              <a:gradFill>
                <a:gsLst>
                  <a:gs pos="0">
                    <a:srgbClr val="557CB3"/>
                  </a:gs>
                  <a:gs pos="53000">
                    <a:srgbClr val="DA3977"/>
                  </a:gs>
                  <a:gs pos="75000">
                    <a:srgbClr val="C14781"/>
                  </a:gs>
                  <a:gs pos="26000">
                    <a:srgbClr val="C14781"/>
                  </a:gs>
                  <a:gs pos="100000">
                    <a:srgbClr val="384B9A"/>
                  </a:gs>
                </a:gsLst>
                <a:lin ang="0" scaled="1"/>
              </a:gradFill>
              <a:cs typeface="+mn-ea"/>
              <a:sym typeface="+mn-lt"/>
            </a:endParaRPr>
          </a:p>
        </p:txBody>
      </p:sp>
      <p:sp>
        <p:nvSpPr>
          <p:cNvPr id="3" name="TextBox 1647"/>
          <p:cNvSpPr txBox="1"/>
          <p:nvPr/>
        </p:nvSpPr>
        <p:spPr>
          <a:xfrm>
            <a:off x="6813832" y="3476055"/>
            <a:ext cx="3568659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Appropriately synthesize interactive opportunities through go forward relationships. Competently procrastinate client </a:t>
            </a:r>
            <a:r>
              <a:rPr lang="en-ID" sz="1200" dirty="0" err="1">
                <a:solidFill>
                  <a:schemeClr val="bg1"/>
                </a:solidFill>
                <a:cs typeface="+mn-ea"/>
                <a:sym typeface="+mn-lt"/>
              </a:rPr>
              <a:t>centered</a:t>
            </a: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 services whereas cooperative portals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1650"/>
          <p:cNvSpPr txBox="1"/>
          <p:nvPr/>
        </p:nvSpPr>
        <p:spPr>
          <a:xfrm>
            <a:off x="6813832" y="2994942"/>
            <a:ext cx="2704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dirty="0">
                <a:solidFill>
                  <a:schemeClr val="bg1"/>
                </a:solidFill>
                <a:cs typeface="+mn-ea"/>
                <a:sym typeface="+mn-lt"/>
              </a:rPr>
              <a:t>CLEAN &amp; SIMPLE DESIGN</a:t>
            </a:r>
            <a:endParaRPr lang="en-ID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Group 1651"/>
          <p:cNvGrpSpPr/>
          <p:nvPr/>
        </p:nvGrpSpPr>
        <p:grpSpPr>
          <a:xfrm>
            <a:off x="6435456" y="3080001"/>
            <a:ext cx="193548" cy="193548"/>
            <a:chOff x="6506160" y="2751098"/>
            <a:chExt cx="193548" cy="193548"/>
          </a:xfrm>
          <a:solidFill>
            <a:srgbClr val="384B9A"/>
          </a:solidFill>
        </p:grpSpPr>
        <p:sp>
          <p:nvSpPr>
            <p:cNvPr id="6" name="Oval 1652"/>
            <p:cNvSpPr/>
            <p:nvPr/>
          </p:nvSpPr>
          <p:spPr>
            <a:xfrm>
              <a:off x="6506160" y="2751098"/>
              <a:ext cx="193548" cy="19354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Oval 1653"/>
            <p:cNvSpPr/>
            <p:nvPr/>
          </p:nvSpPr>
          <p:spPr>
            <a:xfrm>
              <a:off x="6568298" y="2813236"/>
              <a:ext cx="69273" cy="6927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Rectangle 1655"/>
          <p:cNvSpPr/>
          <p:nvPr/>
        </p:nvSpPr>
        <p:spPr>
          <a:xfrm>
            <a:off x="6813832" y="4977491"/>
            <a:ext cx="2365434" cy="418322"/>
          </a:xfrm>
          <a:prstGeom prst="rect">
            <a:avLst/>
          </a:prstGeom>
          <a:solidFill>
            <a:srgbClr val="DA3977"/>
          </a:solidFill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659"/>
          <p:cNvSpPr txBox="1"/>
          <p:nvPr/>
        </p:nvSpPr>
        <p:spPr>
          <a:xfrm>
            <a:off x="7134780" y="5048153"/>
            <a:ext cx="1723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b="1" dirty="0">
                <a:solidFill>
                  <a:schemeClr val="bg1"/>
                </a:solidFill>
                <a:cs typeface="+mn-ea"/>
                <a:sym typeface="+mn-lt"/>
              </a:rPr>
              <a:t>COMPLETE FEATURES</a:t>
            </a:r>
            <a:endParaRPr lang="en-ID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71387" y="2105231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676" y="6590553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E2D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E2D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E2D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000E2D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3000912" y="427800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63595" y="379545"/>
            <a:ext cx="121828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963" name="Image" descr="Image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264905" y="1013023"/>
            <a:ext cx="3662191" cy="301586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965" name="Circle"/>
          <p:cNvSpPr/>
          <p:nvPr/>
        </p:nvSpPr>
        <p:spPr>
          <a:xfrm>
            <a:off x="1345208" y="5130800"/>
            <a:ext cx="423334" cy="423334"/>
          </a:xfrm>
          <a:prstGeom prst="ellipse">
            <a:avLst/>
          </a:prstGeom>
          <a:gradFill>
            <a:gsLst>
              <a:gs pos="0">
                <a:srgbClr val="5C33E6"/>
              </a:gs>
              <a:gs pos="100000">
                <a:srgbClr val="8B3AE5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66" name="Circle"/>
          <p:cNvSpPr/>
          <p:nvPr/>
        </p:nvSpPr>
        <p:spPr>
          <a:xfrm>
            <a:off x="1271124" y="5056717"/>
            <a:ext cx="571501" cy="571501"/>
          </a:xfrm>
          <a:prstGeom prst="ellipse">
            <a:avLst/>
          </a:prstGeom>
          <a:gradFill>
            <a:gsLst>
              <a:gs pos="0">
                <a:srgbClr val="5C33E6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67" name="Shape"/>
          <p:cNvSpPr/>
          <p:nvPr/>
        </p:nvSpPr>
        <p:spPr>
          <a:xfrm>
            <a:off x="1429874" y="5215467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68" name="Circle"/>
          <p:cNvSpPr/>
          <p:nvPr/>
        </p:nvSpPr>
        <p:spPr>
          <a:xfrm>
            <a:off x="4733792" y="5130800"/>
            <a:ext cx="423334" cy="423334"/>
          </a:xfrm>
          <a:prstGeom prst="ellipse">
            <a:avLst/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69" name="Circle"/>
          <p:cNvSpPr/>
          <p:nvPr/>
        </p:nvSpPr>
        <p:spPr>
          <a:xfrm>
            <a:off x="4659709" y="5056717"/>
            <a:ext cx="571501" cy="571501"/>
          </a:xfrm>
          <a:prstGeom prst="ellipse">
            <a:avLst/>
          </a:prstGeom>
          <a:gradFill>
            <a:gsLst>
              <a:gs pos="0">
                <a:srgbClr val="FF2841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70" name="Shape"/>
          <p:cNvSpPr/>
          <p:nvPr/>
        </p:nvSpPr>
        <p:spPr>
          <a:xfrm>
            <a:off x="4818459" y="5227008"/>
            <a:ext cx="254001" cy="230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71" name="Circle"/>
          <p:cNvSpPr/>
          <p:nvPr/>
        </p:nvSpPr>
        <p:spPr>
          <a:xfrm>
            <a:off x="8122376" y="5130800"/>
            <a:ext cx="423334" cy="423334"/>
          </a:xfrm>
          <a:prstGeom prst="ellipse">
            <a:avLst/>
          </a:prstGeom>
          <a:gradFill>
            <a:gsLst>
              <a:gs pos="0">
                <a:srgbClr val="1992AA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72" name="Circle"/>
          <p:cNvSpPr/>
          <p:nvPr/>
        </p:nvSpPr>
        <p:spPr>
          <a:xfrm>
            <a:off x="8048292" y="5056717"/>
            <a:ext cx="571501" cy="571501"/>
          </a:xfrm>
          <a:prstGeom prst="ellipse">
            <a:avLst/>
          </a:prstGeom>
          <a:gradFill>
            <a:gsLst>
              <a:gs pos="0">
                <a:srgbClr val="1992AA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73" name="Shape"/>
          <p:cNvSpPr/>
          <p:nvPr/>
        </p:nvSpPr>
        <p:spPr>
          <a:xfrm>
            <a:off x="8207042" y="5215467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Design…"/>
          <p:cNvSpPr txBox="1"/>
          <p:nvPr/>
        </p:nvSpPr>
        <p:spPr>
          <a:xfrm>
            <a:off x="2177636" y="4947179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Design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Marketing…"/>
          <p:cNvSpPr txBox="1"/>
          <p:nvPr/>
        </p:nvSpPr>
        <p:spPr>
          <a:xfrm>
            <a:off x="5555100" y="4947179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Marketing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Usage…"/>
          <p:cNvSpPr txBox="1"/>
          <p:nvPr/>
        </p:nvSpPr>
        <p:spPr>
          <a:xfrm>
            <a:off x="8932563" y="4947179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Usage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29931" y="379545"/>
            <a:ext cx="155492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746" name="MOT."/>
          <p:cNvSpPr txBox="1"/>
          <p:nvPr/>
        </p:nvSpPr>
        <p:spPr>
          <a:xfrm>
            <a:off x="506975" y="379545"/>
            <a:ext cx="367088" cy="1692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defRPr sz="22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MOT.</a:t>
            </a:r>
            <a:endParaRPr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Making money is art…"/>
          <p:cNvSpPr txBox="1"/>
          <p:nvPr/>
        </p:nvSpPr>
        <p:spPr>
          <a:xfrm>
            <a:off x="1269173" y="4089400"/>
            <a:ext cx="3044038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Making money is art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and working is art and good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 the best art.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43"/>
          <p:cNvSpPr txBox="1"/>
          <p:nvPr/>
        </p:nvSpPr>
        <p:spPr>
          <a:xfrm>
            <a:off x="5710993" y="1667621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43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ittle Here…"/>
          <p:cNvSpPr txBox="1"/>
          <p:nvPr/>
        </p:nvSpPr>
        <p:spPr>
          <a:xfrm>
            <a:off x="5710993" y="2396379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65"/>
          <p:cNvSpPr txBox="1"/>
          <p:nvPr/>
        </p:nvSpPr>
        <p:spPr>
          <a:xfrm>
            <a:off x="7662559" y="1667621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65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ittle Here…"/>
          <p:cNvSpPr txBox="1"/>
          <p:nvPr/>
        </p:nvSpPr>
        <p:spPr>
          <a:xfrm>
            <a:off x="7662559" y="2396379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78"/>
          <p:cNvSpPr txBox="1"/>
          <p:nvPr/>
        </p:nvSpPr>
        <p:spPr>
          <a:xfrm>
            <a:off x="9614126" y="1667621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78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ittle Here…"/>
          <p:cNvSpPr txBox="1"/>
          <p:nvPr/>
        </p:nvSpPr>
        <p:spPr>
          <a:xfrm>
            <a:off x="9614126" y="2396379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35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37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36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25" name="Square"/>
          <p:cNvSpPr/>
          <p:nvPr/>
        </p:nvSpPr>
        <p:spPr>
          <a:xfrm>
            <a:off x="-21393" y="0"/>
            <a:ext cx="4898193" cy="3428999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6" name="Freeform 11"/>
          <p:cNvSpPr/>
          <p:nvPr/>
        </p:nvSpPr>
        <p:spPr>
          <a:xfrm>
            <a:off x="4710430" y="2638683"/>
            <a:ext cx="195263" cy="174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542" y="0"/>
                </a:lnTo>
                <a:lnTo>
                  <a:pt x="21600" y="20074"/>
                </a:lnTo>
                <a:lnTo>
                  <a:pt x="0" y="21600"/>
                </a:lnTo>
                <a:close/>
                <a:moveTo>
                  <a:pt x="10171" y="7513"/>
                </a:moveTo>
                <a:lnTo>
                  <a:pt x="5662" y="17257"/>
                </a:lnTo>
                <a:lnTo>
                  <a:pt x="15414" y="16552"/>
                </a:lnTo>
                <a:lnTo>
                  <a:pt x="10171" y="7513"/>
                </a:lnTo>
                <a:close/>
              </a:path>
            </a:pathLst>
          </a:custGeom>
          <a:solidFill>
            <a:srgbClr val="FF284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37" name="Freeform 16"/>
          <p:cNvSpPr/>
          <p:nvPr/>
        </p:nvSpPr>
        <p:spPr>
          <a:xfrm>
            <a:off x="6050280" y="2041948"/>
            <a:ext cx="518584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37" y="21600"/>
                </a:moveTo>
                <a:lnTo>
                  <a:pt x="18514" y="14580"/>
                </a:lnTo>
                <a:lnTo>
                  <a:pt x="13390" y="17460"/>
                </a:lnTo>
                <a:lnTo>
                  <a:pt x="11627" y="9090"/>
                </a:lnTo>
                <a:lnTo>
                  <a:pt x="6447" y="11970"/>
                </a:lnTo>
                <a:lnTo>
                  <a:pt x="4849" y="3780"/>
                </a:lnTo>
                <a:lnTo>
                  <a:pt x="551" y="6210"/>
                </a:lnTo>
                <a:lnTo>
                  <a:pt x="0" y="3330"/>
                </a:lnTo>
                <a:lnTo>
                  <a:pt x="5841" y="0"/>
                </a:lnTo>
                <a:lnTo>
                  <a:pt x="7659" y="8370"/>
                </a:lnTo>
                <a:lnTo>
                  <a:pt x="12784" y="5490"/>
                </a:lnTo>
                <a:lnTo>
                  <a:pt x="14382" y="13860"/>
                </a:lnTo>
                <a:lnTo>
                  <a:pt x="19561" y="10980"/>
                </a:lnTo>
                <a:lnTo>
                  <a:pt x="21600" y="20610"/>
                </a:lnTo>
                <a:lnTo>
                  <a:pt x="19837" y="21600"/>
                </a:lnTo>
                <a:close/>
              </a:path>
            </a:pathLst>
          </a:custGeom>
          <a:solidFill>
            <a:srgbClr val="4490A7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38" name="Freeform 17"/>
          <p:cNvSpPr/>
          <p:nvPr/>
        </p:nvSpPr>
        <p:spPr>
          <a:xfrm>
            <a:off x="2329615" y="1490509"/>
            <a:ext cx="54876" cy="555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3" h="19393" extrusionOk="0">
                <a:moveTo>
                  <a:pt x="16600" y="3193"/>
                </a:moveTo>
                <a:cubicBezTo>
                  <a:pt x="20324" y="6917"/>
                  <a:pt x="20324" y="12876"/>
                  <a:pt x="16600" y="16600"/>
                </a:cubicBezTo>
                <a:cubicBezTo>
                  <a:pt x="12131" y="20324"/>
                  <a:pt x="6172" y="20324"/>
                  <a:pt x="2448" y="16600"/>
                </a:cubicBezTo>
                <a:cubicBezTo>
                  <a:pt x="-1276" y="12131"/>
                  <a:pt x="-531" y="6172"/>
                  <a:pt x="3193" y="2448"/>
                </a:cubicBezTo>
                <a:cubicBezTo>
                  <a:pt x="6917" y="-1276"/>
                  <a:pt x="12876" y="-531"/>
                  <a:pt x="16600" y="3193"/>
                </a:cubicBezTo>
                <a:close/>
              </a:path>
            </a:pathLst>
          </a:custGeom>
          <a:solidFill>
            <a:srgbClr val="0A6CD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39" name="Freeform 51"/>
          <p:cNvSpPr/>
          <p:nvPr/>
        </p:nvSpPr>
        <p:spPr>
          <a:xfrm>
            <a:off x="829555" y="2956183"/>
            <a:ext cx="195263" cy="194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21600"/>
                </a:moveTo>
                <a:lnTo>
                  <a:pt x="0" y="11461"/>
                </a:lnTo>
                <a:lnTo>
                  <a:pt x="10098" y="0"/>
                </a:lnTo>
                <a:lnTo>
                  <a:pt x="21600" y="10315"/>
                </a:lnTo>
                <a:lnTo>
                  <a:pt x="11502" y="21600"/>
                </a:lnTo>
                <a:close/>
                <a:moveTo>
                  <a:pt x="3951" y="11285"/>
                </a:moveTo>
                <a:lnTo>
                  <a:pt x="11239" y="17633"/>
                </a:lnTo>
                <a:lnTo>
                  <a:pt x="17561" y="10580"/>
                </a:lnTo>
                <a:lnTo>
                  <a:pt x="10273" y="3967"/>
                </a:lnTo>
                <a:lnTo>
                  <a:pt x="3951" y="11285"/>
                </a:lnTo>
                <a:close/>
              </a:path>
            </a:pathLst>
          </a:custGeom>
          <a:solidFill>
            <a:srgbClr val="4490A7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0" name="Freeform 63"/>
          <p:cNvSpPr/>
          <p:nvPr/>
        </p:nvSpPr>
        <p:spPr>
          <a:xfrm>
            <a:off x="3469855" y="5787886"/>
            <a:ext cx="239601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2" h="19461" extrusionOk="0">
                <a:moveTo>
                  <a:pt x="20945" y="19461"/>
                </a:moveTo>
                <a:cubicBezTo>
                  <a:pt x="17018" y="18052"/>
                  <a:pt x="17018" y="18052"/>
                  <a:pt x="17018" y="18052"/>
                </a:cubicBezTo>
                <a:cubicBezTo>
                  <a:pt x="17345" y="15235"/>
                  <a:pt x="17345" y="12887"/>
                  <a:pt x="16364" y="10539"/>
                </a:cubicBezTo>
                <a:cubicBezTo>
                  <a:pt x="15382" y="8191"/>
                  <a:pt x="14073" y="6783"/>
                  <a:pt x="12109" y="5844"/>
                </a:cubicBezTo>
                <a:cubicBezTo>
                  <a:pt x="10473" y="5374"/>
                  <a:pt x="8509" y="5374"/>
                  <a:pt x="6873" y="6783"/>
                </a:cubicBezTo>
                <a:cubicBezTo>
                  <a:pt x="5236" y="8191"/>
                  <a:pt x="4255" y="10539"/>
                  <a:pt x="3600" y="12887"/>
                </a:cubicBezTo>
                <a:cubicBezTo>
                  <a:pt x="0" y="11478"/>
                  <a:pt x="0" y="11478"/>
                  <a:pt x="0" y="11478"/>
                </a:cubicBezTo>
                <a:cubicBezTo>
                  <a:pt x="655" y="7252"/>
                  <a:pt x="2618" y="3965"/>
                  <a:pt x="4909" y="2087"/>
                </a:cubicBezTo>
                <a:cubicBezTo>
                  <a:pt x="10145" y="-2139"/>
                  <a:pt x="16691" y="209"/>
                  <a:pt x="19636" y="7722"/>
                </a:cubicBezTo>
                <a:cubicBezTo>
                  <a:pt x="21273" y="11478"/>
                  <a:pt x="21600" y="15235"/>
                  <a:pt x="20945" y="19461"/>
                </a:cubicBezTo>
                <a:close/>
              </a:path>
            </a:pathLst>
          </a:custGeom>
          <a:solidFill>
            <a:srgbClr val="E44C4F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1" name="Freeform 65"/>
          <p:cNvSpPr/>
          <p:nvPr/>
        </p:nvSpPr>
        <p:spPr>
          <a:xfrm>
            <a:off x="3189076" y="3419733"/>
            <a:ext cx="101601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4" y="21600"/>
                </a:moveTo>
                <a:lnTo>
                  <a:pt x="0" y="1800"/>
                </a:lnTo>
                <a:lnTo>
                  <a:pt x="4556" y="0"/>
                </a:lnTo>
                <a:lnTo>
                  <a:pt x="21600" y="19800"/>
                </a:lnTo>
                <a:lnTo>
                  <a:pt x="17044" y="21600"/>
                </a:lnTo>
                <a:close/>
              </a:path>
            </a:pathLst>
          </a:custGeom>
          <a:solidFill>
            <a:srgbClr val="FF284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2" name="Freeform 68"/>
          <p:cNvSpPr/>
          <p:nvPr/>
        </p:nvSpPr>
        <p:spPr>
          <a:xfrm>
            <a:off x="7438813" y="2665562"/>
            <a:ext cx="54770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78" y="21600"/>
                </a:moveTo>
                <a:lnTo>
                  <a:pt x="0" y="20463"/>
                </a:lnTo>
                <a:lnTo>
                  <a:pt x="11583" y="0"/>
                </a:lnTo>
                <a:lnTo>
                  <a:pt x="21600" y="1137"/>
                </a:lnTo>
                <a:lnTo>
                  <a:pt x="9078" y="21600"/>
                </a:lnTo>
                <a:close/>
              </a:path>
            </a:pathLst>
          </a:custGeom>
          <a:solidFill>
            <a:srgbClr val="AB1942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3" name="Freeform 103"/>
          <p:cNvSpPr/>
          <p:nvPr/>
        </p:nvSpPr>
        <p:spPr>
          <a:xfrm>
            <a:off x="4518374" y="2580323"/>
            <a:ext cx="289688" cy="291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76" y="21600"/>
                </a:moveTo>
                <a:lnTo>
                  <a:pt x="0" y="18178"/>
                </a:lnTo>
                <a:lnTo>
                  <a:pt x="3224" y="0"/>
                </a:lnTo>
                <a:lnTo>
                  <a:pt x="21600" y="3422"/>
                </a:lnTo>
                <a:lnTo>
                  <a:pt x="18376" y="21600"/>
                </a:lnTo>
                <a:close/>
                <a:moveTo>
                  <a:pt x="3761" y="15612"/>
                </a:moveTo>
                <a:lnTo>
                  <a:pt x="15475" y="17644"/>
                </a:lnTo>
                <a:lnTo>
                  <a:pt x="17516" y="6202"/>
                </a:lnTo>
                <a:lnTo>
                  <a:pt x="6018" y="3956"/>
                </a:lnTo>
                <a:lnTo>
                  <a:pt x="3761" y="15612"/>
                </a:lnTo>
                <a:close/>
              </a:path>
            </a:pathLst>
          </a:custGeom>
          <a:solidFill>
            <a:srgbClr val="F7F9FF">
              <a:alpha val="9687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4" name="Freeform 103"/>
          <p:cNvSpPr/>
          <p:nvPr/>
        </p:nvSpPr>
        <p:spPr>
          <a:xfrm>
            <a:off x="9540416" y="1330172"/>
            <a:ext cx="159545" cy="160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76" y="21600"/>
                </a:moveTo>
                <a:lnTo>
                  <a:pt x="0" y="18178"/>
                </a:lnTo>
                <a:lnTo>
                  <a:pt x="3224" y="0"/>
                </a:lnTo>
                <a:lnTo>
                  <a:pt x="21600" y="3422"/>
                </a:lnTo>
                <a:lnTo>
                  <a:pt x="18376" y="21600"/>
                </a:lnTo>
                <a:close/>
                <a:moveTo>
                  <a:pt x="3761" y="15612"/>
                </a:moveTo>
                <a:lnTo>
                  <a:pt x="15475" y="17644"/>
                </a:lnTo>
                <a:lnTo>
                  <a:pt x="17516" y="6202"/>
                </a:lnTo>
                <a:lnTo>
                  <a:pt x="6018" y="3956"/>
                </a:lnTo>
                <a:lnTo>
                  <a:pt x="3761" y="15612"/>
                </a:lnTo>
                <a:close/>
              </a:path>
            </a:pathLst>
          </a:custGeom>
          <a:solidFill>
            <a:srgbClr val="8B3AE5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5" name="Freeform 103"/>
          <p:cNvSpPr/>
          <p:nvPr/>
        </p:nvSpPr>
        <p:spPr>
          <a:xfrm>
            <a:off x="9778938" y="6815363"/>
            <a:ext cx="159545" cy="160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76" y="21600"/>
                </a:moveTo>
                <a:lnTo>
                  <a:pt x="0" y="18178"/>
                </a:lnTo>
                <a:lnTo>
                  <a:pt x="3224" y="0"/>
                </a:lnTo>
                <a:lnTo>
                  <a:pt x="21600" y="3422"/>
                </a:lnTo>
                <a:lnTo>
                  <a:pt x="18376" y="21600"/>
                </a:lnTo>
                <a:close/>
                <a:moveTo>
                  <a:pt x="3761" y="15612"/>
                </a:moveTo>
                <a:lnTo>
                  <a:pt x="15475" y="17644"/>
                </a:lnTo>
                <a:lnTo>
                  <a:pt x="17516" y="6202"/>
                </a:lnTo>
                <a:lnTo>
                  <a:pt x="6018" y="3956"/>
                </a:lnTo>
                <a:lnTo>
                  <a:pt x="3761" y="15612"/>
                </a:lnTo>
                <a:close/>
              </a:path>
            </a:pathLst>
          </a:custGeom>
          <a:solidFill>
            <a:srgbClr val="F7F9FF">
              <a:alpha val="1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6" name="Freeform 16"/>
          <p:cNvSpPr/>
          <p:nvPr/>
        </p:nvSpPr>
        <p:spPr>
          <a:xfrm>
            <a:off x="6752485" y="5745818"/>
            <a:ext cx="317633" cy="194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37" y="21600"/>
                </a:moveTo>
                <a:lnTo>
                  <a:pt x="18514" y="14580"/>
                </a:lnTo>
                <a:lnTo>
                  <a:pt x="13390" y="17460"/>
                </a:lnTo>
                <a:lnTo>
                  <a:pt x="11627" y="9090"/>
                </a:lnTo>
                <a:lnTo>
                  <a:pt x="6447" y="11970"/>
                </a:lnTo>
                <a:lnTo>
                  <a:pt x="4849" y="3780"/>
                </a:lnTo>
                <a:lnTo>
                  <a:pt x="551" y="6210"/>
                </a:lnTo>
                <a:lnTo>
                  <a:pt x="0" y="3330"/>
                </a:lnTo>
                <a:lnTo>
                  <a:pt x="5841" y="0"/>
                </a:lnTo>
                <a:lnTo>
                  <a:pt x="7659" y="8370"/>
                </a:lnTo>
                <a:lnTo>
                  <a:pt x="12784" y="5490"/>
                </a:lnTo>
                <a:lnTo>
                  <a:pt x="14382" y="13860"/>
                </a:lnTo>
                <a:lnTo>
                  <a:pt x="19561" y="10980"/>
                </a:lnTo>
                <a:lnTo>
                  <a:pt x="21600" y="20610"/>
                </a:lnTo>
                <a:lnTo>
                  <a:pt x="19837" y="21600"/>
                </a:lnTo>
                <a:close/>
              </a:path>
            </a:pathLst>
          </a:custGeom>
          <a:solidFill>
            <a:srgbClr val="0A6CD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7" name="Freeform 68"/>
          <p:cNvSpPr/>
          <p:nvPr/>
        </p:nvSpPr>
        <p:spPr>
          <a:xfrm>
            <a:off x="5008880" y="1269847"/>
            <a:ext cx="54770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78" y="21600"/>
                </a:moveTo>
                <a:lnTo>
                  <a:pt x="0" y="20463"/>
                </a:lnTo>
                <a:lnTo>
                  <a:pt x="11583" y="0"/>
                </a:lnTo>
                <a:lnTo>
                  <a:pt x="21600" y="1137"/>
                </a:lnTo>
                <a:lnTo>
                  <a:pt x="9078" y="21600"/>
                </a:lnTo>
                <a:close/>
              </a:path>
            </a:pathLst>
          </a:custGeom>
          <a:solidFill>
            <a:srgbClr val="F7F9FF">
              <a:alpha val="13785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069480" y="759089"/>
            <a:ext cx="3013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49" name="Rounded Rectangle"/>
          <p:cNvSpPr/>
          <p:nvPr/>
        </p:nvSpPr>
        <p:spPr>
          <a:xfrm>
            <a:off x="2241240" y="2560614"/>
            <a:ext cx="2222501" cy="2986452"/>
          </a:xfrm>
          <a:prstGeom prst="roundRect">
            <a:avLst>
              <a:gd name="adj" fmla="val 2857"/>
            </a:avLst>
          </a:prstGeom>
          <a:gradFill>
            <a:gsLst>
              <a:gs pos="0">
                <a:srgbClr val="8B3AE5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50" name="5.00"/>
          <p:cNvSpPr txBox="1"/>
          <p:nvPr/>
        </p:nvSpPr>
        <p:spPr>
          <a:xfrm>
            <a:off x="3042706" y="3633153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5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51" name="$"/>
          <p:cNvSpPr txBox="1"/>
          <p:nvPr/>
        </p:nvSpPr>
        <p:spPr>
          <a:xfrm>
            <a:off x="2784370" y="3845878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52" name="Basic…"/>
          <p:cNvSpPr txBox="1"/>
          <p:nvPr/>
        </p:nvSpPr>
        <p:spPr>
          <a:xfrm>
            <a:off x="2950789" y="2846811"/>
            <a:ext cx="833562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750" dirty="0">
                <a:cs typeface="+mn-ea"/>
                <a:sym typeface="+mn-lt"/>
              </a:rPr>
              <a:t>Basic</a:t>
            </a:r>
            <a:endParaRPr sz="175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cs typeface="+mn-ea"/>
                <a:sym typeface="+mn-lt"/>
              </a:rPr>
              <a:t>Special Price</a:t>
            </a:r>
            <a:endParaRPr sz="1000" dirty="0">
              <a:cs typeface="+mn-ea"/>
              <a:sym typeface="+mn-lt"/>
            </a:endParaRPr>
          </a:p>
        </p:txBody>
      </p:sp>
      <p:sp>
        <p:nvSpPr>
          <p:cNvPr id="4053" name="Rounded Rectangle"/>
          <p:cNvSpPr/>
          <p:nvPr/>
        </p:nvSpPr>
        <p:spPr>
          <a:xfrm>
            <a:off x="2876239" y="4943369"/>
            <a:ext cx="952501" cy="317501"/>
          </a:xfrm>
          <a:prstGeom prst="roundRect">
            <a:avLst>
              <a:gd name="adj" fmla="val 50000"/>
            </a:avLst>
          </a:prstGeom>
          <a:solidFill>
            <a:srgbClr val="F7F9FF"/>
          </a:soli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54" name="Read More"/>
          <p:cNvSpPr txBox="1"/>
          <p:nvPr/>
        </p:nvSpPr>
        <p:spPr>
          <a:xfrm>
            <a:off x="3008257" y="5025919"/>
            <a:ext cx="674865" cy="23083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50000"/>
              </a:lnSpc>
              <a:defRPr sz="2000" b="0">
                <a:solidFill>
                  <a:srgbClr val="6A6E7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Read More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55" name="Rounded Rectangle"/>
          <p:cNvSpPr/>
          <p:nvPr/>
        </p:nvSpPr>
        <p:spPr>
          <a:xfrm>
            <a:off x="4939030" y="2560614"/>
            <a:ext cx="2222500" cy="2986452"/>
          </a:xfrm>
          <a:prstGeom prst="roundRect">
            <a:avLst>
              <a:gd name="adj" fmla="val 2857"/>
            </a:avLst>
          </a:prstGeom>
          <a:gradFill>
            <a:gsLst>
              <a:gs pos="0">
                <a:srgbClr val="FF2841"/>
              </a:gs>
              <a:gs pos="100000">
                <a:srgbClr val="8B3AE5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56" name="8.00"/>
          <p:cNvSpPr txBox="1"/>
          <p:nvPr/>
        </p:nvSpPr>
        <p:spPr>
          <a:xfrm>
            <a:off x="5710270" y="3633153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8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57" name="$"/>
          <p:cNvSpPr txBox="1"/>
          <p:nvPr/>
        </p:nvSpPr>
        <p:spPr>
          <a:xfrm>
            <a:off x="5482160" y="3845878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58" name="Premium…"/>
          <p:cNvSpPr txBox="1"/>
          <p:nvPr/>
        </p:nvSpPr>
        <p:spPr>
          <a:xfrm>
            <a:off x="5480923" y="2846811"/>
            <a:ext cx="833562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750" dirty="0">
                <a:cs typeface="+mn-ea"/>
                <a:sym typeface="+mn-lt"/>
              </a:rPr>
              <a:t>Premium</a:t>
            </a:r>
            <a:endParaRPr sz="175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cs typeface="+mn-ea"/>
                <a:sym typeface="+mn-lt"/>
              </a:rPr>
              <a:t>Special Price</a:t>
            </a:r>
            <a:endParaRPr sz="1000" dirty="0">
              <a:cs typeface="+mn-ea"/>
              <a:sym typeface="+mn-lt"/>
            </a:endParaRPr>
          </a:p>
        </p:txBody>
      </p:sp>
      <p:sp>
        <p:nvSpPr>
          <p:cNvPr id="4059" name="Rounded Rectangle"/>
          <p:cNvSpPr/>
          <p:nvPr/>
        </p:nvSpPr>
        <p:spPr>
          <a:xfrm>
            <a:off x="5574030" y="4943369"/>
            <a:ext cx="952500" cy="317501"/>
          </a:xfrm>
          <a:prstGeom prst="roundRect">
            <a:avLst>
              <a:gd name="adj" fmla="val 50000"/>
            </a:avLst>
          </a:prstGeom>
          <a:solidFill>
            <a:srgbClr val="F7F9FF"/>
          </a:soli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60" name="Read More"/>
          <p:cNvSpPr txBox="1"/>
          <p:nvPr/>
        </p:nvSpPr>
        <p:spPr>
          <a:xfrm>
            <a:off x="5706047" y="5025919"/>
            <a:ext cx="674865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50000"/>
              </a:lnSpc>
              <a:defRPr sz="2000" b="0">
                <a:solidFill>
                  <a:srgbClr val="6A6E7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Read More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61" name="Rounded Rectangle"/>
          <p:cNvSpPr/>
          <p:nvPr/>
        </p:nvSpPr>
        <p:spPr>
          <a:xfrm>
            <a:off x="7636820" y="2560614"/>
            <a:ext cx="2222501" cy="2986452"/>
          </a:xfrm>
          <a:prstGeom prst="roundRect">
            <a:avLst>
              <a:gd name="adj" fmla="val 2857"/>
            </a:avLst>
          </a:prstGeom>
          <a:gradFill>
            <a:gsLst>
              <a:gs pos="0">
                <a:srgbClr val="0A6CD1"/>
              </a:gs>
              <a:gs pos="100000">
                <a:srgbClr val="65D5D1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62" name="9.00"/>
          <p:cNvSpPr txBox="1"/>
          <p:nvPr/>
        </p:nvSpPr>
        <p:spPr>
          <a:xfrm>
            <a:off x="8419173" y="3633153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9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63" name="$"/>
          <p:cNvSpPr txBox="1"/>
          <p:nvPr/>
        </p:nvSpPr>
        <p:spPr>
          <a:xfrm>
            <a:off x="8179950" y="3845878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64" name="Business…"/>
          <p:cNvSpPr txBox="1"/>
          <p:nvPr/>
        </p:nvSpPr>
        <p:spPr>
          <a:xfrm>
            <a:off x="8204383" y="2846811"/>
            <a:ext cx="897682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750" dirty="0">
                <a:cs typeface="+mn-ea"/>
                <a:sym typeface="+mn-lt"/>
              </a:rPr>
              <a:t>Business</a:t>
            </a:r>
            <a:endParaRPr sz="175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cs typeface="+mn-ea"/>
                <a:sym typeface="+mn-lt"/>
              </a:rPr>
              <a:t>Special Price</a:t>
            </a:r>
            <a:endParaRPr sz="1000" dirty="0">
              <a:cs typeface="+mn-ea"/>
              <a:sym typeface="+mn-lt"/>
            </a:endParaRPr>
          </a:p>
        </p:txBody>
      </p:sp>
      <p:sp>
        <p:nvSpPr>
          <p:cNvPr id="4065" name="Rounded Rectangle"/>
          <p:cNvSpPr/>
          <p:nvPr/>
        </p:nvSpPr>
        <p:spPr>
          <a:xfrm>
            <a:off x="8271820" y="4943369"/>
            <a:ext cx="952501" cy="317501"/>
          </a:xfrm>
          <a:prstGeom prst="roundRect">
            <a:avLst>
              <a:gd name="adj" fmla="val 50000"/>
            </a:avLst>
          </a:prstGeom>
          <a:solidFill>
            <a:srgbClr val="F7F9FF"/>
          </a:soli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66" name="Read More"/>
          <p:cNvSpPr txBox="1"/>
          <p:nvPr/>
        </p:nvSpPr>
        <p:spPr>
          <a:xfrm>
            <a:off x="8403837" y="5025919"/>
            <a:ext cx="674865" cy="23083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50000"/>
              </a:lnSpc>
              <a:defRPr sz="2000" b="0">
                <a:solidFill>
                  <a:srgbClr val="6A6E7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Read More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905693" y="92475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6" grpId="0" animBg="1"/>
      <p:bldP spid="4037" grpId="0" animBg="1"/>
      <p:bldP spid="4039" grpId="0" animBg="1"/>
      <p:bldP spid="4040" grpId="0" animBg="1"/>
      <p:bldP spid="4041" grpId="0" animBg="1"/>
      <p:bldP spid="4042" grpId="0" animBg="1"/>
      <p:bldP spid="4043" grpId="0" animBg="1"/>
      <p:bldP spid="4045" grpId="0" animBg="1"/>
      <p:bldP spid="4046" grpId="0" animBg="1"/>
      <p:bldP spid="4049" grpId="0" animBg="1"/>
      <p:bldP spid="4050" grpId="0" animBg="1"/>
      <p:bldP spid="4051" grpId="0" animBg="1"/>
      <p:bldP spid="4052" grpId="0" animBg="1"/>
      <p:bldP spid="4053" grpId="0" animBg="1"/>
      <p:bldP spid="4054" grpId="0" animBg="1"/>
      <p:bldP spid="4055" grpId="0" animBg="1"/>
      <p:bldP spid="4056" grpId="0" animBg="1"/>
      <p:bldP spid="4057" grpId="0" animBg="1"/>
      <p:bldP spid="4058" grpId="0" animBg="1"/>
      <p:bldP spid="4059" grpId="0" animBg="1"/>
      <p:bldP spid="4060" grpId="0" animBg="1"/>
      <p:bldP spid="4061" grpId="0" animBg="1"/>
      <p:bldP spid="4062" grpId="0" animBg="1"/>
      <p:bldP spid="4063" grpId="0" animBg="1"/>
      <p:bldP spid="4064" grpId="0" animBg="1"/>
      <p:bldP spid="4065" grpId="0" animBg="1"/>
      <p:bldP spid="4066" grpId="0" animBg="1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35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3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69205" y="379545"/>
            <a:ext cx="116218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Distinctively develop without focused partnerships. Business outside…"/>
          <p:cNvSpPr txBox="1"/>
          <p:nvPr/>
        </p:nvSpPr>
        <p:spPr>
          <a:xfrm>
            <a:off x="3794846" y="2016610"/>
            <a:ext cx="4360169" cy="42556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without focused partnerships.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deliver virtual before enterprise convergence.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quare"/>
          <p:cNvSpPr/>
          <p:nvPr/>
        </p:nvSpPr>
        <p:spPr>
          <a:xfrm>
            <a:off x="4042405" y="3414130"/>
            <a:ext cx="4064000" cy="3429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7997" y="1086659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Circle"/>
          <p:cNvSpPr/>
          <p:nvPr/>
        </p:nvSpPr>
        <p:spPr>
          <a:xfrm>
            <a:off x="1831345" y="3128380"/>
            <a:ext cx="423334" cy="423334"/>
          </a:xfrm>
          <a:prstGeom prst="ellipse">
            <a:avLst/>
          </a:prstGeom>
          <a:gradFill>
            <a:gsLst>
              <a:gs pos="0">
                <a:srgbClr val="5C33E6"/>
              </a:gs>
              <a:gs pos="100000">
                <a:srgbClr val="8B3AE5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Circle"/>
          <p:cNvSpPr/>
          <p:nvPr/>
        </p:nvSpPr>
        <p:spPr>
          <a:xfrm>
            <a:off x="1757261" y="3054297"/>
            <a:ext cx="571501" cy="571501"/>
          </a:xfrm>
          <a:prstGeom prst="ellipse">
            <a:avLst/>
          </a:prstGeom>
          <a:gradFill>
            <a:gsLst>
              <a:gs pos="0">
                <a:srgbClr val="5C33E6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hape"/>
          <p:cNvSpPr/>
          <p:nvPr/>
        </p:nvSpPr>
        <p:spPr>
          <a:xfrm>
            <a:off x="1916011" y="3213047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Circle"/>
          <p:cNvSpPr/>
          <p:nvPr/>
        </p:nvSpPr>
        <p:spPr>
          <a:xfrm>
            <a:off x="5884332" y="3202463"/>
            <a:ext cx="423334" cy="423334"/>
          </a:xfrm>
          <a:prstGeom prst="ellipse">
            <a:avLst/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Circle"/>
          <p:cNvSpPr/>
          <p:nvPr/>
        </p:nvSpPr>
        <p:spPr>
          <a:xfrm>
            <a:off x="5810249" y="3128380"/>
            <a:ext cx="571501" cy="571501"/>
          </a:xfrm>
          <a:prstGeom prst="ellipse">
            <a:avLst/>
          </a:prstGeom>
          <a:gradFill>
            <a:gsLst>
              <a:gs pos="0">
                <a:srgbClr val="FF2841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Shape"/>
          <p:cNvSpPr/>
          <p:nvPr/>
        </p:nvSpPr>
        <p:spPr>
          <a:xfrm>
            <a:off x="5968999" y="3298671"/>
            <a:ext cx="254001" cy="230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Circle"/>
          <p:cNvSpPr/>
          <p:nvPr/>
        </p:nvSpPr>
        <p:spPr>
          <a:xfrm>
            <a:off x="10096072" y="3217332"/>
            <a:ext cx="423334" cy="423334"/>
          </a:xfrm>
          <a:prstGeom prst="ellipse">
            <a:avLst/>
          </a:prstGeom>
          <a:gradFill>
            <a:gsLst>
              <a:gs pos="0">
                <a:srgbClr val="1992AA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Shape"/>
          <p:cNvSpPr/>
          <p:nvPr/>
        </p:nvSpPr>
        <p:spPr>
          <a:xfrm>
            <a:off x="10180738" y="3301999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8" name="Circle"/>
          <p:cNvSpPr/>
          <p:nvPr/>
        </p:nvSpPr>
        <p:spPr>
          <a:xfrm>
            <a:off x="3459063" y="3012179"/>
            <a:ext cx="1240623" cy="1240623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69" name="Circle"/>
          <p:cNvSpPr/>
          <p:nvPr/>
        </p:nvSpPr>
        <p:spPr>
          <a:xfrm>
            <a:off x="11016093" y="-353550"/>
            <a:ext cx="1809089" cy="1809090"/>
          </a:xfrm>
          <a:prstGeom prst="ellipse">
            <a:avLst/>
          </a:prstGeom>
          <a:gradFill>
            <a:gsLst>
              <a:gs pos="0">
                <a:srgbClr val="FF2841">
                  <a:alpha val="15897"/>
                </a:srgbClr>
              </a:gs>
              <a:gs pos="100000">
                <a:srgbClr val="5C33E6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0" name="Circle"/>
          <p:cNvSpPr/>
          <p:nvPr/>
        </p:nvSpPr>
        <p:spPr>
          <a:xfrm>
            <a:off x="-1189241" y="-131966"/>
            <a:ext cx="3305979" cy="3305979"/>
          </a:xfrm>
          <a:prstGeom prst="ellipse">
            <a:avLst/>
          </a:prstGeom>
          <a:gradFill>
            <a:gsLst>
              <a:gs pos="0">
                <a:srgbClr val="FF2841">
                  <a:alpha val="15897"/>
                </a:srgbClr>
              </a:gs>
              <a:gs pos="100000">
                <a:srgbClr val="5C33E6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1" name="Circle"/>
          <p:cNvSpPr/>
          <p:nvPr/>
        </p:nvSpPr>
        <p:spPr>
          <a:xfrm>
            <a:off x="3203349" y="646778"/>
            <a:ext cx="633933" cy="633934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069480" y="759089"/>
            <a:ext cx="3013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73" name="Circle"/>
          <p:cNvSpPr/>
          <p:nvPr/>
        </p:nvSpPr>
        <p:spPr>
          <a:xfrm>
            <a:off x="1772273" y="1904012"/>
            <a:ext cx="2540001" cy="2540001"/>
          </a:xfrm>
          <a:prstGeom prst="ellipse">
            <a:avLst/>
          </a:prstGeom>
          <a:gradFill>
            <a:gsLst>
              <a:gs pos="0">
                <a:srgbClr val="5C33E6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4" name="Circle"/>
          <p:cNvSpPr/>
          <p:nvPr/>
        </p:nvSpPr>
        <p:spPr>
          <a:xfrm>
            <a:off x="8018622" y="1904012"/>
            <a:ext cx="2540001" cy="2540001"/>
          </a:xfrm>
          <a:prstGeom prst="ellipse">
            <a:avLst/>
          </a:prstGeom>
          <a:gradFill>
            <a:gsLst>
              <a:gs pos="0">
                <a:srgbClr val="1992AA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5" name="Circle"/>
          <p:cNvSpPr/>
          <p:nvPr/>
        </p:nvSpPr>
        <p:spPr>
          <a:xfrm>
            <a:off x="4895448" y="1904012"/>
            <a:ext cx="2540000" cy="2540001"/>
          </a:xfrm>
          <a:prstGeom prst="ellipse">
            <a:avLst/>
          </a:prstGeom>
          <a:gradFill>
            <a:gsLst>
              <a:gs pos="0">
                <a:srgbClr val="FF2841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6" name="Circle"/>
          <p:cNvSpPr/>
          <p:nvPr/>
        </p:nvSpPr>
        <p:spPr>
          <a:xfrm>
            <a:off x="1867523" y="1999262"/>
            <a:ext cx="2349501" cy="2349501"/>
          </a:xfrm>
          <a:prstGeom prst="ellipse">
            <a:avLst/>
          </a:prstGeom>
          <a:gradFill>
            <a:gsLst>
              <a:gs pos="0">
                <a:srgbClr val="5C33E6"/>
              </a:gs>
              <a:gs pos="100000">
                <a:srgbClr val="8B3AE5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7" name="Circle"/>
          <p:cNvSpPr/>
          <p:nvPr/>
        </p:nvSpPr>
        <p:spPr>
          <a:xfrm>
            <a:off x="4990698" y="1999262"/>
            <a:ext cx="2349500" cy="2349501"/>
          </a:xfrm>
          <a:prstGeom prst="ellipse">
            <a:avLst/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8" name="Circle"/>
          <p:cNvSpPr/>
          <p:nvPr/>
        </p:nvSpPr>
        <p:spPr>
          <a:xfrm>
            <a:off x="8113872" y="1999262"/>
            <a:ext cx="2349501" cy="2349501"/>
          </a:xfrm>
          <a:prstGeom prst="ellipse">
            <a:avLst/>
          </a:prstGeom>
          <a:gradFill>
            <a:gsLst>
              <a:gs pos="0">
                <a:srgbClr val="1992AA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4079" name="5.00"/>
          <p:cNvSpPr txBox="1"/>
          <p:nvPr/>
        </p:nvSpPr>
        <p:spPr>
          <a:xfrm>
            <a:off x="2732489" y="2631087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5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80" name="$"/>
          <p:cNvSpPr txBox="1"/>
          <p:nvPr/>
        </p:nvSpPr>
        <p:spPr>
          <a:xfrm>
            <a:off x="2474154" y="2843812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81" name="8.00"/>
          <p:cNvSpPr txBox="1"/>
          <p:nvPr/>
        </p:nvSpPr>
        <p:spPr>
          <a:xfrm>
            <a:off x="5825439" y="2631087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8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82" name="$"/>
          <p:cNvSpPr txBox="1"/>
          <p:nvPr/>
        </p:nvSpPr>
        <p:spPr>
          <a:xfrm>
            <a:off x="5597328" y="2843812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83" name="9.00"/>
          <p:cNvSpPr txBox="1"/>
          <p:nvPr/>
        </p:nvSpPr>
        <p:spPr>
          <a:xfrm>
            <a:off x="8959726" y="2631087"/>
            <a:ext cx="785471" cy="107721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14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7000" dirty="0">
                <a:cs typeface="+mn-ea"/>
                <a:sym typeface="+mn-lt"/>
              </a:rPr>
              <a:t>9</a:t>
            </a:r>
            <a:r>
              <a:rPr sz="1750" dirty="0">
                <a:cs typeface="+mn-ea"/>
                <a:sym typeface="+mn-lt"/>
              </a:rPr>
              <a:t>.00</a:t>
            </a:r>
            <a:endParaRPr sz="1750" dirty="0">
              <a:cs typeface="+mn-ea"/>
              <a:sym typeface="+mn-lt"/>
            </a:endParaRPr>
          </a:p>
        </p:txBody>
      </p:sp>
      <p:sp>
        <p:nvSpPr>
          <p:cNvPr id="4084" name="$"/>
          <p:cNvSpPr txBox="1"/>
          <p:nvPr/>
        </p:nvSpPr>
        <p:spPr>
          <a:xfrm>
            <a:off x="8720503" y="2843812"/>
            <a:ext cx="131446" cy="269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35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pPr>
              <a:defRPr sz="14000"/>
            </a:pPr>
            <a:r>
              <a:rPr sz="1750" dirty="0">
                <a:latin typeface="+mn-lt"/>
                <a:ea typeface="+mn-ea"/>
                <a:cs typeface="+mn-ea"/>
                <a:sym typeface="+mn-lt"/>
              </a:rPr>
              <a:t>$</a:t>
            </a:r>
            <a:endParaRPr sz="175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Basic…"/>
          <p:cNvSpPr txBox="1"/>
          <p:nvPr/>
        </p:nvSpPr>
        <p:spPr>
          <a:xfrm>
            <a:off x="2026903" y="479501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Basic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Business…"/>
          <p:cNvSpPr txBox="1"/>
          <p:nvPr/>
        </p:nvSpPr>
        <p:spPr>
          <a:xfrm>
            <a:off x="5150078" y="479501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Premium…"/>
          <p:cNvSpPr txBox="1"/>
          <p:nvPr/>
        </p:nvSpPr>
        <p:spPr>
          <a:xfrm>
            <a:off x="8273252" y="479501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Premium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99686" y="777168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8" grpId="0" animBg="1"/>
      <p:bldP spid="4073" grpId="0" animBg="1"/>
      <p:bldP spid="4074" grpId="0" animBg="1"/>
      <p:bldP spid="4075" grpId="0" animBg="1"/>
      <p:bldP spid="4076" grpId="0" animBg="1"/>
      <p:bldP spid="4077" grpId="0" animBg="1"/>
      <p:bldP spid="4078" grpId="0" animBg="1"/>
      <p:bldP spid="4079" grpId="0" animBg="1"/>
      <p:bldP spid="4080" grpId="0" animBg="1"/>
      <p:bldP spid="4081" grpId="0" animBg="1"/>
      <p:bldP spid="4082" grpId="0" animBg="1"/>
      <p:bldP spid="4083" grpId="0" animBg="1"/>
      <p:bldP spid="4084" grpId="0" animBg="1"/>
      <p:bldP spid="25" grpId="0" animBg="1"/>
      <p:bldP spid="26" grpId="0" animBg="1"/>
      <p:bldP spid="27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454639" y="2919457"/>
            <a:ext cx="1515478" cy="118955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gradFill>
                  <a:gsLst>
                    <a:gs pos="0">
                      <a:srgbClr val="557CB3"/>
                    </a:gs>
                    <a:gs pos="53000">
                      <a:srgbClr val="DA3977"/>
                    </a:gs>
                    <a:gs pos="75000">
                      <a:srgbClr val="C14781"/>
                    </a:gs>
                    <a:gs pos="26000">
                      <a:srgbClr val="C14781"/>
                    </a:gs>
                    <a:gs pos="100000">
                      <a:srgbClr val="384B9A"/>
                    </a:gs>
                  </a:gsLst>
                  <a:lin ang="0" scaled="1"/>
                </a:gradFill>
                <a:cs typeface="+mn-ea"/>
                <a:sym typeface="+mn-lt"/>
              </a:rPr>
              <a:t>04</a:t>
            </a:r>
            <a:endParaRPr lang="zh-CN" altLang="en-US" sz="2000" spc="100" dirty="0">
              <a:gradFill>
                <a:gsLst>
                  <a:gs pos="0">
                    <a:srgbClr val="557CB3"/>
                  </a:gs>
                  <a:gs pos="53000">
                    <a:srgbClr val="DA3977"/>
                  </a:gs>
                  <a:gs pos="75000">
                    <a:srgbClr val="C14781"/>
                  </a:gs>
                  <a:gs pos="26000">
                    <a:srgbClr val="C14781"/>
                  </a:gs>
                  <a:gs pos="100000">
                    <a:srgbClr val="384B9A"/>
                  </a:gs>
                </a:gsLst>
                <a:lin ang="0" scaled="1"/>
              </a:gradFill>
              <a:cs typeface="+mn-ea"/>
              <a:sym typeface="+mn-lt"/>
            </a:endParaRPr>
          </a:p>
        </p:txBody>
      </p:sp>
      <p:sp>
        <p:nvSpPr>
          <p:cNvPr id="3" name="TextBox 1647"/>
          <p:cNvSpPr txBox="1"/>
          <p:nvPr/>
        </p:nvSpPr>
        <p:spPr>
          <a:xfrm>
            <a:off x="6813832" y="3476055"/>
            <a:ext cx="3568659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Appropriately synthesize interactive opportunities through go forward relationships. Competently procrastinate client </a:t>
            </a:r>
            <a:r>
              <a:rPr lang="en-ID" sz="1200" dirty="0" err="1">
                <a:solidFill>
                  <a:schemeClr val="bg1"/>
                </a:solidFill>
                <a:cs typeface="+mn-ea"/>
                <a:sym typeface="+mn-lt"/>
              </a:rPr>
              <a:t>centered</a:t>
            </a: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 services whereas cooperative portals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1650"/>
          <p:cNvSpPr txBox="1"/>
          <p:nvPr/>
        </p:nvSpPr>
        <p:spPr>
          <a:xfrm>
            <a:off x="6813832" y="2994942"/>
            <a:ext cx="2704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dirty="0">
                <a:solidFill>
                  <a:schemeClr val="bg1"/>
                </a:solidFill>
                <a:cs typeface="+mn-ea"/>
                <a:sym typeface="+mn-lt"/>
              </a:rPr>
              <a:t>CLEAN &amp; SIMPLE DESIGN</a:t>
            </a:r>
            <a:endParaRPr lang="en-ID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Group 1651"/>
          <p:cNvGrpSpPr/>
          <p:nvPr/>
        </p:nvGrpSpPr>
        <p:grpSpPr>
          <a:xfrm>
            <a:off x="6435456" y="3080001"/>
            <a:ext cx="193548" cy="193548"/>
            <a:chOff x="6506160" y="2751098"/>
            <a:chExt cx="193548" cy="193548"/>
          </a:xfrm>
          <a:solidFill>
            <a:srgbClr val="384B9A"/>
          </a:solidFill>
        </p:grpSpPr>
        <p:sp>
          <p:nvSpPr>
            <p:cNvPr id="6" name="Oval 1652"/>
            <p:cNvSpPr/>
            <p:nvPr/>
          </p:nvSpPr>
          <p:spPr>
            <a:xfrm>
              <a:off x="6506160" y="2751098"/>
              <a:ext cx="193548" cy="19354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Oval 1653"/>
            <p:cNvSpPr/>
            <p:nvPr/>
          </p:nvSpPr>
          <p:spPr>
            <a:xfrm>
              <a:off x="6568298" y="2813236"/>
              <a:ext cx="69273" cy="6927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Rectangle 1655"/>
          <p:cNvSpPr/>
          <p:nvPr/>
        </p:nvSpPr>
        <p:spPr>
          <a:xfrm>
            <a:off x="6813832" y="4977491"/>
            <a:ext cx="2365434" cy="418322"/>
          </a:xfrm>
          <a:prstGeom prst="rect">
            <a:avLst/>
          </a:prstGeom>
          <a:solidFill>
            <a:srgbClr val="DA3977"/>
          </a:solidFill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659"/>
          <p:cNvSpPr txBox="1"/>
          <p:nvPr/>
        </p:nvSpPr>
        <p:spPr>
          <a:xfrm>
            <a:off x="7134780" y="5048153"/>
            <a:ext cx="1723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b="1" dirty="0">
                <a:solidFill>
                  <a:schemeClr val="bg1"/>
                </a:solidFill>
                <a:cs typeface="+mn-ea"/>
                <a:sym typeface="+mn-lt"/>
              </a:rPr>
              <a:t>COMPLETE FEATURES</a:t>
            </a:r>
            <a:endParaRPr lang="en-ID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71387" y="2105231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41954" y="379545"/>
            <a:ext cx="143469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13" name="Rounded Rectangle"/>
          <p:cNvSpPr/>
          <p:nvPr/>
        </p:nvSpPr>
        <p:spPr>
          <a:xfrm>
            <a:off x="5838924" y="5777078"/>
            <a:ext cx="5080001" cy="63501"/>
          </a:xfrm>
          <a:prstGeom prst="roundRect">
            <a:avLst>
              <a:gd name="adj" fmla="val 50000"/>
            </a:avLst>
          </a:prstGeom>
          <a:solidFill>
            <a:srgbClr val="F7F9FF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14" name="Rounded Rectangle"/>
          <p:cNvSpPr/>
          <p:nvPr/>
        </p:nvSpPr>
        <p:spPr>
          <a:xfrm>
            <a:off x="5838924" y="5777078"/>
            <a:ext cx="4445001" cy="6350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A6CD1"/>
              </a:gs>
              <a:gs pos="100000">
                <a:srgbClr val="7474BA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16" name="Rounded Rectangle"/>
          <p:cNvSpPr/>
          <p:nvPr/>
        </p:nvSpPr>
        <p:spPr>
          <a:xfrm>
            <a:off x="5838924" y="4811878"/>
            <a:ext cx="5080001" cy="63501"/>
          </a:xfrm>
          <a:prstGeom prst="roundRect">
            <a:avLst>
              <a:gd name="adj" fmla="val 50000"/>
            </a:avLst>
          </a:prstGeom>
          <a:solidFill>
            <a:srgbClr val="F7F9FF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17" name="Rounded Rectangle"/>
          <p:cNvSpPr/>
          <p:nvPr/>
        </p:nvSpPr>
        <p:spPr>
          <a:xfrm>
            <a:off x="5838924" y="4811878"/>
            <a:ext cx="4762501" cy="6350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A6CD1"/>
              </a:gs>
              <a:gs pos="100000">
                <a:srgbClr val="7474BA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Design"/>
          <p:cNvSpPr txBox="1"/>
          <p:nvPr/>
        </p:nvSpPr>
        <p:spPr>
          <a:xfrm>
            <a:off x="5838924" y="5448465"/>
            <a:ext cx="423193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Design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Marketing"/>
          <p:cNvSpPr txBox="1"/>
          <p:nvPr/>
        </p:nvSpPr>
        <p:spPr>
          <a:xfrm>
            <a:off x="5838924" y="4483265"/>
            <a:ext cx="629981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Marketing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95%"/>
          <p:cNvSpPr txBox="1"/>
          <p:nvPr/>
        </p:nvSpPr>
        <p:spPr>
          <a:xfrm>
            <a:off x="10654429" y="4483265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95%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80%"/>
          <p:cNvSpPr txBox="1"/>
          <p:nvPr/>
        </p:nvSpPr>
        <p:spPr>
          <a:xfrm>
            <a:off x="10654429" y="5448465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80%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Great things in business are…"/>
          <p:cNvSpPr txBox="1"/>
          <p:nvPr/>
        </p:nvSpPr>
        <p:spPr>
          <a:xfrm>
            <a:off x="1269173" y="4483265"/>
            <a:ext cx="3879524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Great things in business are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never done by one person. They’re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done by a team of people.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38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30" name="图片占位符 29"/>
          <p:cNvPicPr>
            <a:picLocks noGrp="1" noChangeAspect="1"/>
          </p:cNvPicPr>
          <p:nvPr>
            <p:ph type="pic" sz="quarter" idx="36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25" name="图片占位符 24"/>
          <p:cNvPicPr>
            <a:picLocks noGrp="1" noChangeAspect="1"/>
          </p:cNvPicPr>
          <p:nvPr>
            <p:ph type="pic" sz="quarter" idx="37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35"/>
          </p:nvPr>
        </p:nvPicPr>
        <p:blipFill>
          <a:blip r:embed="rId5" cstate="screen"/>
          <a:srcRect/>
          <a:stretch>
            <a:fillRect/>
          </a:stretch>
        </p:blipFill>
        <p:spPr/>
      </p:pic>
      <p:sp>
        <p:nvSpPr>
          <p:cNvPr id="28" name="Square"/>
          <p:cNvSpPr/>
          <p:nvPr/>
        </p:nvSpPr>
        <p:spPr>
          <a:xfrm>
            <a:off x="7315200" y="1017870"/>
            <a:ext cx="2438400" cy="2436877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quare"/>
          <p:cNvSpPr/>
          <p:nvPr/>
        </p:nvSpPr>
        <p:spPr>
          <a:xfrm>
            <a:off x="2438400" y="1017870"/>
            <a:ext cx="2438400" cy="2436877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2841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quare"/>
          <p:cNvSpPr/>
          <p:nvPr/>
        </p:nvSpPr>
        <p:spPr>
          <a:xfrm>
            <a:off x="0" y="1022717"/>
            <a:ext cx="2438400" cy="2436877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3" grpId="0" animBg="1"/>
      <p:bldP spid="3514" grpId="0" animBg="1"/>
      <p:bldP spid="3516" grpId="0" animBg="1"/>
      <p:bldP spid="3517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73812" y="1593853"/>
            <a:ext cx="647700" cy="647700"/>
          </a:xfrm>
          <a:prstGeom prst="ellipse">
            <a:avLst/>
          </a:prstGeom>
          <a:solidFill>
            <a:srgbClr val="C147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89160" y="1718333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6206" y="1718333"/>
            <a:ext cx="546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01.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73812" y="2632428"/>
            <a:ext cx="647700" cy="647700"/>
          </a:xfrm>
          <a:prstGeom prst="ellipse">
            <a:avLst/>
          </a:prstGeom>
          <a:solidFill>
            <a:srgbClr val="384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89160" y="275690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可行性分析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46206" y="2756908"/>
            <a:ext cx="546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02.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773812" y="3577872"/>
            <a:ext cx="647700" cy="647700"/>
          </a:xfrm>
          <a:prstGeom prst="ellipse">
            <a:avLst/>
          </a:prstGeom>
          <a:solidFill>
            <a:srgbClr val="C147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89160" y="370235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46206" y="3702352"/>
            <a:ext cx="546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03.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773812" y="4616447"/>
            <a:ext cx="647700" cy="647700"/>
          </a:xfrm>
          <a:prstGeom prst="ellipse">
            <a:avLst/>
          </a:prstGeom>
          <a:solidFill>
            <a:srgbClr val="384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9160" y="4740927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46206" y="4740927"/>
            <a:ext cx="546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04.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06938" y="2269425"/>
            <a:ext cx="27959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36599" y="3702352"/>
            <a:ext cx="2136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7094187" y="571265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3137" y="379545"/>
            <a:ext cx="152286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cs typeface="+mn-ea"/>
                <a:sym typeface="+mn-lt"/>
              </a:rPr>
            </a:fld>
            <a:endParaRPr>
              <a:cs typeface="+mn-ea"/>
              <a:sym typeface="+mn-lt"/>
            </a:endParaRPr>
          </a:p>
        </p:txBody>
      </p:sp>
      <p:pic>
        <p:nvPicPr>
          <p:cNvPr id="3919" name="Image" descr="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7656" y="1278406"/>
            <a:ext cx="7462538" cy="43011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922" name="Rounded Rectangle"/>
          <p:cNvSpPr/>
          <p:nvPr/>
        </p:nvSpPr>
        <p:spPr>
          <a:xfrm>
            <a:off x="1269173" y="5149381"/>
            <a:ext cx="5080001" cy="63501"/>
          </a:xfrm>
          <a:prstGeom prst="roundRect">
            <a:avLst>
              <a:gd name="adj" fmla="val 50000"/>
            </a:avLst>
          </a:prstGeom>
          <a:solidFill>
            <a:srgbClr val="F7F9FF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23" name="Rounded Rectangle"/>
          <p:cNvSpPr/>
          <p:nvPr/>
        </p:nvSpPr>
        <p:spPr>
          <a:xfrm>
            <a:off x="1269173" y="5149381"/>
            <a:ext cx="4445001" cy="6350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1AAEC7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top giving up.…"/>
          <p:cNvSpPr txBox="1"/>
          <p:nvPr/>
        </p:nvSpPr>
        <p:spPr>
          <a:xfrm>
            <a:off x="1269173" y="1013023"/>
            <a:ext cx="4712829" cy="161582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3500" dirty="0">
                <a:solidFill>
                  <a:schemeClr val="bg1"/>
                </a:solidFill>
                <a:cs typeface="+mn-ea"/>
                <a:sym typeface="+mn-lt"/>
              </a:rPr>
              <a:t>Stop giving up.</a:t>
            </a:r>
            <a:endParaRPr sz="35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3500" dirty="0">
                <a:solidFill>
                  <a:schemeClr val="bg1"/>
                </a:solidFill>
                <a:cs typeface="+mn-ea"/>
                <a:sym typeface="+mn-lt"/>
              </a:rPr>
              <a:t>You can do it. Do It!</a:t>
            </a:r>
            <a:endParaRPr sz="35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3500" dirty="0">
                <a:solidFill>
                  <a:schemeClr val="bg1"/>
                </a:solidFill>
                <a:cs typeface="+mn-ea"/>
                <a:sym typeface="+mn-lt"/>
              </a:rPr>
              <a:t>With us for sure.</a:t>
            </a:r>
            <a:endParaRPr sz="3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Marketing…"/>
          <p:cNvSpPr txBox="1"/>
          <p:nvPr/>
        </p:nvSpPr>
        <p:spPr>
          <a:xfrm>
            <a:off x="1269173" y="4220694"/>
            <a:ext cx="2051844" cy="5986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Marketing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80%"/>
          <p:cNvSpPr txBox="1"/>
          <p:nvPr/>
        </p:nvSpPr>
        <p:spPr>
          <a:xfrm>
            <a:off x="5376861" y="5579594"/>
            <a:ext cx="512961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defRPr sz="70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3500" dirty="0">
                <a:solidFill>
                  <a:schemeClr val="bg1"/>
                </a:solidFill>
                <a:cs typeface="+mn-ea"/>
                <a:sym typeface="+mn-lt"/>
              </a:rPr>
              <a:t>80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26360" y="2947434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2" grpId="0" animBg="1"/>
      <p:bldP spid="3923" grpId="0" animBg="1"/>
      <p:bldP spid="13" grpId="0" animBg="1"/>
      <p:bldP spid="14" grpId="0" animBg="1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069480" y="759089"/>
            <a:ext cx="3013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56" name="Freeform 16"/>
          <p:cNvSpPr/>
          <p:nvPr/>
        </p:nvSpPr>
        <p:spPr>
          <a:xfrm>
            <a:off x="4325285" y="2249902"/>
            <a:ext cx="1683007" cy="1559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95" y="949"/>
                </a:moveTo>
                <a:cubicBezTo>
                  <a:pt x="16877" y="198"/>
                  <a:pt x="15669" y="0"/>
                  <a:pt x="14791" y="0"/>
                </a:cubicBezTo>
                <a:cubicBezTo>
                  <a:pt x="13875" y="0"/>
                  <a:pt x="13289" y="198"/>
                  <a:pt x="13253" y="237"/>
                </a:cubicBezTo>
                <a:cubicBezTo>
                  <a:pt x="5308" y="3916"/>
                  <a:pt x="146" y="12264"/>
                  <a:pt x="0" y="21600"/>
                </a:cubicBezTo>
                <a:cubicBezTo>
                  <a:pt x="329" y="20769"/>
                  <a:pt x="879" y="19780"/>
                  <a:pt x="1757" y="18870"/>
                </a:cubicBezTo>
                <a:cubicBezTo>
                  <a:pt x="3807" y="16655"/>
                  <a:pt x="6626" y="16338"/>
                  <a:pt x="6773" y="16338"/>
                </a:cubicBezTo>
                <a:cubicBezTo>
                  <a:pt x="6773" y="16338"/>
                  <a:pt x="6773" y="16338"/>
                  <a:pt x="6773" y="16338"/>
                </a:cubicBezTo>
                <a:cubicBezTo>
                  <a:pt x="18122" y="16338"/>
                  <a:pt x="18122" y="16338"/>
                  <a:pt x="18122" y="16338"/>
                </a:cubicBezTo>
                <a:cubicBezTo>
                  <a:pt x="21600" y="4826"/>
                  <a:pt x="21600" y="4826"/>
                  <a:pt x="21600" y="4826"/>
                </a:cubicBezTo>
                <a:cubicBezTo>
                  <a:pt x="21344" y="4273"/>
                  <a:pt x="20282" y="2097"/>
                  <a:pt x="18195" y="949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57" name="Freeform 17"/>
          <p:cNvSpPr/>
          <p:nvPr/>
        </p:nvSpPr>
        <p:spPr>
          <a:xfrm>
            <a:off x="5537535" y="2127240"/>
            <a:ext cx="1865825" cy="1301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3" h="21600" extrusionOk="0">
                <a:moveTo>
                  <a:pt x="20427" y="9711"/>
                </a:moveTo>
                <a:cubicBezTo>
                  <a:pt x="16713" y="3505"/>
                  <a:pt x="11338" y="0"/>
                  <a:pt x="5701" y="0"/>
                </a:cubicBezTo>
                <a:cubicBezTo>
                  <a:pt x="3747" y="0"/>
                  <a:pt x="1824" y="379"/>
                  <a:pt x="0" y="1232"/>
                </a:cubicBezTo>
                <a:cubicBezTo>
                  <a:pt x="749" y="1326"/>
                  <a:pt x="1662" y="1658"/>
                  <a:pt x="2639" y="2368"/>
                </a:cubicBezTo>
                <a:cubicBezTo>
                  <a:pt x="4919" y="4121"/>
                  <a:pt x="5929" y="7484"/>
                  <a:pt x="5995" y="7626"/>
                </a:cubicBezTo>
                <a:cubicBezTo>
                  <a:pt x="9122" y="21600"/>
                  <a:pt x="9122" y="21600"/>
                  <a:pt x="9122" y="21600"/>
                </a:cubicBezTo>
                <a:cubicBezTo>
                  <a:pt x="19091" y="21600"/>
                  <a:pt x="19091" y="21600"/>
                  <a:pt x="19091" y="21600"/>
                </a:cubicBezTo>
                <a:cubicBezTo>
                  <a:pt x="19450" y="21126"/>
                  <a:pt x="20851" y="18947"/>
                  <a:pt x="21209" y="16011"/>
                </a:cubicBezTo>
                <a:cubicBezTo>
                  <a:pt x="21600" y="12458"/>
                  <a:pt x="20655" y="10184"/>
                  <a:pt x="20427" y="9711"/>
                </a:cubicBezTo>
                <a:close/>
              </a:path>
            </a:pathLst>
          </a:custGeom>
          <a:gradFill>
            <a:gsLst>
              <a:gs pos="0">
                <a:srgbClr val="1AAEC7"/>
              </a:gs>
              <a:gs pos="100000">
                <a:srgbClr val="5C33E6"/>
              </a:gs>
            </a:gsLst>
            <a:lin ang="2967194"/>
          </a:gradFill>
          <a:ln w="12700">
            <a:miter lim="400000"/>
          </a:ln>
        </p:spPr>
        <p:txBody>
          <a:bodyPr lIns="22860" rIns="2286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58" name="Freeform 18"/>
          <p:cNvSpPr/>
          <p:nvPr/>
        </p:nvSpPr>
        <p:spPr>
          <a:xfrm>
            <a:off x="5320869" y="4348410"/>
            <a:ext cx="2082008" cy="1207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3" h="21600" extrusionOk="0">
                <a:moveTo>
                  <a:pt x="19051" y="10826"/>
                </a:moveTo>
                <a:cubicBezTo>
                  <a:pt x="16739" y="11438"/>
                  <a:pt x="14778" y="9396"/>
                  <a:pt x="14690" y="9345"/>
                </a:cubicBezTo>
                <a:cubicBezTo>
                  <a:pt x="7343" y="0"/>
                  <a:pt x="7343" y="0"/>
                  <a:pt x="7343" y="0"/>
                </a:cubicBezTo>
                <a:cubicBezTo>
                  <a:pt x="85" y="9191"/>
                  <a:pt x="85" y="9191"/>
                  <a:pt x="85" y="9191"/>
                </a:cubicBezTo>
                <a:cubicBezTo>
                  <a:pt x="26" y="9957"/>
                  <a:pt x="-237" y="13123"/>
                  <a:pt x="612" y="16034"/>
                </a:cubicBezTo>
                <a:cubicBezTo>
                  <a:pt x="1665" y="19711"/>
                  <a:pt x="3304" y="20732"/>
                  <a:pt x="3480" y="20834"/>
                </a:cubicBezTo>
                <a:cubicBezTo>
                  <a:pt x="4739" y="21345"/>
                  <a:pt x="6026" y="21600"/>
                  <a:pt x="7343" y="21600"/>
                </a:cubicBezTo>
                <a:cubicBezTo>
                  <a:pt x="12846" y="21600"/>
                  <a:pt x="18085" y="17004"/>
                  <a:pt x="21363" y="9396"/>
                </a:cubicBezTo>
                <a:cubicBezTo>
                  <a:pt x="20778" y="10009"/>
                  <a:pt x="20017" y="10570"/>
                  <a:pt x="19051" y="10826"/>
                </a:cubicBezTo>
                <a:close/>
              </a:path>
            </a:pathLst>
          </a:cu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2967194"/>
          </a:gradFill>
          <a:ln w="12700">
            <a:miter lim="400000"/>
          </a:ln>
        </p:spPr>
        <p:txBody>
          <a:bodyPr lIns="22860" rIns="2286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59" name="Freeform 19"/>
          <p:cNvSpPr/>
          <p:nvPr/>
        </p:nvSpPr>
        <p:spPr>
          <a:xfrm>
            <a:off x="6518828" y="2857685"/>
            <a:ext cx="1232142" cy="2048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6" extrusionOk="0">
                <a:moveTo>
                  <a:pt x="17350" y="19395"/>
                </a:moveTo>
                <a:cubicBezTo>
                  <a:pt x="20100" y="16654"/>
                  <a:pt x="21600" y="13466"/>
                  <a:pt x="21600" y="10249"/>
                </a:cubicBezTo>
                <a:cubicBezTo>
                  <a:pt x="21600" y="6554"/>
                  <a:pt x="19650" y="2979"/>
                  <a:pt x="16150" y="0"/>
                </a:cubicBezTo>
                <a:cubicBezTo>
                  <a:pt x="16400" y="685"/>
                  <a:pt x="16500" y="1519"/>
                  <a:pt x="16250" y="2532"/>
                </a:cubicBezTo>
                <a:cubicBezTo>
                  <a:pt x="15600" y="4856"/>
                  <a:pt x="12700" y="6376"/>
                  <a:pt x="12600" y="6435"/>
                </a:cubicBezTo>
                <a:cubicBezTo>
                  <a:pt x="0" y="11887"/>
                  <a:pt x="0" y="11887"/>
                  <a:pt x="0" y="11887"/>
                </a:cubicBezTo>
                <a:cubicBezTo>
                  <a:pt x="4750" y="20557"/>
                  <a:pt x="4750" y="20557"/>
                  <a:pt x="4750" y="20557"/>
                </a:cubicBezTo>
                <a:cubicBezTo>
                  <a:pt x="5400" y="20766"/>
                  <a:pt x="8250" y="21600"/>
                  <a:pt x="11400" y="21302"/>
                </a:cubicBezTo>
                <a:cubicBezTo>
                  <a:pt x="15250" y="20945"/>
                  <a:pt x="17100" y="19604"/>
                  <a:pt x="17350" y="19395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0" name="Freeform 20"/>
          <p:cNvSpPr/>
          <p:nvPr/>
        </p:nvSpPr>
        <p:spPr>
          <a:xfrm>
            <a:off x="4330810" y="3483148"/>
            <a:ext cx="1223301" cy="1979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71" y="1808"/>
                </a:moveTo>
                <a:cubicBezTo>
                  <a:pt x="252" y="3460"/>
                  <a:pt x="0" y="5205"/>
                  <a:pt x="0" y="5610"/>
                </a:cubicBezTo>
                <a:cubicBezTo>
                  <a:pt x="1057" y="13029"/>
                  <a:pt x="9063" y="19231"/>
                  <a:pt x="20241" y="21600"/>
                </a:cubicBezTo>
                <a:cubicBezTo>
                  <a:pt x="19385" y="21132"/>
                  <a:pt x="18428" y="20447"/>
                  <a:pt x="17673" y="19481"/>
                </a:cubicBezTo>
                <a:cubicBezTo>
                  <a:pt x="15910" y="17299"/>
                  <a:pt x="16716" y="14930"/>
                  <a:pt x="16766" y="14836"/>
                </a:cubicBezTo>
                <a:cubicBezTo>
                  <a:pt x="21600" y="5610"/>
                  <a:pt x="21600" y="5610"/>
                  <a:pt x="21600" y="5610"/>
                </a:cubicBezTo>
                <a:cubicBezTo>
                  <a:pt x="9113" y="0"/>
                  <a:pt x="9113" y="0"/>
                  <a:pt x="9113" y="0"/>
                </a:cubicBezTo>
                <a:cubicBezTo>
                  <a:pt x="8358" y="62"/>
                  <a:pt x="5236" y="405"/>
                  <a:pt x="2971" y="1808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1" name="40%"/>
          <p:cNvSpPr txBox="1"/>
          <p:nvPr/>
        </p:nvSpPr>
        <p:spPr>
          <a:xfrm>
            <a:off x="6488665" y="2724721"/>
            <a:ext cx="320601" cy="32028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40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sz="2000" dirty="0">
                <a:solidFill>
                  <a:schemeClr val="bg1"/>
                </a:solidFill>
                <a:cs typeface="+mn-ea"/>
                <a:sym typeface="+mn-lt"/>
              </a:rPr>
              <a:t>40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2" name="90%"/>
          <p:cNvSpPr txBox="1"/>
          <p:nvPr/>
        </p:nvSpPr>
        <p:spPr>
          <a:xfrm>
            <a:off x="6974925" y="4043610"/>
            <a:ext cx="320601" cy="32028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40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sz="2000" dirty="0">
                <a:solidFill>
                  <a:schemeClr val="bg1"/>
                </a:solidFill>
                <a:cs typeface="+mn-ea"/>
                <a:sym typeface="+mn-lt"/>
              </a:rPr>
              <a:t>90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3" name="60%"/>
          <p:cNvSpPr txBox="1"/>
          <p:nvPr/>
        </p:nvSpPr>
        <p:spPr>
          <a:xfrm>
            <a:off x="5812131" y="4879242"/>
            <a:ext cx="320601" cy="32028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40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sz="2000" dirty="0">
                <a:solidFill>
                  <a:schemeClr val="bg1"/>
                </a:solidFill>
                <a:cs typeface="+mn-ea"/>
                <a:sym typeface="+mn-lt"/>
              </a:rPr>
              <a:t>60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4" name="50%"/>
          <p:cNvSpPr txBox="1"/>
          <p:nvPr/>
        </p:nvSpPr>
        <p:spPr>
          <a:xfrm>
            <a:off x="4649065" y="3891210"/>
            <a:ext cx="320601" cy="32028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40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sz="2000" dirty="0">
                <a:solidFill>
                  <a:schemeClr val="bg1"/>
                </a:solidFill>
                <a:cs typeface="+mn-ea"/>
                <a:sym typeface="+mn-lt"/>
              </a:rPr>
              <a:t>50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65" name="20%"/>
          <p:cNvSpPr txBox="1"/>
          <p:nvPr/>
        </p:nvSpPr>
        <p:spPr>
          <a:xfrm>
            <a:off x="5149452" y="2724721"/>
            <a:ext cx="320601" cy="36933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40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sz="2000" dirty="0">
                <a:solidFill>
                  <a:schemeClr val="bg1"/>
                </a:solidFill>
                <a:cs typeface="+mn-ea"/>
                <a:sym typeface="+mn-lt"/>
              </a:rPr>
              <a:t>20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Costumer…"/>
          <p:cNvSpPr txBox="1"/>
          <p:nvPr/>
        </p:nvSpPr>
        <p:spPr>
          <a:xfrm>
            <a:off x="8432472" y="1992317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Costumer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Users…"/>
          <p:cNvSpPr txBox="1"/>
          <p:nvPr/>
        </p:nvSpPr>
        <p:spPr>
          <a:xfrm>
            <a:off x="8872739" y="3446453"/>
            <a:ext cx="1987724" cy="8656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Users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Options…"/>
          <p:cNvSpPr txBox="1"/>
          <p:nvPr/>
        </p:nvSpPr>
        <p:spPr>
          <a:xfrm>
            <a:off x="8432472" y="4900588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Options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upport…"/>
          <p:cNvSpPr txBox="1"/>
          <p:nvPr/>
        </p:nvSpPr>
        <p:spPr>
          <a:xfrm>
            <a:off x="1211889" y="266899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Support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Promotion…"/>
          <p:cNvSpPr txBox="1"/>
          <p:nvPr/>
        </p:nvSpPr>
        <p:spPr>
          <a:xfrm>
            <a:off x="1211889" y="4223910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Promotion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57007" y="655338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" grpId="0" animBg="1"/>
      <p:bldP spid="4557" grpId="0" animBg="1"/>
      <p:bldP spid="4558" grpId="0" animBg="1"/>
      <p:bldP spid="4559" grpId="0" animBg="1"/>
      <p:bldP spid="4560" grpId="0" animBg="1"/>
      <p:bldP spid="4561" grpId="0" animBg="1"/>
      <p:bldP spid="4562" grpId="0" animBg="1"/>
      <p:bldP spid="4563" grpId="0" animBg="1"/>
      <p:bldP spid="4564" grpId="0" animBg="1"/>
      <p:bldP spid="456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4531810" y="943097"/>
            <a:ext cx="1448239" cy="14482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48150" y="5065750"/>
            <a:ext cx="556217" cy="5562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6343" y="379545"/>
            <a:ext cx="149080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9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73" y="1499317"/>
            <a:ext cx="1836224" cy="385936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9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706" y="1499317"/>
            <a:ext cx="1836224" cy="385936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aphicFrame>
        <p:nvGraphicFramePr>
          <p:cNvPr id="12" name="2D Column Chart"/>
          <p:cNvGraphicFramePr/>
          <p:nvPr/>
        </p:nvGraphicFramePr>
        <p:xfrm>
          <a:off x="6653337" y="3786313"/>
          <a:ext cx="4269490" cy="2091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" name="Making money is art…"/>
          <p:cNvSpPr txBox="1"/>
          <p:nvPr/>
        </p:nvSpPr>
        <p:spPr>
          <a:xfrm>
            <a:off x="6816388" y="2486622"/>
            <a:ext cx="3044038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Making money is art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and working is art and good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 the best art.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53337" y="1410750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45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Circle"/>
          <p:cNvSpPr/>
          <p:nvPr/>
        </p:nvSpPr>
        <p:spPr>
          <a:xfrm>
            <a:off x="7517276" y="1081354"/>
            <a:ext cx="1716668" cy="1716668"/>
          </a:xfrm>
          <a:prstGeom prst="ellipse">
            <a:avLst/>
          </a:prstGeom>
          <a:gradFill>
            <a:gsLst>
              <a:gs pos="0">
                <a:srgbClr val="5C33E6">
                  <a:alpha val="10000"/>
                </a:srgbClr>
              </a:gs>
              <a:gs pos="100000">
                <a:srgbClr val="8B3AE5">
                  <a:alpha val="1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1" name="Circle"/>
          <p:cNvSpPr/>
          <p:nvPr/>
        </p:nvSpPr>
        <p:spPr>
          <a:xfrm>
            <a:off x="9364435" y="-537931"/>
            <a:ext cx="3086731" cy="3086731"/>
          </a:xfrm>
          <a:prstGeom prst="ellipse">
            <a:avLst/>
          </a:prstGeom>
          <a:gradFill>
            <a:gsLst>
              <a:gs pos="0">
                <a:srgbClr val="AB1942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2" name="Circle"/>
          <p:cNvSpPr/>
          <p:nvPr/>
        </p:nvSpPr>
        <p:spPr>
          <a:xfrm>
            <a:off x="10273867" y="3633835"/>
            <a:ext cx="633935" cy="633934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3" name="Circle"/>
          <p:cNvSpPr/>
          <p:nvPr/>
        </p:nvSpPr>
        <p:spPr>
          <a:xfrm>
            <a:off x="8754807" y="3950801"/>
            <a:ext cx="479136" cy="479136"/>
          </a:xfrm>
          <a:prstGeom prst="ellipse">
            <a:avLst/>
          </a:prstGeom>
          <a:gradFill>
            <a:gsLst>
              <a:gs pos="0">
                <a:srgbClr val="FF6802">
                  <a:alpha val="15897"/>
                </a:srgbClr>
              </a:gs>
              <a:gs pos="100000">
                <a:srgbClr val="FF2841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4" name="Circle"/>
          <p:cNvSpPr/>
          <p:nvPr/>
        </p:nvSpPr>
        <p:spPr>
          <a:xfrm>
            <a:off x="9402004" y="2743680"/>
            <a:ext cx="751217" cy="751217"/>
          </a:xfrm>
          <a:prstGeom prst="ellipse">
            <a:avLst/>
          </a:prstGeom>
          <a:gradFill>
            <a:gsLst>
              <a:gs pos="0">
                <a:srgbClr val="AB1942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5" name="Circle"/>
          <p:cNvSpPr/>
          <p:nvPr/>
        </p:nvSpPr>
        <p:spPr>
          <a:xfrm>
            <a:off x="10196726" y="5352804"/>
            <a:ext cx="154281" cy="154281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069480" y="759089"/>
            <a:ext cx="3013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136" name="Group"/>
          <p:cNvGrpSpPr/>
          <p:nvPr/>
        </p:nvGrpSpPr>
        <p:grpSpPr>
          <a:xfrm>
            <a:off x="1269173" y="2896907"/>
            <a:ext cx="5961069" cy="2943672"/>
            <a:chOff x="0" y="0"/>
            <a:chExt cx="11922135" cy="5887343"/>
          </a:xfrm>
        </p:grpSpPr>
        <p:sp>
          <p:nvSpPr>
            <p:cNvPr id="4117" name="Shape 7368"/>
            <p:cNvSpPr/>
            <p:nvPr/>
          </p:nvSpPr>
          <p:spPr>
            <a:xfrm>
              <a:off x="5602778" y="0"/>
              <a:ext cx="6319358" cy="5701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3" y="2420"/>
                  </a:moveTo>
                  <a:lnTo>
                    <a:pt x="19844" y="0"/>
                  </a:lnTo>
                  <a:lnTo>
                    <a:pt x="21600" y="678"/>
                  </a:lnTo>
                  <a:lnTo>
                    <a:pt x="19833" y="10987"/>
                  </a:lnTo>
                  <a:lnTo>
                    <a:pt x="18021" y="10727"/>
                  </a:lnTo>
                  <a:lnTo>
                    <a:pt x="16579" y="8867"/>
                  </a:lnTo>
                  <a:lnTo>
                    <a:pt x="3798" y="21600"/>
                  </a:lnTo>
                  <a:lnTo>
                    <a:pt x="1987" y="21600"/>
                  </a:lnTo>
                  <a:lnTo>
                    <a:pt x="0" y="19242"/>
                  </a:lnTo>
                  <a:lnTo>
                    <a:pt x="13892" y="5143"/>
                  </a:lnTo>
                  <a:lnTo>
                    <a:pt x="11883" y="24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2841"/>
                </a:gs>
                <a:gs pos="100000">
                  <a:srgbClr val="0A6CD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18" name="Shape 7369"/>
            <p:cNvSpPr/>
            <p:nvPr/>
          </p:nvSpPr>
          <p:spPr>
            <a:xfrm>
              <a:off x="10883771" y="3135"/>
              <a:ext cx="1019788" cy="2908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5"/>
                  </a:moveTo>
                  <a:lnTo>
                    <a:pt x="11084" y="0"/>
                  </a:lnTo>
                  <a:lnTo>
                    <a:pt x="21600" y="1379"/>
                  </a:lnTo>
                  <a:lnTo>
                    <a:pt x="10520" y="21600"/>
                  </a:lnTo>
                  <a:lnTo>
                    <a:pt x="0" y="21065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19" name="Shape 7370"/>
            <p:cNvSpPr/>
            <p:nvPr/>
          </p:nvSpPr>
          <p:spPr>
            <a:xfrm>
              <a:off x="5610340" y="1539812"/>
              <a:ext cx="5224338" cy="4163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53" y="5443"/>
                  </a:moveTo>
                  <a:lnTo>
                    <a:pt x="21600" y="389"/>
                  </a:lnTo>
                  <a:lnTo>
                    <a:pt x="19684" y="0"/>
                  </a:lnTo>
                  <a:lnTo>
                    <a:pt x="14748" y="1303"/>
                  </a:lnTo>
                  <a:lnTo>
                    <a:pt x="0" y="18412"/>
                  </a:lnTo>
                  <a:lnTo>
                    <a:pt x="2359" y="21600"/>
                  </a:lnTo>
                  <a:lnTo>
                    <a:pt x="4496" y="21586"/>
                  </a:lnTo>
                  <a:lnTo>
                    <a:pt x="20022" y="4104"/>
                  </a:lnTo>
                  <a:lnTo>
                    <a:pt x="20853" y="5443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0" name="Shape 7371"/>
            <p:cNvSpPr/>
            <p:nvPr/>
          </p:nvSpPr>
          <p:spPr>
            <a:xfrm>
              <a:off x="6199049" y="2005247"/>
              <a:ext cx="4252574" cy="3698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05"/>
                  </a:moveTo>
                  <a:lnTo>
                    <a:pt x="20130" y="0"/>
                  </a:lnTo>
                  <a:lnTo>
                    <a:pt x="0" y="21600"/>
                  </a:lnTo>
                  <a:lnTo>
                    <a:pt x="2604" y="21577"/>
                  </a:lnTo>
                  <a:lnTo>
                    <a:pt x="21600" y="1905"/>
                  </a:lnTo>
                  <a:close/>
                </a:path>
              </a:pathLst>
            </a:custGeom>
            <a:solidFill>
              <a:srgbClr val="212935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1" name="Shape 7384"/>
            <p:cNvSpPr/>
            <p:nvPr/>
          </p:nvSpPr>
          <p:spPr>
            <a:xfrm>
              <a:off x="4024519" y="977438"/>
              <a:ext cx="5236078" cy="4724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3" y="2420"/>
                  </a:moveTo>
                  <a:lnTo>
                    <a:pt x="19844" y="0"/>
                  </a:lnTo>
                  <a:lnTo>
                    <a:pt x="21600" y="678"/>
                  </a:lnTo>
                  <a:lnTo>
                    <a:pt x="19833" y="10987"/>
                  </a:lnTo>
                  <a:lnTo>
                    <a:pt x="18021" y="10727"/>
                  </a:lnTo>
                  <a:lnTo>
                    <a:pt x="16579" y="8867"/>
                  </a:lnTo>
                  <a:lnTo>
                    <a:pt x="3798" y="21600"/>
                  </a:lnTo>
                  <a:lnTo>
                    <a:pt x="1987" y="21600"/>
                  </a:lnTo>
                  <a:lnTo>
                    <a:pt x="0" y="19242"/>
                  </a:lnTo>
                  <a:lnTo>
                    <a:pt x="13892" y="5143"/>
                  </a:lnTo>
                  <a:lnTo>
                    <a:pt x="11883" y="24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A6CD1"/>
                </a:gs>
                <a:gs pos="100000">
                  <a:srgbClr val="5C33E6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2" name="Shape 7385"/>
            <p:cNvSpPr/>
            <p:nvPr/>
          </p:nvSpPr>
          <p:spPr>
            <a:xfrm>
              <a:off x="8407917" y="980395"/>
              <a:ext cx="844975" cy="241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5"/>
                  </a:moveTo>
                  <a:lnTo>
                    <a:pt x="11084" y="0"/>
                  </a:lnTo>
                  <a:lnTo>
                    <a:pt x="21600" y="1379"/>
                  </a:lnTo>
                  <a:lnTo>
                    <a:pt x="10520" y="21600"/>
                  </a:lnTo>
                  <a:lnTo>
                    <a:pt x="0" y="21065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3" name="Shape 7386"/>
            <p:cNvSpPr/>
            <p:nvPr/>
          </p:nvSpPr>
          <p:spPr>
            <a:xfrm>
              <a:off x="4038469" y="2253652"/>
              <a:ext cx="4328771" cy="3449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53" y="5443"/>
                  </a:moveTo>
                  <a:lnTo>
                    <a:pt x="21600" y="389"/>
                  </a:lnTo>
                  <a:lnTo>
                    <a:pt x="19684" y="0"/>
                  </a:lnTo>
                  <a:lnTo>
                    <a:pt x="14748" y="1303"/>
                  </a:lnTo>
                  <a:lnTo>
                    <a:pt x="0" y="18412"/>
                  </a:lnTo>
                  <a:lnTo>
                    <a:pt x="2359" y="21600"/>
                  </a:lnTo>
                  <a:lnTo>
                    <a:pt x="4496" y="21586"/>
                  </a:lnTo>
                  <a:lnTo>
                    <a:pt x="20022" y="4104"/>
                  </a:lnTo>
                  <a:lnTo>
                    <a:pt x="20853" y="5443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4" name="Shape 7387"/>
            <p:cNvSpPr/>
            <p:nvPr/>
          </p:nvSpPr>
          <p:spPr>
            <a:xfrm>
              <a:off x="4526262" y="2639300"/>
              <a:ext cx="3523588" cy="3064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05"/>
                  </a:moveTo>
                  <a:lnTo>
                    <a:pt x="20130" y="0"/>
                  </a:lnTo>
                  <a:lnTo>
                    <a:pt x="0" y="21600"/>
                  </a:lnTo>
                  <a:lnTo>
                    <a:pt x="2604" y="21577"/>
                  </a:lnTo>
                  <a:lnTo>
                    <a:pt x="21600" y="1905"/>
                  </a:lnTo>
                  <a:close/>
                </a:path>
              </a:pathLst>
            </a:custGeom>
            <a:solidFill>
              <a:srgbClr val="212935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5" name="Shape 7425"/>
            <p:cNvSpPr/>
            <p:nvPr/>
          </p:nvSpPr>
          <p:spPr>
            <a:xfrm>
              <a:off x="1457657" y="3996944"/>
              <a:ext cx="2236698" cy="1722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332"/>
                  </a:moveTo>
                  <a:lnTo>
                    <a:pt x="16657" y="309"/>
                  </a:lnTo>
                  <a:lnTo>
                    <a:pt x="12315" y="0"/>
                  </a:lnTo>
                  <a:lnTo>
                    <a:pt x="0" y="21600"/>
                  </a:lnTo>
                  <a:lnTo>
                    <a:pt x="9199" y="21600"/>
                  </a:lnTo>
                  <a:lnTo>
                    <a:pt x="14139" y="12445"/>
                  </a:lnTo>
                  <a:lnTo>
                    <a:pt x="16639" y="15805"/>
                  </a:lnTo>
                  <a:lnTo>
                    <a:pt x="21600" y="8332"/>
                  </a:lnTo>
                  <a:close/>
                </a:path>
              </a:pathLst>
            </a:custGeom>
            <a:solidFill>
              <a:srgbClr val="4CB5A2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6" name="Shape 7426"/>
            <p:cNvSpPr/>
            <p:nvPr/>
          </p:nvSpPr>
          <p:spPr>
            <a:xfrm>
              <a:off x="1457752" y="4017859"/>
              <a:ext cx="1632409" cy="1701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62" y="0"/>
                  </a:moveTo>
                  <a:lnTo>
                    <a:pt x="0" y="21600"/>
                  </a:lnTo>
                  <a:lnTo>
                    <a:pt x="7561" y="21600"/>
                  </a:lnTo>
                  <a:lnTo>
                    <a:pt x="21600" y="5463"/>
                  </a:lnTo>
                  <a:lnTo>
                    <a:pt x="16662" y="0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7" name="Shape 7427"/>
            <p:cNvSpPr/>
            <p:nvPr/>
          </p:nvSpPr>
          <p:spPr>
            <a:xfrm>
              <a:off x="3081540" y="1990740"/>
              <a:ext cx="4094876" cy="3895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56" y="0"/>
                  </a:moveTo>
                  <a:lnTo>
                    <a:pt x="9176" y="2933"/>
                  </a:lnTo>
                  <a:lnTo>
                    <a:pt x="11745" y="6238"/>
                  </a:lnTo>
                  <a:lnTo>
                    <a:pt x="0" y="17547"/>
                  </a:lnTo>
                  <a:lnTo>
                    <a:pt x="2930" y="21067"/>
                  </a:lnTo>
                  <a:lnTo>
                    <a:pt x="3703" y="21600"/>
                  </a:lnTo>
                  <a:lnTo>
                    <a:pt x="15182" y="10752"/>
                  </a:lnTo>
                  <a:lnTo>
                    <a:pt x="17023" y="13009"/>
                  </a:lnTo>
                  <a:lnTo>
                    <a:pt x="19343" y="13323"/>
                  </a:lnTo>
                  <a:lnTo>
                    <a:pt x="21600" y="823"/>
                  </a:lnTo>
                  <a:lnTo>
                    <a:pt x="1935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AAEC7"/>
                </a:gs>
                <a:gs pos="100000">
                  <a:srgbClr val="65D58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8" name="Shape 7428"/>
            <p:cNvSpPr/>
            <p:nvPr/>
          </p:nvSpPr>
          <p:spPr>
            <a:xfrm>
              <a:off x="6323962" y="1993611"/>
              <a:ext cx="844975" cy="2410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5"/>
                  </a:moveTo>
                  <a:lnTo>
                    <a:pt x="11084" y="0"/>
                  </a:lnTo>
                  <a:lnTo>
                    <a:pt x="21600" y="1379"/>
                  </a:lnTo>
                  <a:lnTo>
                    <a:pt x="10520" y="21600"/>
                  </a:lnTo>
                  <a:lnTo>
                    <a:pt x="0" y="21065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29" name="Shape 7429"/>
            <p:cNvSpPr/>
            <p:nvPr/>
          </p:nvSpPr>
          <p:spPr>
            <a:xfrm>
              <a:off x="3086466" y="3266618"/>
              <a:ext cx="3197083" cy="2617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04" y="0"/>
                  </a:moveTo>
                  <a:lnTo>
                    <a:pt x="12323" y="1717"/>
                  </a:lnTo>
                  <a:lnTo>
                    <a:pt x="0" y="15630"/>
                  </a:lnTo>
                  <a:lnTo>
                    <a:pt x="3719" y="20823"/>
                  </a:lnTo>
                  <a:lnTo>
                    <a:pt x="4689" y="21600"/>
                  </a:lnTo>
                  <a:lnTo>
                    <a:pt x="19462" y="5411"/>
                  </a:lnTo>
                  <a:lnTo>
                    <a:pt x="20585" y="7175"/>
                  </a:lnTo>
                  <a:lnTo>
                    <a:pt x="21600" y="513"/>
                  </a:lnTo>
                  <a:lnTo>
                    <a:pt x="19004" y="0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0" name="Shape 7430"/>
            <p:cNvSpPr/>
            <p:nvPr/>
          </p:nvSpPr>
          <p:spPr>
            <a:xfrm>
              <a:off x="3546446" y="3652707"/>
              <a:ext cx="2419365" cy="2234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61" y="0"/>
                  </a:moveTo>
                  <a:lnTo>
                    <a:pt x="0" y="19660"/>
                  </a:lnTo>
                  <a:lnTo>
                    <a:pt x="808" y="20660"/>
                  </a:lnTo>
                  <a:lnTo>
                    <a:pt x="2133" y="21600"/>
                  </a:lnTo>
                  <a:lnTo>
                    <a:pt x="21600" y="2613"/>
                  </a:lnTo>
                  <a:lnTo>
                    <a:pt x="19461" y="0"/>
                  </a:lnTo>
                  <a:close/>
                </a:path>
              </a:pathLst>
            </a:custGeom>
            <a:solidFill>
              <a:srgbClr val="212935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1" name="Shape 7437"/>
            <p:cNvSpPr/>
            <p:nvPr/>
          </p:nvSpPr>
          <p:spPr>
            <a:xfrm>
              <a:off x="0" y="2988957"/>
              <a:ext cx="4894112" cy="2771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60"/>
                  </a:moveTo>
                  <a:lnTo>
                    <a:pt x="19085" y="0"/>
                  </a:lnTo>
                  <a:lnTo>
                    <a:pt x="12230" y="2644"/>
                  </a:lnTo>
                  <a:lnTo>
                    <a:pt x="13983" y="7887"/>
                  </a:lnTo>
                  <a:lnTo>
                    <a:pt x="11652" y="12505"/>
                  </a:lnTo>
                  <a:lnTo>
                    <a:pt x="8903" y="7653"/>
                  </a:lnTo>
                  <a:lnTo>
                    <a:pt x="6499" y="7451"/>
                  </a:lnTo>
                  <a:lnTo>
                    <a:pt x="0" y="21250"/>
                  </a:lnTo>
                  <a:lnTo>
                    <a:pt x="5484" y="21250"/>
                  </a:lnTo>
                  <a:lnTo>
                    <a:pt x="7804" y="16662"/>
                  </a:lnTo>
                  <a:lnTo>
                    <a:pt x="10322" y="21600"/>
                  </a:lnTo>
                  <a:lnTo>
                    <a:pt x="12839" y="21600"/>
                  </a:lnTo>
                  <a:lnTo>
                    <a:pt x="16528" y="14936"/>
                  </a:lnTo>
                  <a:lnTo>
                    <a:pt x="17548" y="18130"/>
                  </a:lnTo>
                  <a:lnTo>
                    <a:pt x="20029" y="18175"/>
                  </a:lnTo>
                  <a:lnTo>
                    <a:pt x="21600" y="66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C444"/>
                </a:gs>
                <a:gs pos="100000">
                  <a:srgbClr val="65D58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2" name="Shape 7438"/>
            <p:cNvSpPr/>
            <p:nvPr/>
          </p:nvSpPr>
          <p:spPr>
            <a:xfrm>
              <a:off x="2355962" y="4546910"/>
              <a:ext cx="1391036" cy="12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302"/>
                  </a:moveTo>
                  <a:lnTo>
                    <a:pt x="17932" y="0"/>
                  </a:lnTo>
                  <a:lnTo>
                    <a:pt x="0" y="21600"/>
                  </a:lnTo>
                  <a:lnTo>
                    <a:pt x="8648" y="21535"/>
                  </a:lnTo>
                  <a:lnTo>
                    <a:pt x="21600" y="6302"/>
                  </a:lnTo>
                  <a:close/>
                </a:path>
              </a:pathLst>
            </a:custGeom>
            <a:solidFill>
              <a:srgbClr val="212935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3" name="Shape 7439"/>
            <p:cNvSpPr/>
            <p:nvPr/>
          </p:nvSpPr>
          <p:spPr>
            <a:xfrm>
              <a:off x="3987070" y="2992413"/>
              <a:ext cx="894575" cy="2324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27" y="0"/>
                  </a:moveTo>
                  <a:lnTo>
                    <a:pt x="0" y="21597"/>
                  </a:lnTo>
                  <a:lnTo>
                    <a:pt x="13274" y="21600"/>
                  </a:lnTo>
                  <a:lnTo>
                    <a:pt x="21600" y="848"/>
                  </a:lnTo>
                  <a:lnTo>
                    <a:pt x="8327" y="0"/>
                  </a:lnTo>
                  <a:close/>
                </a:path>
              </a:pathLst>
            </a:custGeom>
            <a:solidFill>
              <a:srgbClr val="212935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4" name="Shape 7440"/>
            <p:cNvSpPr/>
            <p:nvPr/>
          </p:nvSpPr>
          <p:spPr>
            <a:xfrm>
              <a:off x="708667" y="4825689"/>
              <a:ext cx="1056163" cy="891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495"/>
                  </a:moveTo>
                  <a:lnTo>
                    <a:pt x="15795" y="0"/>
                  </a:lnTo>
                  <a:lnTo>
                    <a:pt x="0" y="21511"/>
                  </a:lnTo>
                  <a:lnTo>
                    <a:pt x="10992" y="21600"/>
                  </a:lnTo>
                  <a:lnTo>
                    <a:pt x="21600" y="7495"/>
                  </a:lnTo>
                  <a:close/>
                </a:path>
              </a:pathLst>
            </a:custGeom>
            <a:solidFill>
              <a:srgbClr val="212935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35" name="Shape 7441"/>
            <p:cNvSpPr/>
            <p:nvPr/>
          </p:nvSpPr>
          <p:spPr>
            <a:xfrm>
              <a:off x="1478606" y="3951022"/>
              <a:ext cx="1168046" cy="942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933"/>
                  </a:moveTo>
                  <a:lnTo>
                    <a:pt x="17220" y="21600"/>
                  </a:lnTo>
                  <a:lnTo>
                    <a:pt x="0" y="0"/>
                  </a:lnTo>
                  <a:lnTo>
                    <a:pt x="9976" y="542"/>
                  </a:lnTo>
                  <a:lnTo>
                    <a:pt x="21600" y="14933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457200">
                <a:defRPr sz="16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Making money is art…"/>
          <p:cNvSpPr txBox="1"/>
          <p:nvPr/>
        </p:nvSpPr>
        <p:spPr>
          <a:xfrm>
            <a:off x="1269173" y="2125387"/>
            <a:ext cx="3044038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Making money is art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and working is art and good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 the best art.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01"/>
          <p:cNvSpPr txBox="1"/>
          <p:nvPr/>
        </p:nvSpPr>
        <p:spPr>
          <a:xfrm>
            <a:off x="8421514" y="1393395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ittle Here…"/>
          <p:cNvSpPr txBox="1"/>
          <p:nvPr/>
        </p:nvSpPr>
        <p:spPr>
          <a:xfrm>
            <a:off x="9281118" y="147594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02"/>
          <p:cNvSpPr txBox="1"/>
          <p:nvPr/>
        </p:nvSpPr>
        <p:spPr>
          <a:xfrm>
            <a:off x="8421514" y="2568432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ittle Here…"/>
          <p:cNvSpPr txBox="1"/>
          <p:nvPr/>
        </p:nvSpPr>
        <p:spPr>
          <a:xfrm>
            <a:off x="9281118" y="2650982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04"/>
          <p:cNvSpPr txBox="1"/>
          <p:nvPr/>
        </p:nvSpPr>
        <p:spPr>
          <a:xfrm>
            <a:off x="8421514" y="4918505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ittle Here…"/>
          <p:cNvSpPr txBox="1"/>
          <p:nvPr/>
        </p:nvSpPr>
        <p:spPr>
          <a:xfrm>
            <a:off x="9281118" y="5001055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03"/>
          <p:cNvSpPr txBox="1"/>
          <p:nvPr/>
        </p:nvSpPr>
        <p:spPr>
          <a:xfrm>
            <a:off x="8421514" y="3743468"/>
            <a:ext cx="525785" cy="5386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rPr sz="3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sz="3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ittle Here…"/>
          <p:cNvSpPr txBox="1"/>
          <p:nvPr/>
        </p:nvSpPr>
        <p:spPr>
          <a:xfrm>
            <a:off x="9281118" y="3826018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Tittle Here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177358" y="1232383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4113" grpId="0" animBg="1"/>
      <p:bldP spid="4114" grpId="0" animBg="1"/>
      <p:bldP spid="4115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069480" y="759089"/>
            <a:ext cx="3013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95" name="Freeform 25"/>
          <p:cNvSpPr/>
          <p:nvPr/>
        </p:nvSpPr>
        <p:spPr>
          <a:xfrm>
            <a:off x="4226684" y="3247991"/>
            <a:ext cx="1114854" cy="1268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49"/>
                  <a:pt x="10207" y="153"/>
                </a:cubicBezTo>
                <a:cubicBezTo>
                  <a:pt x="594" y="4993"/>
                  <a:pt x="598" y="4994"/>
                  <a:pt x="598" y="4994"/>
                </a:cubicBezTo>
                <a:cubicBezTo>
                  <a:pt x="242" y="5150"/>
                  <a:pt x="0" y="5517"/>
                  <a:pt x="0" y="5881"/>
                </a:cubicBezTo>
                <a:cubicBezTo>
                  <a:pt x="0" y="15616"/>
                  <a:pt x="0" y="15616"/>
                  <a:pt x="0" y="15616"/>
                </a:cubicBezTo>
                <a:cubicBezTo>
                  <a:pt x="0" y="15668"/>
                  <a:pt x="0" y="15668"/>
                  <a:pt x="0" y="15668"/>
                </a:cubicBezTo>
                <a:cubicBezTo>
                  <a:pt x="0" y="16033"/>
                  <a:pt x="242" y="16342"/>
                  <a:pt x="598" y="16551"/>
                </a:cubicBezTo>
                <a:cubicBezTo>
                  <a:pt x="10211" y="21391"/>
                  <a:pt x="10207" y="21392"/>
                  <a:pt x="10207" y="21392"/>
                </a:cubicBezTo>
                <a:cubicBezTo>
                  <a:pt x="10563" y="21600"/>
                  <a:pt x="11042" y="21600"/>
                  <a:pt x="11398" y="21392"/>
                </a:cubicBezTo>
                <a:cubicBezTo>
                  <a:pt x="21011" y="16551"/>
                  <a:pt x="21007" y="16551"/>
                  <a:pt x="21007" y="16551"/>
                </a:cubicBezTo>
                <a:cubicBezTo>
                  <a:pt x="21363" y="16394"/>
                  <a:pt x="21541" y="16033"/>
                  <a:pt x="21600" y="15668"/>
                </a:cubicBezTo>
                <a:lnTo>
                  <a:pt x="21600" y="5933"/>
                </a:lnTo>
                <a:cubicBezTo>
                  <a:pt x="21600" y="5933"/>
                  <a:pt x="21600" y="5933"/>
                  <a:pt x="21600" y="5881"/>
                </a:cubicBezTo>
                <a:cubicBezTo>
                  <a:pt x="21600" y="5517"/>
                  <a:pt x="21363" y="5202"/>
                  <a:pt x="21007" y="4994"/>
                </a:cubicBezTo>
                <a:cubicBezTo>
                  <a:pt x="11394" y="153"/>
                  <a:pt x="11398" y="153"/>
                  <a:pt x="11398" y="153"/>
                </a:cubicBezTo>
                <a:cubicBezTo>
                  <a:pt x="11220" y="49"/>
                  <a:pt x="11008" y="0"/>
                  <a:pt x="10800" y="0"/>
                </a:cubicBezTo>
                <a:close/>
              </a:path>
            </a:pathLst>
          </a:custGeom>
          <a:solidFill>
            <a:srgbClr val="DA3977"/>
          </a:solidFill>
          <a:ln w="12700">
            <a:miter lim="400000"/>
          </a:ln>
        </p:spPr>
        <p:txBody>
          <a:bodyPr lIns="22860" rIns="2286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96" name="Freeform 28"/>
          <p:cNvSpPr/>
          <p:nvPr/>
        </p:nvSpPr>
        <p:spPr>
          <a:xfrm>
            <a:off x="6716860" y="3247991"/>
            <a:ext cx="1114854" cy="1268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49"/>
                  <a:pt x="10207" y="153"/>
                </a:cubicBezTo>
                <a:cubicBezTo>
                  <a:pt x="594" y="4993"/>
                  <a:pt x="598" y="4994"/>
                  <a:pt x="598" y="4994"/>
                </a:cubicBezTo>
                <a:cubicBezTo>
                  <a:pt x="242" y="5150"/>
                  <a:pt x="0" y="5517"/>
                  <a:pt x="0" y="5881"/>
                </a:cubicBezTo>
                <a:cubicBezTo>
                  <a:pt x="0" y="15616"/>
                  <a:pt x="0" y="15616"/>
                  <a:pt x="0" y="15616"/>
                </a:cubicBezTo>
                <a:cubicBezTo>
                  <a:pt x="0" y="15668"/>
                  <a:pt x="0" y="15668"/>
                  <a:pt x="0" y="15668"/>
                </a:cubicBezTo>
                <a:cubicBezTo>
                  <a:pt x="0" y="16033"/>
                  <a:pt x="242" y="16342"/>
                  <a:pt x="598" y="16551"/>
                </a:cubicBezTo>
                <a:cubicBezTo>
                  <a:pt x="10211" y="21391"/>
                  <a:pt x="10207" y="21392"/>
                  <a:pt x="10207" y="21392"/>
                </a:cubicBezTo>
                <a:cubicBezTo>
                  <a:pt x="10563" y="21600"/>
                  <a:pt x="11042" y="21600"/>
                  <a:pt x="11398" y="21392"/>
                </a:cubicBezTo>
                <a:cubicBezTo>
                  <a:pt x="21011" y="16551"/>
                  <a:pt x="21007" y="16551"/>
                  <a:pt x="21007" y="16551"/>
                </a:cubicBezTo>
                <a:cubicBezTo>
                  <a:pt x="21363" y="16394"/>
                  <a:pt x="21600" y="16033"/>
                  <a:pt x="21600" y="15668"/>
                </a:cubicBezTo>
                <a:lnTo>
                  <a:pt x="21600" y="5933"/>
                </a:lnTo>
                <a:cubicBezTo>
                  <a:pt x="21600" y="5933"/>
                  <a:pt x="21600" y="5933"/>
                  <a:pt x="21600" y="5881"/>
                </a:cubicBezTo>
                <a:cubicBezTo>
                  <a:pt x="21600" y="5517"/>
                  <a:pt x="21363" y="5202"/>
                  <a:pt x="21007" y="4994"/>
                </a:cubicBezTo>
                <a:cubicBezTo>
                  <a:pt x="11394" y="153"/>
                  <a:pt x="11398" y="153"/>
                  <a:pt x="11398" y="153"/>
                </a:cubicBezTo>
                <a:cubicBezTo>
                  <a:pt x="11220" y="49"/>
                  <a:pt x="11008" y="0"/>
                  <a:pt x="10800" y="0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97" name="Freeform 19"/>
          <p:cNvSpPr/>
          <p:nvPr/>
        </p:nvSpPr>
        <p:spPr>
          <a:xfrm>
            <a:off x="6096000" y="2167100"/>
            <a:ext cx="1114854" cy="126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41"/>
                  <a:pt x="10207" y="119"/>
                </a:cubicBezTo>
                <a:cubicBezTo>
                  <a:pt x="594" y="5020"/>
                  <a:pt x="598" y="5019"/>
                  <a:pt x="598" y="5019"/>
                </a:cubicBezTo>
                <a:cubicBezTo>
                  <a:pt x="242" y="5176"/>
                  <a:pt x="0" y="5540"/>
                  <a:pt x="0" y="5905"/>
                </a:cubicBezTo>
                <a:cubicBezTo>
                  <a:pt x="0" y="15625"/>
                  <a:pt x="0" y="15625"/>
                  <a:pt x="0" y="15625"/>
                </a:cubicBezTo>
                <a:cubicBezTo>
                  <a:pt x="0" y="15625"/>
                  <a:pt x="0" y="15677"/>
                  <a:pt x="0" y="15677"/>
                </a:cubicBezTo>
                <a:cubicBezTo>
                  <a:pt x="0" y="16041"/>
                  <a:pt x="242" y="16351"/>
                  <a:pt x="598" y="16558"/>
                </a:cubicBezTo>
                <a:cubicBezTo>
                  <a:pt x="10211" y="21391"/>
                  <a:pt x="10207" y="21392"/>
                  <a:pt x="10207" y="21392"/>
                </a:cubicBezTo>
                <a:cubicBezTo>
                  <a:pt x="10563" y="21600"/>
                  <a:pt x="11042" y="21600"/>
                  <a:pt x="11398" y="21392"/>
                </a:cubicBezTo>
                <a:cubicBezTo>
                  <a:pt x="21011" y="16559"/>
                  <a:pt x="21007" y="16558"/>
                  <a:pt x="21007" y="16558"/>
                </a:cubicBezTo>
                <a:cubicBezTo>
                  <a:pt x="21363" y="16351"/>
                  <a:pt x="21600" y="16041"/>
                  <a:pt x="21600" y="15677"/>
                </a:cubicBezTo>
                <a:cubicBezTo>
                  <a:pt x="21600" y="15677"/>
                  <a:pt x="21600" y="15625"/>
                  <a:pt x="21600" y="15625"/>
                </a:cubicBezTo>
                <a:lnTo>
                  <a:pt x="21600" y="5905"/>
                </a:lnTo>
                <a:cubicBezTo>
                  <a:pt x="21600" y="5540"/>
                  <a:pt x="21363" y="5176"/>
                  <a:pt x="21007" y="5019"/>
                </a:cubicBezTo>
                <a:cubicBezTo>
                  <a:pt x="11394" y="119"/>
                  <a:pt x="11398" y="119"/>
                  <a:pt x="11398" y="119"/>
                </a:cubicBezTo>
                <a:cubicBezTo>
                  <a:pt x="11220" y="41"/>
                  <a:pt x="11008" y="0"/>
                  <a:pt x="10800" y="0"/>
                </a:cubicBezTo>
                <a:close/>
              </a:path>
            </a:pathLst>
          </a:cu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2967194"/>
          </a:gradFill>
          <a:ln w="12700">
            <a:miter lim="400000"/>
          </a:ln>
        </p:spPr>
        <p:txBody>
          <a:bodyPr lIns="22860" rIns="2286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98" name="Freeform 22"/>
          <p:cNvSpPr/>
          <p:nvPr/>
        </p:nvSpPr>
        <p:spPr>
          <a:xfrm>
            <a:off x="4848667" y="2167100"/>
            <a:ext cx="1114854" cy="126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41"/>
                  <a:pt x="10207" y="119"/>
                </a:cubicBezTo>
                <a:cubicBezTo>
                  <a:pt x="594" y="5020"/>
                  <a:pt x="598" y="5019"/>
                  <a:pt x="598" y="5019"/>
                </a:cubicBezTo>
                <a:cubicBezTo>
                  <a:pt x="242" y="5176"/>
                  <a:pt x="0" y="5540"/>
                  <a:pt x="0" y="5905"/>
                </a:cubicBezTo>
                <a:cubicBezTo>
                  <a:pt x="0" y="15625"/>
                  <a:pt x="0" y="15625"/>
                  <a:pt x="0" y="15625"/>
                </a:cubicBezTo>
                <a:cubicBezTo>
                  <a:pt x="0" y="15625"/>
                  <a:pt x="0" y="15677"/>
                  <a:pt x="0" y="15677"/>
                </a:cubicBezTo>
                <a:cubicBezTo>
                  <a:pt x="0" y="16041"/>
                  <a:pt x="242" y="16351"/>
                  <a:pt x="598" y="16558"/>
                </a:cubicBezTo>
                <a:cubicBezTo>
                  <a:pt x="10211" y="21391"/>
                  <a:pt x="10207" y="21392"/>
                  <a:pt x="10207" y="21392"/>
                </a:cubicBezTo>
                <a:cubicBezTo>
                  <a:pt x="10563" y="21600"/>
                  <a:pt x="11042" y="21600"/>
                  <a:pt x="11398" y="21392"/>
                </a:cubicBezTo>
                <a:cubicBezTo>
                  <a:pt x="21011" y="16559"/>
                  <a:pt x="21007" y="16558"/>
                  <a:pt x="21007" y="16558"/>
                </a:cubicBezTo>
                <a:cubicBezTo>
                  <a:pt x="21363" y="16351"/>
                  <a:pt x="21600" y="16041"/>
                  <a:pt x="21600" y="15677"/>
                </a:cubicBezTo>
                <a:cubicBezTo>
                  <a:pt x="21600" y="15677"/>
                  <a:pt x="21600" y="15625"/>
                  <a:pt x="21600" y="15625"/>
                </a:cubicBezTo>
                <a:lnTo>
                  <a:pt x="21600" y="5905"/>
                </a:lnTo>
                <a:cubicBezTo>
                  <a:pt x="21600" y="5540"/>
                  <a:pt x="21363" y="5176"/>
                  <a:pt x="21007" y="5019"/>
                </a:cubicBezTo>
                <a:cubicBezTo>
                  <a:pt x="11394" y="119"/>
                  <a:pt x="11398" y="119"/>
                  <a:pt x="11398" y="119"/>
                </a:cubicBezTo>
                <a:cubicBezTo>
                  <a:pt x="11220" y="41"/>
                  <a:pt x="11008" y="0"/>
                  <a:pt x="10800" y="0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99" name="Shape"/>
          <p:cNvSpPr/>
          <p:nvPr/>
        </p:nvSpPr>
        <p:spPr>
          <a:xfrm>
            <a:off x="5215594" y="2611597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0" name="Shape"/>
          <p:cNvSpPr/>
          <p:nvPr/>
        </p:nvSpPr>
        <p:spPr>
          <a:xfrm>
            <a:off x="6462927" y="2628909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1" name="Shape"/>
          <p:cNvSpPr/>
          <p:nvPr/>
        </p:nvSpPr>
        <p:spPr>
          <a:xfrm>
            <a:off x="4593611" y="3691506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2" name="Freeform 31"/>
          <p:cNvSpPr/>
          <p:nvPr/>
        </p:nvSpPr>
        <p:spPr>
          <a:xfrm>
            <a:off x="6096000" y="4326076"/>
            <a:ext cx="1114854" cy="127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36"/>
                  <a:pt x="10207" y="114"/>
                </a:cubicBezTo>
                <a:cubicBezTo>
                  <a:pt x="594" y="4999"/>
                  <a:pt x="598" y="5000"/>
                  <a:pt x="598" y="5000"/>
                </a:cubicBezTo>
                <a:cubicBezTo>
                  <a:pt x="242" y="5156"/>
                  <a:pt x="0" y="5522"/>
                  <a:pt x="0" y="5886"/>
                </a:cubicBezTo>
                <a:cubicBezTo>
                  <a:pt x="0" y="15606"/>
                  <a:pt x="0" y="15605"/>
                  <a:pt x="0" y="15605"/>
                </a:cubicBezTo>
                <a:cubicBezTo>
                  <a:pt x="0" y="15605"/>
                  <a:pt x="0" y="15658"/>
                  <a:pt x="0" y="15658"/>
                </a:cubicBezTo>
                <a:cubicBezTo>
                  <a:pt x="0" y="16023"/>
                  <a:pt x="242" y="16335"/>
                  <a:pt x="598" y="16544"/>
                </a:cubicBezTo>
                <a:cubicBezTo>
                  <a:pt x="10211" y="21392"/>
                  <a:pt x="10207" y="21391"/>
                  <a:pt x="10207" y="21391"/>
                </a:cubicBezTo>
                <a:cubicBezTo>
                  <a:pt x="10563" y="21600"/>
                  <a:pt x="11042" y="21600"/>
                  <a:pt x="11398" y="21391"/>
                </a:cubicBezTo>
                <a:cubicBezTo>
                  <a:pt x="21011" y="16543"/>
                  <a:pt x="21007" y="16544"/>
                  <a:pt x="21007" y="16544"/>
                </a:cubicBezTo>
                <a:cubicBezTo>
                  <a:pt x="21363" y="16335"/>
                  <a:pt x="21600" y="16023"/>
                  <a:pt x="21600" y="15658"/>
                </a:cubicBezTo>
                <a:cubicBezTo>
                  <a:pt x="21600" y="15658"/>
                  <a:pt x="21600" y="15657"/>
                  <a:pt x="21600" y="15605"/>
                </a:cubicBezTo>
                <a:lnTo>
                  <a:pt x="21600" y="5938"/>
                </a:lnTo>
                <a:cubicBezTo>
                  <a:pt x="21600" y="5886"/>
                  <a:pt x="21600" y="5886"/>
                  <a:pt x="21600" y="5886"/>
                </a:cubicBezTo>
                <a:cubicBezTo>
                  <a:pt x="21600" y="5522"/>
                  <a:pt x="21363" y="5208"/>
                  <a:pt x="21007" y="5000"/>
                </a:cubicBezTo>
                <a:cubicBezTo>
                  <a:pt x="11394" y="115"/>
                  <a:pt x="11398" y="114"/>
                  <a:pt x="11398" y="114"/>
                </a:cubicBezTo>
                <a:cubicBezTo>
                  <a:pt x="11220" y="36"/>
                  <a:pt x="11008" y="0"/>
                  <a:pt x="10800" y="0"/>
                </a:cubicBezTo>
                <a:close/>
              </a:path>
            </a:pathLst>
          </a:custGeom>
          <a:gradFill>
            <a:gsLst>
              <a:gs pos="0">
                <a:srgbClr val="1AAEC7"/>
              </a:gs>
              <a:gs pos="100000">
                <a:srgbClr val="5C33E6"/>
              </a:gs>
            </a:gsLst>
            <a:lin ang="2967194"/>
          </a:gradFill>
          <a:ln w="12700">
            <a:miter lim="400000"/>
          </a:ln>
        </p:spPr>
        <p:txBody>
          <a:bodyPr lIns="22860" rIns="2286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3" name="Freeform 34"/>
          <p:cNvSpPr/>
          <p:nvPr/>
        </p:nvSpPr>
        <p:spPr>
          <a:xfrm>
            <a:off x="4848667" y="4326076"/>
            <a:ext cx="1114854" cy="127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extrusionOk="0">
                <a:moveTo>
                  <a:pt x="10800" y="0"/>
                </a:moveTo>
                <a:cubicBezTo>
                  <a:pt x="10592" y="0"/>
                  <a:pt x="10385" y="36"/>
                  <a:pt x="10207" y="114"/>
                </a:cubicBezTo>
                <a:cubicBezTo>
                  <a:pt x="594" y="4999"/>
                  <a:pt x="598" y="5000"/>
                  <a:pt x="598" y="5000"/>
                </a:cubicBezTo>
                <a:cubicBezTo>
                  <a:pt x="242" y="5156"/>
                  <a:pt x="0" y="5522"/>
                  <a:pt x="0" y="5886"/>
                </a:cubicBezTo>
                <a:cubicBezTo>
                  <a:pt x="0" y="15606"/>
                  <a:pt x="0" y="15605"/>
                  <a:pt x="0" y="15605"/>
                </a:cubicBezTo>
                <a:cubicBezTo>
                  <a:pt x="0" y="15605"/>
                  <a:pt x="0" y="15658"/>
                  <a:pt x="0" y="15658"/>
                </a:cubicBezTo>
                <a:cubicBezTo>
                  <a:pt x="0" y="16023"/>
                  <a:pt x="242" y="16335"/>
                  <a:pt x="598" y="16544"/>
                </a:cubicBezTo>
                <a:cubicBezTo>
                  <a:pt x="10211" y="21392"/>
                  <a:pt x="10207" y="21391"/>
                  <a:pt x="10207" y="21391"/>
                </a:cubicBezTo>
                <a:cubicBezTo>
                  <a:pt x="10563" y="21600"/>
                  <a:pt x="11042" y="21600"/>
                  <a:pt x="11398" y="21391"/>
                </a:cubicBezTo>
                <a:cubicBezTo>
                  <a:pt x="21011" y="16543"/>
                  <a:pt x="21007" y="16544"/>
                  <a:pt x="21007" y="16544"/>
                </a:cubicBezTo>
                <a:cubicBezTo>
                  <a:pt x="21363" y="16335"/>
                  <a:pt x="21600" y="16023"/>
                  <a:pt x="21600" y="15658"/>
                </a:cubicBezTo>
                <a:cubicBezTo>
                  <a:pt x="21600" y="15658"/>
                  <a:pt x="21600" y="15657"/>
                  <a:pt x="21600" y="15605"/>
                </a:cubicBezTo>
                <a:lnTo>
                  <a:pt x="21600" y="5938"/>
                </a:lnTo>
                <a:cubicBezTo>
                  <a:pt x="21600" y="5886"/>
                  <a:pt x="21600" y="5886"/>
                  <a:pt x="21600" y="5886"/>
                </a:cubicBezTo>
                <a:cubicBezTo>
                  <a:pt x="21600" y="5522"/>
                  <a:pt x="21363" y="5208"/>
                  <a:pt x="21007" y="5000"/>
                </a:cubicBezTo>
                <a:cubicBezTo>
                  <a:pt x="11394" y="115"/>
                  <a:pt x="11398" y="114"/>
                  <a:pt x="11398" y="114"/>
                </a:cubicBezTo>
                <a:cubicBezTo>
                  <a:pt x="11220" y="36"/>
                  <a:pt x="11008" y="0"/>
                  <a:pt x="10800" y="0"/>
                </a:cubicBezTo>
                <a:close/>
              </a:path>
            </a:pathLst>
          </a:custGeom>
          <a:solidFill>
            <a:srgbClr val="2C2E3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4" name="Shape"/>
          <p:cNvSpPr/>
          <p:nvPr/>
        </p:nvSpPr>
        <p:spPr>
          <a:xfrm>
            <a:off x="5215594" y="4774916"/>
            <a:ext cx="381001" cy="372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5" name="Shape"/>
          <p:cNvSpPr/>
          <p:nvPr/>
        </p:nvSpPr>
        <p:spPr>
          <a:xfrm>
            <a:off x="6462927" y="4805224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06" name="Shape"/>
          <p:cNvSpPr/>
          <p:nvPr/>
        </p:nvSpPr>
        <p:spPr>
          <a:xfrm>
            <a:off x="7083787" y="3726126"/>
            <a:ext cx="381001" cy="31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Costumer…"/>
          <p:cNvSpPr txBox="1"/>
          <p:nvPr/>
        </p:nvSpPr>
        <p:spPr>
          <a:xfrm>
            <a:off x="8423544" y="2032177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Costumer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Users…"/>
          <p:cNvSpPr txBox="1"/>
          <p:nvPr/>
        </p:nvSpPr>
        <p:spPr>
          <a:xfrm>
            <a:off x="8863811" y="3486313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Users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Options…"/>
          <p:cNvSpPr txBox="1"/>
          <p:nvPr/>
        </p:nvSpPr>
        <p:spPr>
          <a:xfrm>
            <a:off x="8423544" y="4940448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Options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Costumer…"/>
          <p:cNvSpPr txBox="1"/>
          <p:nvPr/>
        </p:nvSpPr>
        <p:spPr>
          <a:xfrm>
            <a:off x="1651694" y="2032177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Costumer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Users…"/>
          <p:cNvSpPr txBox="1"/>
          <p:nvPr/>
        </p:nvSpPr>
        <p:spPr>
          <a:xfrm>
            <a:off x="1202961" y="3486313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Users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Options…"/>
          <p:cNvSpPr txBox="1"/>
          <p:nvPr/>
        </p:nvSpPr>
        <p:spPr>
          <a:xfrm>
            <a:off x="1651694" y="4940448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Options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71680" y="577737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资金准备分析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" grpId="0" animBg="1"/>
      <p:bldP spid="4496" grpId="0" animBg="1"/>
      <p:bldP spid="4497" grpId="0" animBg="1"/>
      <p:bldP spid="4498" grpId="0" animBg="1"/>
      <p:bldP spid="4499" grpId="0" animBg="1"/>
      <p:bldP spid="4500" grpId="0" animBg="1"/>
      <p:bldP spid="4501" grpId="0" animBg="1"/>
      <p:bldP spid="4502" grpId="0" animBg="1"/>
      <p:bldP spid="4503" grpId="0" animBg="1"/>
      <p:bldP spid="4504" grpId="0" animBg="1"/>
      <p:bldP spid="4505" grpId="0" animBg="1"/>
      <p:bldP spid="4506" grpId="0" animBg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15911"/>
            <a:ext cx="12192000" cy="6873911"/>
          </a:xfrm>
          <a:prstGeom prst="rect">
            <a:avLst/>
          </a:prstGeom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965715" y="2340570"/>
            <a:ext cx="8260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44746" y="4003516"/>
            <a:ext cx="5507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适用于产品发布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公司内部交流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Rounded Rectangle 1569"/>
          <p:cNvSpPr/>
          <p:nvPr/>
        </p:nvSpPr>
        <p:spPr>
          <a:xfrm>
            <a:off x="5242519" y="4863384"/>
            <a:ext cx="2029692" cy="421358"/>
          </a:xfrm>
          <a:prstGeom prst="roundRect">
            <a:avLst>
              <a:gd name="adj" fmla="val 50000"/>
            </a:avLst>
          </a:prstGeom>
          <a:solidFill>
            <a:srgbClr val="DA3977"/>
          </a:solidFill>
          <a:ln>
            <a:noFill/>
          </a:ln>
          <a:effectLst>
            <a:outerShdw blurRad="1143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Group 1772"/>
          <p:cNvGrpSpPr/>
          <p:nvPr/>
        </p:nvGrpSpPr>
        <p:grpSpPr>
          <a:xfrm>
            <a:off x="5650735" y="4947105"/>
            <a:ext cx="1213260" cy="253916"/>
            <a:chOff x="1475556" y="5376158"/>
            <a:chExt cx="1213260" cy="253916"/>
          </a:xfrm>
        </p:grpSpPr>
        <p:sp>
          <p:nvSpPr>
            <p:cNvPr id="9" name="TextBox 1577"/>
            <p:cNvSpPr txBox="1"/>
            <p:nvPr/>
          </p:nvSpPr>
          <p:spPr>
            <a:xfrm>
              <a:off x="1475556" y="5376158"/>
              <a:ext cx="9781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START HERE</a:t>
              </a:r>
              <a:endParaRPr 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Half Frame 1578"/>
            <p:cNvSpPr/>
            <p:nvPr/>
          </p:nvSpPr>
          <p:spPr>
            <a:xfrm rot="8100000">
              <a:off x="2551150" y="5436098"/>
              <a:ext cx="137666" cy="137666"/>
            </a:xfrm>
            <a:prstGeom prst="halfFrame">
              <a:avLst>
                <a:gd name="adj1" fmla="val 11987"/>
                <a:gd name="adj2" fmla="val 1092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737279" y="1741139"/>
            <a:ext cx="704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BUSINESS REPORT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 p14:presetBounceEnd="8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1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454639" y="2919457"/>
            <a:ext cx="1515478" cy="118955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gradFill>
                  <a:gsLst>
                    <a:gs pos="0">
                      <a:srgbClr val="557CB3"/>
                    </a:gs>
                    <a:gs pos="53000">
                      <a:srgbClr val="DA3977"/>
                    </a:gs>
                    <a:gs pos="75000">
                      <a:srgbClr val="C14781"/>
                    </a:gs>
                    <a:gs pos="26000">
                      <a:srgbClr val="C14781"/>
                    </a:gs>
                    <a:gs pos="100000">
                      <a:srgbClr val="384B9A"/>
                    </a:gs>
                  </a:gsLst>
                  <a:lin ang="0" scaled="1"/>
                </a:gradFill>
                <a:cs typeface="+mn-ea"/>
                <a:sym typeface="+mn-lt"/>
              </a:rPr>
              <a:t>01</a:t>
            </a:r>
            <a:endParaRPr lang="zh-CN" altLang="en-US" sz="2000" spc="100" dirty="0">
              <a:gradFill>
                <a:gsLst>
                  <a:gs pos="0">
                    <a:srgbClr val="557CB3"/>
                  </a:gs>
                  <a:gs pos="53000">
                    <a:srgbClr val="DA3977"/>
                  </a:gs>
                  <a:gs pos="75000">
                    <a:srgbClr val="C14781"/>
                  </a:gs>
                  <a:gs pos="26000">
                    <a:srgbClr val="C14781"/>
                  </a:gs>
                  <a:gs pos="100000">
                    <a:srgbClr val="384B9A"/>
                  </a:gs>
                </a:gsLst>
                <a:lin ang="0" scaled="1"/>
              </a:gradFill>
              <a:cs typeface="+mn-ea"/>
              <a:sym typeface="+mn-lt"/>
            </a:endParaRPr>
          </a:p>
        </p:txBody>
      </p:sp>
      <p:sp>
        <p:nvSpPr>
          <p:cNvPr id="3" name="TextBox 1647"/>
          <p:cNvSpPr txBox="1"/>
          <p:nvPr/>
        </p:nvSpPr>
        <p:spPr>
          <a:xfrm>
            <a:off x="6813832" y="3476055"/>
            <a:ext cx="3568659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Appropriately synthesize interactive opportunities through go forward relationships. Competently procrastinate client </a:t>
            </a:r>
            <a:r>
              <a:rPr lang="en-ID" sz="1200" dirty="0" err="1">
                <a:solidFill>
                  <a:schemeClr val="bg1"/>
                </a:solidFill>
                <a:cs typeface="+mn-ea"/>
                <a:sym typeface="+mn-lt"/>
              </a:rPr>
              <a:t>centered</a:t>
            </a: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 services whereas cooperative portals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1650"/>
          <p:cNvSpPr txBox="1"/>
          <p:nvPr/>
        </p:nvSpPr>
        <p:spPr>
          <a:xfrm>
            <a:off x="6813832" y="2994942"/>
            <a:ext cx="2704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dirty="0">
                <a:solidFill>
                  <a:schemeClr val="bg1"/>
                </a:solidFill>
                <a:cs typeface="+mn-ea"/>
                <a:sym typeface="+mn-lt"/>
              </a:rPr>
              <a:t>CLEAN &amp; SIMPLE DESIGN</a:t>
            </a:r>
            <a:endParaRPr lang="en-ID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Group 1651"/>
          <p:cNvGrpSpPr/>
          <p:nvPr/>
        </p:nvGrpSpPr>
        <p:grpSpPr>
          <a:xfrm>
            <a:off x="6435456" y="3080001"/>
            <a:ext cx="193548" cy="193548"/>
            <a:chOff x="6506160" y="2751098"/>
            <a:chExt cx="193548" cy="193548"/>
          </a:xfrm>
          <a:solidFill>
            <a:srgbClr val="384B9A"/>
          </a:solidFill>
        </p:grpSpPr>
        <p:sp>
          <p:nvSpPr>
            <p:cNvPr id="6" name="Oval 1652"/>
            <p:cNvSpPr/>
            <p:nvPr/>
          </p:nvSpPr>
          <p:spPr>
            <a:xfrm>
              <a:off x="6506160" y="2751098"/>
              <a:ext cx="193548" cy="19354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Oval 1653"/>
            <p:cNvSpPr/>
            <p:nvPr/>
          </p:nvSpPr>
          <p:spPr>
            <a:xfrm>
              <a:off x="6568298" y="2813236"/>
              <a:ext cx="69273" cy="6927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Rectangle 1655"/>
          <p:cNvSpPr/>
          <p:nvPr/>
        </p:nvSpPr>
        <p:spPr>
          <a:xfrm>
            <a:off x="6813832" y="4977491"/>
            <a:ext cx="2365434" cy="418322"/>
          </a:xfrm>
          <a:prstGeom prst="rect">
            <a:avLst/>
          </a:prstGeom>
          <a:solidFill>
            <a:srgbClr val="DA3977"/>
          </a:solidFill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659"/>
          <p:cNvSpPr txBox="1"/>
          <p:nvPr/>
        </p:nvSpPr>
        <p:spPr>
          <a:xfrm>
            <a:off x="7134780" y="5048153"/>
            <a:ext cx="1723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b="1" dirty="0">
                <a:solidFill>
                  <a:schemeClr val="bg1"/>
                </a:solidFill>
                <a:cs typeface="+mn-ea"/>
                <a:sym typeface="+mn-lt"/>
              </a:rPr>
              <a:t>COMPLETE FEATURES</a:t>
            </a:r>
            <a:endParaRPr lang="en-ID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71387" y="2105231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1" name="Circle"/>
          <p:cNvSpPr/>
          <p:nvPr/>
        </p:nvSpPr>
        <p:spPr>
          <a:xfrm>
            <a:off x="3389615" y="2696378"/>
            <a:ext cx="1240623" cy="1240623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2" name="Circle"/>
          <p:cNvSpPr/>
          <p:nvPr/>
        </p:nvSpPr>
        <p:spPr>
          <a:xfrm>
            <a:off x="1787426" y="1364924"/>
            <a:ext cx="1809089" cy="1809089"/>
          </a:xfrm>
          <a:prstGeom prst="ellipse">
            <a:avLst/>
          </a:prstGeom>
          <a:gradFill>
            <a:gsLst>
              <a:gs pos="0">
                <a:srgbClr val="FF2841">
                  <a:alpha val="15897"/>
                </a:srgbClr>
              </a:gs>
              <a:gs pos="100000">
                <a:srgbClr val="5C33E6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3" name="Circle"/>
          <p:cNvSpPr/>
          <p:nvPr/>
        </p:nvSpPr>
        <p:spPr>
          <a:xfrm>
            <a:off x="-1189241" y="-131966"/>
            <a:ext cx="3305979" cy="3305979"/>
          </a:xfrm>
          <a:prstGeom prst="ellipse">
            <a:avLst/>
          </a:prstGeom>
          <a:gradFill>
            <a:gsLst>
              <a:gs pos="0">
                <a:srgbClr val="FF2841">
                  <a:alpha val="15897"/>
                </a:srgbClr>
              </a:gs>
              <a:gs pos="100000">
                <a:srgbClr val="5C33E6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3594" name="Circle"/>
          <p:cNvSpPr/>
          <p:nvPr/>
        </p:nvSpPr>
        <p:spPr>
          <a:xfrm>
            <a:off x="3203349" y="646778"/>
            <a:ext cx="633933" cy="633934"/>
          </a:xfrm>
          <a:prstGeom prst="ellipse">
            <a:avLst/>
          </a:prstGeom>
          <a:gradFill>
            <a:gsLst>
              <a:gs pos="0">
                <a:srgbClr val="0A6CD1">
                  <a:alpha val="15897"/>
                </a:srgbClr>
              </a:gs>
              <a:gs pos="100000">
                <a:srgbClr val="7474BA">
                  <a:alpha val="15897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9549" y="379545"/>
            <a:ext cx="145874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6" name="Rounded Rectangle"/>
          <p:cNvSpPr/>
          <p:nvPr/>
        </p:nvSpPr>
        <p:spPr>
          <a:xfrm>
            <a:off x="1695762" y="2317750"/>
            <a:ext cx="1905001" cy="2222500"/>
          </a:xfrm>
          <a:prstGeom prst="roundRect">
            <a:avLst>
              <a:gd name="adj" fmla="val 3333"/>
            </a:avLst>
          </a:prstGeom>
          <a:gradFill>
            <a:gsLst>
              <a:gs pos="0">
                <a:srgbClr val="D91084"/>
              </a:gs>
              <a:gs pos="100000">
                <a:srgbClr val="2E0D81"/>
              </a:gs>
            </a:gsLst>
            <a:lin ang="3000000"/>
          </a:gra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7" name="Rounded Rectangle"/>
          <p:cNvSpPr/>
          <p:nvPr/>
        </p:nvSpPr>
        <p:spPr>
          <a:xfrm>
            <a:off x="3994254" y="2317750"/>
            <a:ext cx="1905001" cy="2222500"/>
          </a:xfrm>
          <a:prstGeom prst="roundRect">
            <a:avLst>
              <a:gd name="adj" fmla="val 3333"/>
            </a:avLst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8" name="Rounded Rectangle"/>
          <p:cNvSpPr/>
          <p:nvPr/>
        </p:nvSpPr>
        <p:spPr>
          <a:xfrm>
            <a:off x="6292746" y="2317750"/>
            <a:ext cx="1905001" cy="2222500"/>
          </a:xfrm>
          <a:prstGeom prst="roundRect">
            <a:avLst>
              <a:gd name="adj" fmla="val 3333"/>
            </a:avLst>
          </a:prstGeom>
          <a:gradFill>
            <a:gsLst>
              <a:gs pos="0">
                <a:srgbClr val="0A6CD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99" name="Rounded Rectangle"/>
          <p:cNvSpPr/>
          <p:nvPr/>
        </p:nvSpPr>
        <p:spPr>
          <a:xfrm>
            <a:off x="8591238" y="2317750"/>
            <a:ext cx="1905001" cy="2222500"/>
          </a:xfrm>
          <a:prstGeom prst="roundRect">
            <a:avLst>
              <a:gd name="adj" fmla="val 3333"/>
            </a:avLst>
          </a:prstGeom>
          <a:gradFill>
            <a:gsLst>
              <a:gs pos="0">
                <a:srgbClr val="00A19C"/>
              </a:gs>
              <a:gs pos="100000">
                <a:srgbClr val="1992AA"/>
              </a:gs>
            </a:gsLst>
            <a:lin ang="3000000"/>
          </a:gradFill>
          <a:ln w="12700">
            <a:miter lim="400000"/>
          </a:ln>
          <a:effectLst>
            <a:outerShdw blurRad="190500" dist="63500" dir="5400000" rotWithShape="0">
              <a:srgbClr val="000000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68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69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70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3601" name="Jeanny Fox…"/>
          <p:cNvSpPr txBox="1"/>
          <p:nvPr/>
        </p:nvSpPr>
        <p:spPr>
          <a:xfrm>
            <a:off x="1982591" y="3870382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 err="1">
                <a:solidFill>
                  <a:schemeClr val="bg1"/>
                </a:solidFill>
                <a:cs typeface="+mn-ea"/>
                <a:sym typeface="+mn-lt"/>
              </a:rPr>
              <a:t>Jeanny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 Fox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03" name="Jeanny Fox…"/>
          <p:cNvSpPr txBox="1"/>
          <p:nvPr/>
        </p:nvSpPr>
        <p:spPr>
          <a:xfrm>
            <a:off x="4281083" y="3870382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 err="1">
                <a:solidFill>
                  <a:schemeClr val="bg1"/>
                </a:solidFill>
                <a:cs typeface="+mn-ea"/>
                <a:sym typeface="+mn-lt"/>
              </a:rPr>
              <a:t>Jeanny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 Fox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05" name="Jeanny Fox…"/>
          <p:cNvSpPr txBox="1"/>
          <p:nvPr/>
        </p:nvSpPr>
        <p:spPr>
          <a:xfrm>
            <a:off x="6579576" y="3870382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 err="1">
                <a:solidFill>
                  <a:schemeClr val="bg1"/>
                </a:solidFill>
                <a:cs typeface="+mn-ea"/>
                <a:sym typeface="+mn-lt"/>
              </a:rPr>
              <a:t>Jeanny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 Fox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07" name="Jeanny Fox…"/>
          <p:cNvSpPr txBox="1"/>
          <p:nvPr/>
        </p:nvSpPr>
        <p:spPr>
          <a:xfrm>
            <a:off x="8878068" y="3870382"/>
            <a:ext cx="1277594" cy="43447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F7F9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1000" dirty="0" err="1">
                <a:solidFill>
                  <a:schemeClr val="bg1"/>
                </a:solidFill>
                <a:cs typeface="+mn-ea"/>
                <a:sym typeface="+mn-lt"/>
              </a:rPr>
              <a:t>Jeanny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 Fox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Distinctively develop without focused partnerships. Business outside…"/>
          <p:cNvSpPr txBox="1"/>
          <p:nvPr/>
        </p:nvSpPr>
        <p:spPr>
          <a:xfrm>
            <a:off x="3890582" y="5459578"/>
            <a:ext cx="4360169" cy="42556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without focused partnerships. Business outside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deliver virtual before enterprise convergence.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25857" y="929589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1" grpId="0" animBg="1"/>
      <p:bldP spid="3596" grpId="0" animBg="1"/>
      <p:bldP spid="3597" grpId="0" animBg="1"/>
      <p:bldP spid="3598" grpId="0" animBg="1"/>
      <p:bldP spid="3599" grpId="0" animBg="1"/>
      <p:bldP spid="3601" grpId="0" animBg="1"/>
      <p:bldP spid="3603" grpId="0" animBg="1"/>
      <p:bldP spid="3605" grpId="0" animBg="1"/>
      <p:bldP spid="3607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9821348" y="814171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416794" y="2519378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7145" y="379545"/>
            <a:ext cx="148278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987" name="Image" descr="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7228501" y="2417428"/>
            <a:ext cx="1836224" cy="385936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988" name="H3.jpg" descr="H3.jpg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7393543" y="2952015"/>
            <a:ext cx="1553767" cy="2758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9" extrusionOk="0">
                <a:moveTo>
                  <a:pt x="524" y="0"/>
                </a:moveTo>
                <a:cubicBezTo>
                  <a:pt x="372" y="0"/>
                  <a:pt x="296" y="0"/>
                  <a:pt x="215" y="14"/>
                </a:cubicBezTo>
                <a:cubicBezTo>
                  <a:pt x="126" y="33"/>
                  <a:pt x="57" y="72"/>
                  <a:pt x="25" y="122"/>
                </a:cubicBezTo>
                <a:cubicBezTo>
                  <a:pt x="-1" y="167"/>
                  <a:pt x="0" y="211"/>
                  <a:pt x="0" y="296"/>
                </a:cubicBezTo>
                <a:lnTo>
                  <a:pt x="0" y="21304"/>
                </a:lnTo>
                <a:cubicBezTo>
                  <a:pt x="0" y="21390"/>
                  <a:pt x="-1" y="21433"/>
                  <a:pt x="25" y="21478"/>
                </a:cubicBezTo>
                <a:cubicBezTo>
                  <a:pt x="57" y="21528"/>
                  <a:pt x="126" y="21567"/>
                  <a:pt x="215" y="21586"/>
                </a:cubicBezTo>
                <a:cubicBezTo>
                  <a:pt x="296" y="21600"/>
                  <a:pt x="374" y="21600"/>
                  <a:pt x="524" y="21600"/>
                </a:cubicBezTo>
                <a:lnTo>
                  <a:pt x="21074" y="21600"/>
                </a:lnTo>
                <a:cubicBezTo>
                  <a:pt x="21226" y="21600"/>
                  <a:pt x="21302" y="21600"/>
                  <a:pt x="21383" y="21586"/>
                </a:cubicBezTo>
                <a:cubicBezTo>
                  <a:pt x="21472" y="21567"/>
                  <a:pt x="21541" y="21528"/>
                  <a:pt x="21573" y="21478"/>
                </a:cubicBezTo>
                <a:cubicBezTo>
                  <a:pt x="21599" y="21433"/>
                  <a:pt x="21598" y="21390"/>
                  <a:pt x="21598" y="21306"/>
                </a:cubicBezTo>
                <a:lnTo>
                  <a:pt x="21598" y="296"/>
                </a:lnTo>
                <a:cubicBezTo>
                  <a:pt x="21598" y="210"/>
                  <a:pt x="21599" y="167"/>
                  <a:pt x="21573" y="122"/>
                </a:cubicBezTo>
                <a:cubicBezTo>
                  <a:pt x="21541" y="72"/>
                  <a:pt x="21472" y="33"/>
                  <a:pt x="21383" y="14"/>
                </a:cubicBezTo>
                <a:cubicBezTo>
                  <a:pt x="21302" y="0"/>
                  <a:pt x="21227" y="0"/>
                  <a:pt x="21077" y="0"/>
                </a:cubicBezTo>
                <a:lnTo>
                  <a:pt x="524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pic>
        <p:nvPicPr>
          <p:cNvPr id="3989" name="Image" descr="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2701" y="1499317"/>
            <a:ext cx="1836224" cy="385936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992" name="Shape"/>
          <p:cNvSpPr/>
          <p:nvPr/>
        </p:nvSpPr>
        <p:spPr>
          <a:xfrm>
            <a:off x="1398006" y="4172340"/>
            <a:ext cx="25400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rgbClr val="DA397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94" name="Shape"/>
          <p:cNvSpPr/>
          <p:nvPr/>
        </p:nvSpPr>
        <p:spPr>
          <a:xfrm>
            <a:off x="3823706" y="4172340"/>
            <a:ext cx="34925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DA397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Check In…"/>
          <p:cNvSpPr txBox="1"/>
          <p:nvPr/>
        </p:nvSpPr>
        <p:spPr>
          <a:xfrm>
            <a:off x="1398006" y="4748581"/>
            <a:ext cx="1333698" cy="60760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Check In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Strategy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Booking…"/>
          <p:cNvSpPr txBox="1"/>
          <p:nvPr/>
        </p:nvSpPr>
        <p:spPr>
          <a:xfrm>
            <a:off x="3823706" y="4748581"/>
            <a:ext cx="1333698" cy="60760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Booking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The Business Strategy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top giving up.…"/>
          <p:cNvSpPr txBox="1"/>
          <p:nvPr/>
        </p:nvSpPr>
        <p:spPr>
          <a:xfrm>
            <a:off x="1398006" y="2565946"/>
            <a:ext cx="3231654" cy="110799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400" dirty="0">
                <a:solidFill>
                  <a:schemeClr val="bg1"/>
                </a:solidFill>
                <a:cs typeface="+mn-ea"/>
                <a:sym typeface="+mn-lt"/>
              </a:rPr>
              <a:t>Stop giving up.</a:t>
            </a:r>
            <a:endParaRPr sz="2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400" dirty="0">
                <a:solidFill>
                  <a:schemeClr val="bg1"/>
                </a:solidFill>
                <a:cs typeface="+mn-ea"/>
                <a:sym typeface="+mn-lt"/>
              </a:rPr>
              <a:t>You can do it. Do It!</a:t>
            </a:r>
            <a:endParaRPr sz="2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400" dirty="0">
                <a:solidFill>
                  <a:schemeClr val="bg1"/>
                </a:solidFill>
                <a:cs typeface="+mn-ea"/>
                <a:sym typeface="+mn-lt"/>
              </a:rPr>
              <a:t>With us for sure.</a:t>
            </a:r>
            <a:endParaRPr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15067" y="1311819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2" grpId="0" animBg="1"/>
      <p:bldP spid="3994" grpId="0" animBg="1"/>
      <p:bldP spid="16" grpId="0" animBg="1"/>
      <p:bldP spid="17" grpId="0" animBg="1"/>
      <p:bldP spid="18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3765106" y="891187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69984" y="3934315"/>
            <a:ext cx="1944547" cy="1944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97" name="Freeform 9"/>
          <p:cNvSpPr/>
          <p:nvPr/>
        </p:nvSpPr>
        <p:spPr>
          <a:xfrm>
            <a:off x="3109880" y="-662"/>
            <a:ext cx="148432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481" y="21600"/>
                </a:lnTo>
                <a:lnTo>
                  <a:pt x="0" y="8424"/>
                </a:lnTo>
                <a:lnTo>
                  <a:pt x="21600" y="0"/>
                </a:lnTo>
                <a:close/>
              </a:path>
            </a:pathLst>
          </a:custGeom>
          <a:solidFill>
            <a:srgbClr val="00A19C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3998" name="Freeform 10"/>
          <p:cNvSpPr/>
          <p:nvPr/>
        </p:nvSpPr>
        <p:spPr>
          <a:xfrm>
            <a:off x="9363307" y="105701"/>
            <a:ext cx="358776" cy="359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>
              <a:alpha val="9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3999" name="Freeform 11"/>
          <p:cNvSpPr/>
          <p:nvPr/>
        </p:nvSpPr>
        <p:spPr>
          <a:xfrm>
            <a:off x="6482765" y="1280757"/>
            <a:ext cx="228601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75" y="0"/>
                </a:moveTo>
                <a:lnTo>
                  <a:pt x="21600" y="16575"/>
                </a:lnTo>
                <a:lnTo>
                  <a:pt x="4950" y="21600"/>
                </a:lnTo>
                <a:lnTo>
                  <a:pt x="0" y="5025"/>
                </a:lnTo>
                <a:lnTo>
                  <a:pt x="16575" y="0"/>
                </a:lnTo>
                <a:close/>
              </a:path>
            </a:pathLst>
          </a:custGeom>
          <a:solidFill>
            <a:srgbClr val="5C33E6">
              <a:alpha val="6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00" name="Freeform 13"/>
          <p:cNvSpPr/>
          <p:nvPr/>
        </p:nvSpPr>
        <p:spPr>
          <a:xfrm>
            <a:off x="3128930" y="1925770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5C33E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01" name="Freeform 15"/>
          <p:cNvSpPr/>
          <p:nvPr/>
        </p:nvSpPr>
        <p:spPr>
          <a:xfrm>
            <a:off x="1663667" y="1152657"/>
            <a:ext cx="154782" cy="154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75"/>
                </a:moveTo>
                <a:lnTo>
                  <a:pt x="13957" y="21600"/>
                </a:lnTo>
                <a:lnTo>
                  <a:pt x="0" y="13957"/>
                </a:lnTo>
                <a:lnTo>
                  <a:pt x="7975" y="0"/>
                </a:lnTo>
                <a:lnTo>
                  <a:pt x="21600" y="7975"/>
                </a:lnTo>
                <a:close/>
              </a:path>
            </a:pathLst>
          </a:custGeom>
          <a:solidFill>
            <a:srgbClr val="EF3755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02" name="Oval 16"/>
          <p:cNvSpPr/>
          <p:nvPr/>
        </p:nvSpPr>
        <p:spPr>
          <a:xfrm>
            <a:off x="9257845" y="5814258"/>
            <a:ext cx="96045" cy="95251"/>
          </a:xfrm>
          <a:prstGeom prst="ellipse">
            <a:avLst/>
          </a:prstGeom>
          <a:solidFill>
            <a:srgbClr val="FF6802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03" name="Oval 17"/>
          <p:cNvSpPr/>
          <p:nvPr/>
        </p:nvSpPr>
        <p:spPr>
          <a:xfrm>
            <a:off x="8544264" y="1523644"/>
            <a:ext cx="284164" cy="283370"/>
          </a:xfrm>
          <a:prstGeom prst="ellipse">
            <a:avLst/>
          </a:prstGeom>
          <a:solidFill>
            <a:srgbClr val="FF2841">
              <a:alpha val="2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04" name="Freeform 10"/>
          <p:cNvSpPr/>
          <p:nvPr/>
        </p:nvSpPr>
        <p:spPr>
          <a:xfrm>
            <a:off x="2446040" y="5023379"/>
            <a:ext cx="226908" cy="227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05" name="Oval 17"/>
          <p:cNvSpPr/>
          <p:nvPr/>
        </p:nvSpPr>
        <p:spPr>
          <a:xfrm>
            <a:off x="684286" y="5341045"/>
            <a:ext cx="284164" cy="283370"/>
          </a:xfrm>
          <a:prstGeom prst="ellipse">
            <a:avLst/>
          </a:prstGeom>
          <a:solidFill>
            <a:srgbClr val="FF284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4006" name="Freeform 13"/>
          <p:cNvSpPr/>
          <p:nvPr/>
        </p:nvSpPr>
        <p:spPr>
          <a:xfrm>
            <a:off x="6336715" y="5876305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4D88C2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008" name="Image" descr="Image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391267" y="1419165"/>
            <a:ext cx="2838150" cy="40196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011" name="Circle"/>
          <p:cNvSpPr/>
          <p:nvPr/>
        </p:nvSpPr>
        <p:spPr>
          <a:xfrm>
            <a:off x="7157575" y="1760881"/>
            <a:ext cx="423334" cy="423334"/>
          </a:xfrm>
          <a:prstGeom prst="ellipse">
            <a:avLst/>
          </a:prstGeom>
          <a:gradFill>
            <a:gsLst>
              <a:gs pos="0">
                <a:srgbClr val="5C33E6"/>
              </a:gs>
              <a:gs pos="100000">
                <a:srgbClr val="8B3AE5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2" name="Circle"/>
          <p:cNvSpPr/>
          <p:nvPr/>
        </p:nvSpPr>
        <p:spPr>
          <a:xfrm>
            <a:off x="7083492" y="1686798"/>
            <a:ext cx="571501" cy="571501"/>
          </a:xfrm>
          <a:prstGeom prst="ellipse">
            <a:avLst/>
          </a:prstGeom>
          <a:gradFill>
            <a:gsLst>
              <a:gs pos="0">
                <a:srgbClr val="5C33E6">
                  <a:alpha val="20000"/>
                </a:srgbClr>
              </a:gs>
              <a:gs pos="100000">
                <a:srgbClr val="8B3AE5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3" name="Shape"/>
          <p:cNvSpPr/>
          <p:nvPr/>
        </p:nvSpPr>
        <p:spPr>
          <a:xfrm>
            <a:off x="7242242" y="1845548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4" name="Circle"/>
          <p:cNvSpPr/>
          <p:nvPr/>
        </p:nvSpPr>
        <p:spPr>
          <a:xfrm>
            <a:off x="8278049" y="1760881"/>
            <a:ext cx="423334" cy="423334"/>
          </a:xfrm>
          <a:prstGeom prst="ellipse">
            <a:avLst/>
          </a:prstGeom>
          <a:gradFill>
            <a:gsLst>
              <a:gs pos="0">
                <a:srgbClr val="FF2841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5" name="Circle"/>
          <p:cNvSpPr/>
          <p:nvPr/>
        </p:nvSpPr>
        <p:spPr>
          <a:xfrm>
            <a:off x="8203966" y="1686798"/>
            <a:ext cx="571501" cy="571501"/>
          </a:xfrm>
          <a:prstGeom prst="ellipse">
            <a:avLst/>
          </a:prstGeom>
          <a:gradFill>
            <a:gsLst>
              <a:gs pos="0">
                <a:srgbClr val="FF2841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6" name="Shape"/>
          <p:cNvSpPr/>
          <p:nvPr/>
        </p:nvSpPr>
        <p:spPr>
          <a:xfrm>
            <a:off x="8362716" y="1857089"/>
            <a:ext cx="254001" cy="230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7" name="Circle"/>
          <p:cNvSpPr/>
          <p:nvPr/>
        </p:nvSpPr>
        <p:spPr>
          <a:xfrm>
            <a:off x="9472608" y="1760881"/>
            <a:ext cx="423334" cy="423334"/>
          </a:xfrm>
          <a:prstGeom prst="ellipse">
            <a:avLst/>
          </a:prstGeom>
          <a:gradFill>
            <a:gsLst>
              <a:gs pos="0">
                <a:srgbClr val="1992AA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8" name="Circle"/>
          <p:cNvSpPr/>
          <p:nvPr/>
        </p:nvSpPr>
        <p:spPr>
          <a:xfrm>
            <a:off x="9398524" y="1686798"/>
            <a:ext cx="571501" cy="571501"/>
          </a:xfrm>
          <a:prstGeom prst="ellipse">
            <a:avLst/>
          </a:prstGeom>
          <a:gradFill>
            <a:gsLst>
              <a:gs pos="0">
                <a:srgbClr val="1992AA">
                  <a:alpha val="20000"/>
                </a:srgbClr>
              </a:gs>
              <a:gs pos="100000">
                <a:srgbClr val="5C33E6">
                  <a:alpha val="20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19" name="Shape"/>
          <p:cNvSpPr/>
          <p:nvPr/>
        </p:nvSpPr>
        <p:spPr>
          <a:xfrm>
            <a:off x="9557274" y="1845548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Making money is art…"/>
          <p:cNvSpPr txBox="1"/>
          <p:nvPr/>
        </p:nvSpPr>
        <p:spPr>
          <a:xfrm>
            <a:off x="7083492" y="3778246"/>
            <a:ext cx="3044038" cy="11642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Making money is art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and working is art and good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business the best art.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Distinctively develop e-markets without partnerships.…"/>
          <p:cNvSpPr txBox="1"/>
          <p:nvPr/>
        </p:nvSpPr>
        <p:spPr>
          <a:xfrm>
            <a:off x="7083492" y="5250789"/>
            <a:ext cx="3398366" cy="42556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 without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Business outside deliver virtual vectors.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58500" y="2639869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56381" y="379545"/>
            <a:ext cx="129042" cy="1538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chemeClr val="bg1"/>
                </a:solidFill>
                <a:cs typeface="+mn-ea"/>
                <a:sym typeface="+mn-lt"/>
              </a:rPr>
            </a:fld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69" name="MOT."/>
          <p:cNvSpPr txBox="1"/>
          <p:nvPr/>
        </p:nvSpPr>
        <p:spPr>
          <a:xfrm>
            <a:off x="506975" y="379545"/>
            <a:ext cx="367088" cy="1692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defRPr sz="2200" b="0">
                <a:solidFill>
                  <a:srgbClr val="F7F9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sz="1100" dirty="0">
                <a:latin typeface="+mn-lt"/>
                <a:ea typeface="+mn-ea"/>
                <a:cs typeface="+mn-ea"/>
                <a:sym typeface="+mn-lt"/>
              </a:rPr>
              <a:t>MOT.</a:t>
            </a:r>
            <a:endParaRPr sz="11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672" name="Group"/>
          <p:cNvGrpSpPr/>
          <p:nvPr/>
        </p:nvGrpSpPr>
        <p:grpSpPr>
          <a:xfrm>
            <a:off x="506975" y="6350860"/>
            <a:ext cx="368301" cy="127001"/>
            <a:chOff x="0" y="0"/>
            <a:chExt cx="736600" cy="254000"/>
          </a:xfrm>
        </p:grpSpPr>
        <p:sp>
          <p:nvSpPr>
            <p:cNvPr id="3670" name="Shape"/>
            <p:cNvSpPr/>
            <p:nvPr/>
          </p:nvSpPr>
          <p:spPr>
            <a:xfrm>
              <a:off x="0" y="0"/>
              <a:ext cx="127000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7" y="10800"/>
                  </a:moveTo>
                  <a:lnTo>
                    <a:pt x="21284" y="922"/>
                  </a:lnTo>
                  <a:cubicBezTo>
                    <a:pt x="21480" y="824"/>
                    <a:pt x="21600" y="689"/>
                    <a:pt x="21600" y="540"/>
                  </a:cubicBezTo>
                  <a:cubicBezTo>
                    <a:pt x="21600" y="242"/>
                    <a:pt x="21117" y="0"/>
                    <a:pt x="20520" y="0"/>
                  </a:cubicBezTo>
                  <a:cubicBezTo>
                    <a:pt x="20222" y="0"/>
                    <a:pt x="19953" y="61"/>
                    <a:pt x="19756" y="158"/>
                  </a:cubicBezTo>
                  <a:lnTo>
                    <a:pt x="316" y="10418"/>
                  </a:lnTo>
                  <a:cubicBezTo>
                    <a:pt x="121" y="10516"/>
                    <a:pt x="0" y="10651"/>
                    <a:pt x="0" y="10800"/>
                  </a:cubicBezTo>
                  <a:cubicBezTo>
                    <a:pt x="0" y="10949"/>
                    <a:pt x="120" y="11084"/>
                    <a:pt x="316" y="11182"/>
                  </a:cubicBezTo>
                  <a:lnTo>
                    <a:pt x="19756" y="21442"/>
                  </a:lnTo>
                  <a:cubicBezTo>
                    <a:pt x="19953" y="21540"/>
                    <a:pt x="20222" y="21600"/>
                    <a:pt x="20520" y="21600"/>
                  </a:cubicBezTo>
                  <a:cubicBezTo>
                    <a:pt x="21117" y="21600"/>
                    <a:pt x="21600" y="21358"/>
                    <a:pt x="21600" y="21060"/>
                  </a:cubicBezTo>
                  <a:cubicBezTo>
                    <a:pt x="21600" y="20911"/>
                    <a:pt x="21480" y="20776"/>
                    <a:pt x="21284" y="20678"/>
                  </a:cubicBezTo>
                  <a:cubicBezTo>
                    <a:pt x="21284" y="20678"/>
                    <a:pt x="2567" y="10800"/>
                    <a:pt x="2567" y="10800"/>
                  </a:cubicBezTo>
                  <a:close/>
                </a:path>
              </a:pathLst>
            </a:custGeom>
            <a:solidFill>
              <a:srgbClr val="F7F9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671" name="Shape"/>
            <p:cNvSpPr/>
            <p:nvPr/>
          </p:nvSpPr>
          <p:spPr>
            <a:xfrm>
              <a:off x="609600" y="0"/>
              <a:ext cx="127000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4" y="10418"/>
                  </a:moveTo>
                  <a:lnTo>
                    <a:pt x="1844" y="158"/>
                  </a:lnTo>
                  <a:cubicBezTo>
                    <a:pt x="1648" y="61"/>
                    <a:pt x="1378" y="0"/>
                    <a:pt x="1080" y="0"/>
                  </a:cubicBezTo>
                  <a:cubicBezTo>
                    <a:pt x="483" y="0"/>
                    <a:pt x="0" y="242"/>
                    <a:pt x="0" y="540"/>
                  </a:cubicBezTo>
                  <a:cubicBezTo>
                    <a:pt x="0" y="689"/>
                    <a:pt x="121" y="824"/>
                    <a:pt x="316" y="922"/>
                  </a:cubicBezTo>
                  <a:lnTo>
                    <a:pt x="19033" y="10800"/>
                  </a:lnTo>
                  <a:lnTo>
                    <a:pt x="316" y="20678"/>
                  </a:lnTo>
                  <a:cubicBezTo>
                    <a:pt x="121" y="20776"/>
                    <a:pt x="0" y="20911"/>
                    <a:pt x="0" y="21060"/>
                  </a:cubicBezTo>
                  <a:cubicBezTo>
                    <a:pt x="0" y="21358"/>
                    <a:pt x="483" y="21600"/>
                    <a:pt x="1080" y="21600"/>
                  </a:cubicBezTo>
                  <a:cubicBezTo>
                    <a:pt x="1378" y="21600"/>
                    <a:pt x="1648" y="21540"/>
                    <a:pt x="1844" y="21442"/>
                  </a:cubicBezTo>
                  <a:lnTo>
                    <a:pt x="21284" y="11182"/>
                  </a:lnTo>
                  <a:cubicBezTo>
                    <a:pt x="21479" y="11084"/>
                    <a:pt x="21600" y="10949"/>
                    <a:pt x="21600" y="10800"/>
                  </a:cubicBezTo>
                  <a:cubicBezTo>
                    <a:pt x="21600" y="10651"/>
                    <a:pt x="21479" y="10516"/>
                    <a:pt x="21284" y="10418"/>
                  </a:cubicBezTo>
                </a:path>
              </a:pathLst>
            </a:custGeom>
            <a:solidFill>
              <a:srgbClr val="F7F9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900" dirty="0">
                <a:cs typeface="+mn-ea"/>
                <a:sym typeface="+mn-lt"/>
              </a:endParaRPr>
            </a:p>
          </p:txBody>
        </p:sp>
      </p:grpSp>
      <p:sp>
        <p:nvSpPr>
          <p:cNvPr id="3674" name="Rounded Rectangle"/>
          <p:cNvSpPr/>
          <p:nvPr/>
        </p:nvSpPr>
        <p:spPr>
          <a:xfrm>
            <a:off x="5842761" y="4822841"/>
            <a:ext cx="5080001" cy="63501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 w="1270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75" name="Rounded Rectangle"/>
          <p:cNvSpPr/>
          <p:nvPr/>
        </p:nvSpPr>
        <p:spPr>
          <a:xfrm>
            <a:off x="5842761" y="4822841"/>
            <a:ext cx="4445001" cy="6350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4276AA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78" name="Freeform 10"/>
          <p:cNvSpPr/>
          <p:nvPr/>
        </p:nvSpPr>
        <p:spPr>
          <a:xfrm>
            <a:off x="9363307" y="105701"/>
            <a:ext cx="358776" cy="359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>
              <a:alpha val="9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79" name="Freeform 11"/>
          <p:cNvSpPr/>
          <p:nvPr/>
        </p:nvSpPr>
        <p:spPr>
          <a:xfrm>
            <a:off x="5842761" y="1478889"/>
            <a:ext cx="228601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75" y="0"/>
                </a:moveTo>
                <a:lnTo>
                  <a:pt x="21600" y="16575"/>
                </a:lnTo>
                <a:lnTo>
                  <a:pt x="4950" y="21600"/>
                </a:lnTo>
                <a:lnTo>
                  <a:pt x="0" y="5025"/>
                </a:lnTo>
                <a:lnTo>
                  <a:pt x="16575" y="0"/>
                </a:lnTo>
                <a:close/>
              </a:path>
            </a:pathLst>
          </a:custGeom>
          <a:solidFill>
            <a:srgbClr val="5C33E6">
              <a:alpha val="6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0" name="Freeform 13"/>
          <p:cNvSpPr/>
          <p:nvPr/>
        </p:nvSpPr>
        <p:spPr>
          <a:xfrm>
            <a:off x="5262530" y="774303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5C33E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1" name="Freeform 15"/>
          <p:cNvSpPr/>
          <p:nvPr/>
        </p:nvSpPr>
        <p:spPr>
          <a:xfrm>
            <a:off x="10650689" y="1324107"/>
            <a:ext cx="154782" cy="154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75"/>
                </a:moveTo>
                <a:lnTo>
                  <a:pt x="13957" y="21600"/>
                </a:lnTo>
                <a:lnTo>
                  <a:pt x="0" y="13957"/>
                </a:lnTo>
                <a:lnTo>
                  <a:pt x="7975" y="0"/>
                </a:lnTo>
                <a:lnTo>
                  <a:pt x="21600" y="7975"/>
                </a:lnTo>
                <a:close/>
              </a:path>
            </a:pathLst>
          </a:custGeom>
          <a:solidFill>
            <a:srgbClr val="EF3755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2" name="Oval 16"/>
          <p:cNvSpPr/>
          <p:nvPr/>
        </p:nvSpPr>
        <p:spPr>
          <a:xfrm>
            <a:off x="8621678" y="5400212"/>
            <a:ext cx="96045" cy="95251"/>
          </a:xfrm>
          <a:prstGeom prst="ellipse">
            <a:avLst/>
          </a:prstGeom>
          <a:solidFill>
            <a:srgbClr val="FF6802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3" name="Oval 17"/>
          <p:cNvSpPr/>
          <p:nvPr/>
        </p:nvSpPr>
        <p:spPr>
          <a:xfrm>
            <a:off x="7904260" y="1721776"/>
            <a:ext cx="284164" cy="283370"/>
          </a:xfrm>
          <a:prstGeom prst="ellipse">
            <a:avLst/>
          </a:prstGeom>
          <a:solidFill>
            <a:srgbClr val="FF2841">
              <a:alpha val="20000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4" name="Freeform 10"/>
          <p:cNvSpPr/>
          <p:nvPr/>
        </p:nvSpPr>
        <p:spPr>
          <a:xfrm>
            <a:off x="10805471" y="3405369"/>
            <a:ext cx="226908" cy="227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85" name="Oval 17"/>
          <p:cNvSpPr/>
          <p:nvPr/>
        </p:nvSpPr>
        <p:spPr>
          <a:xfrm>
            <a:off x="5010752" y="5109104"/>
            <a:ext cx="188647" cy="188120"/>
          </a:xfrm>
          <a:prstGeom prst="ellipse">
            <a:avLst/>
          </a:prstGeom>
          <a:solidFill>
            <a:srgbClr val="FF2841">
              <a:alpha val="36821"/>
            </a:srgbClr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3686" name="Freeform 13"/>
          <p:cNvSpPr/>
          <p:nvPr/>
        </p:nvSpPr>
        <p:spPr>
          <a:xfrm>
            <a:off x="5700548" y="6319110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4D88C2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top giving up.…"/>
          <p:cNvSpPr txBox="1"/>
          <p:nvPr/>
        </p:nvSpPr>
        <p:spPr>
          <a:xfrm>
            <a:off x="5769736" y="2745727"/>
            <a:ext cx="3524383" cy="172354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800" dirty="0">
                <a:solidFill>
                  <a:schemeClr val="bg1"/>
                </a:solidFill>
                <a:cs typeface="+mn-ea"/>
                <a:sym typeface="+mn-lt"/>
              </a:rPr>
              <a:t>Stop giving up.</a:t>
            </a:r>
            <a:endParaRPr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800" dirty="0">
                <a:solidFill>
                  <a:schemeClr val="bg1"/>
                </a:solidFill>
                <a:cs typeface="+mn-ea"/>
                <a:sym typeface="+mn-lt"/>
              </a:rPr>
              <a:t>You can do it. Do It!</a:t>
            </a:r>
            <a:endParaRPr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defRPr sz="7000" b="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rPr sz="2800" dirty="0">
                <a:solidFill>
                  <a:schemeClr val="bg1"/>
                </a:solidFill>
                <a:cs typeface="+mn-ea"/>
                <a:sym typeface="+mn-lt"/>
              </a:rPr>
              <a:t>With us for sure.</a:t>
            </a:r>
            <a:endParaRPr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95%"/>
          <p:cNvSpPr txBox="1"/>
          <p:nvPr/>
        </p:nvSpPr>
        <p:spPr>
          <a:xfrm>
            <a:off x="10199405" y="5062554"/>
            <a:ext cx="288541" cy="3407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95</a:t>
            </a: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Design"/>
          <p:cNvSpPr txBox="1"/>
          <p:nvPr/>
        </p:nvSpPr>
        <p:spPr>
          <a:xfrm>
            <a:off x="5842761" y="4494229"/>
            <a:ext cx="423193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r>
              <a:rPr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Design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92934" y="1619660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前期背景调查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2" name="Square"/>
          <p:cNvSpPr/>
          <p:nvPr/>
        </p:nvSpPr>
        <p:spPr>
          <a:xfrm>
            <a:off x="20547" y="-35447"/>
            <a:ext cx="4560887" cy="6881631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5267A4">
                  <a:alpha val="0"/>
                </a:srgbClr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535662" y="2881277"/>
            <a:ext cx="1515478" cy="118955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000" spc="100" dirty="0">
                <a:gradFill>
                  <a:gsLst>
                    <a:gs pos="0">
                      <a:srgbClr val="557CB3"/>
                    </a:gs>
                    <a:gs pos="53000">
                      <a:srgbClr val="DA3977"/>
                    </a:gs>
                    <a:gs pos="75000">
                      <a:srgbClr val="C14781"/>
                    </a:gs>
                    <a:gs pos="26000">
                      <a:srgbClr val="C14781"/>
                    </a:gs>
                    <a:gs pos="100000">
                      <a:srgbClr val="384B9A"/>
                    </a:gs>
                  </a:gsLst>
                  <a:lin ang="0" scaled="1"/>
                </a:gradFill>
                <a:cs typeface="+mn-ea"/>
                <a:sym typeface="+mn-lt"/>
              </a:rPr>
              <a:t>02</a:t>
            </a:r>
            <a:endParaRPr lang="zh-CN" altLang="en-US" sz="2000" spc="100" dirty="0">
              <a:gradFill>
                <a:gsLst>
                  <a:gs pos="0">
                    <a:srgbClr val="557CB3"/>
                  </a:gs>
                  <a:gs pos="53000">
                    <a:srgbClr val="DA3977"/>
                  </a:gs>
                  <a:gs pos="75000">
                    <a:srgbClr val="C14781"/>
                  </a:gs>
                  <a:gs pos="26000">
                    <a:srgbClr val="C14781"/>
                  </a:gs>
                  <a:gs pos="100000">
                    <a:srgbClr val="384B9A"/>
                  </a:gs>
                </a:gsLst>
                <a:lin ang="0" scaled="1"/>
              </a:gradFill>
              <a:cs typeface="+mn-ea"/>
              <a:sym typeface="+mn-lt"/>
            </a:endParaRPr>
          </a:p>
        </p:txBody>
      </p:sp>
      <p:sp>
        <p:nvSpPr>
          <p:cNvPr id="3" name="TextBox 1647"/>
          <p:cNvSpPr txBox="1"/>
          <p:nvPr/>
        </p:nvSpPr>
        <p:spPr>
          <a:xfrm>
            <a:off x="6813832" y="3476055"/>
            <a:ext cx="3568659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Appropriately synthesize interactive opportunities through go forward relationships. Competently procrastinate client </a:t>
            </a:r>
            <a:r>
              <a:rPr lang="en-ID" sz="1200" dirty="0" err="1">
                <a:solidFill>
                  <a:schemeClr val="bg1"/>
                </a:solidFill>
                <a:cs typeface="+mn-ea"/>
                <a:sym typeface="+mn-lt"/>
              </a:rPr>
              <a:t>centered</a:t>
            </a:r>
            <a:r>
              <a:rPr lang="en-ID" sz="1200" dirty="0">
                <a:solidFill>
                  <a:schemeClr val="bg1"/>
                </a:solidFill>
                <a:cs typeface="+mn-ea"/>
                <a:sym typeface="+mn-lt"/>
              </a:rPr>
              <a:t> services whereas cooperative portals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1650"/>
          <p:cNvSpPr txBox="1"/>
          <p:nvPr/>
        </p:nvSpPr>
        <p:spPr>
          <a:xfrm>
            <a:off x="6813832" y="2994942"/>
            <a:ext cx="2704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dirty="0">
                <a:solidFill>
                  <a:schemeClr val="bg1"/>
                </a:solidFill>
                <a:cs typeface="+mn-ea"/>
                <a:sym typeface="+mn-lt"/>
              </a:rPr>
              <a:t>CLEAN &amp; SIMPLE DESIGN</a:t>
            </a:r>
            <a:endParaRPr lang="en-ID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Group 1651"/>
          <p:cNvGrpSpPr/>
          <p:nvPr/>
        </p:nvGrpSpPr>
        <p:grpSpPr>
          <a:xfrm>
            <a:off x="6435456" y="3080001"/>
            <a:ext cx="193548" cy="193548"/>
            <a:chOff x="6506160" y="2751098"/>
            <a:chExt cx="193548" cy="193548"/>
          </a:xfrm>
          <a:solidFill>
            <a:srgbClr val="384B9A"/>
          </a:solidFill>
        </p:grpSpPr>
        <p:sp>
          <p:nvSpPr>
            <p:cNvPr id="6" name="Oval 1652"/>
            <p:cNvSpPr/>
            <p:nvPr/>
          </p:nvSpPr>
          <p:spPr>
            <a:xfrm>
              <a:off x="6506160" y="2751098"/>
              <a:ext cx="193548" cy="19354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Oval 1653"/>
            <p:cNvSpPr/>
            <p:nvPr/>
          </p:nvSpPr>
          <p:spPr>
            <a:xfrm>
              <a:off x="6568298" y="2813236"/>
              <a:ext cx="69273" cy="6927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Rectangle 1655"/>
          <p:cNvSpPr/>
          <p:nvPr/>
        </p:nvSpPr>
        <p:spPr>
          <a:xfrm>
            <a:off x="6813832" y="4977491"/>
            <a:ext cx="2365434" cy="418322"/>
          </a:xfrm>
          <a:prstGeom prst="rect">
            <a:avLst/>
          </a:prstGeom>
          <a:solidFill>
            <a:srgbClr val="DA3977"/>
          </a:solidFill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659"/>
          <p:cNvSpPr txBox="1"/>
          <p:nvPr/>
        </p:nvSpPr>
        <p:spPr>
          <a:xfrm>
            <a:off x="7134780" y="5048153"/>
            <a:ext cx="1723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100" b="1" dirty="0">
                <a:solidFill>
                  <a:schemeClr val="bg1"/>
                </a:solidFill>
                <a:cs typeface="+mn-ea"/>
                <a:sym typeface="+mn-lt"/>
              </a:rPr>
              <a:t>COMPLETE FEATURES</a:t>
            </a:r>
            <a:endParaRPr lang="en-ID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71387" y="2105231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可行性分析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4" name="Freeform 10"/>
          <p:cNvSpPr/>
          <p:nvPr/>
        </p:nvSpPr>
        <p:spPr>
          <a:xfrm>
            <a:off x="10372957" y="4125251"/>
            <a:ext cx="358776" cy="359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>
              <a:alpha val="9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15" name="Freeform 13"/>
          <p:cNvSpPr/>
          <p:nvPr/>
        </p:nvSpPr>
        <p:spPr>
          <a:xfrm>
            <a:off x="9853579" y="2763969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5C33E6"/>
          </a:solidFill>
          <a:ln w="12700">
            <a:miter lim="400000"/>
          </a:ln>
        </p:spPr>
        <p:txBody>
          <a:bodyPr lIns="0" tIns="0" rIns="0" bIns="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16" name="Freeform 15"/>
          <p:cNvSpPr/>
          <p:nvPr/>
        </p:nvSpPr>
        <p:spPr>
          <a:xfrm>
            <a:off x="1663667" y="1152657"/>
            <a:ext cx="154782" cy="154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75"/>
                </a:moveTo>
                <a:lnTo>
                  <a:pt x="13957" y="21600"/>
                </a:lnTo>
                <a:lnTo>
                  <a:pt x="0" y="13957"/>
                </a:lnTo>
                <a:lnTo>
                  <a:pt x="7975" y="0"/>
                </a:lnTo>
                <a:lnTo>
                  <a:pt x="21600" y="7975"/>
                </a:lnTo>
                <a:close/>
              </a:path>
            </a:pathLst>
          </a:custGeom>
          <a:solidFill>
            <a:srgbClr val="EF3755"/>
          </a:solidFill>
          <a:ln w="12700">
            <a:miter lim="400000"/>
          </a:ln>
        </p:spPr>
        <p:txBody>
          <a:bodyPr lIns="0" tIns="0" rIns="0" bIns="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17" name="Freeform 10"/>
          <p:cNvSpPr/>
          <p:nvPr/>
        </p:nvSpPr>
        <p:spPr>
          <a:xfrm>
            <a:off x="2446040" y="5023379"/>
            <a:ext cx="226908" cy="227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82" y="0"/>
                </a:moveTo>
                <a:lnTo>
                  <a:pt x="21600" y="16546"/>
                </a:lnTo>
                <a:lnTo>
                  <a:pt x="5113" y="21600"/>
                </a:lnTo>
                <a:lnTo>
                  <a:pt x="0" y="5102"/>
                </a:lnTo>
                <a:lnTo>
                  <a:pt x="16582" y="0"/>
                </a:lnTo>
                <a:close/>
              </a:path>
            </a:pathLst>
          </a:custGeom>
          <a:solidFill>
            <a:srgbClr val="1992AA"/>
          </a:solidFill>
          <a:ln w="12700">
            <a:miter lim="400000"/>
          </a:ln>
        </p:spPr>
        <p:txBody>
          <a:bodyPr lIns="0" tIns="0" rIns="0" bIns="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18" name="Freeform 13"/>
          <p:cNvSpPr/>
          <p:nvPr/>
        </p:nvSpPr>
        <p:spPr>
          <a:xfrm>
            <a:off x="5696710" y="6074437"/>
            <a:ext cx="146051" cy="15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783" y="21600"/>
                </a:lnTo>
                <a:lnTo>
                  <a:pt x="0" y="8316"/>
                </a:lnTo>
                <a:lnTo>
                  <a:pt x="21600" y="0"/>
                </a:lnTo>
                <a:close/>
              </a:path>
            </a:pathLst>
          </a:custGeom>
          <a:solidFill>
            <a:srgbClr val="4D88C2"/>
          </a:solidFill>
          <a:ln w="12700">
            <a:miter lim="400000"/>
          </a:ln>
        </p:spPr>
        <p:txBody>
          <a:bodyPr lIns="0" tIns="0" rIns="0" bIns="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0163" y="759089"/>
            <a:ext cx="150682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2C2E3C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altLang="zh-CN" smtClean="0">
                <a:latin typeface="+mn-lt"/>
                <a:ea typeface="+mn-ea"/>
                <a:cs typeface="+mn-ea"/>
                <a:sym typeface="+mn-lt"/>
              </a:rPr>
            </a:fld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20" name="Freeform 16"/>
          <p:cNvSpPr/>
          <p:nvPr/>
        </p:nvSpPr>
        <p:spPr>
          <a:xfrm>
            <a:off x="6428682" y="3570363"/>
            <a:ext cx="1473085" cy="1450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4" h="20847" extrusionOk="0">
                <a:moveTo>
                  <a:pt x="0" y="20731"/>
                </a:moveTo>
                <a:cubicBezTo>
                  <a:pt x="191" y="20770"/>
                  <a:pt x="343" y="20770"/>
                  <a:pt x="534" y="20770"/>
                </a:cubicBezTo>
                <a:cubicBezTo>
                  <a:pt x="8396" y="20808"/>
                  <a:pt x="8396" y="20808"/>
                  <a:pt x="8396" y="20808"/>
                </a:cubicBezTo>
                <a:cubicBezTo>
                  <a:pt x="18318" y="20847"/>
                  <a:pt x="18318" y="20847"/>
                  <a:pt x="18318" y="20847"/>
                </a:cubicBezTo>
                <a:cubicBezTo>
                  <a:pt x="20341" y="20847"/>
                  <a:pt x="21600" y="18648"/>
                  <a:pt x="20608" y="16874"/>
                </a:cubicBezTo>
                <a:cubicBezTo>
                  <a:pt x="15608" y="8196"/>
                  <a:pt x="15608" y="8196"/>
                  <a:pt x="15608" y="8196"/>
                </a:cubicBezTo>
                <a:cubicBezTo>
                  <a:pt x="11678" y="1330"/>
                  <a:pt x="11678" y="1330"/>
                  <a:pt x="11678" y="1330"/>
                </a:cubicBezTo>
                <a:cubicBezTo>
                  <a:pt x="10457" y="-753"/>
                  <a:pt x="7365" y="-290"/>
                  <a:pt x="6831" y="2024"/>
                </a:cubicBezTo>
                <a:cubicBezTo>
                  <a:pt x="5076" y="9584"/>
                  <a:pt x="5076" y="9584"/>
                  <a:pt x="5076" y="9584"/>
                </a:cubicBezTo>
                <a:cubicBezTo>
                  <a:pt x="5037" y="9661"/>
                  <a:pt x="5037" y="9738"/>
                  <a:pt x="4999" y="9816"/>
                </a:cubicBezTo>
                <a:cubicBezTo>
                  <a:pt x="2786" y="18726"/>
                  <a:pt x="2786" y="18726"/>
                  <a:pt x="2786" y="18726"/>
                </a:cubicBezTo>
                <a:cubicBezTo>
                  <a:pt x="2442" y="20076"/>
                  <a:pt x="1221" y="20847"/>
                  <a:pt x="0" y="20731"/>
                </a:cubicBezTo>
                <a:close/>
              </a:path>
            </a:pathLst>
          </a:custGeom>
          <a:solidFill>
            <a:srgbClr val="0A6CD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1" name="Freeform 17"/>
          <p:cNvSpPr/>
          <p:nvPr/>
        </p:nvSpPr>
        <p:spPr>
          <a:xfrm>
            <a:off x="6282139" y="4253899"/>
            <a:ext cx="498224" cy="760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79" h="21396" extrusionOk="0">
                <a:moveTo>
                  <a:pt x="13397" y="17446"/>
                </a:moveTo>
                <a:cubicBezTo>
                  <a:pt x="19479" y="0"/>
                  <a:pt x="19479" y="0"/>
                  <a:pt x="19479" y="0"/>
                </a:cubicBezTo>
                <a:cubicBezTo>
                  <a:pt x="19060" y="755"/>
                  <a:pt x="18430" y="1510"/>
                  <a:pt x="17592" y="2115"/>
                </a:cubicBezTo>
                <a:cubicBezTo>
                  <a:pt x="2283" y="12537"/>
                  <a:pt x="2283" y="12537"/>
                  <a:pt x="2283" y="12537"/>
                </a:cubicBezTo>
                <a:cubicBezTo>
                  <a:pt x="-2121" y="15483"/>
                  <a:pt x="291" y="20543"/>
                  <a:pt x="5743" y="21373"/>
                </a:cubicBezTo>
                <a:cubicBezTo>
                  <a:pt x="9098" y="21600"/>
                  <a:pt x="12454" y="20090"/>
                  <a:pt x="13397" y="17446"/>
                </a:cubicBezTo>
                <a:close/>
              </a:path>
            </a:pathLst>
          </a:custGeom>
          <a:solidFill>
            <a:srgbClr val="053D7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2" name="Freeform 18"/>
          <p:cNvSpPr/>
          <p:nvPr/>
        </p:nvSpPr>
        <p:spPr>
          <a:xfrm>
            <a:off x="4290234" y="3623263"/>
            <a:ext cx="1619760" cy="13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47" h="21600" extrusionOk="0">
                <a:moveTo>
                  <a:pt x="8454" y="0"/>
                </a:moveTo>
                <a:cubicBezTo>
                  <a:pt x="8354" y="167"/>
                  <a:pt x="8253" y="334"/>
                  <a:pt x="8152" y="500"/>
                </a:cubicBezTo>
                <a:cubicBezTo>
                  <a:pt x="4698" y="7923"/>
                  <a:pt x="4698" y="7923"/>
                  <a:pt x="4698" y="7923"/>
                </a:cubicBezTo>
                <a:cubicBezTo>
                  <a:pt x="304" y="17305"/>
                  <a:pt x="304" y="17305"/>
                  <a:pt x="304" y="17305"/>
                </a:cubicBezTo>
                <a:cubicBezTo>
                  <a:pt x="-568" y="19223"/>
                  <a:pt x="539" y="21600"/>
                  <a:pt x="2316" y="21600"/>
                </a:cubicBezTo>
                <a:cubicBezTo>
                  <a:pt x="11037" y="21558"/>
                  <a:pt x="11037" y="21558"/>
                  <a:pt x="11037" y="21558"/>
                </a:cubicBezTo>
                <a:cubicBezTo>
                  <a:pt x="17946" y="21517"/>
                  <a:pt x="17946" y="21517"/>
                  <a:pt x="17946" y="21517"/>
                </a:cubicBezTo>
                <a:cubicBezTo>
                  <a:pt x="20026" y="21517"/>
                  <a:pt x="21032" y="18347"/>
                  <a:pt x="19523" y="16554"/>
                </a:cubicBezTo>
                <a:cubicBezTo>
                  <a:pt x="14626" y="10842"/>
                  <a:pt x="14626" y="10842"/>
                  <a:pt x="14626" y="10842"/>
                </a:cubicBezTo>
                <a:cubicBezTo>
                  <a:pt x="14559" y="10758"/>
                  <a:pt x="14525" y="10717"/>
                  <a:pt x="14458" y="10633"/>
                </a:cubicBezTo>
                <a:cubicBezTo>
                  <a:pt x="8723" y="3711"/>
                  <a:pt x="8723" y="3711"/>
                  <a:pt x="8723" y="3711"/>
                </a:cubicBezTo>
                <a:cubicBezTo>
                  <a:pt x="7851" y="2669"/>
                  <a:pt x="7817" y="1084"/>
                  <a:pt x="8454" y="0"/>
                </a:cubicBezTo>
                <a:close/>
              </a:path>
            </a:pathLst>
          </a:custGeom>
          <a:solidFill>
            <a:srgbClr val="5C33E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3" name="Freeform 19"/>
          <p:cNvSpPr/>
          <p:nvPr/>
        </p:nvSpPr>
        <p:spPr>
          <a:xfrm>
            <a:off x="4931554" y="3561745"/>
            <a:ext cx="514812" cy="745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0" h="20346" extrusionOk="0">
                <a:moveTo>
                  <a:pt x="2295" y="8191"/>
                </a:moveTo>
                <a:cubicBezTo>
                  <a:pt x="20950" y="20346"/>
                  <a:pt x="20950" y="20346"/>
                  <a:pt x="20950" y="20346"/>
                </a:cubicBezTo>
                <a:cubicBezTo>
                  <a:pt x="20186" y="19760"/>
                  <a:pt x="19641" y="19028"/>
                  <a:pt x="19314" y="18223"/>
                </a:cubicBezTo>
                <a:cubicBezTo>
                  <a:pt x="14295" y="3871"/>
                  <a:pt x="14295" y="3871"/>
                  <a:pt x="14295" y="3871"/>
                </a:cubicBezTo>
                <a:cubicBezTo>
                  <a:pt x="12877" y="-229"/>
                  <a:pt x="5241" y="-1254"/>
                  <a:pt x="1423" y="1675"/>
                </a:cubicBezTo>
                <a:cubicBezTo>
                  <a:pt x="-650" y="3579"/>
                  <a:pt x="-541" y="6361"/>
                  <a:pt x="2295" y="8191"/>
                </a:cubicBezTo>
                <a:close/>
              </a:path>
            </a:pathLst>
          </a:custGeom>
          <a:solidFill>
            <a:srgbClr val="381F8F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4" name="Freeform 20"/>
          <p:cNvSpPr/>
          <p:nvPr/>
        </p:nvSpPr>
        <p:spPr>
          <a:xfrm>
            <a:off x="5296008" y="1836699"/>
            <a:ext cx="1604839" cy="1455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46" h="20588" extrusionOk="0">
                <a:moveTo>
                  <a:pt x="20846" y="17168"/>
                </a:moveTo>
                <a:cubicBezTo>
                  <a:pt x="20776" y="16978"/>
                  <a:pt x="20707" y="16826"/>
                  <a:pt x="20637" y="16675"/>
                </a:cubicBezTo>
                <a:cubicBezTo>
                  <a:pt x="17049" y="9879"/>
                  <a:pt x="17049" y="9879"/>
                  <a:pt x="17049" y="9879"/>
                </a:cubicBezTo>
                <a:cubicBezTo>
                  <a:pt x="12554" y="1338"/>
                  <a:pt x="12554" y="1338"/>
                  <a:pt x="12554" y="1338"/>
                </a:cubicBezTo>
                <a:cubicBezTo>
                  <a:pt x="11649" y="-446"/>
                  <a:pt x="9349" y="-446"/>
                  <a:pt x="8409" y="1338"/>
                </a:cubicBezTo>
                <a:cubicBezTo>
                  <a:pt x="3914" y="9879"/>
                  <a:pt x="3914" y="9879"/>
                  <a:pt x="3914" y="9879"/>
                </a:cubicBezTo>
                <a:cubicBezTo>
                  <a:pt x="326" y="16675"/>
                  <a:pt x="326" y="16675"/>
                  <a:pt x="326" y="16675"/>
                </a:cubicBezTo>
                <a:cubicBezTo>
                  <a:pt x="-754" y="18724"/>
                  <a:pt x="1023" y="21154"/>
                  <a:pt x="3113" y="20471"/>
                </a:cubicBezTo>
                <a:cubicBezTo>
                  <a:pt x="9802" y="18269"/>
                  <a:pt x="9802" y="18269"/>
                  <a:pt x="9802" y="18269"/>
                </a:cubicBezTo>
                <a:cubicBezTo>
                  <a:pt x="9872" y="18269"/>
                  <a:pt x="9941" y="18231"/>
                  <a:pt x="10011" y="18231"/>
                </a:cubicBezTo>
                <a:cubicBezTo>
                  <a:pt x="18024" y="15726"/>
                  <a:pt x="18024" y="15726"/>
                  <a:pt x="18024" y="15726"/>
                </a:cubicBezTo>
                <a:cubicBezTo>
                  <a:pt x="19209" y="15384"/>
                  <a:pt x="20358" y="16067"/>
                  <a:pt x="20846" y="17168"/>
                </a:cubicBezTo>
                <a:close/>
              </a:path>
            </a:pathLst>
          </a:custGeom>
          <a:solidFill>
            <a:srgbClr val="FF284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5" name="Freeform 21"/>
          <p:cNvSpPr/>
          <p:nvPr/>
        </p:nvSpPr>
        <p:spPr>
          <a:xfrm>
            <a:off x="6066148" y="2937833"/>
            <a:ext cx="844139" cy="351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3" h="18677" extrusionOk="0">
                <a:moveTo>
                  <a:pt x="15146" y="333"/>
                </a:moveTo>
                <a:cubicBezTo>
                  <a:pt x="0" y="9774"/>
                  <a:pt x="0" y="9774"/>
                  <a:pt x="0" y="9774"/>
                </a:cubicBezTo>
                <a:cubicBezTo>
                  <a:pt x="724" y="9488"/>
                  <a:pt x="1515" y="9488"/>
                  <a:pt x="2173" y="9918"/>
                </a:cubicBezTo>
                <a:cubicBezTo>
                  <a:pt x="14883" y="18214"/>
                  <a:pt x="14883" y="18214"/>
                  <a:pt x="14883" y="18214"/>
                </a:cubicBezTo>
                <a:cubicBezTo>
                  <a:pt x="18505" y="20646"/>
                  <a:pt x="21600" y="13065"/>
                  <a:pt x="20480" y="5769"/>
                </a:cubicBezTo>
                <a:cubicBezTo>
                  <a:pt x="19559" y="1621"/>
                  <a:pt x="17385" y="-954"/>
                  <a:pt x="15146" y="333"/>
                </a:cubicBezTo>
                <a:close/>
              </a:path>
            </a:pathLst>
          </a:custGeom>
          <a:solidFill>
            <a:srgbClr val="7F2428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 b="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6" name="Shape"/>
          <p:cNvSpPr/>
          <p:nvPr/>
        </p:nvSpPr>
        <p:spPr>
          <a:xfrm>
            <a:off x="7039997" y="436130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7" name="Shape"/>
          <p:cNvSpPr/>
          <p:nvPr/>
        </p:nvSpPr>
        <p:spPr>
          <a:xfrm>
            <a:off x="4741054" y="4430582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28" name="Shape"/>
          <p:cNvSpPr/>
          <p:nvPr/>
        </p:nvSpPr>
        <p:spPr>
          <a:xfrm>
            <a:off x="5875648" y="2373907"/>
            <a:ext cx="381001" cy="381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Costumer…"/>
          <p:cNvSpPr txBox="1"/>
          <p:nvPr/>
        </p:nvSpPr>
        <p:spPr>
          <a:xfrm>
            <a:off x="8420454" y="501404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Costumer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tartegy…"/>
          <p:cNvSpPr txBox="1"/>
          <p:nvPr/>
        </p:nvSpPr>
        <p:spPr>
          <a:xfrm>
            <a:off x="1571510" y="5014045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 err="1">
                <a:solidFill>
                  <a:schemeClr val="bg1"/>
                </a:solidFill>
                <a:cs typeface="+mn-ea"/>
                <a:sym typeface="+mn-lt"/>
              </a:rPr>
              <a:t>Startegy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Promotion…"/>
          <p:cNvSpPr txBox="1"/>
          <p:nvPr/>
        </p:nvSpPr>
        <p:spPr>
          <a:xfrm>
            <a:off x="5091049" y="617736"/>
            <a:ext cx="1987724" cy="8295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>
                <a:solidFill>
                  <a:schemeClr val="bg1"/>
                </a:solidFill>
                <a:cs typeface="+mn-ea"/>
                <a:sym typeface="+mn-lt"/>
              </a:rPr>
              <a:t>Promotion</a:t>
            </a:r>
            <a:endParaRPr sz="17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Distinctively develop e-markets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>
                <a:solidFill>
                  <a:schemeClr val="bg1"/>
                </a:solidFill>
                <a:cs typeface="+mn-ea"/>
                <a:sym typeface="+mn-lt"/>
              </a:rPr>
              <a:t>without focused partnerships.</a:t>
            </a:r>
            <a:endParaRPr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8" grpId="0" animBg="1"/>
      <p:bldP spid="4520" grpId="0" animBg="1"/>
      <p:bldP spid="4521" grpId="0" animBg="1"/>
      <p:bldP spid="4522" grpId="0" animBg="1"/>
      <p:bldP spid="4523" grpId="0" animBg="1"/>
      <p:bldP spid="4524" grpId="0" animBg="1"/>
      <p:bldP spid="4525" grpId="0" animBg="1"/>
      <p:bldP spid="4526" grpId="0" animBg="1"/>
      <p:bldP spid="4527" grpId="0" animBg="1"/>
      <p:bldP spid="4528" grpId="0" animBg="1"/>
    </p:bldLst>
  </p:timing>
</p:sld>
</file>

<file path=ppt/tags/tag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433dd1e9-069c-470f-8e85-5dc01a361af1"/>
  <p:tag name="ISPRING_PRESENTATION_TITLE" val="PowerPoint 演示文稿"/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A800EC"/>
      </a:accent1>
      <a:accent2>
        <a:srgbClr val="000E2D"/>
      </a:accent2>
      <a:accent3>
        <a:srgbClr val="FF1C47"/>
      </a:accent3>
      <a:accent4>
        <a:srgbClr val="808080"/>
      </a:accent4>
      <a:accent5>
        <a:srgbClr val="6B6B6B"/>
      </a:accent5>
      <a:accent6>
        <a:srgbClr val="505253"/>
      </a:accent6>
      <a:hlink>
        <a:srgbClr val="4472C4"/>
      </a:hlink>
      <a:folHlink>
        <a:srgbClr val="BFBFBF"/>
      </a:folHlink>
    </a:clrScheme>
    <a:fontScheme name="bq2joh1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A800EC"/>
    </a:accent1>
    <a:accent2>
      <a:srgbClr val="000E2D"/>
    </a:accent2>
    <a:accent3>
      <a:srgbClr val="FF1C47"/>
    </a:accent3>
    <a:accent4>
      <a:srgbClr val="808080"/>
    </a:accent4>
    <a:accent5>
      <a:srgbClr val="6B6B6B"/>
    </a:accent5>
    <a:accent6>
      <a:srgbClr val="505253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A800EC"/>
    </a:accent1>
    <a:accent2>
      <a:srgbClr val="000E2D"/>
    </a:accent2>
    <a:accent3>
      <a:srgbClr val="FF1C47"/>
    </a:accent3>
    <a:accent4>
      <a:srgbClr val="808080"/>
    </a:accent4>
    <a:accent5>
      <a:srgbClr val="6B6B6B"/>
    </a:accent5>
    <a:accent6>
      <a:srgbClr val="505253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4183</Words>
  <Application>WPS 演示</Application>
  <PresentationFormat>自定义</PresentationFormat>
  <Paragraphs>423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Helvetica Neue Medium</vt:lpstr>
      <vt:lpstr>Montserrat SemiBold</vt:lpstr>
      <vt:lpstr>Segoe Print</vt:lpstr>
      <vt:lpstr>Montserrat Light</vt:lpstr>
      <vt:lpstr>Gill Sans</vt:lpstr>
      <vt:lpstr>Calibri</vt:lpstr>
      <vt:lpstr>Montserrat Bold</vt:lpstr>
      <vt:lpstr>Helvetica Neue</vt:lpstr>
      <vt:lpstr>微软雅黑</vt:lpstr>
      <vt:lpstr>Arial Unicode MS</vt:lpstr>
      <vt:lpstr>Helvetica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十二</cp:lastModifiedBy>
  <cp:revision>78</cp:revision>
  <cp:lastPrinted>2019-04-29T16:00:00Z</cp:lastPrinted>
  <dcterms:created xsi:type="dcterms:W3CDTF">2019-04-29T16:00:00Z</dcterms:created>
  <dcterms:modified xsi:type="dcterms:W3CDTF">2024-01-20T07:01:29Z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CV">
    <vt:lpwstr>58327AB1C0AD47E2B33280A3BA004A1F_12</vt:lpwstr>
  </property>
  <property fmtid="{D5CDD505-2E9C-101B-9397-08002B2CF9AE}" pid="4" name="KSOProductBuildVer">
    <vt:lpwstr>2052-12.1.0.16250</vt:lpwstr>
  </property>
</Properties>
</file>