
<file path=[Content_Types].xml><?xml version="1.0" encoding="utf-8"?>
<Types xmlns="http://schemas.openxmlformats.org/package/2006/content-types">
  <Default Extension="jpeg" ContentType="image/jpeg"/>
  <Default Extension="JPG" ContentType="image/.jpg"/>
  <Default Extension="xlsx" ContentType="application/vnd.openxmlformats-officedocument.spreadsheetml.sheet"/>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ppt/diagrams/colors1.xml" ContentType="application/vnd.openxmlformats-officedocument.drawingml.diagramColors+xml"/>
  <Override PartName="/ppt/diagrams/colors2.xml" ContentType="application/vnd.openxmlformats-officedocument.drawingml.diagramColors+xml"/>
  <Override PartName="/ppt/diagrams/data1.xml" ContentType="application/vnd.openxmlformats-officedocument.drawingml.diagramData+xml"/>
  <Override PartName="/ppt/diagrams/data2.xml" ContentType="application/vnd.openxmlformats-officedocument.drawingml.diagramData+xml"/>
  <Override PartName="/ppt/diagrams/drawing1.xml" ContentType="application/vnd.ms-office.drawingml.diagramDrawing+xml"/>
  <Override PartName="/ppt/diagrams/drawing2.xml" ContentType="application/vnd.ms-office.drawingml.diagramDrawing+xml"/>
  <Override PartName="/ppt/diagrams/layout1.xml" ContentType="application/vnd.openxmlformats-officedocument.drawingml.diagramLayout+xml"/>
  <Override PartName="/ppt/diagrams/layout2.xml" ContentType="application/vnd.openxmlformats-officedocument.drawingml.diagramLayout+xml"/>
  <Override PartName="/ppt/diagrams/quickStyle1.xml" ContentType="application/vnd.openxmlformats-officedocument.drawingml.diagramStyle+xml"/>
  <Override PartName="/ppt/diagrams/quickStyle2.xml" ContentType="application/vnd.openxmlformats-officedocument.drawingml.diagramStyle+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744" r:id="rId3"/>
  </p:sldMasterIdLst>
  <p:notesMasterIdLst>
    <p:notesMasterId r:id="rId5"/>
  </p:notesMasterIdLst>
  <p:sldIdLst>
    <p:sldId id="294" r:id="rId4"/>
    <p:sldId id="322" r:id="rId6"/>
    <p:sldId id="266" r:id="rId7"/>
    <p:sldId id="332" r:id="rId8"/>
    <p:sldId id="324" r:id="rId9"/>
    <p:sldId id="325" r:id="rId10"/>
    <p:sldId id="326" r:id="rId11"/>
    <p:sldId id="345" r:id="rId12"/>
    <p:sldId id="296" r:id="rId13"/>
    <p:sldId id="329" r:id="rId14"/>
    <p:sldId id="330" r:id="rId15"/>
    <p:sldId id="346" r:id="rId16"/>
    <p:sldId id="334" r:id="rId17"/>
    <p:sldId id="335" r:id="rId18"/>
    <p:sldId id="337" r:id="rId19"/>
    <p:sldId id="347" r:id="rId20"/>
    <p:sldId id="341" r:id="rId21"/>
    <p:sldId id="342" r:id="rId22"/>
    <p:sldId id="343" r:id="rId23"/>
    <p:sldId id="348" r:id="rId24"/>
  </p:sldIdLst>
  <p:sldSz cx="12192000" cy="6858000"/>
  <p:notesSz cx="6858000" cy="9144000"/>
  <p:custDataLst>
    <p:tags r:id="rId28"/>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285B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987" autoAdjust="0"/>
    <p:restoredTop sz="94660"/>
  </p:normalViewPr>
  <p:slideViewPr>
    <p:cSldViewPr snapToGrid="0" showGuides="1">
      <p:cViewPr>
        <p:scale>
          <a:sx n="50" d="100"/>
          <a:sy n="50" d="100"/>
        </p:scale>
        <p:origin x="2178" y="1239"/>
      </p:cViewPr>
      <p:guideLst>
        <p:guide orient="horz" pos="2160"/>
        <p:guide pos="3840"/>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5.xml"/><Relationship Id="rId8" Type="http://schemas.openxmlformats.org/officeDocument/2006/relationships/slide" Target="slides/slide4.xml"/><Relationship Id="rId7" Type="http://schemas.openxmlformats.org/officeDocument/2006/relationships/slide" Target="slides/slide3.xml"/><Relationship Id="rId6" Type="http://schemas.openxmlformats.org/officeDocument/2006/relationships/slide" Target="slides/slide2.xml"/><Relationship Id="rId5" Type="http://schemas.openxmlformats.org/officeDocument/2006/relationships/notesMaster" Target="notesMasters/notesMaster1.xml"/><Relationship Id="rId4" Type="http://schemas.openxmlformats.org/officeDocument/2006/relationships/slide" Target="slides/slide1.xml"/><Relationship Id="rId3" Type="http://schemas.openxmlformats.org/officeDocument/2006/relationships/slideMaster" Target="slideMasters/slideMaster2.xml"/><Relationship Id="rId28" Type="http://schemas.openxmlformats.org/officeDocument/2006/relationships/tags" Target="tags/tag13.xml"/><Relationship Id="rId27" Type="http://schemas.openxmlformats.org/officeDocument/2006/relationships/tableStyles" Target="tableStyles.xml"/><Relationship Id="rId26" Type="http://schemas.openxmlformats.org/officeDocument/2006/relationships/viewProps" Target="viewProps.xml"/><Relationship Id="rId25" Type="http://schemas.openxmlformats.org/officeDocument/2006/relationships/presProps" Target="presProps.xml"/><Relationship Id="rId24" Type="http://schemas.openxmlformats.org/officeDocument/2006/relationships/slide" Target="slides/slide20.xml"/><Relationship Id="rId23" Type="http://schemas.openxmlformats.org/officeDocument/2006/relationships/slide" Target="slides/slide19.xml"/><Relationship Id="rId22" Type="http://schemas.openxmlformats.org/officeDocument/2006/relationships/slide" Target="slides/slide18.xml"/><Relationship Id="rId21" Type="http://schemas.openxmlformats.org/officeDocument/2006/relationships/slide" Target="slides/slide17.xml"/><Relationship Id="rId20" Type="http://schemas.openxmlformats.org/officeDocument/2006/relationships/slide" Target="slides/slide16.xml"/><Relationship Id="rId2" Type="http://schemas.openxmlformats.org/officeDocument/2006/relationships/theme" Target="theme/theme1.xml"/><Relationship Id="rId19" Type="http://schemas.openxmlformats.org/officeDocument/2006/relationships/slide" Target="slides/slide15.xml"/><Relationship Id="rId18" Type="http://schemas.openxmlformats.org/officeDocument/2006/relationships/slide" Target="slides/slide14.xml"/><Relationship Id="rId17" Type="http://schemas.openxmlformats.org/officeDocument/2006/relationships/slide" Target="slides/slide13.xml"/><Relationship Id="rId16" Type="http://schemas.openxmlformats.org/officeDocument/2006/relationships/slide" Target="slides/slide12.xml"/><Relationship Id="rId15" Type="http://schemas.openxmlformats.org/officeDocument/2006/relationships/slide" Target="slides/slide11.xml"/><Relationship Id="rId14" Type="http://schemas.openxmlformats.org/officeDocument/2006/relationships/slide" Target="slides/slide10.xml"/><Relationship Id="rId13" Type="http://schemas.openxmlformats.org/officeDocument/2006/relationships/slide" Target="slides/slide9.xml"/><Relationship Id="rId12" Type="http://schemas.openxmlformats.org/officeDocument/2006/relationships/slide" Target="slides/slide8.xml"/><Relationship Id="rId11" Type="http://schemas.openxmlformats.org/officeDocument/2006/relationships/slide" Target="slides/slide7.xml"/><Relationship Id="rId10" Type="http://schemas.openxmlformats.org/officeDocument/2006/relationships/slide" Target="slides/slide6.xml"/><Relationship Id="rId1" Type="http://schemas.openxmlformats.org/officeDocument/2006/relationships/slideMaster" Target="slideMasters/slideMaster1.xml"/></Relationships>
</file>

<file path=ppt/charts/_rels/chart1.xml.rels><?xml version="1.0" encoding="UTF-8" standalone="yes"?>
<Relationships xmlns="http://schemas.openxmlformats.org/package/2006/relationships"><Relationship Id="rId1" Type="http://schemas.openxmlformats.org/officeDocument/2006/relationships/package" Target="../embeddings/Workbook1.xlsx"/></Relationships>
</file>

<file path=ppt/charts/_rels/chart2.xml.rels><?xml version="1.0" encoding="UTF-8" standalone="yes"?>
<Relationships xmlns="http://schemas.openxmlformats.org/package/2006/relationships"><Relationship Id="rId1" Type="http://schemas.openxmlformats.org/officeDocument/2006/relationships/package" Target="../embeddings/Workbook2.xlsx"/></Relationships>
</file>

<file path=ppt/charts/_rels/chart3.xml.rels><?xml version="1.0" encoding="UTF-8" standalone="yes"?>
<Relationships xmlns="http://schemas.openxmlformats.org/package/2006/relationships"><Relationship Id="rId1" Type="http://schemas.openxmlformats.org/officeDocument/2006/relationships/package" Target="../embeddings/Workbook3.xlsx"/></Relationships>
</file>

<file path=ppt/charts/_rels/chart4.xml.rels><?xml version="1.0" encoding="UTF-8" standalone="yes"?>
<Relationships xmlns="http://schemas.openxmlformats.org/package/2006/relationships"><Relationship Id="rId1" Type="http://schemas.openxmlformats.org/officeDocument/2006/relationships/package" Target="../embeddings/Workbook4.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spPr>
            <a:solidFill>
              <a:srgbClr val="6285BE"/>
            </a:solidFill>
          </c:spPr>
          <c:invertIfNegative val="0"/>
          <c:dLbls>
            <c:delete val="1"/>
          </c:dLbls>
          <c:val>
            <c:numRef>
              <c:f>Sheet1!$B$2:$B$6</c:f>
              <c:numCache>
                <c:formatCode>General</c:formatCode>
                <c:ptCount val="5"/>
                <c:pt idx="0">
                  <c:v>4.3</c:v>
                </c:pt>
                <c:pt idx="1">
                  <c:v>2.5</c:v>
                </c:pt>
                <c:pt idx="2">
                  <c:v>3.5</c:v>
                </c:pt>
                <c:pt idx="3">
                  <c:v>4.5</c:v>
                </c:pt>
                <c:pt idx="4">
                  <c:v>4.3</c:v>
                </c:pt>
              </c:numCache>
            </c:numRef>
          </c:val>
          <c:extLst>
            <c:ext xmlns:c15="http://schemas.microsoft.com/office/drawing/2012/chart" uri="{02D57815-91ED-43cb-92C2-25804820EDAC}">
              <c15:filteredSeriesTitle>
                <c15:tx>
                  <c:strRef>
                    <c:extLst>
                      <c:ext uri="{02D57815-91ED-43cb-92C2-25804820EDAC}">
                        <c15:formulaRef>
                          <c15:sqref>Sheet1!$B$1</c15:sqref>
                        </c15:formulaRef>
                      </c:ext>
                    </c:extLst>
                    <c:strCache>
                      <c:ptCount val="1"/>
                      <c:pt idx="0">
                        <c:v>Series 1</c:v>
                      </c:pt>
                    </c:strCache>
                  </c:strRef>
                </c15:tx>
              </c15:filteredSeriesTitle>
            </c:ext>
            <c:ext xmlns:c15="http://schemas.microsoft.com/office/drawing/2012/chart" uri="{02D57815-91ED-43cb-92C2-25804820EDAC}">
              <c15:filteredCategoryTitle>
                <c15:cat>
                  <c:strRef>
                    <c:extLst>
                      <c:ext uri="{02D57815-91ED-43cb-92C2-25804820EDAC}">
                        <c15:formulaRef>
                          <c15:sqref>Sheet1!$A$2:$A$6</c15:sqref>
                        </c15:formulaRef>
                      </c:ext>
                    </c:extLst>
                    <c:strCache>
                      <c:ptCount val="5"/>
                      <c:pt idx="0">
                        <c:v>Factory</c:v>
                      </c:pt>
                      <c:pt idx="1">
                        <c:v>Home</c:v>
                      </c:pt>
                      <c:pt idx="2">
                        <c:v>Office</c:v>
                      </c:pt>
                      <c:pt idx="3">
                        <c:v>Warehouse</c:v>
                      </c:pt>
                      <c:pt idx="4">
                        <c:v>Shop</c:v>
                      </c:pt>
                    </c:strCache>
                  </c:strRef>
                </c15:cat>
              </c15:filteredCategoryTitle>
            </c:ext>
          </c:extLst>
        </c:ser>
        <c:dLbls>
          <c:showLegendKey val="0"/>
          <c:showVal val="0"/>
          <c:showCatName val="0"/>
          <c:showSerName val="0"/>
          <c:showPercent val="0"/>
          <c:showBubbleSize val="0"/>
        </c:dLbls>
        <c:gapWidth val="150"/>
        <c:axId val="40262656"/>
        <c:axId val="119354112"/>
      </c:barChart>
      <c:catAx>
        <c:axId val="40262656"/>
        <c:scaling>
          <c:orientation val="minMax"/>
        </c:scaling>
        <c:delete val="0"/>
        <c:axPos val="b"/>
        <c:numFmt formatCode="General" sourceLinked="1"/>
        <c:majorTickMark val="out"/>
        <c:minorTickMark val="none"/>
        <c:tickLblPos val="nextTo"/>
        <c:spPr>
          <a:ln w="9525" cap="flat" cmpd="sng" algn="ctr">
            <a:solidFill>
              <a:srgbClr val="6285BE"/>
            </a:solidFill>
            <a:prstDash val="solid"/>
            <a:round/>
          </a:ln>
        </c:spPr>
        <c:txPr>
          <a:bodyPr rot="-60000000" spcFirstLastPara="0" vertOverflow="ellipsis" vert="horz" wrap="square" anchor="ctr" anchorCtr="1"/>
          <a:lstStyle/>
          <a:p>
            <a:pPr>
              <a:defRPr lang="zh-CN" sz="1800" b="0" i="0" u="none" strike="noStrike" kern="1200" baseline="0">
                <a:solidFill>
                  <a:schemeClr val="tx1"/>
                </a:solidFill>
                <a:latin typeface="+mn-lt"/>
                <a:ea typeface="+mn-ea"/>
                <a:cs typeface="+mn-ea"/>
                <a:sym typeface="+mn-lt"/>
              </a:defRPr>
            </a:pPr>
          </a:p>
        </c:txPr>
        <c:crossAx val="119354112"/>
        <c:crosses val="autoZero"/>
        <c:auto val="1"/>
        <c:lblAlgn val="ctr"/>
        <c:lblOffset val="100"/>
        <c:noMultiLvlLbl val="0"/>
      </c:catAx>
      <c:valAx>
        <c:axId val="119354112"/>
        <c:scaling>
          <c:orientation val="minMax"/>
        </c:scaling>
        <c:delete val="1"/>
        <c:axPos val="l"/>
        <c:numFmt formatCode="General" sourceLinked="1"/>
        <c:majorTickMark val="out"/>
        <c:minorTickMark val="none"/>
        <c:tickLblPos val="nextTo"/>
        <c:txPr>
          <a:bodyPr rot="-60000000" spcFirstLastPara="0" vertOverflow="ellipsis" vert="horz" wrap="square" anchor="ctr" anchorCtr="1"/>
          <a:lstStyle/>
          <a:p>
            <a:pPr>
              <a:defRPr lang="zh-CN" sz="1800" b="0" i="0" u="none" strike="noStrike" kern="1200" baseline="0">
                <a:solidFill>
                  <a:schemeClr val="tx1"/>
                </a:solidFill>
                <a:latin typeface="+mn-lt"/>
                <a:ea typeface="+mn-ea"/>
                <a:cs typeface="+mn-ea"/>
                <a:sym typeface="+mn-lt"/>
              </a:defRPr>
            </a:pPr>
          </a:p>
        </c:txPr>
        <c:crossAx val="40262656"/>
        <c:crosses val="autoZero"/>
        <c:crossBetween val="between"/>
      </c:valAx>
    </c:plotArea>
    <c:plotVisOnly val="1"/>
    <c:dispBlanksAs val="gap"/>
    <c:showDLblsOverMax val="0"/>
  </c:chart>
  <c:txPr>
    <a:bodyPr/>
    <a:lstStyle/>
    <a:p>
      <a:pPr>
        <a:defRPr lang="zh-CN" sz="1800">
          <a:latin typeface="+mn-lt"/>
          <a:ea typeface="+mn-ea"/>
          <a:cs typeface="+mn-ea"/>
          <a:sym typeface="+mn-lt"/>
        </a:defRPr>
      </a:pPr>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7"/>
    </mc:Choice>
    <mc:Fallback>
      <c:style val="7"/>
    </mc:Fallback>
  </mc:AlternateContent>
  <c:chart>
    <c:title>
      <c:layout/>
      <c:overlay val="0"/>
      <c:spPr>
        <a:noFill/>
        <a:ln>
          <a:noFill/>
        </a:ln>
        <a:effectLst/>
      </c:spPr>
      <c:txPr>
        <a:bodyPr rot="0" spcFirstLastPara="0" vertOverflow="ellipsis" vert="horz" wrap="square" anchor="ctr" anchorCtr="1"/>
        <a:lstStyle/>
        <a:p>
          <a:pPr>
            <a:defRPr lang="zh-CN" sz="1800" b="1" i="0" u="none" strike="noStrike" kern="1200" baseline="0">
              <a:solidFill>
                <a:schemeClr val="tx1"/>
              </a:solidFill>
              <a:latin typeface="+mn-lt"/>
              <a:ea typeface="+mn-ea"/>
              <a:cs typeface="+mn-ea"/>
              <a:sym typeface="+mn-lt"/>
            </a:defRPr>
          </a:pPr>
        </a:p>
      </c:txPr>
    </c:title>
    <c:autoTitleDeleted val="0"/>
    <c:plotArea>
      <c:layout/>
      <c:pieChart>
        <c:varyColors val="1"/>
        <c:ser>
          <c:idx val="0"/>
          <c:order val="0"/>
          <c:tx>
            <c:strRef>
              <c:f>Sheet1!$B$1</c:f>
              <c:strCache>
                <c:ptCount val="1"/>
                <c:pt idx="0">
                  <c:v>销售额</c:v>
                </c:pt>
              </c:strCache>
            </c:strRef>
          </c:tx>
          <c:explosion val="0"/>
          <c:dPt>
            <c:idx val="0"/>
            <c:bubble3D val="0"/>
            <c:spPr>
              <a:solidFill>
                <a:srgbClr val="6285BE"/>
              </a:solidFill>
              <a:ln w="19050">
                <a:solidFill>
                  <a:schemeClr val="lt1"/>
                </a:solidFill>
              </a:ln>
              <a:effectLst/>
            </c:spPr>
          </c:dPt>
          <c:dPt>
            <c:idx val="1"/>
            <c:bubble3D val="0"/>
            <c:spPr>
              <a:solidFill>
                <a:srgbClr val="6285BE">
                  <a:alpha val="85000"/>
                </a:srgbClr>
              </a:solidFill>
              <a:ln w="19050">
                <a:solidFill>
                  <a:schemeClr val="lt1"/>
                </a:solidFill>
              </a:ln>
              <a:effectLst/>
            </c:spPr>
          </c:dPt>
          <c:dPt>
            <c:idx val="2"/>
            <c:bubble3D val="0"/>
            <c:spPr>
              <a:solidFill>
                <a:srgbClr val="6285BE">
                  <a:alpha val="60000"/>
                </a:srgbClr>
              </a:solidFill>
              <a:ln w="19050">
                <a:solidFill>
                  <a:schemeClr val="lt1"/>
                </a:solidFill>
              </a:ln>
              <a:effectLst/>
            </c:spPr>
          </c:dPt>
          <c:dPt>
            <c:idx val="3"/>
            <c:bubble3D val="0"/>
            <c:spPr>
              <a:solidFill>
                <a:srgbClr val="6285BE">
                  <a:alpha val="30000"/>
                </a:srgbClr>
              </a:solidFill>
              <a:ln w="19050">
                <a:solidFill>
                  <a:schemeClr val="lt1"/>
                </a:solidFill>
              </a:ln>
              <a:effectLst/>
            </c:spPr>
          </c:dPt>
          <c:dLbls>
            <c:delete val="1"/>
          </c:dLbls>
          <c:cat>
            <c:strRef>
              <c:f>Sheet1!$A$2:$A$5</c:f>
              <c:strCache>
                <c:ptCount val="4"/>
                <c:pt idx="0">
                  <c:v>第一季度</c:v>
                </c:pt>
                <c:pt idx="1">
                  <c:v>第二季度</c:v>
                </c:pt>
                <c:pt idx="2">
                  <c:v>第三季度</c:v>
                </c:pt>
                <c:pt idx="3">
                  <c:v>第四季度</c:v>
                </c:pt>
              </c:strCache>
            </c:strRef>
          </c:cat>
          <c:val>
            <c:numRef>
              <c:f>Sheet1!$B$2:$B$5</c:f>
              <c:numCache>
                <c:formatCode>General</c:formatCode>
                <c:ptCount val="4"/>
                <c:pt idx="0">
                  <c:v>8.2</c:v>
                </c:pt>
                <c:pt idx="1">
                  <c:v>3.2</c:v>
                </c:pt>
                <c:pt idx="2">
                  <c:v>1.4</c:v>
                </c:pt>
                <c:pt idx="3">
                  <c:v>1.2</c:v>
                </c:pt>
              </c:numCache>
            </c:numRef>
          </c:val>
        </c:ser>
        <c:dLbls>
          <c:showLegendKey val="0"/>
          <c:showVal val="0"/>
          <c:showCatName val="0"/>
          <c:showSerName val="0"/>
          <c:showPercent val="0"/>
          <c:showBubbleSize val="0"/>
          <c:showLeaderLines val="1"/>
        </c:dLbls>
        <c:firstSliceAng val="0"/>
      </c:pieChart>
      <c:spPr>
        <a:noFill/>
        <a:ln>
          <a:noFill/>
        </a:ln>
        <a:effectLst/>
      </c:spPr>
    </c:plotArea>
    <c:legend>
      <c:legendPos val="b"/>
      <c:layout/>
      <c:overlay val="0"/>
      <c:spPr>
        <a:noFill/>
        <a:ln>
          <a:noFill/>
        </a:ln>
        <a:effectLst/>
      </c:spPr>
      <c:txPr>
        <a:bodyPr rot="0" spcFirstLastPara="0" vertOverflow="ellipsis" vert="horz" wrap="square" anchor="ctr" anchorCtr="1"/>
        <a:lstStyle/>
        <a:p>
          <a:pPr>
            <a:defRPr lang="zh-CN" sz="1000" b="0" i="0" u="none" strike="noStrike" kern="1200" baseline="0">
              <a:solidFill>
                <a:schemeClr val="tx1"/>
              </a:solidFill>
              <a:latin typeface="+mn-lt"/>
              <a:ea typeface="+mn-ea"/>
              <a:cs typeface="+mn-ea"/>
              <a:sym typeface="+mn-lt"/>
            </a:defRPr>
          </a:pPr>
        </a:p>
      </c:txPr>
    </c:legend>
    <c:plotVisOnly val="1"/>
    <c:dispBlanksAs val="gap"/>
    <c:showDLblsOverMax val="0"/>
  </c:chart>
  <c:spPr>
    <a:noFill/>
    <a:ln>
      <a:noFill/>
    </a:ln>
    <a:effectLst/>
  </c:spPr>
  <c:txPr>
    <a:bodyPr/>
    <a:lstStyle/>
    <a:p>
      <a:pPr>
        <a:defRPr lang="zh-CN">
          <a:latin typeface="+mn-lt"/>
          <a:ea typeface="+mn-ea"/>
          <a:cs typeface="+mn-ea"/>
          <a:sym typeface="+mn-lt"/>
        </a:defRPr>
      </a:pPr>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explosion val="0"/>
          <c:dPt>
            <c:idx val="0"/>
            <c:bubble3D val="0"/>
            <c:spPr>
              <a:solidFill>
                <a:schemeClr val="bg1">
                  <a:lumMod val="85000"/>
                </a:schemeClr>
              </a:solidFill>
            </c:spPr>
          </c:dPt>
          <c:dPt>
            <c:idx val="1"/>
            <c:bubble3D val="0"/>
            <c:spPr>
              <a:solidFill>
                <a:srgbClr val="6285BE"/>
              </a:solidFill>
            </c:spPr>
          </c:dPt>
          <c:dLbls>
            <c:delete val="1"/>
          </c:dLbls>
          <c:val>
            <c:numRef>
              <c:f>Sheet1!$B$2:$B$3</c:f>
              <c:numCache>
                <c:formatCode>General</c:formatCode>
                <c:ptCount val="2"/>
                <c:pt idx="0">
                  <c:v>8.2</c:v>
                </c:pt>
                <c:pt idx="1">
                  <c:v>3.2</c:v>
                </c:pt>
              </c:numCache>
            </c:numRef>
          </c:val>
          <c:extLst>
            <c:ext xmlns:c15="http://schemas.microsoft.com/office/drawing/2012/chart" uri="{02D57815-91ED-43cb-92C2-25804820EDAC}">
              <c15:filteredSeriesTitle>
                <c15:tx>
                  <c:strRef>
                    <c:extLst>
                      <c:ext uri="{02D57815-91ED-43cb-92C2-25804820EDAC}">
                        <c15:formulaRef>
                          <c15:sqref>Sheet1!$B$1</c15:sqref>
                        </c15:formulaRef>
                      </c:ext>
                    </c:extLst>
                    <c:strCache>
                      <c:ptCount val="1"/>
                      <c:pt idx="0">
                        <c:v>Sales</c:v>
                      </c:pt>
                    </c:strCache>
                  </c:strRef>
                </c15:tx>
              </c15:filteredSeriesTitle>
            </c:ext>
            <c:ext xmlns:c15="http://schemas.microsoft.com/office/drawing/2012/chart" uri="{02D57815-91ED-43cb-92C2-25804820EDAC}">
              <c15:filteredCategoryTitle>
                <c15:cat>
                  <c:strRef>
                    <c:extLst>
                      <c:ext uri="{02D57815-91ED-43cb-92C2-25804820EDAC}">
                        <c15:formulaRef>
                          <c15:sqref>Sheet1!$A$2:$A$3</c15:sqref>
                        </c15:formulaRef>
                      </c:ext>
                    </c:extLst>
                    <c:strCache>
                      <c:ptCount val="2"/>
                      <c:pt idx="0">
                        <c:v>1st Qtr</c:v>
                      </c:pt>
                      <c:pt idx="1">
                        <c:v>2nd Qtr</c:v>
                      </c:pt>
                    </c:strCache>
                  </c:strRef>
                </c15:cat>
              </c15:filteredCategoryTitle>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txPr>
    <a:bodyPr/>
    <a:lstStyle/>
    <a:p>
      <a:pPr>
        <a:defRPr lang="zh-CN" sz="1800">
          <a:latin typeface="+mn-lt"/>
          <a:ea typeface="+mn-ea"/>
          <a:cs typeface="+mn-ea"/>
          <a:sym typeface="+mn-lt"/>
        </a:defRPr>
      </a:pPr>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spPr>
            <a:solidFill>
              <a:srgbClr val="14B28B"/>
            </a:solidFill>
          </c:spPr>
          <c:explosion val="0"/>
          <c:dPt>
            <c:idx val="0"/>
            <c:bubble3D val="0"/>
            <c:spPr>
              <a:solidFill>
                <a:srgbClr val="6285BE"/>
              </a:solidFill>
            </c:spPr>
          </c:dPt>
          <c:dPt>
            <c:idx val="1"/>
            <c:bubble3D val="0"/>
            <c:spPr>
              <a:solidFill>
                <a:schemeClr val="bg1">
                  <a:lumMod val="85000"/>
                </a:schemeClr>
              </a:solidFill>
            </c:spPr>
          </c:dPt>
          <c:dPt>
            <c:idx val="2"/>
            <c:bubble3D val="0"/>
            <c:spPr>
              <a:solidFill>
                <a:srgbClr val="6285BE"/>
              </a:solidFill>
            </c:spPr>
          </c:dPt>
          <c:dPt>
            <c:idx val="3"/>
            <c:bubble3D val="0"/>
            <c:spPr>
              <a:solidFill>
                <a:schemeClr val="bg1">
                  <a:lumMod val="85000"/>
                </a:schemeClr>
              </a:solidFill>
            </c:spPr>
          </c:dPt>
          <c:dLbls>
            <c:delete val="1"/>
          </c:dLbls>
          <c:val>
            <c:numRef>
              <c:f>Sheet1!$B$2:$B$5</c:f>
              <c:numCache>
                <c:formatCode>General</c:formatCode>
                <c:ptCount val="4"/>
                <c:pt idx="0">
                  <c:v>4</c:v>
                </c:pt>
                <c:pt idx="1">
                  <c:v>3.5</c:v>
                </c:pt>
                <c:pt idx="2">
                  <c:v>2</c:v>
                </c:pt>
                <c:pt idx="3">
                  <c:v>1.5</c:v>
                </c:pt>
              </c:numCache>
            </c:numRef>
          </c:val>
          <c:extLst>
            <c:ext xmlns:c15="http://schemas.microsoft.com/office/drawing/2012/chart" uri="{02D57815-91ED-43cb-92C2-25804820EDAC}">
              <c15:filteredSeriesTitle>
                <c15:tx>
                  <c:strRef>
                    <c:extLst>
                      <c:ext uri="{02D57815-91ED-43cb-92C2-25804820EDAC}">
                        <c15:formulaRef>
                          <c15:sqref>Sheet1!$B$1</c15:sqref>
                        </c15:formulaRef>
                      </c:ext>
                    </c:extLst>
                    <c:strCache>
                      <c:ptCount val="1"/>
                      <c:pt idx="0">
                        <c:v>Sales</c:v>
                      </c:pt>
                    </c:strCache>
                  </c:strRef>
                </c15:tx>
              </c15:filteredSeriesTitle>
            </c:ext>
            <c:ext xmlns:c15="http://schemas.microsoft.com/office/drawing/2012/chart" uri="{02D57815-91ED-43cb-92C2-25804820EDAC}">
              <c15:filteredCategoryTitle>
                <c15:cat>
                  <c:strRef>
                    <c:extLst>
                      <c:ext uri="{02D57815-91ED-43cb-92C2-25804820EDAC}">
                        <c15:formulaRef>
                          <c15:sqref>Sheet1!$A$2:$A$5</c15:sqref>
                        </c15:formulaRef>
                      </c:ext>
                    </c:extLst>
                    <c:strCache>
                      <c:ptCount val="4"/>
                      <c:pt idx="0">
                        <c:v>1st Qtr</c:v>
                      </c:pt>
                      <c:pt idx="1">
                        <c:v>2nd Qtr</c:v>
                      </c:pt>
                      <c:pt idx="2">
                        <c:v>3rd Qtr</c:v>
                      </c:pt>
                      <c:pt idx="3">
                        <c:v>4th Qtr</c:v>
                      </c:pt>
                    </c:strCache>
                  </c:strRef>
                </c15:cat>
              </c15:filteredCategoryTitle>
            </c:ext>
          </c:extLst>
        </c:ser>
        <c:dLbls>
          <c:showLegendKey val="0"/>
          <c:showVal val="0"/>
          <c:showCatName val="0"/>
          <c:showSerName val="0"/>
          <c:showPercent val="0"/>
          <c:showBubbleSize val="0"/>
          <c:showLeaderLines val="1"/>
        </c:dLbls>
        <c:firstSliceAng val="0"/>
        <c:holeSize val="64"/>
      </c:doughnutChart>
    </c:plotArea>
    <c:plotVisOnly val="1"/>
    <c:dispBlanksAs val="gap"/>
    <c:showDLblsOverMax val="0"/>
  </c:chart>
  <c:txPr>
    <a:bodyPr/>
    <a:lstStyle/>
    <a:p>
      <a:pPr>
        <a:defRPr lang="zh-CN" sz="1800">
          <a:latin typeface="+mn-lt"/>
          <a:ea typeface="+mn-ea"/>
          <a:cs typeface="+mn-ea"/>
          <a:sym typeface="+mn-lt"/>
        </a:defRPr>
      </a:pPr>
    </a:p>
  </c:txPr>
  <c:externalData r:id="rId1">
    <c:autoUpdate val="0"/>
  </c:externalData>
</c:chartSpace>
</file>

<file path=ppt/diagrams/colors1.xml><?xml version="1.0" encoding="utf-8"?>
<dgm:colorsDef xmlns:dgm="http://schemas.openxmlformats.org/drawingml/2006/diagram" xmlns:a="http://schemas.openxmlformats.org/drawingml/2006/main" uniqueId="urn:microsoft.com/office/officeart/2005/8/colors/accent1_2#1">
  <dgm:title val=""/>
  <dgm:desc val=""/>
  <dgm:catLst>
    <dgm:cat type="accent1" pri="11200"/>
  </dgm:catLst>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2">
  <dgm:title val=""/>
  <dgm:desc val=""/>
  <dgm:catLst>
    <dgm:cat type="accent1" pri="11200"/>
  </dgm:catLst>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colorsDef>
</file>

<file path=ppt/diagrams/data1.xml><?xml version="1.0" encoding="utf-8"?>
<dgm:dataModel xmlns:dgm="http://schemas.openxmlformats.org/drawingml/2006/diagram" xmlns:a="http://schemas.openxmlformats.org/drawingml/2006/main">
  <dgm:ptLst>
    <dgm:pt modelId="{66C882CA-6B39-4BAD-A2EA-C8821F12B4B3}" type="doc">
      <dgm:prSet loTypeId="urn:microsoft.com/office/officeart/2005/8/layout/cycle8#1" loCatId="cycle" qsTypeId="urn:microsoft.com/office/officeart/2005/8/quickstyle/simple1#1" qsCatId="simple" csTypeId="urn:microsoft.com/office/officeart/2005/8/colors/accent1_2#1" csCatId="accent1" phldr="1"/>
      <dgm:spPr/>
    </dgm:pt>
    <dgm:pt modelId="{B061ECDF-4DA7-4A7D-A516-CA26A0C042A5}">
      <dgm:prSet phldrT="[Text]"/>
      <dgm:spPr>
        <a:solidFill>
          <a:srgbClr val="6285BE"/>
        </a:solidFill>
      </dgm:spPr>
      <dgm:t>
        <a:bodyPr/>
        <a:lstStyle/>
        <a:p>
          <a:endParaRPr lang="en-US">
            <a:latin typeface="+mn-lt"/>
            <a:ea typeface="+mn-ea"/>
            <a:cs typeface="+mn-ea"/>
            <a:sym typeface="+mn-lt"/>
          </a:endParaRPr>
        </a:p>
      </dgm:t>
    </dgm:pt>
    <dgm:pt modelId="{75F98C87-15D8-4A88-9565-5C54B4A9473D}" cxnId="{3590D956-6EE9-4F56-94AA-AB3D47061419}" type="parTrans">
      <dgm:prSet/>
      <dgm:spPr/>
      <dgm:t>
        <a:bodyPr/>
        <a:lstStyle/>
        <a:p>
          <a:endParaRPr lang="en-US"/>
        </a:p>
      </dgm:t>
    </dgm:pt>
    <dgm:pt modelId="{AF2AF780-F4F8-4E7E-BF7C-DBD2C1D1FB30}" cxnId="{3590D956-6EE9-4F56-94AA-AB3D47061419}" type="sibTrans">
      <dgm:prSet/>
      <dgm:spPr/>
      <dgm:t>
        <a:bodyPr/>
        <a:lstStyle/>
        <a:p>
          <a:endParaRPr lang="en-US"/>
        </a:p>
      </dgm:t>
    </dgm:pt>
    <dgm:pt modelId="{18B1FE6D-0524-4280-BBE3-7888E5DF0182}">
      <dgm:prSet phldrT="[Text]"/>
      <dgm:spPr>
        <a:solidFill>
          <a:srgbClr val="6285BE"/>
        </a:solidFill>
      </dgm:spPr>
      <dgm:t>
        <a:bodyPr/>
        <a:lstStyle/>
        <a:p>
          <a:endParaRPr lang="en-US">
            <a:latin typeface="+mn-lt"/>
            <a:ea typeface="+mn-ea"/>
            <a:cs typeface="+mn-ea"/>
            <a:sym typeface="+mn-lt"/>
          </a:endParaRPr>
        </a:p>
      </dgm:t>
    </dgm:pt>
    <dgm:pt modelId="{A08736C3-46EA-4515-8740-6FC5DD250828}" cxnId="{F6C26F8D-C404-483D-B41F-28EF89FD813F}" type="parTrans">
      <dgm:prSet/>
      <dgm:spPr/>
      <dgm:t>
        <a:bodyPr/>
        <a:lstStyle/>
        <a:p>
          <a:endParaRPr lang="en-US"/>
        </a:p>
      </dgm:t>
    </dgm:pt>
    <dgm:pt modelId="{FD7C3918-04E3-4B84-A05B-1861946E6C86}" cxnId="{F6C26F8D-C404-483D-B41F-28EF89FD813F}" type="sibTrans">
      <dgm:prSet/>
      <dgm:spPr/>
      <dgm:t>
        <a:bodyPr/>
        <a:lstStyle/>
        <a:p>
          <a:endParaRPr lang="en-US"/>
        </a:p>
      </dgm:t>
    </dgm:pt>
    <dgm:pt modelId="{ABE02610-9BDB-4DFB-B0C5-A127761B4774}">
      <dgm:prSet phldrT="[Text]"/>
      <dgm:spPr>
        <a:solidFill>
          <a:srgbClr val="6285BE"/>
        </a:solidFill>
      </dgm:spPr>
      <dgm:t>
        <a:bodyPr/>
        <a:lstStyle/>
        <a:p>
          <a:endParaRPr lang="en-US">
            <a:latin typeface="+mn-lt"/>
            <a:ea typeface="+mn-ea"/>
            <a:cs typeface="+mn-ea"/>
            <a:sym typeface="+mn-lt"/>
          </a:endParaRPr>
        </a:p>
      </dgm:t>
    </dgm:pt>
    <dgm:pt modelId="{A5BB3956-1F16-4682-84BB-B5B446A41F87}" cxnId="{544F5840-6705-4BD6-9193-46A7C1F32149}" type="parTrans">
      <dgm:prSet/>
      <dgm:spPr/>
      <dgm:t>
        <a:bodyPr/>
        <a:lstStyle/>
        <a:p>
          <a:endParaRPr lang="en-US"/>
        </a:p>
      </dgm:t>
    </dgm:pt>
    <dgm:pt modelId="{3BDD8E6E-9ABE-4D93-AE09-B3E90843814C}" cxnId="{544F5840-6705-4BD6-9193-46A7C1F32149}" type="sibTrans">
      <dgm:prSet/>
      <dgm:spPr/>
      <dgm:t>
        <a:bodyPr/>
        <a:lstStyle/>
        <a:p>
          <a:endParaRPr lang="en-US"/>
        </a:p>
      </dgm:t>
    </dgm:pt>
    <dgm:pt modelId="{178A409F-19BF-4C01-8085-B190254C7EA6}" type="pres">
      <dgm:prSet presAssocID="{66C882CA-6B39-4BAD-A2EA-C8821F12B4B3}" presName="compositeShape" presStyleCnt="0">
        <dgm:presLayoutVars>
          <dgm:chMax val="7"/>
          <dgm:dir/>
          <dgm:resizeHandles val="exact"/>
        </dgm:presLayoutVars>
      </dgm:prSet>
      <dgm:spPr/>
    </dgm:pt>
    <dgm:pt modelId="{3AE95CBE-E583-47C2-90E5-4892093D5381}" type="pres">
      <dgm:prSet presAssocID="{66C882CA-6B39-4BAD-A2EA-C8821F12B4B3}" presName="wedge1" presStyleLbl="node1" presStyleIdx="0" presStyleCnt="3"/>
      <dgm:spPr/>
    </dgm:pt>
    <dgm:pt modelId="{36DB0F9B-7521-46A2-8737-EF8374CBE493}" type="pres">
      <dgm:prSet presAssocID="{66C882CA-6B39-4BAD-A2EA-C8821F12B4B3}" presName="dummy1a" presStyleCnt="0"/>
      <dgm:spPr/>
    </dgm:pt>
    <dgm:pt modelId="{B14B63A1-571A-4BD5-AE8D-A95C213DA2BC}" type="pres">
      <dgm:prSet presAssocID="{66C882CA-6B39-4BAD-A2EA-C8821F12B4B3}" presName="dummy1b" presStyleCnt="0"/>
      <dgm:spPr/>
    </dgm:pt>
    <dgm:pt modelId="{8D7E5E0D-8C40-4E02-B358-423E43D6ADA6}" type="pres">
      <dgm:prSet presAssocID="{66C882CA-6B39-4BAD-A2EA-C8821F12B4B3}" presName="wedge1Tx" presStyleLbl="node1" presStyleIdx="0" presStyleCnt="3">
        <dgm:presLayoutVars>
          <dgm:chMax val="0"/>
          <dgm:chPref val="0"/>
          <dgm:bulletEnabled val="1"/>
        </dgm:presLayoutVars>
      </dgm:prSet>
      <dgm:spPr/>
    </dgm:pt>
    <dgm:pt modelId="{1CE5E371-4AFC-403C-A055-DAC650864DB1}" type="pres">
      <dgm:prSet presAssocID="{66C882CA-6B39-4BAD-A2EA-C8821F12B4B3}" presName="wedge2" presStyleLbl="node1" presStyleIdx="1" presStyleCnt="3"/>
      <dgm:spPr/>
    </dgm:pt>
    <dgm:pt modelId="{B8A08DA2-E0E5-4EB0-992D-CD759EC03C17}" type="pres">
      <dgm:prSet presAssocID="{66C882CA-6B39-4BAD-A2EA-C8821F12B4B3}" presName="dummy2a" presStyleCnt="0"/>
      <dgm:spPr/>
    </dgm:pt>
    <dgm:pt modelId="{1F0467F7-D4A9-4191-9277-74257E614779}" type="pres">
      <dgm:prSet presAssocID="{66C882CA-6B39-4BAD-A2EA-C8821F12B4B3}" presName="dummy2b" presStyleCnt="0"/>
      <dgm:spPr/>
    </dgm:pt>
    <dgm:pt modelId="{A00CD64F-1003-4F1B-8C44-3A1F09777AF9}" type="pres">
      <dgm:prSet presAssocID="{66C882CA-6B39-4BAD-A2EA-C8821F12B4B3}" presName="wedge2Tx" presStyleLbl="node1" presStyleIdx="1" presStyleCnt="3">
        <dgm:presLayoutVars>
          <dgm:chMax val="0"/>
          <dgm:chPref val="0"/>
          <dgm:bulletEnabled val="1"/>
        </dgm:presLayoutVars>
      </dgm:prSet>
      <dgm:spPr/>
    </dgm:pt>
    <dgm:pt modelId="{332EE837-F8DC-41B5-AF90-D582C595E86A}" type="pres">
      <dgm:prSet presAssocID="{66C882CA-6B39-4BAD-A2EA-C8821F12B4B3}" presName="wedge3" presStyleLbl="node1" presStyleIdx="2" presStyleCnt="3"/>
      <dgm:spPr/>
    </dgm:pt>
    <dgm:pt modelId="{D8FF3EDC-5D03-41F6-A4CE-604B345BDC70}" type="pres">
      <dgm:prSet presAssocID="{66C882CA-6B39-4BAD-A2EA-C8821F12B4B3}" presName="dummy3a" presStyleCnt="0"/>
      <dgm:spPr/>
    </dgm:pt>
    <dgm:pt modelId="{6595269B-F369-4FB6-8CE1-099C0626EFCC}" type="pres">
      <dgm:prSet presAssocID="{66C882CA-6B39-4BAD-A2EA-C8821F12B4B3}" presName="dummy3b" presStyleCnt="0"/>
      <dgm:spPr/>
    </dgm:pt>
    <dgm:pt modelId="{3C84EEC3-C12D-480B-B406-1A40C4A98B1C}" type="pres">
      <dgm:prSet presAssocID="{66C882CA-6B39-4BAD-A2EA-C8821F12B4B3}" presName="wedge3Tx" presStyleLbl="node1" presStyleIdx="2" presStyleCnt="3">
        <dgm:presLayoutVars>
          <dgm:chMax val="0"/>
          <dgm:chPref val="0"/>
          <dgm:bulletEnabled val="1"/>
        </dgm:presLayoutVars>
      </dgm:prSet>
      <dgm:spPr/>
    </dgm:pt>
    <dgm:pt modelId="{C4008F58-7B86-465F-94DF-EFC0423B4960}" type="pres">
      <dgm:prSet presAssocID="{AF2AF780-F4F8-4E7E-BF7C-DBD2C1D1FB30}" presName="arrowWedge1" presStyleLbl="fgSibTrans2D1" presStyleIdx="0" presStyleCnt="3"/>
      <dgm:spPr>
        <a:solidFill>
          <a:schemeClr val="bg1">
            <a:lumMod val="75000"/>
          </a:schemeClr>
        </a:solidFill>
      </dgm:spPr>
    </dgm:pt>
    <dgm:pt modelId="{DCD4C7BA-450E-4D12-A420-B2685932626B}" type="pres">
      <dgm:prSet presAssocID="{FD7C3918-04E3-4B84-A05B-1861946E6C86}" presName="arrowWedge2" presStyleLbl="fgSibTrans2D1" presStyleIdx="1" presStyleCnt="3"/>
      <dgm:spPr>
        <a:solidFill>
          <a:schemeClr val="bg1">
            <a:lumMod val="75000"/>
          </a:schemeClr>
        </a:solidFill>
      </dgm:spPr>
    </dgm:pt>
    <dgm:pt modelId="{FC8A5A9D-2CBB-4F45-9B81-42E74E1F4980}" type="pres">
      <dgm:prSet presAssocID="{3BDD8E6E-9ABE-4D93-AE09-B3E90843814C}" presName="arrowWedge3" presStyleLbl="fgSibTrans2D1" presStyleIdx="2" presStyleCnt="3"/>
      <dgm:spPr>
        <a:solidFill>
          <a:schemeClr val="bg1">
            <a:lumMod val="75000"/>
          </a:schemeClr>
        </a:solidFill>
      </dgm:spPr>
    </dgm:pt>
  </dgm:ptLst>
  <dgm:cxnLst>
    <dgm:cxn modelId="{F52A2B09-E647-4E4D-B409-64E14B6DC039}" type="presOf" srcId="{18B1FE6D-0524-4280-BBE3-7888E5DF0182}" destId="{A00CD64F-1003-4F1B-8C44-3A1F09777AF9}" srcOrd="1" destOrd="0" presId="urn:microsoft.com/office/officeart/2005/8/layout/cycle8#1"/>
    <dgm:cxn modelId="{42C7240C-E155-4873-AB1C-9AD38710FF40}" type="presOf" srcId="{66C882CA-6B39-4BAD-A2EA-C8821F12B4B3}" destId="{178A409F-19BF-4C01-8085-B190254C7EA6}" srcOrd="0" destOrd="0" presId="urn:microsoft.com/office/officeart/2005/8/layout/cycle8#1"/>
    <dgm:cxn modelId="{544F5840-6705-4BD6-9193-46A7C1F32149}" srcId="{66C882CA-6B39-4BAD-A2EA-C8821F12B4B3}" destId="{ABE02610-9BDB-4DFB-B0C5-A127761B4774}" srcOrd="2" destOrd="0" parTransId="{A5BB3956-1F16-4682-84BB-B5B446A41F87}" sibTransId="{3BDD8E6E-9ABE-4D93-AE09-B3E90843814C}"/>
    <dgm:cxn modelId="{2763266B-689C-4854-A52D-2A176909EED4}" type="presOf" srcId="{B061ECDF-4DA7-4A7D-A516-CA26A0C042A5}" destId="{8D7E5E0D-8C40-4E02-B358-423E43D6ADA6}" srcOrd="1" destOrd="0" presId="urn:microsoft.com/office/officeart/2005/8/layout/cycle8#1"/>
    <dgm:cxn modelId="{3590D956-6EE9-4F56-94AA-AB3D47061419}" srcId="{66C882CA-6B39-4BAD-A2EA-C8821F12B4B3}" destId="{B061ECDF-4DA7-4A7D-A516-CA26A0C042A5}" srcOrd="0" destOrd="0" parTransId="{75F98C87-15D8-4A88-9565-5C54B4A9473D}" sibTransId="{AF2AF780-F4F8-4E7E-BF7C-DBD2C1D1FB30}"/>
    <dgm:cxn modelId="{49E32478-1734-484E-BAF0-2A6B7B327EE1}" type="presOf" srcId="{18B1FE6D-0524-4280-BBE3-7888E5DF0182}" destId="{1CE5E371-4AFC-403C-A055-DAC650864DB1}" srcOrd="0" destOrd="0" presId="urn:microsoft.com/office/officeart/2005/8/layout/cycle8#1"/>
    <dgm:cxn modelId="{F6C26F8D-C404-483D-B41F-28EF89FD813F}" srcId="{66C882CA-6B39-4BAD-A2EA-C8821F12B4B3}" destId="{18B1FE6D-0524-4280-BBE3-7888E5DF0182}" srcOrd="1" destOrd="0" parTransId="{A08736C3-46EA-4515-8740-6FC5DD250828}" sibTransId="{FD7C3918-04E3-4B84-A05B-1861946E6C86}"/>
    <dgm:cxn modelId="{829531B9-B6F5-4546-9199-65429A7EC354}" type="presOf" srcId="{ABE02610-9BDB-4DFB-B0C5-A127761B4774}" destId="{332EE837-F8DC-41B5-AF90-D582C595E86A}" srcOrd="0" destOrd="0" presId="urn:microsoft.com/office/officeart/2005/8/layout/cycle8#1"/>
    <dgm:cxn modelId="{0B29C9BB-BEF0-424F-AF12-AEDB71144612}" type="presOf" srcId="{ABE02610-9BDB-4DFB-B0C5-A127761B4774}" destId="{3C84EEC3-C12D-480B-B406-1A40C4A98B1C}" srcOrd="1" destOrd="0" presId="urn:microsoft.com/office/officeart/2005/8/layout/cycle8#1"/>
    <dgm:cxn modelId="{C2DC77FA-C5D7-4644-A166-977A10EBB338}" type="presOf" srcId="{B061ECDF-4DA7-4A7D-A516-CA26A0C042A5}" destId="{3AE95CBE-E583-47C2-90E5-4892093D5381}" srcOrd="0" destOrd="0" presId="urn:microsoft.com/office/officeart/2005/8/layout/cycle8#1"/>
    <dgm:cxn modelId="{39560F1B-9FDA-433F-8923-91C30717A1F8}" type="presParOf" srcId="{178A409F-19BF-4C01-8085-B190254C7EA6}" destId="{3AE95CBE-E583-47C2-90E5-4892093D5381}" srcOrd="0" destOrd="0" presId="urn:microsoft.com/office/officeart/2005/8/layout/cycle8#1"/>
    <dgm:cxn modelId="{15CEEC08-B472-486B-9C1C-02F2564B109A}" type="presParOf" srcId="{178A409F-19BF-4C01-8085-B190254C7EA6}" destId="{36DB0F9B-7521-46A2-8737-EF8374CBE493}" srcOrd="1" destOrd="0" presId="urn:microsoft.com/office/officeart/2005/8/layout/cycle8#1"/>
    <dgm:cxn modelId="{1ACCEBD3-56AC-4E54-BC0A-68CE2CA7597E}" type="presParOf" srcId="{178A409F-19BF-4C01-8085-B190254C7EA6}" destId="{B14B63A1-571A-4BD5-AE8D-A95C213DA2BC}" srcOrd="2" destOrd="0" presId="urn:microsoft.com/office/officeart/2005/8/layout/cycle8#1"/>
    <dgm:cxn modelId="{7739A231-6238-4001-A93B-44A3E2A5464A}" type="presParOf" srcId="{178A409F-19BF-4C01-8085-B190254C7EA6}" destId="{8D7E5E0D-8C40-4E02-B358-423E43D6ADA6}" srcOrd="3" destOrd="0" presId="urn:microsoft.com/office/officeart/2005/8/layout/cycle8#1"/>
    <dgm:cxn modelId="{A36E1A7D-AF8D-4FA6-9139-53494D1FCFD1}" type="presParOf" srcId="{178A409F-19BF-4C01-8085-B190254C7EA6}" destId="{1CE5E371-4AFC-403C-A055-DAC650864DB1}" srcOrd="4" destOrd="0" presId="urn:microsoft.com/office/officeart/2005/8/layout/cycle8#1"/>
    <dgm:cxn modelId="{828662C4-FED7-47E7-BD50-88E6D5906BD3}" type="presParOf" srcId="{178A409F-19BF-4C01-8085-B190254C7EA6}" destId="{B8A08DA2-E0E5-4EB0-992D-CD759EC03C17}" srcOrd="5" destOrd="0" presId="urn:microsoft.com/office/officeart/2005/8/layout/cycle8#1"/>
    <dgm:cxn modelId="{7A36298B-535A-4A49-BE55-293D0FB2B398}" type="presParOf" srcId="{178A409F-19BF-4C01-8085-B190254C7EA6}" destId="{1F0467F7-D4A9-4191-9277-74257E614779}" srcOrd="6" destOrd="0" presId="urn:microsoft.com/office/officeart/2005/8/layout/cycle8#1"/>
    <dgm:cxn modelId="{113CE24C-F0F8-4CAF-9249-623687584E25}" type="presParOf" srcId="{178A409F-19BF-4C01-8085-B190254C7EA6}" destId="{A00CD64F-1003-4F1B-8C44-3A1F09777AF9}" srcOrd="7" destOrd="0" presId="urn:microsoft.com/office/officeart/2005/8/layout/cycle8#1"/>
    <dgm:cxn modelId="{1A06B871-8789-4710-AA85-FB4A88FE1072}" type="presParOf" srcId="{178A409F-19BF-4C01-8085-B190254C7EA6}" destId="{332EE837-F8DC-41B5-AF90-D582C595E86A}" srcOrd="8" destOrd="0" presId="urn:microsoft.com/office/officeart/2005/8/layout/cycle8#1"/>
    <dgm:cxn modelId="{B7C793CB-E4A6-4FB1-BBA4-99703B6BC71A}" type="presParOf" srcId="{178A409F-19BF-4C01-8085-B190254C7EA6}" destId="{D8FF3EDC-5D03-41F6-A4CE-604B345BDC70}" srcOrd="9" destOrd="0" presId="urn:microsoft.com/office/officeart/2005/8/layout/cycle8#1"/>
    <dgm:cxn modelId="{42436DA4-0002-4E85-95AD-FACFF08BC2F3}" type="presParOf" srcId="{178A409F-19BF-4C01-8085-B190254C7EA6}" destId="{6595269B-F369-4FB6-8CE1-099C0626EFCC}" srcOrd="10" destOrd="0" presId="urn:microsoft.com/office/officeart/2005/8/layout/cycle8#1"/>
    <dgm:cxn modelId="{4BD85197-BB53-4CF1-85E5-38BEEE5D4AC9}" type="presParOf" srcId="{178A409F-19BF-4C01-8085-B190254C7EA6}" destId="{3C84EEC3-C12D-480B-B406-1A40C4A98B1C}" srcOrd="11" destOrd="0" presId="urn:microsoft.com/office/officeart/2005/8/layout/cycle8#1"/>
    <dgm:cxn modelId="{9988CE87-6FEF-4AD1-A21A-6DE4C86D0D93}" type="presParOf" srcId="{178A409F-19BF-4C01-8085-B190254C7EA6}" destId="{C4008F58-7B86-465F-94DF-EFC0423B4960}" srcOrd="12" destOrd="0" presId="urn:microsoft.com/office/officeart/2005/8/layout/cycle8#1"/>
    <dgm:cxn modelId="{5F18B9CC-D9E6-4444-AF55-D0FFD6A328F3}" type="presParOf" srcId="{178A409F-19BF-4C01-8085-B190254C7EA6}" destId="{DCD4C7BA-450E-4D12-A420-B2685932626B}" srcOrd="13" destOrd="0" presId="urn:microsoft.com/office/officeart/2005/8/layout/cycle8#1"/>
    <dgm:cxn modelId="{8BE0C311-31F7-4F00-8BA4-191FC5259C17}" type="presParOf" srcId="{178A409F-19BF-4C01-8085-B190254C7EA6}" destId="{FC8A5A9D-2CBB-4F45-9B81-42E74E1F4980}" srcOrd="14" destOrd="0" presId="urn:microsoft.com/office/officeart/2005/8/layout/cycle8#1"/>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083E79D9-4245-43AF-B814-0F94C8CEF425}" type="doc">
      <dgm:prSet loTypeId="urn:microsoft.com/office/officeart/2005/8/layout/pyramid1#1" loCatId="pyramid" qsTypeId="urn:microsoft.com/office/officeart/2005/8/quickstyle/simple1#2" qsCatId="simple" csTypeId="urn:microsoft.com/office/officeart/2005/8/colors/accent1_2#2" csCatId="accent1" phldr="1"/>
      <dgm:spPr/>
    </dgm:pt>
    <dgm:pt modelId="{406E0277-7C1F-4E0F-B74F-1424948DDA69}">
      <dgm:prSet phldrT="[Text]" custT="1"/>
      <dgm:spPr>
        <a:solidFill>
          <a:srgbClr val="6285BE"/>
        </a:solidFill>
        <a:ln>
          <a:noFill/>
        </a:ln>
      </dgm:spPr>
      <dgm:t>
        <a:bodyPr/>
        <a:lstStyle/>
        <a:p>
          <a:r>
            <a:rPr lang="zh-CN" altLang="en-US" sz="1100" b="1" dirty="0">
              <a:solidFill>
                <a:schemeClr val="bg1"/>
              </a:solidFill>
              <a:latin typeface="+mn-lt"/>
              <a:ea typeface="+mn-ea"/>
              <a:cs typeface="+mn-ea"/>
              <a:sym typeface="+mn-lt"/>
            </a:rPr>
            <a:t>关键词</a:t>
          </a:r>
          <a:endParaRPr lang="en-US" sz="1100" b="1" dirty="0">
            <a:solidFill>
              <a:schemeClr val="bg1"/>
            </a:solidFill>
            <a:latin typeface="+mn-lt"/>
            <a:ea typeface="+mn-ea"/>
            <a:cs typeface="+mn-ea"/>
            <a:sym typeface="+mn-lt"/>
          </a:endParaRPr>
        </a:p>
      </dgm:t>
    </dgm:pt>
    <dgm:pt modelId="{49D1394B-C2BB-47D1-9235-7D05B576DE88}" cxnId="{A770AAF9-7614-465A-AD40-89CC0A7B7CF4}" type="parTrans">
      <dgm:prSet/>
      <dgm:spPr/>
      <dgm:t>
        <a:bodyPr/>
        <a:lstStyle/>
        <a:p>
          <a:endParaRPr lang="en-US" sz="1200" b="1">
            <a:solidFill>
              <a:schemeClr val="bg1"/>
            </a:solidFill>
            <a:latin typeface="Open Sans" panose="020B0606030504020204" pitchFamily="34" charset="0"/>
            <a:ea typeface="Open Sans" panose="020B0606030504020204" pitchFamily="34" charset="0"/>
            <a:cs typeface="Open Sans" panose="020B0606030504020204" pitchFamily="34" charset="0"/>
          </a:endParaRPr>
        </a:p>
      </dgm:t>
    </dgm:pt>
    <dgm:pt modelId="{861F24C0-54DE-4123-893F-7BD9C56EB5BD}" cxnId="{A770AAF9-7614-465A-AD40-89CC0A7B7CF4}" type="sibTrans">
      <dgm:prSet/>
      <dgm:spPr/>
      <dgm:t>
        <a:bodyPr/>
        <a:lstStyle/>
        <a:p>
          <a:endParaRPr lang="en-US" sz="1200" b="1">
            <a:solidFill>
              <a:schemeClr val="bg1"/>
            </a:solidFill>
            <a:latin typeface="Open Sans" panose="020B0606030504020204" pitchFamily="34" charset="0"/>
            <a:ea typeface="Open Sans" panose="020B0606030504020204" pitchFamily="34" charset="0"/>
            <a:cs typeface="Open Sans" panose="020B0606030504020204" pitchFamily="34" charset="0"/>
          </a:endParaRPr>
        </a:p>
      </dgm:t>
    </dgm:pt>
    <dgm:pt modelId="{C2324152-CDC3-46F4-B4A0-ED7BF429ECA2}">
      <dgm:prSet phldrT="[Text]" custT="1"/>
      <dgm:spPr>
        <a:solidFill>
          <a:schemeClr val="bg1">
            <a:lumMod val="85000"/>
          </a:schemeClr>
        </a:solidFill>
        <a:ln>
          <a:noFill/>
        </a:ln>
      </dgm:spPr>
      <dgm:t>
        <a:bodyPr/>
        <a:lstStyle/>
        <a:p>
          <a:r>
            <a:rPr lang="zh-CN" altLang="en-US" sz="1200" b="1" dirty="0">
              <a:solidFill>
                <a:schemeClr val="bg1"/>
              </a:solidFill>
              <a:latin typeface="+mn-lt"/>
              <a:ea typeface="+mn-ea"/>
              <a:cs typeface="+mn-ea"/>
              <a:sym typeface="+mn-lt"/>
            </a:rPr>
            <a:t>关键词</a:t>
          </a:r>
          <a:endParaRPr lang="en-US" sz="1200" b="1" dirty="0">
            <a:solidFill>
              <a:schemeClr val="bg1"/>
            </a:solidFill>
            <a:latin typeface="+mn-lt"/>
            <a:ea typeface="+mn-ea"/>
            <a:cs typeface="+mn-ea"/>
            <a:sym typeface="+mn-lt"/>
          </a:endParaRPr>
        </a:p>
      </dgm:t>
    </dgm:pt>
    <dgm:pt modelId="{44A8B208-4DDC-493A-99EF-E101AC7ADAEA}" cxnId="{347923D9-F0BD-4CFC-BDD6-22A94E6766C4}" type="parTrans">
      <dgm:prSet/>
      <dgm:spPr/>
      <dgm:t>
        <a:bodyPr/>
        <a:lstStyle/>
        <a:p>
          <a:endParaRPr lang="en-US" sz="1200" b="1">
            <a:solidFill>
              <a:schemeClr val="bg1"/>
            </a:solidFill>
            <a:latin typeface="Open Sans" panose="020B0606030504020204" pitchFamily="34" charset="0"/>
            <a:ea typeface="Open Sans" panose="020B0606030504020204" pitchFamily="34" charset="0"/>
            <a:cs typeface="Open Sans" panose="020B0606030504020204" pitchFamily="34" charset="0"/>
          </a:endParaRPr>
        </a:p>
      </dgm:t>
    </dgm:pt>
    <dgm:pt modelId="{28ECEC3A-8288-4FE2-8C9B-4276466E655B}" cxnId="{347923D9-F0BD-4CFC-BDD6-22A94E6766C4}" type="sibTrans">
      <dgm:prSet/>
      <dgm:spPr/>
      <dgm:t>
        <a:bodyPr/>
        <a:lstStyle/>
        <a:p>
          <a:endParaRPr lang="en-US" sz="1200" b="1">
            <a:solidFill>
              <a:schemeClr val="bg1"/>
            </a:solidFill>
            <a:latin typeface="Open Sans" panose="020B0606030504020204" pitchFamily="34" charset="0"/>
            <a:ea typeface="Open Sans" panose="020B0606030504020204" pitchFamily="34" charset="0"/>
            <a:cs typeface="Open Sans" panose="020B0606030504020204" pitchFamily="34" charset="0"/>
          </a:endParaRPr>
        </a:p>
      </dgm:t>
    </dgm:pt>
    <dgm:pt modelId="{EF52F744-B66B-4375-857B-4E02A8BA3969}">
      <dgm:prSet phldrT="[Text]" custT="1"/>
      <dgm:spPr>
        <a:solidFill>
          <a:schemeClr val="bg1">
            <a:lumMod val="85000"/>
          </a:schemeClr>
        </a:solidFill>
        <a:ln>
          <a:noFill/>
        </a:ln>
      </dgm:spPr>
      <dgm:t>
        <a:bodyPr/>
        <a:lstStyle/>
        <a:p>
          <a:r>
            <a:rPr lang="zh-CN" altLang="en-US" sz="1200" b="1" dirty="0">
              <a:solidFill>
                <a:schemeClr val="bg1"/>
              </a:solidFill>
              <a:latin typeface="+mn-lt"/>
              <a:ea typeface="+mn-ea"/>
              <a:cs typeface="+mn-ea"/>
              <a:sym typeface="+mn-lt"/>
            </a:rPr>
            <a:t>关键词</a:t>
          </a:r>
          <a:endParaRPr lang="en-US" sz="1200" b="1" dirty="0">
            <a:solidFill>
              <a:schemeClr val="bg1"/>
            </a:solidFill>
            <a:latin typeface="+mn-lt"/>
            <a:ea typeface="+mn-ea"/>
            <a:cs typeface="+mn-ea"/>
            <a:sym typeface="+mn-lt"/>
          </a:endParaRPr>
        </a:p>
      </dgm:t>
    </dgm:pt>
    <dgm:pt modelId="{FB2D82A0-9417-45CD-B750-9545EE6A2CF2}" cxnId="{BA79C5F9-A288-45AE-B0FF-A029C4B651E8}" type="parTrans">
      <dgm:prSet/>
      <dgm:spPr/>
      <dgm:t>
        <a:bodyPr/>
        <a:lstStyle/>
        <a:p>
          <a:endParaRPr lang="en-US" sz="1200" b="1">
            <a:solidFill>
              <a:schemeClr val="bg1"/>
            </a:solidFill>
            <a:latin typeface="Open Sans" panose="020B0606030504020204" pitchFamily="34" charset="0"/>
            <a:ea typeface="Open Sans" panose="020B0606030504020204" pitchFamily="34" charset="0"/>
            <a:cs typeface="Open Sans" panose="020B0606030504020204" pitchFamily="34" charset="0"/>
          </a:endParaRPr>
        </a:p>
      </dgm:t>
    </dgm:pt>
    <dgm:pt modelId="{6C1A34CA-BF88-495C-B403-F0438BFDF1EF}" cxnId="{BA79C5F9-A288-45AE-B0FF-A029C4B651E8}" type="sibTrans">
      <dgm:prSet/>
      <dgm:spPr/>
      <dgm:t>
        <a:bodyPr/>
        <a:lstStyle/>
        <a:p>
          <a:endParaRPr lang="en-US" sz="1200" b="1">
            <a:solidFill>
              <a:schemeClr val="bg1"/>
            </a:solidFill>
            <a:latin typeface="Open Sans" panose="020B0606030504020204" pitchFamily="34" charset="0"/>
            <a:ea typeface="Open Sans" panose="020B0606030504020204" pitchFamily="34" charset="0"/>
            <a:cs typeface="Open Sans" panose="020B0606030504020204" pitchFamily="34" charset="0"/>
          </a:endParaRPr>
        </a:p>
      </dgm:t>
    </dgm:pt>
    <dgm:pt modelId="{D2EA0DA8-E861-4F67-BA8E-C3FDF3246565}">
      <dgm:prSet phldrT="[Text]" custT="1"/>
      <dgm:spPr>
        <a:solidFill>
          <a:srgbClr val="6285BE"/>
        </a:solidFill>
        <a:ln>
          <a:noFill/>
        </a:ln>
      </dgm:spPr>
      <dgm:t>
        <a:bodyPr/>
        <a:lstStyle/>
        <a:p>
          <a:r>
            <a:rPr lang="zh-CN" altLang="en-US" sz="1200" b="1" dirty="0">
              <a:solidFill>
                <a:schemeClr val="bg1"/>
              </a:solidFill>
              <a:latin typeface="+mn-lt"/>
              <a:ea typeface="+mn-ea"/>
              <a:cs typeface="+mn-ea"/>
              <a:sym typeface="+mn-lt"/>
            </a:rPr>
            <a:t>关键词</a:t>
          </a:r>
          <a:endParaRPr lang="en-US" sz="1200" b="1" dirty="0">
            <a:solidFill>
              <a:schemeClr val="bg1"/>
            </a:solidFill>
            <a:latin typeface="+mn-lt"/>
            <a:ea typeface="+mn-ea"/>
            <a:cs typeface="+mn-ea"/>
            <a:sym typeface="+mn-lt"/>
          </a:endParaRPr>
        </a:p>
      </dgm:t>
    </dgm:pt>
    <dgm:pt modelId="{8B1F9992-8417-4576-BCF4-71CB0AE66845}" cxnId="{4C211954-A8F0-4715-A8A2-7CCE2EA33D46}" type="parTrans">
      <dgm:prSet/>
      <dgm:spPr/>
      <dgm:t>
        <a:bodyPr/>
        <a:lstStyle/>
        <a:p>
          <a:endParaRPr lang="en-US"/>
        </a:p>
      </dgm:t>
    </dgm:pt>
    <dgm:pt modelId="{DD3403F9-73FE-4FCF-A0F9-B3E3A973D5F7}" cxnId="{4C211954-A8F0-4715-A8A2-7CCE2EA33D46}" type="sibTrans">
      <dgm:prSet/>
      <dgm:spPr/>
      <dgm:t>
        <a:bodyPr/>
        <a:lstStyle/>
        <a:p>
          <a:endParaRPr lang="en-US"/>
        </a:p>
      </dgm:t>
    </dgm:pt>
    <dgm:pt modelId="{8CE022B5-95EC-43D5-8AB2-C6CF547DC907}" type="pres">
      <dgm:prSet presAssocID="{083E79D9-4245-43AF-B814-0F94C8CEF425}" presName="Name0" presStyleCnt="0">
        <dgm:presLayoutVars>
          <dgm:dir/>
          <dgm:animLvl val="lvl"/>
          <dgm:resizeHandles val="exact"/>
        </dgm:presLayoutVars>
      </dgm:prSet>
      <dgm:spPr/>
    </dgm:pt>
    <dgm:pt modelId="{FB6BCE7E-A41C-42DB-AF08-AC42C61BF1E3}" type="pres">
      <dgm:prSet presAssocID="{406E0277-7C1F-4E0F-B74F-1424948DDA69}" presName="Name8" presStyleCnt="0"/>
      <dgm:spPr/>
    </dgm:pt>
    <dgm:pt modelId="{8F9C377E-C7D7-41C7-AB7B-17FEE9DE2A63}" type="pres">
      <dgm:prSet presAssocID="{406E0277-7C1F-4E0F-B74F-1424948DDA69}" presName="level" presStyleLbl="node1" presStyleIdx="0" presStyleCnt="4">
        <dgm:presLayoutVars>
          <dgm:chMax val="1"/>
          <dgm:bulletEnabled val="1"/>
        </dgm:presLayoutVars>
      </dgm:prSet>
      <dgm:spPr/>
    </dgm:pt>
    <dgm:pt modelId="{C0AE8062-83C6-4839-8A05-9CD899F802AC}" type="pres">
      <dgm:prSet presAssocID="{406E0277-7C1F-4E0F-B74F-1424948DDA69}" presName="levelTx" presStyleLbl="revTx" presStyleIdx="0" presStyleCnt="0">
        <dgm:presLayoutVars>
          <dgm:chMax val="1"/>
          <dgm:bulletEnabled val="1"/>
        </dgm:presLayoutVars>
      </dgm:prSet>
      <dgm:spPr/>
    </dgm:pt>
    <dgm:pt modelId="{9F373CA3-CE02-4B9C-B4AA-F63653950AEE}" type="pres">
      <dgm:prSet presAssocID="{C2324152-CDC3-46F4-B4A0-ED7BF429ECA2}" presName="Name8" presStyleCnt="0"/>
      <dgm:spPr/>
    </dgm:pt>
    <dgm:pt modelId="{6805A852-822A-4D8F-80CF-373D974A3DB3}" type="pres">
      <dgm:prSet presAssocID="{C2324152-CDC3-46F4-B4A0-ED7BF429ECA2}" presName="level" presStyleLbl="node1" presStyleIdx="1" presStyleCnt="4">
        <dgm:presLayoutVars>
          <dgm:chMax val="1"/>
          <dgm:bulletEnabled val="1"/>
        </dgm:presLayoutVars>
      </dgm:prSet>
      <dgm:spPr/>
    </dgm:pt>
    <dgm:pt modelId="{EC2607F1-1A0B-456F-82C5-BAAB085C98F4}" type="pres">
      <dgm:prSet presAssocID="{C2324152-CDC3-46F4-B4A0-ED7BF429ECA2}" presName="levelTx" presStyleLbl="revTx" presStyleIdx="0" presStyleCnt="0">
        <dgm:presLayoutVars>
          <dgm:chMax val="1"/>
          <dgm:bulletEnabled val="1"/>
        </dgm:presLayoutVars>
      </dgm:prSet>
      <dgm:spPr/>
    </dgm:pt>
    <dgm:pt modelId="{63B31C9D-2454-43A2-8D06-EA2E085F4CC6}" type="pres">
      <dgm:prSet presAssocID="{D2EA0DA8-E861-4F67-BA8E-C3FDF3246565}" presName="Name8" presStyleCnt="0"/>
      <dgm:spPr/>
    </dgm:pt>
    <dgm:pt modelId="{F07DB1AA-DA07-4F49-966B-FC7576517271}" type="pres">
      <dgm:prSet presAssocID="{D2EA0DA8-E861-4F67-BA8E-C3FDF3246565}" presName="level" presStyleLbl="node1" presStyleIdx="2" presStyleCnt="4">
        <dgm:presLayoutVars>
          <dgm:chMax val="1"/>
          <dgm:bulletEnabled val="1"/>
        </dgm:presLayoutVars>
      </dgm:prSet>
      <dgm:spPr/>
    </dgm:pt>
    <dgm:pt modelId="{A9112F95-3FC3-4424-ABB6-80530BF135C2}" type="pres">
      <dgm:prSet presAssocID="{D2EA0DA8-E861-4F67-BA8E-C3FDF3246565}" presName="levelTx" presStyleLbl="revTx" presStyleIdx="0" presStyleCnt="0">
        <dgm:presLayoutVars>
          <dgm:chMax val="1"/>
          <dgm:bulletEnabled val="1"/>
        </dgm:presLayoutVars>
      </dgm:prSet>
      <dgm:spPr/>
    </dgm:pt>
    <dgm:pt modelId="{BF650357-F437-4C12-A7A5-A1C18FE9D594}" type="pres">
      <dgm:prSet presAssocID="{EF52F744-B66B-4375-857B-4E02A8BA3969}" presName="Name8" presStyleCnt="0"/>
      <dgm:spPr/>
    </dgm:pt>
    <dgm:pt modelId="{F0086C54-1E93-420E-B67E-7518A0744D6F}" type="pres">
      <dgm:prSet presAssocID="{EF52F744-B66B-4375-857B-4E02A8BA3969}" presName="level" presStyleLbl="node1" presStyleIdx="3" presStyleCnt="4" custLinFactNeighborX="-618" custLinFactNeighborY="20105">
        <dgm:presLayoutVars>
          <dgm:chMax val="1"/>
          <dgm:bulletEnabled val="1"/>
        </dgm:presLayoutVars>
      </dgm:prSet>
      <dgm:spPr/>
    </dgm:pt>
    <dgm:pt modelId="{77DA082C-9E30-4A87-862D-B63B6CDA506A}" type="pres">
      <dgm:prSet presAssocID="{EF52F744-B66B-4375-857B-4E02A8BA3969}" presName="levelTx" presStyleLbl="revTx" presStyleIdx="0" presStyleCnt="0">
        <dgm:presLayoutVars>
          <dgm:chMax val="1"/>
          <dgm:bulletEnabled val="1"/>
        </dgm:presLayoutVars>
      </dgm:prSet>
      <dgm:spPr/>
    </dgm:pt>
  </dgm:ptLst>
  <dgm:cxnLst>
    <dgm:cxn modelId="{B3A0212F-77E1-45AC-B5C8-3E6BDD8E7358}" type="presOf" srcId="{D2EA0DA8-E861-4F67-BA8E-C3FDF3246565}" destId="{F07DB1AA-DA07-4F49-966B-FC7576517271}" srcOrd="0" destOrd="0" presId="urn:microsoft.com/office/officeart/2005/8/layout/pyramid1#1"/>
    <dgm:cxn modelId="{1B180B4B-8125-4A50-8F6C-9BDB115BBA07}" type="presOf" srcId="{EF52F744-B66B-4375-857B-4E02A8BA3969}" destId="{77DA082C-9E30-4A87-862D-B63B6CDA506A}" srcOrd="1" destOrd="0" presId="urn:microsoft.com/office/officeart/2005/8/layout/pyramid1#1"/>
    <dgm:cxn modelId="{70F5CF6C-3461-40B6-A361-007312E8078A}" type="presOf" srcId="{406E0277-7C1F-4E0F-B74F-1424948DDA69}" destId="{8F9C377E-C7D7-41C7-AB7B-17FEE9DE2A63}" srcOrd="0" destOrd="0" presId="urn:microsoft.com/office/officeart/2005/8/layout/pyramid1#1"/>
    <dgm:cxn modelId="{4C211954-A8F0-4715-A8A2-7CCE2EA33D46}" srcId="{083E79D9-4245-43AF-B814-0F94C8CEF425}" destId="{D2EA0DA8-E861-4F67-BA8E-C3FDF3246565}" srcOrd="2" destOrd="0" parTransId="{8B1F9992-8417-4576-BCF4-71CB0AE66845}" sibTransId="{DD3403F9-73FE-4FCF-A0F9-B3E3A973D5F7}"/>
    <dgm:cxn modelId="{1223CD82-9A3F-42C2-A7B0-291C49DEC746}" type="presOf" srcId="{EF52F744-B66B-4375-857B-4E02A8BA3969}" destId="{F0086C54-1E93-420E-B67E-7518A0744D6F}" srcOrd="0" destOrd="0" presId="urn:microsoft.com/office/officeart/2005/8/layout/pyramid1#1"/>
    <dgm:cxn modelId="{E82A2BA0-22CF-46EE-A3F7-910C395C9F64}" type="presOf" srcId="{D2EA0DA8-E861-4F67-BA8E-C3FDF3246565}" destId="{A9112F95-3FC3-4424-ABB6-80530BF135C2}" srcOrd="1" destOrd="0" presId="urn:microsoft.com/office/officeart/2005/8/layout/pyramid1#1"/>
    <dgm:cxn modelId="{347923D9-F0BD-4CFC-BDD6-22A94E6766C4}" srcId="{083E79D9-4245-43AF-B814-0F94C8CEF425}" destId="{C2324152-CDC3-46F4-B4A0-ED7BF429ECA2}" srcOrd="1" destOrd="0" parTransId="{44A8B208-4DDC-493A-99EF-E101AC7ADAEA}" sibTransId="{28ECEC3A-8288-4FE2-8C9B-4276466E655B}"/>
    <dgm:cxn modelId="{C2BBC1DD-5A0A-4EBC-8904-19DA8B175112}" type="presOf" srcId="{C2324152-CDC3-46F4-B4A0-ED7BF429ECA2}" destId="{EC2607F1-1A0B-456F-82C5-BAAB085C98F4}" srcOrd="1" destOrd="0" presId="urn:microsoft.com/office/officeart/2005/8/layout/pyramid1#1"/>
    <dgm:cxn modelId="{4A05FADF-C2D2-49FC-A326-C7C46635043C}" type="presOf" srcId="{C2324152-CDC3-46F4-B4A0-ED7BF429ECA2}" destId="{6805A852-822A-4D8F-80CF-373D974A3DB3}" srcOrd="0" destOrd="0" presId="urn:microsoft.com/office/officeart/2005/8/layout/pyramid1#1"/>
    <dgm:cxn modelId="{AA7659E9-D1E9-46E9-878A-FA5BBAED4768}" type="presOf" srcId="{406E0277-7C1F-4E0F-B74F-1424948DDA69}" destId="{C0AE8062-83C6-4839-8A05-9CD899F802AC}" srcOrd="1" destOrd="0" presId="urn:microsoft.com/office/officeart/2005/8/layout/pyramid1#1"/>
    <dgm:cxn modelId="{A770AAF9-7614-465A-AD40-89CC0A7B7CF4}" srcId="{083E79D9-4245-43AF-B814-0F94C8CEF425}" destId="{406E0277-7C1F-4E0F-B74F-1424948DDA69}" srcOrd="0" destOrd="0" parTransId="{49D1394B-C2BB-47D1-9235-7D05B576DE88}" sibTransId="{861F24C0-54DE-4123-893F-7BD9C56EB5BD}"/>
    <dgm:cxn modelId="{BA79C5F9-A288-45AE-B0FF-A029C4B651E8}" srcId="{083E79D9-4245-43AF-B814-0F94C8CEF425}" destId="{EF52F744-B66B-4375-857B-4E02A8BA3969}" srcOrd="3" destOrd="0" parTransId="{FB2D82A0-9417-45CD-B750-9545EE6A2CF2}" sibTransId="{6C1A34CA-BF88-495C-B403-F0438BFDF1EF}"/>
    <dgm:cxn modelId="{861FA8FB-A1A1-47E5-BE94-CA31E7BFE89A}" type="presOf" srcId="{083E79D9-4245-43AF-B814-0F94C8CEF425}" destId="{8CE022B5-95EC-43D5-8AB2-C6CF547DC907}" srcOrd="0" destOrd="0" presId="urn:microsoft.com/office/officeart/2005/8/layout/pyramid1#1"/>
    <dgm:cxn modelId="{31DB6A9A-3396-4933-B73E-F4CB6CF2EEC2}" type="presParOf" srcId="{8CE022B5-95EC-43D5-8AB2-C6CF547DC907}" destId="{FB6BCE7E-A41C-42DB-AF08-AC42C61BF1E3}" srcOrd="0" destOrd="0" presId="urn:microsoft.com/office/officeart/2005/8/layout/pyramid1#1"/>
    <dgm:cxn modelId="{D1357F0B-E8B6-4780-BEB4-EE17A7A55EDB}" type="presParOf" srcId="{FB6BCE7E-A41C-42DB-AF08-AC42C61BF1E3}" destId="{8F9C377E-C7D7-41C7-AB7B-17FEE9DE2A63}" srcOrd="0" destOrd="0" presId="urn:microsoft.com/office/officeart/2005/8/layout/pyramid1#1"/>
    <dgm:cxn modelId="{D9CB4D4E-8B6C-4B78-AC87-CA7B5A80944D}" type="presParOf" srcId="{FB6BCE7E-A41C-42DB-AF08-AC42C61BF1E3}" destId="{C0AE8062-83C6-4839-8A05-9CD899F802AC}" srcOrd="1" destOrd="0" presId="urn:microsoft.com/office/officeart/2005/8/layout/pyramid1#1"/>
    <dgm:cxn modelId="{15F01B14-51C2-4575-A873-8244EB08CB54}" type="presParOf" srcId="{8CE022B5-95EC-43D5-8AB2-C6CF547DC907}" destId="{9F373CA3-CE02-4B9C-B4AA-F63653950AEE}" srcOrd="1" destOrd="0" presId="urn:microsoft.com/office/officeart/2005/8/layout/pyramid1#1"/>
    <dgm:cxn modelId="{8176A833-08B2-495C-B73C-F8F7E5A445B8}" type="presParOf" srcId="{9F373CA3-CE02-4B9C-B4AA-F63653950AEE}" destId="{6805A852-822A-4D8F-80CF-373D974A3DB3}" srcOrd="0" destOrd="0" presId="urn:microsoft.com/office/officeart/2005/8/layout/pyramid1#1"/>
    <dgm:cxn modelId="{E6149256-D7F1-4BF8-B826-0D48167014C4}" type="presParOf" srcId="{9F373CA3-CE02-4B9C-B4AA-F63653950AEE}" destId="{EC2607F1-1A0B-456F-82C5-BAAB085C98F4}" srcOrd="1" destOrd="0" presId="urn:microsoft.com/office/officeart/2005/8/layout/pyramid1#1"/>
    <dgm:cxn modelId="{C121B92B-C81E-48C4-B437-17A0F31DFF49}" type="presParOf" srcId="{8CE022B5-95EC-43D5-8AB2-C6CF547DC907}" destId="{63B31C9D-2454-43A2-8D06-EA2E085F4CC6}" srcOrd="2" destOrd="0" presId="urn:microsoft.com/office/officeart/2005/8/layout/pyramid1#1"/>
    <dgm:cxn modelId="{A17C623D-0B02-4AAA-AFAF-387148CD6CCC}" type="presParOf" srcId="{63B31C9D-2454-43A2-8D06-EA2E085F4CC6}" destId="{F07DB1AA-DA07-4F49-966B-FC7576517271}" srcOrd="0" destOrd="0" presId="urn:microsoft.com/office/officeart/2005/8/layout/pyramid1#1"/>
    <dgm:cxn modelId="{89517F5E-4233-4552-9ACC-564D207E4757}" type="presParOf" srcId="{63B31C9D-2454-43A2-8D06-EA2E085F4CC6}" destId="{A9112F95-3FC3-4424-ABB6-80530BF135C2}" srcOrd="1" destOrd="0" presId="urn:microsoft.com/office/officeart/2005/8/layout/pyramid1#1"/>
    <dgm:cxn modelId="{77B0126B-D5F8-4950-BDBC-E5B14DAAB1E2}" type="presParOf" srcId="{8CE022B5-95EC-43D5-8AB2-C6CF547DC907}" destId="{BF650357-F437-4C12-A7A5-A1C18FE9D594}" srcOrd="3" destOrd="0" presId="urn:microsoft.com/office/officeart/2005/8/layout/pyramid1#1"/>
    <dgm:cxn modelId="{D6B9665F-B5D9-4A25-B75C-6AB6A050BE7D}" type="presParOf" srcId="{BF650357-F437-4C12-A7A5-A1C18FE9D594}" destId="{F0086C54-1E93-420E-B67E-7518A0744D6F}" srcOrd="0" destOrd="0" presId="urn:microsoft.com/office/officeart/2005/8/layout/pyramid1#1"/>
    <dgm:cxn modelId="{76B7FB15-A82D-46B2-9CA0-B103AE6821B7}" type="presParOf" srcId="{BF650357-F437-4C12-A7A5-A1C18FE9D594}" destId="{77DA082C-9E30-4A87-862D-B63B6CDA506A}" srcOrd="1" destOrd="0" presId="urn:microsoft.com/office/officeart/2005/8/layout/pyramid1#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AE95CBE-E583-47C2-90E5-4892093D5381}">
      <dsp:nvSpPr>
        <dsp:cNvPr id="0" name=""/>
        <dsp:cNvSpPr/>
      </dsp:nvSpPr>
      <dsp:spPr>
        <a:xfrm>
          <a:off x="363745" y="228328"/>
          <a:ext cx="2950710" cy="2950710"/>
        </a:xfrm>
        <a:prstGeom prst="pie">
          <a:avLst>
            <a:gd name="adj1" fmla="val 16200000"/>
            <a:gd name="adj2" fmla="val 1800000"/>
          </a:avLst>
        </a:prstGeom>
        <a:solidFill>
          <a:srgbClr val="6285BE"/>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0" tIns="69850" rIns="69850" bIns="69850" numCol="1" spcCol="1270" anchor="ctr" anchorCtr="0">
          <a:noAutofit/>
        </a:bodyPr>
        <a:lstStyle/>
        <a:p>
          <a:pPr marL="0" lvl="0" indent="0" algn="ctr" defTabSz="2444750">
            <a:lnSpc>
              <a:spcPct val="90000"/>
            </a:lnSpc>
            <a:spcBef>
              <a:spcPct val="0"/>
            </a:spcBef>
            <a:spcAft>
              <a:spcPct val="35000"/>
            </a:spcAft>
            <a:buNone/>
          </a:pPr>
          <a:endParaRPr lang="en-US" sz="5500" kern="1200">
            <a:latin typeface="+mn-lt"/>
            <a:ea typeface="+mn-ea"/>
            <a:cs typeface="+mn-ea"/>
            <a:sym typeface="+mn-lt"/>
          </a:endParaRPr>
        </a:p>
      </dsp:txBody>
      <dsp:txXfrm>
        <a:off x="1918840" y="853598"/>
        <a:ext cx="1053825" cy="878187"/>
      </dsp:txXfrm>
    </dsp:sp>
    <dsp:sp modelId="{1CE5E371-4AFC-403C-A055-DAC650864DB1}">
      <dsp:nvSpPr>
        <dsp:cNvPr id="0" name=""/>
        <dsp:cNvSpPr/>
      </dsp:nvSpPr>
      <dsp:spPr>
        <a:xfrm>
          <a:off x="302974" y="333711"/>
          <a:ext cx="2950710" cy="2950710"/>
        </a:xfrm>
        <a:prstGeom prst="pie">
          <a:avLst>
            <a:gd name="adj1" fmla="val 1800000"/>
            <a:gd name="adj2" fmla="val 9000000"/>
          </a:avLst>
        </a:prstGeom>
        <a:solidFill>
          <a:srgbClr val="6285BE"/>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2230" tIns="62230" rIns="62230" bIns="62230" numCol="1" spcCol="1270" anchor="ctr" anchorCtr="0">
          <a:noAutofit/>
        </a:bodyPr>
        <a:lstStyle/>
        <a:p>
          <a:pPr marL="0" lvl="0" indent="0" algn="ctr" defTabSz="2178050">
            <a:lnSpc>
              <a:spcPct val="90000"/>
            </a:lnSpc>
            <a:spcBef>
              <a:spcPct val="0"/>
            </a:spcBef>
            <a:spcAft>
              <a:spcPct val="35000"/>
            </a:spcAft>
            <a:buNone/>
          </a:pPr>
          <a:endParaRPr lang="en-US" sz="4900" kern="1200">
            <a:latin typeface="+mn-lt"/>
            <a:ea typeface="+mn-ea"/>
            <a:cs typeface="+mn-ea"/>
            <a:sym typeface="+mn-lt"/>
          </a:endParaRPr>
        </a:p>
      </dsp:txBody>
      <dsp:txXfrm>
        <a:off x="1005524" y="2248160"/>
        <a:ext cx="1580737" cy="772805"/>
      </dsp:txXfrm>
    </dsp:sp>
    <dsp:sp modelId="{332EE837-F8DC-41B5-AF90-D582C595E86A}">
      <dsp:nvSpPr>
        <dsp:cNvPr id="0" name=""/>
        <dsp:cNvSpPr/>
      </dsp:nvSpPr>
      <dsp:spPr>
        <a:xfrm>
          <a:off x="242203" y="228328"/>
          <a:ext cx="2950710" cy="2950710"/>
        </a:xfrm>
        <a:prstGeom prst="pie">
          <a:avLst>
            <a:gd name="adj1" fmla="val 9000000"/>
            <a:gd name="adj2" fmla="val 16200000"/>
          </a:avLst>
        </a:prstGeom>
        <a:solidFill>
          <a:srgbClr val="6285BE"/>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0" tIns="69850" rIns="69850" bIns="69850" numCol="1" spcCol="1270" anchor="ctr" anchorCtr="0">
          <a:noAutofit/>
        </a:bodyPr>
        <a:lstStyle/>
        <a:p>
          <a:pPr marL="0" lvl="0" indent="0" algn="ctr" defTabSz="2444750">
            <a:lnSpc>
              <a:spcPct val="90000"/>
            </a:lnSpc>
            <a:spcBef>
              <a:spcPct val="0"/>
            </a:spcBef>
            <a:spcAft>
              <a:spcPct val="35000"/>
            </a:spcAft>
            <a:buNone/>
          </a:pPr>
          <a:endParaRPr lang="en-US" sz="5500" kern="1200">
            <a:latin typeface="+mn-lt"/>
            <a:ea typeface="+mn-ea"/>
            <a:cs typeface="+mn-ea"/>
            <a:sym typeface="+mn-lt"/>
          </a:endParaRPr>
        </a:p>
      </dsp:txBody>
      <dsp:txXfrm>
        <a:off x="583994" y="853598"/>
        <a:ext cx="1053825" cy="878187"/>
      </dsp:txXfrm>
    </dsp:sp>
    <dsp:sp modelId="{C4008F58-7B86-465F-94DF-EFC0423B4960}">
      <dsp:nvSpPr>
        <dsp:cNvPr id="0" name=""/>
        <dsp:cNvSpPr/>
      </dsp:nvSpPr>
      <dsp:spPr>
        <a:xfrm>
          <a:off x="181325" y="45665"/>
          <a:ext cx="3316036" cy="3316036"/>
        </a:xfrm>
        <a:prstGeom prst="circularArrow">
          <a:avLst>
            <a:gd name="adj1" fmla="val 5085"/>
            <a:gd name="adj2" fmla="val 327528"/>
            <a:gd name="adj3" fmla="val 1472472"/>
            <a:gd name="adj4" fmla="val 16199432"/>
            <a:gd name="adj5" fmla="val 5932"/>
          </a:avLst>
        </a:prstGeom>
        <a:solidFill>
          <a:schemeClr val="bg1">
            <a:lumMod val="75000"/>
          </a:schemeClr>
        </a:solidFill>
        <a:ln>
          <a:noFill/>
        </a:ln>
        <a:effectLst/>
      </dsp:spPr>
      <dsp:style>
        <a:lnRef idx="0">
          <a:scrgbClr r="0" g="0" b="0"/>
        </a:lnRef>
        <a:fillRef idx="1">
          <a:scrgbClr r="0" g="0" b="0"/>
        </a:fillRef>
        <a:effectRef idx="0">
          <a:scrgbClr r="0" g="0" b="0"/>
        </a:effectRef>
        <a:fontRef idx="minor">
          <a:schemeClr val="lt1"/>
        </a:fontRef>
      </dsp:style>
    </dsp:sp>
    <dsp:sp modelId="{DCD4C7BA-450E-4D12-A420-B2685932626B}">
      <dsp:nvSpPr>
        <dsp:cNvPr id="0" name=""/>
        <dsp:cNvSpPr/>
      </dsp:nvSpPr>
      <dsp:spPr>
        <a:xfrm>
          <a:off x="120311" y="150861"/>
          <a:ext cx="3316036" cy="3316036"/>
        </a:xfrm>
        <a:prstGeom prst="circularArrow">
          <a:avLst>
            <a:gd name="adj1" fmla="val 5085"/>
            <a:gd name="adj2" fmla="val 327528"/>
            <a:gd name="adj3" fmla="val 8671970"/>
            <a:gd name="adj4" fmla="val 1800502"/>
            <a:gd name="adj5" fmla="val 5932"/>
          </a:avLst>
        </a:prstGeom>
        <a:solidFill>
          <a:schemeClr val="bg1">
            <a:lumMod val="75000"/>
          </a:schemeClr>
        </a:solidFill>
        <a:ln>
          <a:noFill/>
        </a:ln>
        <a:effectLst/>
      </dsp:spPr>
      <dsp:style>
        <a:lnRef idx="0">
          <a:scrgbClr r="0" g="0" b="0"/>
        </a:lnRef>
        <a:fillRef idx="1">
          <a:scrgbClr r="0" g="0" b="0"/>
        </a:fillRef>
        <a:effectRef idx="0">
          <a:scrgbClr r="0" g="0" b="0"/>
        </a:effectRef>
        <a:fontRef idx="minor">
          <a:schemeClr val="lt1"/>
        </a:fontRef>
      </dsp:style>
    </dsp:sp>
    <dsp:sp modelId="{FC8A5A9D-2CBB-4F45-9B81-42E74E1F4980}">
      <dsp:nvSpPr>
        <dsp:cNvPr id="0" name=""/>
        <dsp:cNvSpPr/>
      </dsp:nvSpPr>
      <dsp:spPr>
        <a:xfrm>
          <a:off x="59297" y="45665"/>
          <a:ext cx="3316036" cy="3316036"/>
        </a:xfrm>
        <a:prstGeom prst="circularArrow">
          <a:avLst>
            <a:gd name="adj1" fmla="val 5085"/>
            <a:gd name="adj2" fmla="val 327528"/>
            <a:gd name="adj3" fmla="val 15873039"/>
            <a:gd name="adj4" fmla="val 9000000"/>
            <a:gd name="adj5" fmla="val 5932"/>
          </a:avLst>
        </a:prstGeom>
        <a:solidFill>
          <a:schemeClr val="bg1">
            <a:lumMod val="75000"/>
          </a:schemeClr>
        </a:solidFill>
        <a:ln>
          <a:noFill/>
        </a:ln>
        <a:effectLst/>
      </dsp:spPr>
      <dsp:style>
        <a:lnRef idx="0">
          <a:scrgbClr r="0" g="0" b="0"/>
        </a:lnRef>
        <a:fillRef idx="1">
          <a:scrgbClr r="0" g="0" b="0"/>
        </a:fillRef>
        <a:effectRef idx="0">
          <a:scrgbClr r="0" g="0" b="0"/>
        </a:effectRef>
        <a:fontRef idx="minor">
          <a:schemeClr val="lt1"/>
        </a:fontRef>
      </dsp:style>
    </dsp:sp>
  </dsp:spTree>
</dsp:drawing>
</file>

<file path=ppt/diagrams/drawing2.xml><?xml version="1.0" encoding="utf-8"?>
<dsp:drawing xmlns:dgm="http://schemas.openxmlformats.org/drawingml/2006/diagram" xmlns:dsp="http://schemas.microsoft.com/office/drawing/2008/diagram" xmlns:a="http://schemas.openxmlformats.org/drawingml/2006/main" xmlns:r="http://schemas.openxmlformats.org/officeDocument/2006/relationships">
  <dsp:spTree>
    <dsp:nvGrpSpPr>
      <dsp:cNvPr id="2" name="组合 1"/>
      <dsp:cNvGrpSpPr/>
    </dsp:nvGrpSpPr>
    <dsp:grpSpPr>
      <a:xfrm>
        <a:off x="0" y="0"/>
        <a:ext cx="4568443" cy="4256473"/>
        <a:chOff x="0" y="0"/>
        <a:chExt cx="4568443" cy="4256473"/>
      </a:xfrm>
    </dsp:grpSpPr>
    <dsp:sp modelId="{8F9C377E-C7D7-41C7-AB7B-17FEE9DE2A63}">
      <dsp:nvSpPr>
        <dsp:cNvPr id="3" name="梯形 2"/>
        <dsp:cNvSpPr/>
      </dsp:nvSpPr>
      <dsp:spPr bwMode="white">
        <a:xfrm>
          <a:off x="1713166" y="0"/>
          <a:ext cx="1142111" cy="1064118"/>
        </a:xfrm>
        <a:prstGeom prst="trapezoid">
          <a:avLst>
            <a:gd name="adj" fmla="val 53664"/>
          </a:avLst>
        </a:prstGeom>
        <a:solidFill>
          <a:srgbClr val="6285BE"/>
        </a:solidFill>
        <a:ln>
          <a:noFill/>
        </a:ln>
      </dsp:spPr>
      <dsp:style>
        <a:lnRef idx="2">
          <a:schemeClr val="lt1"/>
        </a:lnRef>
        <a:fillRef idx="1">
          <a:schemeClr val="accent1"/>
        </a:fillRef>
        <a:effectRef idx="0">
          <a:scrgbClr r="0" g="0" b="0"/>
        </a:effectRef>
        <a:fontRef idx="minor">
          <a:schemeClr val="lt1"/>
        </a:fontRef>
      </dsp:style>
      <dsp:txBody>
        <a:bodyPr lIns="13970" tIns="13970" rIns="13970" bIns="13970" anchor="ctr"/>
        <a:lstStyle>
          <a:lvl1pPr algn="ctr">
            <a:defRPr sz="6500"/>
          </a:lvl1pPr>
          <a:lvl2pPr marL="285750" indent="-285750" algn="ctr">
            <a:defRPr sz="5000"/>
          </a:lvl2pPr>
          <a:lvl3pPr marL="571500" indent="-285750" algn="ctr">
            <a:defRPr sz="5000"/>
          </a:lvl3pPr>
          <a:lvl4pPr marL="857250" indent="-285750" algn="ctr">
            <a:defRPr sz="5000"/>
          </a:lvl4pPr>
          <a:lvl5pPr marL="1143000" indent="-285750" algn="ctr">
            <a:defRPr sz="5000"/>
          </a:lvl5pPr>
          <a:lvl6pPr marL="1428750" indent="-285750" algn="ctr">
            <a:defRPr sz="5000"/>
          </a:lvl6pPr>
          <a:lvl7pPr marL="1714500" indent="-285750" algn="ctr">
            <a:defRPr sz="5000"/>
          </a:lvl7pPr>
          <a:lvl8pPr marL="2000250" indent="-285750" algn="ctr">
            <a:defRPr sz="5000"/>
          </a:lvl8pPr>
          <a:lvl9pPr marL="2286000" indent="-285750" algn="ctr">
            <a:defRPr sz="5000"/>
          </a:lvl9pPr>
        </a:lstStyle>
        <a:p>
          <a:pPr lvl="0">
            <a:lnSpc>
              <a:spcPct val="100000"/>
            </a:lnSpc>
            <a:spcBef>
              <a:spcPct val="0"/>
            </a:spcBef>
            <a:spcAft>
              <a:spcPct val="35000"/>
            </a:spcAft>
          </a:pPr>
          <a:r>
            <a:rPr lang="zh-CN" altLang="en-US" sz="1100" b="1" dirty="0">
              <a:solidFill>
                <a:schemeClr val="bg1"/>
              </a:solidFill>
              <a:latin typeface="+mn-lt"/>
              <a:ea typeface="+mn-ea"/>
              <a:cs typeface="+mn-ea"/>
              <a:sym typeface="+mn-lt"/>
            </a:rPr>
            <a:t>关键词</a:t>
          </a:r>
          <a:endParaRPr lang="en-US" sz="1100" b="1" dirty="0">
            <a:solidFill>
              <a:schemeClr val="bg1"/>
            </a:solidFill>
            <a:latin typeface="+mn-lt"/>
            <a:ea typeface="+mn-ea"/>
            <a:cs typeface="+mn-ea"/>
            <a:sym typeface="+mn-lt"/>
          </a:endParaRPr>
        </a:p>
      </dsp:txBody>
      <dsp:txXfrm>
        <a:off x="1713166" y="0"/>
        <a:ext cx="1142111" cy="1064118"/>
      </dsp:txXfrm>
    </dsp:sp>
    <dsp:sp modelId="{6805A852-822A-4D8F-80CF-373D974A3DB3}">
      <dsp:nvSpPr>
        <dsp:cNvPr id="4" name="梯形 3"/>
        <dsp:cNvSpPr/>
      </dsp:nvSpPr>
      <dsp:spPr bwMode="white">
        <a:xfrm>
          <a:off x="1142111" y="1064118"/>
          <a:ext cx="2284222" cy="1064118"/>
        </a:xfrm>
        <a:prstGeom prst="trapezoid">
          <a:avLst>
            <a:gd name="adj" fmla="val 53664"/>
          </a:avLst>
        </a:prstGeom>
        <a:solidFill>
          <a:schemeClr val="bg1">
            <a:lumMod val="85000"/>
          </a:schemeClr>
        </a:solidFill>
        <a:ln>
          <a:noFill/>
        </a:ln>
      </dsp:spPr>
      <dsp:style>
        <a:lnRef idx="2">
          <a:schemeClr val="lt1"/>
        </a:lnRef>
        <a:fillRef idx="1">
          <a:schemeClr val="accent1"/>
        </a:fillRef>
        <a:effectRef idx="0">
          <a:scrgbClr r="0" g="0" b="0"/>
        </a:effectRef>
        <a:fontRef idx="minor">
          <a:schemeClr val="lt1"/>
        </a:fontRef>
      </dsp:style>
      <dsp:txBody>
        <a:bodyPr lIns="15240" tIns="15240" rIns="15240" bIns="15240" anchor="ctr"/>
        <a:lstStyle>
          <a:lvl1pPr algn="ctr">
            <a:defRPr sz="6500"/>
          </a:lvl1pPr>
          <a:lvl2pPr marL="285750" indent="-285750" algn="ctr">
            <a:defRPr sz="5000"/>
          </a:lvl2pPr>
          <a:lvl3pPr marL="571500" indent="-285750" algn="ctr">
            <a:defRPr sz="5000"/>
          </a:lvl3pPr>
          <a:lvl4pPr marL="857250" indent="-285750" algn="ctr">
            <a:defRPr sz="5000"/>
          </a:lvl4pPr>
          <a:lvl5pPr marL="1143000" indent="-285750" algn="ctr">
            <a:defRPr sz="5000"/>
          </a:lvl5pPr>
          <a:lvl6pPr marL="1428750" indent="-285750" algn="ctr">
            <a:defRPr sz="5000"/>
          </a:lvl6pPr>
          <a:lvl7pPr marL="1714500" indent="-285750" algn="ctr">
            <a:defRPr sz="5000"/>
          </a:lvl7pPr>
          <a:lvl8pPr marL="2000250" indent="-285750" algn="ctr">
            <a:defRPr sz="5000"/>
          </a:lvl8pPr>
          <a:lvl9pPr marL="2286000" indent="-285750" algn="ctr">
            <a:defRPr sz="5000"/>
          </a:lvl9pPr>
        </a:lstStyle>
        <a:p>
          <a:pPr lvl="0">
            <a:lnSpc>
              <a:spcPct val="100000"/>
            </a:lnSpc>
            <a:spcBef>
              <a:spcPct val="0"/>
            </a:spcBef>
            <a:spcAft>
              <a:spcPct val="35000"/>
            </a:spcAft>
          </a:pPr>
          <a:r>
            <a:rPr lang="zh-CN" altLang="en-US" sz="1200" b="1" dirty="0">
              <a:solidFill>
                <a:schemeClr val="bg1"/>
              </a:solidFill>
              <a:latin typeface="+mn-lt"/>
              <a:ea typeface="+mn-ea"/>
              <a:cs typeface="+mn-ea"/>
              <a:sym typeface="+mn-lt"/>
            </a:rPr>
            <a:t>关键词</a:t>
          </a:r>
          <a:endParaRPr lang="en-US" sz="1200" b="1" dirty="0">
            <a:solidFill>
              <a:schemeClr val="bg1"/>
            </a:solidFill>
            <a:latin typeface="+mn-lt"/>
            <a:ea typeface="+mn-ea"/>
            <a:cs typeface="+mn-ea"/>
            <a:sym typeface="+mn-lt"/>
          </a:endParaRPr>
        </a:p>
      </dsp:txBody>
      <dsp:txXfrm>
        <a:off x="1142111" y="1064118"/>
        <a:ext cx="2284222" cy="1064118"/>
      </dsp:txXfrm>
    </dsp:sp>
    <dsp:sp modelId="{F07DB1AA-DA07-4F49-966B-FC7576517271}">
      <dsp:nvSpPr>
        <dsp:cNvPr id="5" name="梯形 4"/>
        <dsp:cNvSpPr/>
      </dsp:nvSpPr>
      <dsp:spPr bwMode="white">
        <a:xfrm>
          <a:off x="571055" y="2128237"/>
          <a:ext cx="3426332" cy="1064118"/>
        </a:xfrm>
        <a:prstGeom prst="trapezoid">
          <a:avLst>
            <a:gd name="adj" fmla="val 53664"/>
          </a:avLst>
        </a:prstGeom>
        <a:solidFill>
          <a:srgbClr val="6285BE"/>
        </a:solidFill>
        <a:ln>
          <a:noFill/>
        </a:ln>
      </dsp:spPr>
      <dsp:style>
        <a:lnRef idx="2">
          <a:schemeClr val="lt1"/>
        </a:lnRef>
        <a:fillRef idx="1">
          <a:schemeClr val="accent1"/>
        </a:fillRef>
        <a:effectRef idx="0">
          <a:scrgbClr r="0" g="0" b="0"/>
        </a:effectRef>
        <a:fontRef idx="minor">
          <a:schemeClr val="lt1"/>
        </a:fontRef>
      </dsp:style>
      <dsp:txBody>
        <a:bodyPr lIns="15240" tIns="15240" rIns="15240" bIns="15240" anchor="ctr"/>
        <a:lstStyle>
          <a:lvl1pPr algn="ctr">
            <a:defRPr sz="6500"/>
          </a:lvl1pPr>
          <a:lvl2pPr marL="285750" indent="-285750" algn="ctr">
            <a:defRPr sz="5000"/>
          </a:lvl2pPr>
          <a:lvl3pPr marL="571500" indent="-285750" algn="ctr">
            <a:defRPr sz="5000"/>
          </a:lvl3pPr>
          <a:lvl4pPr marL="857250" indent="-285750" algn="ctr">
            <a:defRPr sz="5000"/>
          </a:lvl4pPr>
          <a:lvl5pPr marL="1143000" indent="-285750" algn="ctr">
            <a:defRPr sz="5000"/>
          </a:lvl5pPr>
          <a:lvl6pPr marL="1428750" indent="-285750" algn="ctr">
            <a:defRPr sz="5000"/>
          </a:lvl6pPr>
          <a:lvl7pPr marL="1714500" indent="-285750" algn="ctr">
            <a:defRPr sz="5000"/>
          </a:lvl7pPr>
          <a:lvl8pPr marL="2000250" indent="-285750" algn="ctr">
            <a:defRPr sz="5000"/>
          </a:lvl8pPr>
          <a:lvl9pPr marL="2286000" indent="-285750" algn="ctr">
            <a:defRPr sz="5000"/>
          </a:lvl9pPr>
        </a:lstStyle>
        <a:p>
          <a:pPr lvl="0">
            <a:lnSpc>
              <a:spcPct val="100000"/>
            </a:lnSpc>
            <a:spcBef>
              <a:spcPct val="0"/>
            </a:spcBef>
            <a:spcAft>
              <a:spcPct val="35000"/>
            </a:spcAft>
          </a:pPr>
          <a:r>
            <a:rPr lang="zh-CN" altLang="en-US" sz="1200" b="1" dirty="0">
              <a:solidFill>
                <a:schemeClr val="bg1"/>
              </a:solidFill>
              <a:latin typeface="+mn-lt"/>
              <a:ea typeface="+mn-ea"/>
              <a:cs typeface="+mn-ea"/>
              <a:sym typeface="+mn-lt"/>
            </a:rPr>
            <a:t>关键词</a:t>
          </a:r>
          <a:endParaRPr lang="en-US" sz="1200" b="1" dirty="0">
            <a:solidFill>
              <a:schemeClr val="bg1"/>
            </a:solidFill>
            <a:latin typeface="+mn-lt"/>
            <a:ea typeface="+mn-ea"/>
            <a:cs typeface="+mn-ea"/>
            <a:sym typeface="+mn-lt"/>
          </a:endParaRPr>
        </a:p>
      </dsp:txBody>
      <dsp:txXfrm>
        <a:off x="571055" y="2128237"/>
        <a:ext cx="3426332" cy="1064118"/>
      </dsp:txXfrm>
    </dsp:sp>
    <dsp:sp modelId="{F0086C54-1E93-420E-B67E-7518A0744D6F}">
      <dsp:nvSpPr>
        <dsp:cNvPr id="6" name="梯形 5"/>
        <dsp:cNvSpPr/>
      </dsp:nvSpPr>
      <dsp:spPr bwMode="white">
        <a:xfrm>
          <a:off x="0" y="3192355"/>
          <a:ext cx="4568443" cy="1064118"/>
        </a:xfrm>
        <a:prstGeom prst="trapezoid">
          <a:avLst>
            <a:gd name="adj" fmla="val 53664"/>
          </a:avLst>
        </a:prstGeom>
        <a:solidFill>
          <a:schemeClr val="bg1">
            <a:lumMod val="85000"/>
          </a:schemeClr>
        </a:solidFill>
        <a:ln>
          <a:noFill/>
        </a:ln>
      </dsp:spPr>
      <dsp:style>
        <a:lnRef idx="2">
          <a:schemeClr val="lt1"/>
        </a:lnRef>
        <a:fillRef idx="1">
          <a:schemeClr val="accent1"/>
        </a:fillRef>
        <a:effectRef idx="0">
          <a:scrgbClr r="0" g="0" b="0"/>
        </a:effectRef>
        <a:fontRef idx="minor">
          <a:schemeClr val="lt1"/>
        </a:fontRef>
      </dsp:style>
      <dsp:txBody>
        <a:bodyPr lIns="15240" tIns="15240" rIns="15240" bIns="15240" anchor="ctr"/>
        <a:lstStyle>
          <a:lvl1pPr algn="ctr">
            <a:defRPr sz="6500"/>
          </a:lvl1pPr>
          <a:lvl2pPr marL="285750" indent="-285750" algn="ctr">
            <a:defRPr sz="5000"/>
          </a:lvl2pPr>
          <a:lvl3pPr marL="571500" indent="-285750" algn="ctr">
            <a:defRPr sz="5000"/>
          </a:lvl3pPr>
          <a:lvl4pPr marL="857250" indent="-285750" algn="ctr">
            <a:defRPr sz="5000"/>
          </a:lvl4pPr>
          <a:lvl5pPr marL="1143000" indent="-285750" algn="ctr">
            <a:defRPr sz="5000"/>
          </a:lvl5pPr>
          <a:lvl6pPr marL="1428750" indent="-285750" algn="ctr">
            <a:defRPr sz="5000"/>
          </a:lvl6pPr>
          <a:lvl7pPr marL="1714500" indent="-285750" algn="ctr">
            <a:defRPr sz="5000"/>
          </a:lvl7pPr>
          <a:lvl8pPr marL="2000250" indent="-285750" algn="ctr">
            <a:defRPr sz="5000"/>
          </a:lvl8pPr>
          <a:lvl9pPr marL="2286000" indent="-285750" algn="ctr">
            <a:defRPr sz="5000"/>
          </a:lvl9pPr>
        </a:lstStyle>
        <a:p>
          <a:pPr lvl="0">
            <a:lnSpc>
              <a:spcPct val="100000"/>
            </a:lnSpc>
            <a:spcBef>
              <a:spcPct val="0"/>
            </a:spcBef>
            <a:spcAft>
              <a:spcPct val="35000"/>
            </a:spcAft>
          </a:pPr>
          <a:r>
            <a:rPr lang="zh-CN" altLang="en-US" sz="1200" b="1" dirty="0">
              <a:solidFill>
                <a:schemeClr val="bg1"/>
              </a:solidFill>
              <a:latin typeface="+mn-lt"/>
              <a:ea typeface="+mn-ea"/>
              <a:cs typeface="+mn-ea"/>
              <a:sym typeface="+mn-lt"/>
            </a:rPr>
            <a:t>关键词</a:t>
          </a:r>
          <a:endParaRPr lang="en-US" sz="1200" b="1" dirty="0">
            <a:solidFill>
              <a:schemeClr val="bg1"/>
            </a:solidFill>
            <a:latin typeface="+mn-lt"/>
            <a:ea typeface="+mn-ea"/>
            <a:cs typeface="+mn-ea"/>
            <a:sym typeface="+mn-lt"/>
          </a:endParaRPr>
        </a:p>
      </dsp:txBody>
      <dsp:txXfrm>
        <a:off x="0" y="3192355"/>
        <a:ext cx="4568443" cy="1064118"/>
      </dsp:txXfrm>
    </dsp:sp>
  </dsp:spTree>
</dsp:drawing>
</file>

<file path=ppt/diagrams/layout1.xml><?xml version="1.0" encoding="utf-8"?>
<dgm:layoutDef xmlns:dgm="http://schemas.openxmlformats.org/drawingml/2006/diagram" xmlns:a="http://schemas.openxmlformats.org/drawingml/2006/main" uniqueId="urn:microsoft.com/office/officeart/2005/8/layout/cycle8#1">
  <dgm:title val=""/>
  <dgm:desc val=""/>
  <dgm:catLst>
    <dgm:cat type="cycle" pri="7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 modelId="5"/>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clrData>
  <dgm:layoutNode name="compositeShape">
    <dgm:varLst>
      <dgm:chMax val="7"/>
      <dgm:dir/>
      <dgm:resizeHandles val="exact"/>
    </dgm:varLst>
    <dgm:alg type="composite">
      <dgm:param type="ar" val="1"/>
      <dgm:param type="vertAlign" val="mid"/>
      <dgm:param type="horzAlign" val="ctr"/>
    </dgm:alg>
    <dgm:shape xmlns:r="http://schemas.openxmlformats.org/officeDocument/2006/relationships" r:blip="">
      <dgm:adjLst/>
    </dgm:shape>
    <dgm:presOf/>
    <dgm:choose name="Name0">
      <dgm:if name="Name1" axis="ch" ptType="node" func="cnt" op="equ" val="1">
        <dgm:constrLst>
          <dgm:constr type="l" for="ch" forName="wedge1" refType="w" fact="0.08"/>
          <dgm:constr type="t" for="ch" forName="wedge1" refType="w" fact="0.08"/>
          <dgm:constr type="w" for="ch" forName="wedge1" refType="w" fact="0.84"/>
          <dgm:constr type="h" for="ch" forName="wedge1" refType="h" fact="0.84"/>
          <dgm:constr type="l" for="ch" forName="dummy1a" refType="w" fact="0.5"/>
          <dgm:constr type="t" for="ch" forName="dummy1a" refType="h" fact="0.08"/>
          <dgm:constr type="l" for="ch" forName="dummy1b" refType="w" fact="0.5"/>
          <dgm:constr type="t" for="ch" forName="dummy1b" refType="h" fact="0.08"/>
          <dgm:constr type="l" for="ch" forName="wedge1Tx" refType="w" fact="0.22"/>
          <dgm:constr type="t" for="ch" forName="wedge1Tx" refType="h" fact="0.22"/>
          <dgm:constr type="w" for="ch" forName="wedge1Tx" refType="w" fact="0.56"/>
          <dgm:constr type="h" for="ch" forName="wedge1Tx" refType="h" fact="0.56"/>
          <dgm:constr type="h" for="ch" forName="arrowWedge1single" refType="w" fact="0.08"/>
          <dgm:constr type="diam" for="ch" forName="arrowWedge1single" refType="w" fact="0.84"/>
          <dgm:constr type="l" for="ch" forName="arrowWedge1single" refType="w" fact="0.5"/>
          <dgm:constr type="t" for="ch" forName="arrowWedge1single" refType="w" fact="0.5"/>
          <dgm:constr type="primFontSz" for="ch" ptType="node" op="equ"/>
        </dgm:constrLst>
      </dgm:if>
      <dgm:if name="Name2" axis="ch" ptType="node" func="cnt" op="equ" val="2">
        <dgm:constrLst>
          <dgm:constr type="l" for="ch" forName="wedge1" refType="w" fact="0.1"/>
          <dgm:constr type="t" for="ch" forName="wedge1" refType="w" fact="0.08"/>
          <dgm:constr type="w" for="ch" forName="wedge1" refType="w" fact="0.84"/>
          <dgm:constr type="h" for="ch" forName="wedge1" refType="h" fact="0.84"/>
          <dgm:constr type="l" for="ch" forName="dummy1a" refType="w" fact="0.52"/>
          <dgm:constr type="t" for="ch" forName="dummy1a" refType="h" fact="0.08"/>
          <dgm:constr type="l" for="ch" forName="dummy1b" refType="w" fact="0.52"/>
          <dgm:constr type="t" for="ch" forName="dummy1b" refType="h" fact="0.92"/>
          <dgm:constr type="l" for="ch" forName="wedge1Tx" refType="w" fact="0.559"/>
          <dgm:constr type="t" for="ch" forName="wedge1Tx" refType="h" fact="0.3"/>
          <dgm:constr type="w" for="ch" forName="wedge1Tx" refType="w" fact="0.3"/>
          <dgm:constr type="h" for="ch" forName="wedge1Tx" refType="h" fact="0.4"/>
          <dgm:constr type="l" for="ch" forName="wedge2" refType="w" fact="0.06"/>
          <dgm:constr type="t" for="ch" forName="wedge2" refType="w" fact="0.08"/>
          <dgm:constr type="w" for="ch" forName="wedge2" refType="w" fact="0.84"/>
          <dgm:constr type="h" for="ch" forName="wedge2" refType="h" fact="0.84"/>
          <dgm:constr type="l" for="ch" forName="dummy2a" refType="w" fact="0.48"/>
          <dgm:constr type="t" for="ch" forName="dummy2a" refType="h" fact="0.92"/>
          <dgm:constr type="l" for="ch" forName="dummy2b" refType="w" fact="0.48"/>
          <dgm:constr type="t" for="ch" forName="dummy2b" refType="h" fact="0.08"/>
          <dgm:constr type="r" for="ch" forName="wedge2Tx" refType="w" fact="0.441"/>
          <dgm:constr type="t" for="ch" forName="wedge2Tx" refType="h" fact="0.3"/>
          <dgm:constr type="w" for="ch" forName="wedge2Tx" refType="w" fact="0.3"/>
          <dgm:constr type="h" for="ch" forName="wedge2Tx" refType="h" fact="0.4"/>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primFontSz" for="ch" ptType="node" op="equ"/>
        </dgm:constrLst>
      </dgm:if>
      <dgm:if name="Name3" axis="ch" ptType="node" func="cnt" op="equ" val="3">
        <dgm:constrLst>
          <dgm:constr type="l" for="ch" forName="wedge1" refType="w" fact="0.0973"/>
          <dgm:constr type="t" for="ch" forName="wedge1" refType="w" fact="0.07"/>
          <dgm:constr type="w" for="ch" forName="wedge1" refType="w" fact="0.84"/>
          <dgm:constr type="h" for="ch" forName="wedge1" refType="h" fact="0.84"/>
          <dgm:constr type="l" for="ch" forName="dummy1a" refType="w" fact="0.5173"/>
          <dgm:constr type="t" for="ch" forName="dummy1a" refType="h" fact="0.07"/>
          <dgm:constr type="l" for="ch" forName="dummy1b" refType="w" fact="0.8811"/>
          <dgm:constr type="t" for="ch" forName="dummy1b" refType="h" fact="0.7"/>
          <dgm:constr type="l" for="ch" forName="wedge1Tx" refType="w" fact="0.54"/>
          <dgm:constr type="t" for="ch" forName="wedge1Tx" refType="h" fact="0.248"/>
          <dgm:constr type="w" for="ch" forName="wedge1Tx" refType="w" fact="0.3"/>
          <dgm:constr type="h" for="ch" forName="wedge1Tx" refType="h" fact="0.25"/>
          <dgm:constr type="l" for="ch" forName="wedge2" refType="w" fact="0.08"/>
          <dgm:constr type="t" for="ch" forName="wedge2" refType="w" fact="0.1"/>
          <dgm:constr type="w" for="ch" forName="wedge2" refType="w" fact="0.84"/>
          <dgm:constr type="h" for="ch" forName="wedge2" refType="h" fact="0.84"/>
          <dgm:constr type="l" for="ch" forName="dummy2a" refType="w" fact="0.8637"/>
          <dgm:constr type="t" for="ch" forName="dummy2a" refType="h" fact="0.73"/>
          <dgm:constr type="l" for="ch" forName="dummy2b" refType="w" fact="0.1363"/>
          <dgm:constr type="t" for="ch" forName="dummy2b" refType="h" fact="0.73"/>
          <dgm:constr type="l" for="ch" forName="wedge2Tx" refType="w" fact="0.28"/>
          <dgm:constr type="t" for="ch" forName="wedge2Tx" refType="h" fact="0.645"/>
          <dgm:constr type="w" for="ch" forName="wedge2Tx" refType="w" fact="0.45"/>
          <dgm:constr type="h" for="ch" forName="wedge2Tx" refType="h" fact="0.22"/>
          <dgm:constr type="l" for="ch" forName="wedge3" refType="w" fact="0.0627"/>
          <dgm:constr type="t" for="ch" forName="wedge3" refType="w" fact="0.07"/>
          <dgm:constr type="w" for="ch" forName="wedge3" refType="w" fact="0.84"/>
          <dgm:constr type="h" for="ch" forName="wedge3" refType="h" fact="0.84"/>
          <dgm:constr type="l" for="ch" forName="dummy3a" refType="w" fact="0.1189"/>
          <dgm:constr type="t" for="ch" forName="dummy3a" refType="h" fact="0.7"/>
          <dgm:constr type="l" for="ch" forName="dummy3b" refType="w" fact="0.4827"/>
          <dgm:constr type="t" for="ch" forName="dummy3b" refType="h" fact="0.07"/>
          <dgm:constr type="r" for="ch" forName="wedge3Tx" refType="w" fact="0.46"/>
          <dgm:constr type="t" for="ch" forName="wedge3Tx" refType="h" fact="0.248"/>
          <dgm:constr type="w" for="ch" forName="wedge3Tx" refType="w" fact="0.3"/>
          <dgm:constr type="h" for="ch" forName="wedge3Tx" refType="h" fact="0.25"/>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primFontSz" for="ch" ptType="node" op="equ"/>
        </dgm:constrLst>
      </dgm:if>
      <dgm:if name="Name4" axis="ch" ptType="node" func="cnt" op="equ" val="4">
        <dgm:constrLst>
          <dgm:constr type="l" for="ch" forName="wedge1" refType="w" fact="0.0941"/>
          <dgm:constr type="t" for="ch" forName="wedge1" refType="w" fact="0.0659"/>
          <dgm:constr type="w" for="ch" forName="wedge1" refType="w" fact="0.84"/>
          <dgm:constr type="h" for="ch" forName="wedge1" refType="h" fact="0.84"/>
          <dgm:constr type="l" for="ch" forName="dummy1a" refType="w" fact="0.5141"/>
          <dgm:constr type="t" for="ch" forName="dummy1a" refType="h" fact="0.0659"/>
          <dgm:constr type="l" for="ch" forName="dummy1b" refType="w" fact="0.9341"/>
          <dgm:constr type="t" for="ch" forName="dummy1b" refType="h" fact="0.4859"/>
          <dgm:constr type="l" for="ch" forName="wedge1Tx" refType="w" fact="0.54"/>
          <dgm:constr type="t" for="ch" forName="wedge1Tx" refType="h" fact="0.24"/>
          <dgm:constr type="w" for="ch" forName="wedge1Tx" refType="w" fact="0.31"/>
          <dgm:constr type="h" for="ch" forName="wedge1Tx" refType="h" fact="0.23"/>
          <dgm:constr type="l" for="ch" forName="wedge2" refType="w" fact="0.0941"/>
          <dgm:constr type="t" for="ch" forName="wedge2" refType="w" fact="0.0941"/>
          <dgm:constr type="w" for="ch" forName="wedge2" refType="w" fact="0.84"/>
          <dgm:constr type="h" for="ch" forName="wedge2" refType="h" fact="0.84"/>
          <dgm:constr type="l" for="ch" forName="dummy2a" refType="w" fact="0.9341"/>
          <dgm:constr type="t" for="ch" forName="dummy2a" refType="h" fact="0.5141"/>
          <dgm:constr type="l" for="ch" forName="dummy2b" refType="w" fact="0.5141"/>
          <dgm:constr type="t" for="ch" forName="dummy2b" refType="h" fact="0.9341"/>
          <dgm:constr type="l" for="ch" forName="wedge2Tx" refType="w" fact="0.54"/>
          <dgm:constr type="t" for="ch" forName="wedge2Tx" refType="h" fact="0.53"/>
          <dgm:constr type="w" for="ch" forName="wedge2Tx" refType="w" fact="0.31"/>
          <dgm:constr type="h" for="ch" forName="wedge2Tx" refType="h" fact="0.23"/>
          <dgm:constr type="l" for="ch" forName="wedge3" refType="w" fact="0.0659"/>
          <dgm:constr type="t" for="ch" forName="wedge3" refType="w" fact="0.0941"/>
          <dgm:constr type="w" for="ch" forName="wedge3" refType="w" fact="0.84"/>
          <dgm:constr type="h" for="ch" forName="wedge3" refType="h" fact="0.84"/>
          <dgm:constr type="l" for="ch" forName="dummy3a" refType="w" fact="0.4859"/>
          <dgm:constr type="t" for="ch" forName="dummy3a" refType="h" fact="0.9341"/>
          <dgm:constr type="l" for="ch" forName="dummy3b" refType="w" fact="0.0659"/>
          <dgm:constr type="t" for="ch" forName="dummy3b" refType="h" fact="0.5141"/>
          <dgm:constr type="r" for="ch" forName="wedge3Tx" refType="w" fact="0.46"/>
          <dgm:constr type="t" for="ch" forName="wedge3Tx" refType="h" fact="0.53"/>
          <dgm:constr type="w" for="ch" forName="wedge3Tx" refType="w" fact="0.31"/>
          <dgm:constr type="h" for="ch" forName="wedge3Tx" refType="h" fact="0.23"/>
          <dgm:constr type="l" for="ch" forName="wedge4" refType="w" fact="0.0659"/>
          <dgm:constr type="t" for="ch" forName="wedge4" refType="h" fact="0.0659"/>
          <dgm:constr type="w" for="ch" forName="wedge4" refType="w" fact="0.84"/>
          <dgm:constr type="h" for="ch" forName="wedge4" refType="h" fact="0.84"/>
          <dgm:constr type="l" for="ch" forName="dummy4a" refType="w" fact="0.0659"/>
          <dgm:constr type="t" for="ch" forName="dummy4a" refType="h" fact="0.4859"/>
          <dgm:constr type="l" for="ch" forName="dummy4b" refType="w" fact="0.4859"/>
          <dgm:constr type="t" for="ch" forName="dummy4b" refType="h" fact="0.0659"/>
          <dgm:constr type="r" for="ch" forName="wedge4Tx" refType="w" fact="0.46"/>
          <dgm:constr type="t" for="ch" forName="wedge4Tx" refType="h" fact="0.24"/>
          <dgm:constr type="w" for="ch" forName="wedge4Tx" refType="w" fact="0.31"/>
          <dgm:constr type="h" for="ch" forName="wedge4Tx" refType="h" fact="0.23"/>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primFontSz" for="ch" ptType="node" op="equ"/>
        </dgm:constrLst>
      </dgm:if>
      <dgm:if name="Name5" axis="ch" ptType="node" func="cnt" op="equ" val="5">
        <dgm:constrLst>
          <dgm:constr type="l" for="ch" forName="wedge1" refType="w" fact="0.0918"/>
          <dgm:constr type="t" for="ch" forName="wedge1" refType="w" fact="0.0638"/>
          <dgm:constr type="w" for="ch" forName="wedge1" refType="w" fact="0.84"/>
          <dgm:constr type="h" for="ch" forName="wedge1" refType="h" fact="0.84"/>
          <dgm:constr type="l" for="ch" forName="dummy1a" refType="w" fact="0.5118"/>
          <dgm:constr type="t" for="ch" forName="dummy1a" refType="h" fact="0.0638"/>
          <dgm:constr type="l" for="ch" forName="dummy1b" refType="w" fact="0.9112"/>
          <dgm:constr type="t" for="ch" forName="dummy1b" refType="h" fact="0.354"/>
          <dgm:constr type="l" for="ch" forName="wedge1Tx" refType="w" fact="0.53"/>
          <dgm:constr type="t" for="ch" forName="wedge1Tx" refType="h" fact="0.205"/>
          <dgm:constr type="w" for="ch" forName="wedge1Tx" refType="w" fact="0.27"/>
          <dgm:constr type="h" for="ch" forName="wedge1Tx" refType="h" fact="0.18"/>
          <dgm:constr type="l" for="ch" forName="wedge2" refType="w" fact="0.099"/>
          <dgm:constr type="t" for="ch" forName="wedge2" refType="w" fact="0.0862"/>
          <dgm:constr type="w" for="ch" forName="wedge2" refType="w" fact="0.84"/>
          <dgm:constr type="h" for="ch" forName="wedge2" refType="h" fact="0.84"/>
          <dgm:constr type="l" for="ch" forName="dummy2a" refType="w" fact="0.9185"/>
          <dgm:constr type="t" for="ch" forName="dummy2a" refType="h" fact="0.3764"/>
          <dgm:constr type="l" for="ch" forName="dummy2b" refType="w" fact="0.7659"/>
          <dgm:constr type="t" for="ch" forName="dummy2b" refType="h" fact="0.846"/>
          <dgm:constr type="l" for="ch" forName="wedge2Tx" refType="w" fact="0.64"/>
          <dgm:constr type="t" for="ch" forName="wedge2Tx" refType="h" fact="0.47"/>
          <dgm:constr type="w" for="ch" forName="wedge2Tx" refType="w" fact="0.25"/>
          <dgm:constr type="h" for="ch" forName="wedge2Tx" refType="h" fact="0.2"/>
          <dgm:constr type="l" for="ch" forName="wedge3" refType="w" fact="0.08"/>
          <dgm:constr type="t" for="ch" forName="wedge3" refType="w" fact="0.1"/>
          <dgm:constr type="w" for="ch" forName="wedge3" refType="w" fact="0.84"/>
          <dgm:constr type="h" for="ch" forName="wedge3" refType="h" fact="0.84"/>
          <dgm:constr type="l" for="ch" forName="dummy3a" refType="w" fact="0.7469"/>
          <dgm:constr type="t" for="ch" forName="dummy3a" refType="h" fact="0.8598"/>
          <dgm:constr type="l" for="ch" forName="dummy3b" refType="w" fact="0.2531"/>
          <dgm:constr type="t" for="ch" forName="dummy3b" refType="h" fact="0.8598"/>
          <dgm:constr type="l" for="ch" forName="wedge3Tx" refType="w" fact="0.38"/>
          <dgm:constr type="t" for="ch" forName="wedge3Tx" refType="h" fact="0.69"/>
          <dgm:constr type="w" for="ch" forName="wedge3Tx" refType="w" fact="0.24"/>
          <dgm:constr type="h" for="ch" forName="wedge3Tx" refType="h" fact="0.22"/>
          <dgm:constr type="l" for="ch" forName="wedge4" refType="w" fact="0.061"/>
          <dgm:constr type="t" for="ch" forName="wedge4" refType="h" fact="0.0862"/>
          <dgm:constr type="w" for="ch" forName="wedge4" refType="w" fact="0.84"/>
          <dgm:constr type="h" for="ch" forName="wedge4" refType="h" fact="0.84"/>
          <dgm:constr type="l" for="ch" forName="dummy4a" refType="w" fact="0.2341"/>
          <dgm:constr type="t" for="ch" forName="dummy4a" refType="h" fact="0.846"/>
          <dgm:constr type="l" for="ch" forName="dummy4b" refType="w" fact="0.0815"/>
          <dgm:constr type="t" for="ch" forName="dummy4b" refType="h" fact="0.3764"/>
          <dgm:constr type="r" for="ch" forName="wedge4Tx" refType="w" fact="0.36"/>
          <dgm:constr type="t" for="ch" forName="wedge4Tx" refType="h" fact="0.47"/>
          <dgm:constr type="w" for="ch" forName="wedge4Tx" refType="w" fact="0.25"/>
          <dgm:constr type="h" for="ch" forName="wedge4Tx" refType="h" fact="0.2"/>
          <dgm:constr type="l" for="ch" forName="wedge5" refType="w" fact="0.0682"/>
          <dgm:constr type="t" for="ch" forName="wedge5" refType="h" fact="0.0638"/>
          <dgm:constr type="w" for="ch" forName="wedge5" refType="w" fact="0.84"/>
          <dgm:constr type="h" for="ch" forName="wedge5" refType="h" fact="0.84"/>
          <dgm:constr type="l" for="ch" forName="dummy5a" refType="w" fact="0.0888"/>
          <dgm:constr type="t" for="ch" forName="dummy5a" refType="h" fact="0.354"/>
          <dgm:constr type="l" for="ch" forName="dummy5b" refType="w" fact="0.4882"/>
          <dgm:constr type="t" for="ch" forName="dummy5b" refType="h" fact="0.0638"/>
          <dgm:constr type="r" for="ch" forName="wedge5Tx" refType="w" fact="0.47"/>
          <dgm:constr type="t" for="ch" forName="wedge5Tx" refType="h" fact="0.205"/>
          <dgm:constr type="w" for="ch" forName="wedge5Tx" refType="w" fact="0.27"/>
          <dgm:constr type="h" for="ch" forName="wedge5Tx" refType="h" fact="0.18"/>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primFontSz" for="ch" ptType="node" op="equ"/>
        </dgm:constrLst>
      </dgm:if>
      <dgm:if name="Name6" axis="ch" ptType="node" func="cnt" op="equ" val="6">
        <dgm:constrLst>
          <dgm:constr type="l" for="ch" forName="wedge1" refType="w" fact="0.09"/>
          <dgm:constr type="t" for="ch" forName="wedge1" refType="w" fact="0.0627"/>
          <dgm:constr type="w" for="ch" forName="wedge1" refType="w" fact="0.84"/>
          <dgm:constr type="h" for="ch" forName="wedge1" refType="h" fact="0.84"/>
          <dgm:constr type="l" for="ch" forName="dummy1a" refType="w" fact="0.51"/>
          <dgm:constr type="t" for="ch" forName="dummy1a" refType="h" fact="0.0627"/>
          <dgm:constr type="l" for="ch" forName="dummy1b" refType="w" fact="0.8737"/>
          <dgm:constr type="t" for="ch" forName="dummy1b" refType="h" fact="0.2727"/>
          <dgm:constr type="l" for="ch" forName="wedge1Tx" refType="w" fact="0.53"/>
          <dgm:constr type="t" for="ch" forName="wedge1Tx" refType="h" fact="0.17"/>
          <dgm:constr type="w" for="ch" forName="wedge1Tx" refType="w" fact="0.22"/>
          <dgm:constr type="h" for="ch" forName="wedge1Tx" refType="h" fact="0.17"/>
          <dgm:constr type="l" for="ch" forName="wedge2" refType="w" fact="0.1"/>
          <dgm:constr type="t" for="ch" forName="wedge2" refType="w" fact="0.08"/>
          <dgm:constr type="w" for="ch" forName="wedge2" refType="w" fact="0.84"/>
          <dgm:constr type="h" for="ch" forName="wedge2" refType="h" fact="0.84"/>
          <dgm:constr type="l" for="ch" forName="dummy2a" refType="w" fact="0.8837"/>
          <dgm:constr type="t" for="ch" forName="dummy2a" refType="h" fact="0.29"/>
          <dgm:constr type="l" for="ch" forName="dummy2b" refType="w" fact="0.8837"/>
          <dgm:constr type="t" for="ch" forName="dummy2b" refType="h" fact="0.71"/>
          <dgm:constr type="l" for="ch" forName="wedge2Tx" refType="w" fact="0.67"/>
          <dgm:constr type="t" for="ch" forName="wedge2Tx" refType="h" fact="0.42"/>
          <dgm:constr type="w" for="ch" forName="wedge2Tx" refType="w" fact="0.23"/>
          <dgm:constr type="h" for="ch" forName="wedge2Tx" refType="h" fact="0.165"/>
          <dgm:constr type="l" for="ch" forName="wedge3" refType="w" fact="0.09"/>
          <dgm:constr type="t" for="ch" forName="wedge3" refType="w" fact="0.0973"/>
          <dgm:constr type="w" for="ch" forName="wedge3" refType="w" fact="0.84"/>
          <dgm:constr type="h" for="ch" forName="wedge3" refType="h" fact="0.84"/>
          <dgm:constr type="l" for="ch" forName="dummy3a" refType="w" fact="0.8737"/>
          <dgm:constr type="t" for="ch" forName="dummy3a" refType="h" fact="0.7273"/>
          <dgm:constr type="l" for="ch" forName="dummy3b" refType="w" fact="0.51"/>
          <dgm:constr type="t" for="ch" forName="dummy3b" refType="h" fact="0.9373"/>
          <dgm:constr type="l" for="ch" forName="wedge3Tx" refType="w" fact="0.53"/>
          <dgm:constr type="t" for="ch" forName="wedge3Tx" refType="h" fact="0.665"/>
          <dgm:constr type="w" for="ch" forName="wedge3Tx" refType="w" fact="0.22"/>
          <dgm:constr type="h" for="ch" forName="wedge3Tx" refType="h" fact="0.17"/>
          <dgm:constr type="l" for="ch" forName="wedge4" refType="w" fact="0.07"/>
          <dgm:constr type="t" for="ch" forName="wedge4" refType="h" fact="0.0973"/>
          <dgm:constr type="w" for="ch" forName="wedge4" refType="w" fact="0.84"/>
          <dgm:constr type="h" for="ch" forName="wedge4" refType="h" fact="0.84"/>
          <dgm:constr type="l" for="ch" forName="dummy4a" refType="w" fact="0.49"/>
          <dgm:constr type="t" for="ch" forName="dummy4a" refType="h" fact="0.9373"/>
          <dgm:constr type="l" for="ch" forName="dummy4b" refType="w" fact="0.1263"/>
          <dgm:constr type="t" for="ch" forName="dummy4b" refType="h" fact="0.7273"/>
          <dgm:constr type="r" for="ch" forName="wedge4Tx" refType="w" fact="0.47"/>
          <dgm:constr type="t" for="ch" forName="wedge4Tx" refType="h" fact="0.665"/>
          <dgm:constr type="w" for="ch" forName="wedge4Tx" refType="w" fact="0.22"/>
          <dgm:constr type="h" for="ch" forName="wedge4Tx" refType="h" fact="0.17"/>
          <dgm:constr type="l" for="ch" forName="wedge5" refType="w" fact="0.06"/>
          <dgm:constr type="t" for="ch" forName="wedge5" refType="h" fact="0.08"/>
          <dgm:constr type="w" for="ch" forName="wedge5" refType="w" fact="0.84"/>
          <dgm:constr type="h" for="ch" forName="wedge5" refType="h" fact="0.84"/>
          <dgm:constr type="l" for="ch" forName="dummy5a" refType="w" fact="0.1163"/>
          <dgm:constr type="t" for="ch" forName="dummy5a" refType="h" fact="0.71"/>
          <dgm:constr type="l" for="ch" forName="dummy5b" refType="w" fact="0.1163"/>
          <dgm:constr type="t" for="ch" forName="dummy5b" refType="h" fact="0.29"/>
          <dgm:constr type="r" for="ch" forName="wedge5Tx" refType="w" fact="0.33"/>
          <dgm:constr type="t" for="ch" forName="wedge5Tx" refType="h" fact="0.42"/>
          <dgm:constr type="w" for="ch" forName="wedge5Tx" refType="w" fact="0.23"/>
          <dgm:constr type="h" for="ch" forName="wedge5Tx" refType="h" fact="0.165"/>
          <dgm:constr type="l" for="ch" forName="wedge6" refType="w" fact="0.07"/>
          <dgm:constr type="t" for="ch" forName="wedge6" refType="h" fact="0.0627"/>
          <dgm:constr type="w" for="ch" forName="wedge6" refType="w" fact="0.84"/>
          <dgm:constr type="h" for="ch" forName="wedge6" refType="h" fact="0.84"/>
          <dgm:constr type="l" for="ch" forName="dummy6a" refType="w" fact="0.1263"/>
          <dgm:constr type="t" for="ch" forName="dummy6a" refType="h" fact="0.2727"/>
          <dgm:constr type="l" for="ch" forName="dummy6b" refType="w" fact="0.49"/>
          <dgm:constr type="t" for="ch" forName="dummy6b" refType="h" fact="0.0627"/>
          <dgm:constr type="r" for="ch" forName="wedge6Tx" refType="w" fact="0.47"/>
          <dgm:constr type="t" for="ch" forName="wedge6Tx" refType="h" fact="0.17"/>
          <dgm:constr type="w" for="ch" forName="wedge6Tx" refType="w" fact="0.22"/>
          <dgm:constr type="h" for="ch" forName="wedge6Tx" refType="h" fact="0.17"/>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h" for="ch" forName="arrowWedge6" refType="w" fact="0.08"/>
          <dgm:constr type="diam" for="ch" forName="arrowWedge6" refType="w" fact="0.84"/>
          <dgm:constr type="l" for="ch" forName="arrowWedge6" refType="w" fact="0.5"/>
          <dgm:constr type="t" for="ch" forName="arrowWedge6" refType="w" fact="0.5"/>
          <dgm:constr type="primFontSz" for="ch" ptType="node" op="equ"/>
        </dgm:constrLst>
      </dgm:if>
      <dgm:else name="Name7">
        <dgm:constrLst>
          <dgm:constr type="l" for="ch" forName="wedge1" refType="w" fact="0.0887"/>
          <dgm:constr type="t" for="ch" forName="wedge1" refType="w" fact="0.062"/>
          <dgm:constr type="w" for="ch" forName="wedge1" refType="w" fact="0.84"/>
          <dgm:constr type="h" for="ch" forName="wedge1" refType="h" fact="0.84"/>
          <dgm:constr type="l" for="ch" forName="dummy1a" refType="w" fact="0.5087"/>
          <dgm:constr type="t" for="ch" forName="dummy1a" refType="h" fact="0.062"/>
          <dgm:constr type="l" for="ch" forName="dummy1b" refType="w" fact="0.837"/>
          <dgm:constr type="t" for="ch" forName="dummy1b" refType="h" fact="0.2201"/>
          <dgm:constr type="l" for="ch" forName="wedge1Tx" refType="w" fact="0.53"/>
          <dgm:constr type="t" for="ch" forName="wedge1Tx" refType="h" fact="0.14"/>
          <dgm:constr type="w" for="ch" forName="wedge1Tx" refType="w" fact="0.2"/>
          <dgm:constr type="h" for="ch" forName="wedge1Tx" refType="h" fact="0.16"/>
          <dgm:constr type="l" for="ch" forName="wedge2" refType="w" fact="0.0995"/>
          <dgm:constr type="t" for="ch" forName="wedge2" refType="w" fact="0.0755"/>
          <dgm:constr type="w" for="ch" forName="wedge2" refType="w" fact="0.84"/>
          <dgm:constr type="h" for="ch" forName="wedge2" refType="h" fact="0.84"/>
          <dgm:constr type="l" for="ch" forName="dummy2a" refType="w" fact="0.8479"/>
          <dgm:constr type="t" for="ch" forName="dummy2a" refType="h" fact="0.2337"/>
          <dgm:constr type="l" for="ch" forName="dummy2b" refType="w" fact="0.929"/>
          <dgm:constr type="t" for="ch" forName="dummy2b" refType="h" fact="0.589"/>
          <dgm:constr type="l" for="ch" forName="wedge2Tx" refType="w" fact="0.67"/>
          <dgm:constr type="t" for="ch" forName="wedge2Tx" refType="h" fact="0.38"/>
          <dgm:constr type="w" for="ch" forName="wedge2Tx" refType="w" fact="0.23"/>
          <dgm:constr type="h" for="ch" forName="wedge2Tx" refType="h" fact="0.14"/>
          <dgm:constr type="l" for="ch" forName="wedge3" refType="w" fact="0.0956"/>
          <dgm:constr type="t" for="ch" forName="wedge3" refType="w" fact="0.0925"/>
          <dgm:constr type="w" for="ch" forName="wedge3" refType="w" fact="0.84"/>
          <dgm:constr type="h" for="ch" forName="wedge3" refType="h" fact="0.84"/>
          <dgm:constr type="l" for="ch" forName="dummy3a" refType="w" fact="0.9251"/>
          <dgm:constr type="t" for="ch" forName="dummy3a" refType="h" fact="0.6059"/>
          <dgm:constr type="l" for="ch" forName="dummy3b" refType="w" fact="0.6979"/>
          <dgm:constr type="t" for="ch" forName="dummy3b" refType="h" fact="0.8909"/>
          <dgm:constr type="l" for="ch" forName="wedge3Tx" refType="w" fact="0.635"/>
          <dgm:constr type="t" for="ch" forName="wedge3Tx" refType="h" fact="0.59"/>
          <dgm:constr type="w" for="ch" forName="wedge3Tx" refType="w" fact="0.2"/>
          <dgm:constr type="h" for="ch" forName="wedge3Tx" refType="h" fact="0.155"/>
          <dgm:constr type="l" for="ch" forName="wedge4" refType="w" fact="0.08"/>
          <dgm:constr type="t" for="ch" forName="wedge4" refType="h" fact="0.1"/>
          <dgm:constr type="w" for="ch" forName="wedge4" refType="w" fact="0.84"/>
          <dgm:constr type="h" for="ch" forName="wedge4" refType="h" fact="0.84"/>
          <dgm:constr type="l" for="ch" forName="dummy4a" refType="w" fact="0.6822"/>
          <dgm:constr type="t" for="ch" forName="dummy4a" refType="h" fact="0.8984"/>
          <dgm:constr type="l" for="ch" forName="dummy4b" refType="w" fact="0.3178"/>
          <dgm:constr type="t" for="ch" forName="dummy4b" refType="h" fact="0.8984"/>
          <dgm:constr type="l" for="ch" forName="wedge4Tx" refType="w" fact="0.4025"/>
          <dgm:constr type="t" for="ch" forName="wedge4Tx" refType="h" fact="0.76"/>
          <dgm:constr type="w" for="ch" forName="wedge4Tx" refType="w" fact="0.195"/>
          <dgm:constr type="h" for="ch" forName="wedge4Tx" refType="h" fact="0.14"/>
          <dgm:constr type="l" for="ch" forName="wedge5" refType="w" fact="0.0644"/>
          <dgm:constr type="t" for="ch" forName="wedge5" refType="h" fact="0.0925"/>
          <dgm:constr type="w" for="ch" forName="wedge5" refType="w" fact="0.84"/>
          <dgm:constr type="h" for="ch" forName="wedge5" refType="h" fact="0.84"/>
          <dgm:constr type="l" for="ch" forName="dummy5a" refType="w" fact="0.3021"/>
          <dgm:constr type="t" for="ch" forName="dummy5a" refType="h" fact="0.8909"/>
          <dgm:constr type="l" for="ch" forName="dummy5b" refType="w" fact="0.0749"/>
          <dgm:constr type="t" for="ch" forName="dummy5b" refType="h" fact="0.6059"/>
          <dgm:constr type="r" for="ch" forName="wedge5Tx" refType="w" fact="0.365"/>
          <dgm:constr type="t" for="ch" forName="wedge5Tx" refType="h" fact="0.59"/>
          <dgm:constr type="w" for="ch" forName="wedge5Tx" refType="w" fact="0.2"/>
          <dgm:constr type="h" for="ch" forName="wedge5Tx" refType="h" fact="0.155"/>
          <dgm:constr type="l" for="ch" forName="wedge6" refType="w" fact="0.0605"/>
          <dgm:constr type="t" for="ch" forName="wedge6" refType="h" fact="0.0755"/>
          <dgm:constr type="w" for="ch" forName="wedge6" refType="w" fact="0.84"/>
          <dgm:constr type="h" for="ch" forName="wedge6" refType="h" fact="0.84"/>
          <dgm:constr type="l" for="ch" forName="dummy6a" refType="w" fact="0.071"/>
          <dgm:constr type="t" for="ch" forName="dummy6a" refType="h" fact="0.589"/>
          <dgm:constr type="l" for="ch" forName="dummy6b" refType="w" fact="0.1521"/>
          <dgm:constr type="t" for="ch" forName="dummy6b" refType="h" fact="0.2337"/>
          <dgm:constr type="r" for="ch" forName="wedge6Tx" refType="w" fact="0.33"/>
          <dgm:constr type="t" for="ch" forName="wedge6Tx" refType="h" fact="0.38"/>
          <dgm:constr type="w" for="ch" forName="wedge6Tx" refType="w" fact="0.23"/>
          <dgm:constr type="h" for="ch" forName="wedge6Tx" refType="h" fact="0.14"/>
          <dgm:constr type="l" for="ch" forName="wedge7" refType="w" fact="0.0713"/>
          <dgm:constr type="t" for="ch" forName="wedge7" refType="h" fact="0.062"/>
          <dgm:constr type="w" for="ch" forName="wedge7" refType="w" fact="0.84"/>
          <dgm:constr type="h" for="ch" forName="wedge7" refType="h" fact="0.84"/>
          <dgm:constr type="l" for="ch" forName="dummy7a" refType="w" fact="0.163"/>
          <dgm:constr type="t" for="ch" forName="dummy7a" refType="h" fact="0.2201"/>
          <dgm:constr type="l" for="ch" forName="dummy7b" refType="w" fact="0.4913"/>
          <dgm:constr type="t" for="ch" forName="dummy7b" refType="h" fact="0.062"/>
          <dgm:constr type="r" for="ch" forName="wedge7Tx" refType="w" fact="0.47"/>
          <dgm:constr type="t" for="ch" forName="wedge7Tx" refType="h" fact="0.14"/>
          <dgm:constr type="w" for="ch" forName="wedge7Tx" refType="w" fact="0.2"/>
          <dgm:constr type="h" for="ch" forName="wedge7Tx" refType="h" fact="0.16"/>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h" for="ch" forName="arrowWedge6" refType="w" fact="0.08"/>
          <dgm:constr type="diam" for="ch" forName="arrowWedge6" refType="w" fact="0.84"/>
          <dgm:constr type="l" for="ch" forName="arrowWedge6" refType="w" fact="0.5"/>
          <dgm:constr type="t" for="ch" forName="arrowWedge6" refType="w" fact="0.5"/>
          <dgm:constr type="h" for="ch" forName="arrowWedge7" refType="w" fact="0.08"/>
          <dgm:constr type="diam" for="ch" forName="arrowWedge7" refType="w" fact="0.84"/>
          <dgm:constr type="l" for="ch" forName="arrowWedge7" refType="w" fact="0.5"/>
          <dgm:constr type="t" for="ch" forName="arrowWedge7" refType="w" fact="0.5"/>
          <dgm:constr type="primFontSz" for="ch" ptType="node" op="equ"/>
        </dgm:constrLst>
      </dgm:else>
    </dgm:choose>
    <dgm:ruleLst/>
    <dgm:choose name="Name8">
      <dgm:if name="Name9" axis="ch" ptType="node" func="cnt" op="gte" val="1">
        <dgm:layoutNode name="wedge1">
          <dgm:alg type="sp"/>
          <dgm:choose name="Name10">
            <dgm:if name="Name11" axis="ch" ptType="node" func="cnt" op="equ" val="1">
              <dgm:shape xmlns:r="http://schemas.openxmlformats.org/officeDocument/2006/relationships" type="ellipse" r:blip="">
                <dgm:adjLst/>
              </dgm:shape>
            </dgm:if>
            <dgm:if name="Name12" axis="ch" ptType="node" func="cnt" op="equ" val="2">
              <dgm:shape xmlns:r="http://schemas.openxmlformats.org/officeDocument/2006/relationships" type="pie" r:blip="">
                <dgm:adjLst>
                  <dgm:adj idx="1" val="270"/>
                  <dgm:adj idx="2" val="90"/>
                </dgm:adjLst>
              </dgm:shape>
            </dgm:if>
            <dgm:if name="Name13" axis="ch" ptType="node" func="cnt" op="equ" val="3">
              <dgm:shape xmlns:r="http://schemas.openxmlformats.org/officeDocument/2006/relationships" type="pie" r:blip="">
                <dgm:adjLst>
                  <dgm:adj idx="1" val="270"/>
                  <dgm:adj idx="2" val="30"/>
                </dgm:adjLst>
              </dgm:shape>
            </dgm:if>
            <dgm:if name="Name14" axis="ch" ptType="node" func="cnt" op="equ" val="4">
              <dgm:shape xmlns:r="http://schemas.openxmlformats.org/officeDocument/2006/relationships" type="pie" r:blip="">
                <dgm:adjLst>
                  <dgm:adj idx="1" val="270"/>
                  <dgm:adj idx="2" val="0"/>
                </dgm:adjLst>
              </dgm:shape>
            </dgm:if>
            <dgm:if name="Name15" axis="ch" ptType="node" func="cnt" op="equ" val="5">
              <dgm:shape xmlns:r="http://schemas.openxmlformats.org/officeDocument/2006/relationships" type="pie" r:blip="">
                <dgm:adjLst>
                  <dgm:adj idx="1" val="270"/>
                  <dgm:adj idx="2" val="342"/>
                </dgm:adjLst>
              </dgm:shape>
            </dgm:if>
            <dgm:if name="Name16" axis="ch" ptType="node" func="cnt" op="equ" val="6">
              <dgm:shape xmlns:r="http://schemas.openxmlformats.org/officeDocument/2006/relationships" type="pie" r:blip="">
                <dgm:adjLst>
                  <dgm:adj idx="1" val="270"/>
                  <dgm:adj idx="2" val="330"/>
                </dgm:adjLst>
              </dgm:shape>
            </dgm:if>
            <dgm:else name="Name17">
              <dgm:shape xmlns:r="http://schemas.openxmlformats.org/officeDocument/2006/relationships" type="pie" r:blip="">
                <dgm:adjLst>
                  <dgm:adj idx="1" val="270"/>
                  <dgm:adj idx="2" val="321.4286"/>
                </dgm:adjLst>
              </dgm:shape>
            </dgm:else>
          </dgm:choose>
          <dgm:choose name="Name18">
            <dgm:if name="Name19" func="var" arg="dir" op="equ" val="norm">
              <dgm:presOf axis="ch desOrSelf" ptType="node node" st="1 1" cnt="1 0"/>
            </dgm:if>
            <dgm:else name="Name20">
              <dgm:choose name="Name21">
                <dgm:if name="Name22" axis="ch" ptType="node" func="cnt" op="equ" val="1">
                  <dgm:presOf axis="ch desOrSelf" ptType="node node" st="1 1" cnt="1 0"/>
                </dgm:if>
                <dgm:if name="Name23" axis="ch" ptType="node" func="cnt" op="equ" val="2">
                  <dgm:presOf axis="ch desOrSelf" ptType="node node" st="2 1" cnt="1 0"/>
                </dgm:if>
                <dgm:if name="Name24" axis="ch" ptType="node" func="cnt" op="equ" val="3">
                  <dgm:presOf axis="ch desOrSelf" ptType="node node" st="3 1" cnt="1 0"/>
                </dgm:if>
                <dgm:if name="Name25" axis="ch" ptType="node" func="cnt" op="equ" val="4">
                  <dgm:presOf axis="ch desOrSelf" ptType="node node" st="4 1" cnt="1 0"/>
                </dgm:if>
                <dgm:if name="Name26" axis="ch" ptType="node" func="cnt" op="equ" val="5">
                  <dgm:presOf axis="ch desOrSelf" ptType="node node" st="5 1" cnt="1 0"/>
                </dgm:if>
                <dgm:if name="Name27" axis="ch" ptType="node" func="cnt" op="equ" val="6">
                  <dgm:presOf axis="ch desOrSelf" ptType="node node" st="6 1" cnt="1 0"/>
                </dgm:if>
                <dgm:else name="Name28">
                  <dgm:presOf axis="ch desOrSelf" ptType="node node" st="7 1" cnt="1 0"/>
                </dgm:else>
              </dgm:choose>
            </dgm:else>
          </dgm:choose>
          <dgm:constrLst/>
          <dgm:ruleLst/>
        </dgm:layoutNode>
        <dgm:layoutNode name="dummy1a" moveWith="wedge1">
          <dgm:alg type="sp"/>
          <dgm:shape xmlns:r="http://schemas.openxmlformats.org/officeDocument/2006/relationships" r:blip="">
            <dgm:adjLst/>
          </dgm:shape>
          <dgm:presOf/>
          <dgm:constrLst>
            <dgm:constr type="w" val="1"/>
            <dgm:constr type="h" val="1"/>
          </dgm:constrLst>
          <dgm:ruleLst/>
        </dgm:layoutNode>
        <dgm:layoutNode name="dummy1b" moveWith="wedge1">
          <dgm:alg type="sp"/>
          <dgm:shape xmlns:r="http://schemas.openxmlformats.org/officeDocument/2006/relationships" r:blip="">
            <dgm:adjLst/>
          </dgm:shape>
          <dgm:presOf/>
          <dgm:constrLst>
            <dgm:constr type="w" val="1"/>
            <dgm:constr type="h" val="1"/>
          </dgm:constrLst>
          <dgm:ruleLst/>
        </dgm:layoutNode>
        <dgm:layoutNode name="wedge1Tx" moveWith="wedge1">
          <dgm:varLst>
            <dgm:chMax val="0"/>
            <dgm:chPref val="0"/>
            <dgm:bulletEnabled val="1"/>
          </dgm:varLst>
          <dgm:alg type="tx"/>
          <dgm:shape xmlns:r="http://schemas.openxmlformats.org/officeDocument/2006/relationships" type="rect" r:blip="" hideGeom="1">
            <dgm:adjLst/>
          </dgm:shape>
          <dgm:choose name="Name29">
            <dgm:if name="Name30" func="var" arg="dir" op="equ" val="norm">
              <dgm:presOf axis="ch desOrSelf" ptType="node node" st="1 1" cnt="1 0"/>
            </dgm:if>
            <dgm:else name="Name31">
              <dgm:choose name="Name32">
                <dgm:if name="Name33" axis="ch" ptType="node" func="cnt" op="equ" val="1">
                  <dgm:presOf axis="ch desOrSelf" ptType="node node" st="1 1" cnt="1 0"/>
                </dgm:if>
                <dgm:if name="Name34" axis="ch" ptType="node" func="cnt" op="equ" val="2">
                  <dgm:presOf axis="ch desOrSelf" ptType="node node" st="2 1" cnt="1 0"/>
                </dgm:if>
                <dgm:if name="Name35" axis="ch" ptType="node" func="cnt" op="equ" val="3">
                  <dgm:presOf axis="ch desOrSelf" ptType="node node" st="3 1" cnt="1 0"/>
                </dgm:if>
                <dgm:if name="Name36" axis="ch" ptType="node" func="cnt" op="equ" val="4">
                  <dgm:presOf axis="ch desOrSelf" ptType="node node" st="4 1" cnt="1 0"/>
                </dgm:if>
                <dgm:if name="Name37" axis="ch" ptType="node" func="cnt" op="equ" val="5">
                  <dgm:presOf axis="ch desOrSelf" ptType="node node" st="5 1" cnt="1 0"/>
                </dgm:if>
                <dgm:if name="Name38" axis="ch" ptType="node" func="cnt" op="equ" val="6">
                  <dgm:presOf axis="ch desOrSelf" ptType="node node" st="6 1" cnt="1 0"/>
                </dgm:if>
                <dgm:else name="Name39">
                  <dgm:presOf axis="ch desOrSelf" ptType="node node" st="7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40"/>
    </dgm:choose>
    <dgm:choose name="Name41">
      <dgm:if name="Name42" axis="ch" ptType="node" func="cnt" op="gte" val="2">
        <dgm:layoutNode name="wedge2">
          <dgm:alg type="sp"/>
          <dgm:choose name="Name43">
            <dgm:if name="Name44" axis="ch" ptType="node" func="cnt" op="equ" val="2">
              <dgm:shape xmlns:r="http://schemas.openxmlformats.org/officeDocument/2006/relationships" type="pie" r:blip="">
                <dgm:adjLst>
                  <dgm:adj idx="1" val="90"/>
                  <dgm:adj idx="2" val="270"/>
                </dgm:adjLst>
              </dgm:shape>
            </dgm:if>
            <dgm:if name="Name45" axis="ch" ptType="node" func="cnt" op="equ" val="3">
              <dgm:shape xmlns:r="http://schemas.openxmlformats.org/officeDocument/2006/relationships" type="pie" r:blip="">
                <dgm:adjLst>
                  <dgm:adj idx="1" val="30"/>
                  <dgm:adj idx="2" val="150"/>
                </dgm:adjLst>
              </dgm:shape>
            </dgm:if>
            <dgm:if name="Name46" axis="ch" ptType="node" func="cnt" op="equ" val="4">
              <dgm:shape xmlns:r="http://schemas.openxmlformats.org/officeDocument/2006/relationships" type="pie" r:blip="">
                <dgm:adjLst>
                  <dgm:adj idx="1" val="0"/>
                  <dgm:adj idx="2" val="90"/>
                </dgm:adjLst>
              </dgm:shape>
            </dgm:if>
            <dgm:if name="Name47" axis="ch" ptType="node" func="cnt" op="equ" val="5">
              <dgm:shape xmlns:r="http://schemas.openxmlformats.org/officeDocument/2006/relationships" type="pie" r:blip="">
                <dgm:adjLst>
                  <dgm:adj idx="1" val="342"/>
                  <dgm:adj idx="2" val="54"/>
                </dgm:adjLst>
              </dgm:shape>
            </dgm:if>
            <dgm:if name="Name48" axis="ch" ptType="node" func="cnt" op="equ" val="6">
              <dgm:shape xmlns:r="http://schemas.openxmlformats.org/officeDocument/2006/relationships" type="pie" r:blip="">
                <dgm:adjLst>
                  <dgm:adj idx="1" val="330"/>
                  <dgm:adj idx="2" val="30"/>
                </dgm:adjLst>
              </dgm:shape>
            </dgm:if>
            <dgm:else name="Name49">
              <dgm:shape xmlns:r="http://schemas.openxmlformats.org/officeDocument/2006/relationships" type="pie" r:blip="">
                <dgm:adjLst>
                  <dgm:adj idx="1" val="321.4286"/>
                  <dgm:adj idx="2" val="12.85714"/>
                </dgm:adjLst>
              </dgm:shape>
            </dgm:else>
          </dgm:choose>
          <dgm:choose name="Name50">
            <dgm:if name="Name51" func="var" arg="dir" op="equ" val="norm">
              <dgm:presOf axis="ch desOrSelf" ptType="node node" st="2 1" cnt="1 0"/>
            </dgm:if>
            <dgm:else name="Name52">
              <dgm:choose name="Name53">
                <dgm:if name="Name54" axis="ch" ptType="node" func="cnt" op="equ" val="2">
                  <dgm:presOf axis="ch desOrSelf" ptType="node node" st="1 1" cnt="1 0"/>
                </dgm:if>
                <dgm:if name="Name55" axis="ch" ptType="node" func="cnt" op="equ" val="3">
                  <dgm:presOf axis="ch desOrSelf" ptType="node node" st="2 1" cnt="1 0"/>
                </dgm:if>
                <dgm:if name="Name56" axis="ch" ptType="node" func="cnt" op="equ" val="4">
                  <dgm:presOf axis="ch desOrSelf" ptType="node node" st="3 1" cnt="1 0"/>
                </dgm:if>
                <dgm:if name="Name57" axis="ch" ptType="node" func="cnt" op="equ" val="5">
                  <dgm:presOf axis="ch desOrSelf" ptType="node node" st="4 1" cnt="1 0"/>
                </dgm:if>
                <dgm:if name="Name58" axis="ch" ptType="node" func="cnt" op="equ" val="6">
                  <dgm:presOf axis="ch desOrSelf" ptType="node node" st="5 1" cnt="1 0"/>
                </dgm:if>
                <dgm:else name="Name59">
                  <dgm:presOf axis="ch desOrSelf" ptType="node node" st="6 1" cnt="1 0"/>
                </dgm:else>
              </dgm:choose>
            </dgm:else>
          </dgm:choose>
          <dgm:constrLst/>
          <dgm:ruleLst/>
        </dgm:layoutNode>
        <dgm:layoutNode name="dummy2a" moveWith="wedge2">
          <dgm:alg type="sp"/>
          <dgm:shape xmlns:r="http://schemas.openxmlformats.org/officeDocument/2006/relationships" r:blip="">
            <dgm:adjLst/>
          </dgm:shape>
          <dgm:presOf/>
          <dgm:constrLst>
            <dgm:constr type="w" val="1"/>
            <dgm:constr type="h" val="1"/>
          </dgm:constrLst>
          <dgm:ruleLst/>
        </dgm:layoutNode>
        <dgm:layoutNode name="dummy2b" moveWith="wedge2">
          <dgm:alg type="sp"/>
          <dgm:shape xmlns:r="http://schemas.openxmlformats.org/officeDocument/2006/relationships" r:blip="">
            <dgm:adjLst/>
          </dgm:shape>
          <dgm:presOf/>
          <dgm:constrLst>
            <dgm:constr type="w" val="1"/>
            <dgm:constr type="h" val="1"/>
          </dgm:constrLst>
          <dgm:ruleLst/>
        </dgm:layoutNode>
        <dgm:layoutNode name="wedge2Tx" moveWith="wedge2">
          <dgm:varLst>
            <dgm:chMax val="0"/>
            <dgm:chPref val="0"/>
            <dgm:bulletEnabled val="1"/>
          </dgm:varLst>
          <dgm:alg type="tx"/>
          <dgm:shape xmlns:r="http://schemas.openxmlformats.org/officeDocument/2006/relationships" type="rect" r:blip="" hideGeom="1">
            <dgm:adjLst/>
          </dgm:shape>
          <dgm:choose name="Name60">
            <dgm:if name="Name61" func="var" arg="dir" op="equ" val="norm">
              <dgm:presOf axis="ch desOrSelf" ptType="node node" st="2 1" cnt="1 0"/>
            </dgm:if>
            <dgm:else name="Name62">
              <dgm:choose name="Name63">
                <dgm:if name="Name64" axis="ch" ptType="node" func="cnt" op="equ" val="2">
                  <dgm:presOf axis="ch desOrSelf" ptType="node node" st="1 1" cnt="1 0"/>
                </dgm:if>
                <dgm:if name="Name65" axis="ch" ptType="node" func="cnt" op="equ" val="3">
                  <dgm:presOf axis="ch desOrSelf" ptType="node node" st="2 1" cnt="1 0"/>
                </dgm:if>
                <dgm:if name="Name66" axis="ch" ptType="node" func="cnt" op="equ" val="4">
                  <dgm:presOf axis="ch desOrSelf" ptType="node node" st="3 1" cnt="1 0"/>
                </dgm:if>
                <dgm:if name="Name67" axis="ch" ptType="node" func="cnt" op="equ" val="5">
                  <dgm:presOf axis="ch desOrSelf" ptType="node node" st="4 1" cnt="1 0"/>
                </dgm:if>
                <dgm:if name="Name68" axis="ch" ptType="node" func="cnt" op="equ" val="6">
                  <dgm:presOf axis="ch desOrSelf" ptType="node node" st="5 1" cnt="1 0"/>
                </dgm:if>
                <dgm:else name="Name69">
                  <dgm:presOf axis="ch desOrSelf" ptType="node node" st="6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70"/>
    </dgm:choose>
    <dgm:choose name="Name71">
      <dgm:if name="Name72" axis="ch" ptType="node" func="cnt" op="gte" val="3">
        <dgm:layoutNode name="wedge3">
          <dgm:alg type="sp"/>
          <dgm:choose name="Name73">
            <dgm:if name="Name74" axis="ch" ptType="node" func="cnt" op="equ" val="3">
              <dgm:shape xmlns:r="http://schemas.openxmlformats.org/officeDocument/2006/relationships" type="pie" r:blip="">
                <dgm:adjLst>
                  <dgm:adj idx="1" val="150"/>
                  <dgm:adj idx="2" val="270"/>
                </dgm:adjLst>
              </dgm:shape>
            </dgm:if>
            <dgm:if name="Name75" axis="ch" ptType="node" func="cnt" op="equ" val="4">
              <dgm:shape xmlns:r="http://schemas.openxmlformats.org/officeDocument/2006/relationships" type="pie" r:blip="">
                <dgm:adjLst>
                  <dgm:adj idx="1" val="90"/>
                  <dgm:adj idx="2" val="180"/>
                </dgm:adjLst>
              </dgm:shape>
            </dgm:if>
            <dgm:if name="Name76" axis="ch" ptType="node" func="cnt" op="equ" val="5">
              <dgm:shape xmlns:r="http://schemas.openxmlformats.org/officeDocument/2006/relationships" type="pie" r:blip="">
                <dgm:adjLst>
                  <dgm:adj idx="1" val="54"/>
                  <dgm:adj idx="2" val="126"/>
                </dgm:adjLst>
              </dgm:shape>
            </dgm:if>
            <dgm:if name="Name77" axis="ch" ptType="node" func="cnt" op="equ" val="6">
              <dgm:shape xmlns:r="http://schemas.openxmlformats.org/officeDocument/2006/relationships" type="pie" r:blip="">
                <dgm:adjLst>
                  <dgm:adj idx="1" val="30"/>
                  <dgm:adj idx="2" val="90"/>
                </dgm:adjLst>
              </dgm:shape>
            </dgm:if>
            <dgm:else name="Name78">
              <dgm:shape xmlns:r="http://schemas.openxmlformats.org/officeDocument/2006/relationships" type="pie" r:blip="">
                <dgm:adjLst>
                  <dgm:adj idx="1" val="12.85714"/>
                  <dgm:adj idx="2" val="64.28571"/>
                </dgm:adjLst>
              </dgm:shape>
            </dgm:else>
          </dgm:choose>
          <dgm:choose name="Name79">
            <dgm:if name="Name80" func="var" arg="dir" op="equ" val="norm">
              <dgm:presOf axis="ch desOrSelf" ptType="node node" st="3 1" cnt="1 0"/>
            </dgm:if>
            <dgm:else name="Name81">
              <dgm:choose name="Name82">
                <dgm:if name="Name83" axis="ch" ptType="node" func="cnt" op="equ" val="3">
                  <dgm:presOf axis="ch desOrSelf" ptType="node node" st="1 1" cnt="1 0"/>
                </dgm:if>
                <dgm:if name="Name84" axis="ch" ptType="node" func="cnt" op="equ" val="4">
                  <dgm:presOf axis="ch desOrSelf" ptType="node node" st="2 1" cnt="1 0"/>
                </dgm:if>
                <dgm:if name="Name85" axis="ch" ptType="node" func="cnt" op="equ" val="5">
                  <dgm:presOf axis="ch desOrSelf" ptType="node node" st="3 1" cnt="1 0"/>
                </dgm:if>
                <dgm:if name="Name86" axis="ch" ptType="node" func="cnt" op="equ" val="6">
                  <dgm:presOf axis="ch desOrSelf" ptType="node node" st="4 1" cnt="1 0"/>
                </dgm:if>
                <dgm:else name="Name87">
                  <dgm:presOf axis="ch desOrSelf" ptType="node node" st="5 1" cnt="1 0"/>
                </dgm:else>
              </dgm:choose>
            </dgm:else>
          </dgm:choose>
          <dgm:constrLst/>
          <dgm:ruleLst/>
        </dgm:layoutNode>
        <dgm:layoutNode name="dummy3a" moveWith="wedge3">
          <dgm:alg type="sp"/>
          <dgm:shape xmlns:r="http://schemas.openxmlformats.org/officeDocument/2006/relationships" r:blip="">
            <dgm:adjLst/>
          </dgm:shape>
          <dgm:presOf/>
          <dgm:constrLst>
            <dgm:constr type="w" val="1"/>
            <dgm:constr type="h" val="1"/>
          </dgm:constrLst>
          <dgm:ruleLst/>
        </dgm:layoutNode>
        <dgm:layoutNode name="dummy3b" moveWith="wedge3">
          <dgm:alg type="sp"/>
          <dgm:shape xmlns:r="http://schemas.openxmlformats.org/officeDocument/2006/relationships" r:blip="">
            <dgm:adjLst/>
          </dgm:shape>
          <dgm:presOf/>
          <dgm:constrLst>
            <dgm:constr type="w" val="1"/>
            <dgm:constr type="h" val="1"/>
          </dgm:constrLst>
          <dgm:ruleLst/>
        </dgm:layoutNode>
        <dgm:layoutNode name="wedge3Tx" moveWith="wedge3">
          <dgm:varLst>
            <dgm:chMax val="0"/>
            <dgm:chPref val="0"/>
            <dgm:bulletEnabled val="1"/>
          </dgm:varLst>
          <dgm:alg type="tx"/>
          <dgm:shape xmlns:r="http://schemas.openxmlformats.org/officeDocument/2006/relationships" type="rect" r:blip="" hideGeom="1">
            <dgm:adjLst/>
          </dgm:shape>
          <dgm:choose name="Name88">
            <dgm:if name="Name89" func="var" arg="dir" op="equ" val="norm">
              <dgm:presOf axis="ch desOrSelf" ptType="node node" st="3 1" cnt="1 0"/>
            </dgm:if>
            <dgm:else name="Name90">
              <dgm:choose name="Name91">
                <dgm:if name="Name92" axis="ch" ptType="node" func="cnt" op="equ" val="3">
                  <dgm:presOf axis="ch desOrSelf" ptType="node node" st="1 1" cnt="1 0"/>
                </dgm:if>
                <dgm:if name="Name93" axis="ch" ptType="node" func="cnt" op="equ" val="4">
                  <dgm:presOf axis="ch desOrSelf" ptType="node node" st="2 1" cnt="1 0"/>
                </dgm:if>
                <dgm:if name="Name94" axis="ch" ptType="node" func="cnt" op="equ" val="5">
                  <dgm:presOf axis="ch desOrSelf" ptType="node node" st="3 1" cnt="1 0"/>
                </dgm:if>
                <dgm:if name="Name95" axis="ch" ptType="node" func="cnt" op="equ" val="6">
                  <dgm:presOf axis="ch desOrSelf" ptType="node node" st="4 1" cnt="1 0"/>
                </dgm:if>
                <dgm:else name="Name96">
                  <dgm:presOf axis="ch desOrSelf" ptType="node node" st="5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97"/>
    </dgm:choose>
    <dgm:choose name="Name98">
      <dgm:if name="Name99" axis="ch" ptType="node" func="cnt" op="gte" val="4">
        <dgm:layoutNode name="wedge4">
          <dgm:alg type="sp"/>
          <dgm:choose name="Name100">
            <dgm:if name="Name101" axis="ch" ptType="node" func="cnt" op="equ" val="4">
              <dgm:shape xmlns:r="http://schemas.openxmlformats.org/officeDocument/2006/relationships" type="pie" r:blip="">
                <dgm:adjLst>
                  <dgm:adj idx="1" val="180"/>
                  <dgm:adj idx="2" val="270"/>
                </dgm:adjLst>
              </dgm:shape>
            </dgm:if>
            <dgm:if name="Name102" axis="ch" ptType="node" func="cnt" op="equ" val="5">
              <dgm:shape xmlns:r="http://schemas.openxmlformats.org/officeDocument/2006/relationships" type="pie" r:blip="">
                <dgm:adjLst>
                  <dgm:adj idx="1" val="126"/>
                  <dgm:adj idx="2" val="198"/>
                </dgm:adjLst>
              </dgm:shape>
            </dgm:if>
            <dgm:if name="Name103" axis="ch" ptType="node" func="cnt" op="equ" val="6">
              <dgm:shape xmlns:r="http://schemas.openxmlformats.org/officeDocument/2006/relationships" type="pie" r:blip="">
                <dgm:adjLst>
                  <dgm:adj idx="1" val="90"/>
                  <dgm:adj idx="2" val="150"/>
                </dgm:adjLst>
              </dgm:shape>
            </dgm:if>
            <dgm:else name="Name104">
              <dgm:shape xmlns:r="http://schemas.openxmlformats.org/officeDocument/2006/relationships" type="pie" r:blip="">
                <dgm:adjLst>
                  <dgm:adj idx="1" val="64.2871"/>
                  <dgm:adj idx="2" val="115.7143"/>
                </dgm:adjLst>
              </dgm:shape>
            </dgm:else>
          </dgm:choose>
          <dgm:choose name="Name105">
            <dgm:if name="Name106" func="var" arg="dir" op="equ" val="norm">
              <dgm:presOf axis="ch desOrSelf" ptType="node node" st="4 1" cnt="1 0"/>
            </dgm:if>
            <dgm:else name="Name107">
              <dgm:choose name="Name108">
                <dgm:if name="Name109" axis="ch" ptType="node" func="cnt" op="equ" val="4">
                  <dgm:presOf axis="ch desOrSelf" ptType="node node" st="1 1" cnt="1 0"/>
                </dgm:if>
                <dgm:if name="Name110" axis="ch" ptType="node" func="cnt" op="equ" val="5">
                  <dgm:presOf axis="ch desOrSelf" ptType="node node" st="2 1" cnt="1 0"/>
                </dgm:if>
                <dgm:if name="Name111" axis="ch" ptType="node" func="cnt" op="equ" val="6">
                  <dgm:presOf axis="ch desOrSelf" ptType="node node" st="3 1" cnt="1 0"/>
                </dgm:if>
                <dgm:else name="Name112">
                  <dgm:presOf axis="ch desOrSelf" ptType="node node" st="4 1" cnt="1 0"/>
                </dgm:else>
              </dgm:choose>
            </dgm:else>
          </dgm:choose>
          <dgm:constrLst/>
          <dgm:ruleLst/>
        </dgm:layoutNode>
        <dgm:layoutNode name="dummy4a" moveWith="wedge4">
          <dgm:alg type="sp"/>
          <dgm:shape xmlns:r="http://schemas.openxmlformats.org/officeDocument/2006/relationships" r:blip="">
            <dgm:adjLst/>
          </dgm:shape>
          <dgm:presOf/>
          <dgm:constrLst>
            <dgm:constr type="w" val="1"/>
            <dgm:constr type="h" val="1"/>
          </dgm:constrLst>
          <dgm:ruleLst/>
        </dgm:layoutNode>
        <dgm:layoutNode name="dummy4b" moveWith="wedge4">
          <dgm:alg type="sp"/>
          <dgm:shape xmlns:r="http://schemas.openxmlformats.org/officeDocument/2006/relationships" r:blip="">
            <dgm:adjLst/>
          </dgm:shape>
          <dgm:presOf/>
          <dgm:constrLst>
            <dgm:constr type="w" val="1"/>
            <dgm:constr type="h" val="1"/>
          </dgm:constrLst>
          <dgm:ruleLst/>
        </dgm:layoutNode>
        <dgm:layoutNode name="wedge4Tx" moveWith="wedge4">
          <dgm:varLst>
            <dgm:chMax val="0"/>
            <dgm:chPref val="0"/>
            <dgm:bulletEnabled val="1"/>
          </dgm:varLst>
          <dgm:alg type="tx"/>
          <dgm:shape xmlns:r="http://schemas.openxmlformats.org/officeDocument/2006/relationships" type="rect" r:blip="" hideGeom="1">
            <dgm:adjLst/>
          </dgm:shape>
          <dgm:choose name="Name113">
            <dgm:if name="Name114" func="var" arg="dir" op="equ" val="norm">
              <dgm:presOf axis="ch desOrSelf" ptType="node node" st="4 1" cnt="1 0"/>
            </dgm:if>
            <dgm:else name="Name115">
              <dgm:choose name="Name116">
                <dgm:if name="Name117" axis="ch" ptType="node" func="cnt" op="equ" val="4">
                  <dgm:presOf axis="ch desOrSelf" ptType="node node" st="1 1" cnt="1 0"/>
                </dgm:if>
                <dgm:if name="Name118" axis="ch" ptType="node" func="cnt" op="equ" val="5">
                  <dgm:presOf axis="ch desOrSelf" ptType="node node" st="2 1" cnt="1 0"/>
                </dgm:if>
                <dgm:if name="Name119" axis="ch" ptType="node" func="cnt" op="equ" val="6">
                  <dgm:presOf axis="ch desOrSelf" ptType="node node" st="3 1" cnt="1 0"/>
                </dgm:if>
                <dgm:else name="Name120">
                  <dgm:presOf axis="ch desOrSelf" ptType="node node" st="4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21"/>
    </dgm:choose>
    <dgm:choose name="Name122">
      <dgm:if name="Name123" axis="ch" ptType="node" func="cnt" op="gte" val="5">
        <dgm:layoutNode name="wedge5">
          <dgm:alg type="sp"/>
          <dgm:choose name="Name124">
            <dgm:if name="Name125" axis="ch" ptType="node" func="cnt" op="equ" val="5">
              <dgm:shape xmlns:r="http://schemas.openxmlformats.org/officeDocument/2006/relationships" type="pie" r:blip="">
                <dgm:adjLst>
                  <dgm:adj idx="1" val="198"/>
                  <dgm:adj idx="2" val="270"/>
                </dgm:adjLst>
              </dgm:shape>
            </dgm:if>
            <dgm:if name="Name126" axis="ch" ptType="node" func="cnt" op="equ" val="6">
              <dgm:shape xmlns:r="http://schemas.openxmlformats.org/officeDocument/2006/relationships" type="pie" r:blip="">
                <dgm:adjLst>
                  <dgm:adj idx="1" val="150"/>
                  <dgm:adj idx="2" val="210"/>
                </dgm:adjLst>
              </dgm:shape>
            </dgm:if>
            <dgm:else name="Name127">
              <dgm:shape xmlns:r="http://schemas.openxmlformats.org/officeDocument/2006/relationships" type="pie" r:blip="">
                <dgm:adjLst>
                  <dgm:adj idx="1" val="115.7143"/>
                  <dgm:adj idx="2" val="167.1429"/>
                </dgm:adjLst>
              </dgm:shape>
            </dgm:else>
          </dgm:choose>
          <dgm:choose name="Name128">
            <dgm:if name="Name129" func="var" arg="dir" op="equ" val="norm">
              <dgm:presOf axis="ch desOrSelf" ptType="node node" st="5 1" cnt="1 0"/>
            </dgm:if>
            <dgm:else name="Name130">
              <dgm:choose name="Name131">
                <dgm:if name="Name132" axis="ch" ptType="node" func="cnt" op="equ" val="5">
                  <dgm:presOf axis="ch desOrSelf" ptType="node node" st="1 1" cnt="1 0"/>
                </dgm:if>
                <dgm:if name="Name133" axis="ch" ptType="node" func="cnt" op="equ" val="6">
                  <dgm:presOf axis="ch desOrSelf" ptType="node node" st="2 1" cnt="1 0"/>
                </dgm:if>
                <dgm:else name="Name134">
                  <dgm:presOf axis="ch desOrSelf" ptType="node node" st="3 1" cnt="1 0"/>
                </dgm:else>
              </dgm:choose>
            </dgm:else>
          </dgm:choose>
          <dgm:constrLst/>
          <dgm:ruleLst/>
        </dgm:layoutNode>
        <dgm:layoutNode name="dummy5a" moveWith="wedge5">
          <dgm:alg type="sp"/>
          <dgm:shape xmlns:r="http://schemas.openxmlformats.org/officeDocument/2006/relationships" r:blip="">
            <dgm:adjLst/>
          </dgm:shape>
          <dgm:presOf/>
          <dgm:constrLst>
            <dgm:constr type="w" val="1"/>
            <dgm:constr type="h" val="1"/>
          </dgm:constrLst>
          <dgm:ruleLst/>
        </dgm:layoutNode>
        <dgm:layoutNode name="dummy5b" moveWith="wedge5">
          <dgm:alg type="sp"/>
          <dgm:shape xmlns:r="http://schemas.openxmlformats.org/officeDocument/2006/relationships" r:blip="">
            <dgm:adjLst/>
          </dgm:shape>
          <dgm:presOf/>
          <dgm:constrLst>
            <dgm:constr type="w" val="1"/>
            <dgm:constr type="h" val="1"/>
          </dgm:constrLst>
          <dgm:ruleLst/>
        </dgm:layoutNode>
        <dgm:layoutNode name="wedge5Tx" moveWith="wedge5">
          <dgm:varLst>
            <dgm:chMax val="0"/>
            <dgm:chPref val="0"/>
            <dgm:bulletEnabled val="1"/>
          </dgm:varLst>
          <dgm:alg type="tx"/>
          <dgm:shape xmlns:r="http://schemas.openxmlformats.org/officeDocument/2006/relationships" type="rect" r:blip="" hideGeom="1">
            <dgm:adjLst/>
          </dgm:shape>
          <dgm:choose name="Name135">
            <dgm:if name="Name136" func="var" arg="dir" op="equ" val="norm">
              <dgm:presOf axis="ch desOrSelf" ptType="node node" st="5 1" cnt="1 0"/>
            </dgm:if>
            <dgm:else name="Name137">
              <dgm:choose name="Name138">
                <dgm:if name="Name139" axis="ch" ptType="node" func="cnt" op="equ" val="5">
                  <dgm:presOf axis="ch desOrSelf" ptType="node node" st="1 1" cnt="1 0"/>
                </dgm:if>
                <dgm:if name="Name140" axis="ch" ptType="node" func="cnt" op="equ" val="6">
                  <dgm:presOf axis="ch desOrSelf" ptType="node node" st="2 1" cnt="1 0"/>
                </dgm:if>
                <dgm:else name="Name141">
                  <dgm:presOf axis="ch desOrSelf" ptType="node node" st="3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42"/>
    </dgm:choose>
    <dgm:choose name="Name143">
      <dgm:if name="Name144" axis="ch" ptType="node" func="cnt" op="gte" val="6">
        <dgm:layoutNode name="wedge6">
          <dgm:alg type="sp"/>
          <dgm:choose name="Name145">
            <dgm:if name="Name146" axis="ch" ptType="node" func="cnt" op="equ" val="6">
              <dgm:shape xmlns:r="http://schemas.openxmlformats.org/officeDocument/2006/relationships" type="pie" r:blip="">
                <dgm:adjLst>
                  <dgm:adj idx="1" val="210"/>
                  <dgm:adj idx="2" val="270"/>
                </dgm:adjLst>
              </dgm:shape>
            </dgm:if>
            <dgm:else name="Name147">
              <dgm:shape xmlns:r="http://schemas.openxmlformats.org/officeDocument/2006/relationships" type="pie" r:blip="">
                <dgm:adjLst>
                  <dgm:adj idx="1" val="167.1429"/>
                  <dgm:adj idx="2" val="218.5714"/>
                </dgm:adjLst>
              </dgm:shape>
            </dgm:else>
          </dgm:choose>
          <dgm:choose name="Name148">
            <dgm:if name="Name149" func="var" arg="dir" op="equ" val="norm">
              <dgm:presOf axis="ch desOrSelf" ptType="node node" st="6 1" cnt="1 0"/>
            </dgm:if>
            <dgm:else name="Name150">
              <dgm:choose name="Name151">
                <dgm:if name="Name152" axis="ch" ptType="node" func="cnt" op="equ" val="6">
                  <dgm:presOf axis="ch desOrSelf" ptType="node node" st="1 1" cnt="1 0"/>
                </dgm:if>
                <dgm:else name="Name153">
                  <dgm:presOf axis="ch desOrSelf" ptType="node node" st="2 1" cnt="1 0"/>
                </dgm:else>
              </dgm:choose>
            </dgm:else>
          </dgm:choose>
          <dgm:constrLst/>
          <dgm:ruleLst/>
        </dgm:layoutNode>
        <dgm:layoutNode name="dummy6a" moveWith="wedge6">
          <dgm:alg type="sp"/>
          <dgm:shape xmlns:r="http://schemas.openxmlformats.org/officeDocument/2006/relationships" r:blip="">
            <dgm:adjLst/>
          </dgm:shape>
          <dgm:presOf/>
          <dgm:constrLst>
            <dgm:constr type="w" val="1"/>
            <dgm:constr type="h" val="1"/>
          </dgm:constrLst>
          <dgm:ruleLst/>
        </dgm:layoutNode>
        <dgm:layoutNode name="dummy6b" moveWith="wedge6">
          <dgm:alg type="sp"/>
          <dgm:shape xmlns:r="http://schemas.openxmlformats.org/officeDocument/2006/relationships" r:blip="">
            <dgm:adjLst/>
          </dgm:shape>
          <dgm:presOf/>
          <dgm:constrLst>
            <dgm:constr type="w" val="1"/>
            <dgm:constr type="h" val="1"/>
          </dgm:constrLst>
          <dgm:ruleLst/>
        </dgm:layoutNode>
        <dgm:layoutNode name="wedge6Tx" moveWith="wedge6">
          <dgm:varLst>
            <dgm:chMax val="0"/>
            <dgm:chPref val="0"/>
            <dgm:bulletEnabled val="1"/>
          </dgm:varLst>
          <dgm:alg type="tx"/>
          <dgm:shape xmlns:r="http://schemas.openxmlformats.org/officeDocument/2006/relationships" type="rect" r:blip="" hideGeom="1">
            <dgm:adjLst/>
          </dgm:shape>
          <dgm:choose name="Name154">
            <dgm:if name="Name155" func="var" arg="dir" op="equ" val="norm">
              <dgm:presOf axis="ch desOrSelf" ptType="node node" st="6 1" cnt="1 0"/>
            </dgm:if>
            <dgm:else name="Name156">
              <dgm:choose name="Name157">
                <dgm:if name="Name158" axis="ch" ptType="node" func="cnt" op="equ" val="6">
                  <dgm:presOf axis="ch desOrSelf" ptType="node node" st="1 1" cnt="1 0"/>
                </dgm:if>
                <dgm:else name="Name159">
                  <dgm:presOf axis="ch desOrSelf" ptType="node node" st="2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60"/>
    </dgm:choose>
    <dgm:choose name="Name161">
      <dgm:if name="Name162" axis="ch" ptType="node" func="cnt" op="gte" val="7">
        <dgm:layoutNode name="wedge7">
          <dgm:alg type="sp"/>
          <dgm:shape xmlns:r="http://schemas.openxmlformats.org/officeDocument/2006/relationships" type="pie" r:blip="">
            <dgm:adjLst>
              <dgm:adj idx="1" val="218.5714"/>
              <dgm:adj idx="2" val="270"/>
            </dgm:adjLst>
          </dgm:shape>
          <dgm:choose name="Name163">
            <dgm:if name="Name164" func="var" arg="dir" op="equ" val="norm">
              <dgm:presOf axis="ch desOrSelf" ptType="node node" st="7 1" cnt="1 0"/>
            </dgm:if>
            <dgm:else name="Name165">
              <dgm:presOf axis="ch desOrSelf" ptType="node node" st="1 1" cnt="1 0"/>
            </dgm:else>
          </dgm:choose>
          <dgm:constrLst/>
          <dgm:ruleLst/>
        </dgm:layoutNode>
        <dgm:layoutNode name="dummy7a" moveWith="wedge7">
          <dgm:alg type="sp"/>
          <dgm:shape xmlns:r="http://schemas.openxmlformats.org/officeDocument/2006/relationships" r:blip="">
            <dgm:adjLst/>
          </dgm:shape>
          <dgm:presOf/>
          <dgm:constrLst>
            <dgm:constr type="w" val="1"/>
            <dgm:constr type="h" val="1"/>
          </dgm:constrLst>
          <dgm:ruleLst/>
        </dgm:layoutNode>
        <dgm:layoutNode name="dummy7b" moveWith="wedge7">
          <dgm:alg type="sp"/>
          <dgm:shape xmlns:r="http://schemas.openxmlformats.org/officeDocument/2006/relationships" r:blip="">
            <dgm:adjLst/>
          </dgm:shape>
          <dgm:presOf/>
          <dgm:constrLst>
            <dgm:constr type="w" val="1"/>
            <dgm:constr type="h" val="1"/>
          </dgm:constrLst>
          <dgm:ruleLst/>
        </dgm:layoutNode>
        <dgm:layoutNode name="wedge7Tx" moveWith="wedge7">
          <dgm:varLst>
            <dgm:chMax val="0"/>
            <dgm:chPref val="0"/>
            <dgm:bulletEnabled val="1"/>
          </dgm:varLst>
          <dgm:alg type="tx"/>
          <dgm:shape xmlns:r="http://schemas.openxmlformats.org/officeDocument/2006/relationships" type="rect" r:blip="" hideGeom="1">
            <dgm:adjLst/>
          </dgm:shape>
          <dgm:choose name="Name166">
            <dgm:if name="Name167" func="var" arg="dir" op="equ" val="norm">
              <dgm:presOf axis="ch desOrSelf" ptType="node node" st="7 1" cnt="1 0"/>
            </dgm:if>
            <dgm:else name="Name168">
              <dgm:presOf axis="ch desOrSelf" ptType="node node" st="1 1" cnt="1 0"/>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69"/>
    </dgm:choose>
    <dgm:choose name="Name170">
      <dgm:if name="Name171" axis="ch" ptType="node" func="cnt" op="equ" val="1">
        <dgm:forEach name="Name172" axis="ch" ptType="sibTrans" hideLastTrans="0" cnt="1">
          <dgm:layoutNode name="arrowWedge1single" styleLbl="fgSibTrans2D1">
            <dgm:choose name="Name173">
              <dgm:if name="Name174" func="var" arg="dir" op="equ" val="norm">
                <dgm:alg type="conn">
                  <dgm:param type="srcNode" val="dummy1a"/>
                  <dgm:param type="dstNode" val="dummy1b"/>
                  <dgm:param type="begSty" val="arr"/>
                  <dgm:param type="endSty" val="noArr"/>
                  <dgm:param type="connRout" val="longCurve"/>
                  <dgm:param type="begPts" val="tL"/>
                  <dgm:param type="endPts" val="tR"/>
                </dgm:alg>
              </dgm:if>
              <dgm:else name="Name175">
                <dgm:alg type="conn">
                  <dgm:param type="srcNode" val="dummy1a"/>
                  <dgm:param type="dstNode" val="dummy1b"/>
                  <dgm:param type="begSty" val="noArr"/>
                  <dgm:param type="endSty" val="arr"/>
                  <dgm:param type="connRout" val="longCurve"/>
                  <dgm:param type="begPts" val="tL"/>
                  <dgm:param type="endPts" val="tR"/>
                </dgm:alg>
              </dgm:else>
            </dgm:choose>
            <dgm:shape xmlns:r="http://schemas.openxmlformats.org/officeDocument/2006/relationships" type="conn" r:blip="">
              <dgm:adjLst/>
            </dgm:shape>
            <dgm:presOf/>
            <dgm:constrLst>
              <dgm:constr type="w" val="1"/>
              <dgm:constr type="begPad"/>
              <dgm:constr type="endPad"/>
            </dgm:constrLst>
            <dgm:ruleLst/>
          </dgm:layoutNode>
        </dgm:forEach>
      </dgm:if>
      <dgm:if name="Name176" axis="ch" ptType="node" func="cnt" op="gte" val="2">
        <dgm:forEach name="Name177" axis="ch" ptType="sibTrans" hideLastTrans="0" cnt="1">
          <dgm:layoutNode name="arrowWedge1" styleLbl="fgSibTrans2D1">
            <dgm:choose name="Name178">
              <dgm:if name="Name179" func="var" arg="dir" op="equ" val="norm">
                <dgm:alg type="conn">
                  <dgm:param type="srcNode" val="dummy1a"/>
                  <dgm:param type="dstNode" val="dummy1b"/>
                  <dgm:param type="begSty" val="noArr"/>
                  <dgm:param type="endSty" val="arr"/>
                  <dgm:param type="connRout" val="curve"/>
                  <dgm:param type="begPts" val="tL"/>
                  <dgm:param type="endPts" val="tL"/>
                </dgm:alg>
              </dgm:if>
              <dgm:else name="Name180">
                <dgm:alg type="conn">
                  <dgm:param type="srcNode" val="dummy1a"/>
                  <dgm:param type="dstNode" val="dummy1b"/>
                  <dgm:param type="begSty" val="arr"/>
                  <dgm:param type="endSty" val="noArr"/>
                  <dgm:param type="connRout" val="curve"/>
                  <dgm:param type="begPts" val="tL"/>
                  <dgm:param type="endPts" val="tL"/>
                </dgm:alg>
              </dgm:else>
            </dgm:choose>
            <dgm:shape xmlns:r="http://schemas.openxmlformats.org/officeDocument/2006/relationships" type="conn" r:blip="">
              <dgm:adjLst/>
            </dgm:shape>
            <dgm:presOf/>
            <dgm:constrLst>
              <dgm:constr type="w" val="1"/>
              <dgm:constr type="begPad"/>
              <dgm:constr type="endPad"/>
            </dgm:constrLst>
            <dgm:ruleLst/>
          </dgm:layoutNode>
        </dgm:forEach>
      </dgm:if>
      <dgm:else name="Name181"/>
    </dgm:choose>
    <dgm:forEach name="Name182" axis="ch" ptType="sibTrans" hideLastTrans="0" st="2" cnt="1">
      <dgm:layoutNode name="arrowWedge2" styleLbl="fgSibTrans2D1">
        <dgm:choose name="Name183">
          <dgm:if name="Name184" func="var" arg="dir" op="equ" val="norm">
            <dgm:alg type="conn">
              <dgm:param type="srcNode" val="dummy2a"/>
              <dgm:param type="dstNode" val="dummy2b"/>
              <dgm:param type="begSty" val="noArr"/>
              <dgm:param type="endSty" val="arr"/>
              <dgm:param type="connRout" val="curve"/>
              <dgm:param type="begPts" val="tL"/>
              <dgm:param type="endPts" val="tL"/>
            </dgm:alg>
          </dgm:if>
          <dgm:else name="Name185">
            <dgm:alg type="conn">
              <dgm:param type="srcNode" val="dummy2a"/>
              <dgm:param type="dstNode" val="dummy2b"/>
              <dgm:param type="begSty" val="arr"/>
              <dgm:param type="endSty" val="noArr"/>
              <dgm:param type="connRout" val="curve"/>
              <dgm:param type="begPts" val="tL"/>
              <dgm:param type="endPts" val="tL"/>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86" axis="ch" ptType="sibTrans" hideLastTrans="0" st="3" cnt="1">
      <dgm:layoutNode name="arrowWedge3" styleLbl="fgSibTrans2D1">
        <dgm:choose name="Name187">
          <dgm:if name="Name188" func="var" arg="dir" op="equ" val="norm">
            <dgm:alg type="conn">
              <dgm:param type="srcNode" val="dummy3a"/>
              <dgm:param type="dstNode" val="dummy3b"/>
              <dgm:param type="begSty" val="noArr"/>
              <dgm:param type="endSty" val="arr"/>
              <dgm:param type="connRout" val="curve"/>
              <dgm:param type="begPts" val="tL"/>
              <dgm:param type="endPts" val="tL"/>
            </dgm:alg>
          </dgm:if>
          <dgm:else name="Name189">
            <dgm:alg type="conn">
              <dgm:param type="srcNode" val="dummy3a"/>
              <dgm:param type="dstNode" val="dummy3b"/>
              <dgm:param type="begSty" val="arr"/>
              <dgm:param type="endSty" val="noArr"/>
              <dgm:param type="connRout" val="curve"/>
              <dgm:param type="begPts" val="tL"/>
              <dgm:param type="endPts" val="tL"/>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0" axis="ch" ptType="sibTrans" hideLastTrans="0" st="4" cnt="1">
      <dgm:layoutNode name="arrowWedge4" styleLbl="fgSibTrans2D1">
        <dgm:choose name="Name191">
          <dgm:if name="Name192" func="var" arg="dir" op="equ" val="norm">
            <dgm:alg type="conn">
              <dgm:param type="srcNode" val="dummy4a"/>
              <dgm:param type="dstNode" val="dummy4b"/>
              <dgm:param type="begSty" val="noArr"/>
              <dgm:param type="endSty" val="arr"/>
              <dgm:param type="connRout" val="curve"/>
              <dgm:param type="begPts" val="tL"/>
              <dgm:param type="endPts" val="tL"/>
            </dgm:alg>
          </dgm:if>
          <dgm:else name="Name193">
            <dgm:alg type="conn">
              <dgm:param type="srcNode" val="dummy4a"/>
              <dgm:param type="dstNode" val="dummy4b"/>
              <dgm:param type="begSty" val="arr"/>
              <dgm:param type="endSty" val="noArr"/>
              <dgm:param type="connRout" val="curve"/>
              <dgm:param type="begPts" val="tL"/>
              <dgm:param type="endPts" val="tL"/>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4" axis="ch" ptType="sibTrans" hideLastTrans="0" st="5" cnt="1">
      <dgm:layoutNode name="arrowWedge5" styleLbl="fgSibTrans2D1">
        <dgm:choose name="Name195">
          <dgm:if name="Name196" func="var" arg="dir" op="equ" val="norm">
            <dgm:alg type="conn">
              <dgm:param type="srcNode" val="dummy5a"/>
              <dgm:param type="dstNode" val="dummy5b"/>
              <dgm:param type="begSty" val="noArr"/>
              <dgm:param type="endSty" val="arr"/>
              <dgm:param type="connRout" val="curve"/>
              <dgm:param type="begPts" val="tL"/>
              <dgm:param type="endPts" val="tL"/>
            </dgm:alg>
          </dgm:if>
          <dgm:else name="Name197">
            <dgm:alg type="conn">
              <dgm:param type="srcNode" val="dummy5a"/>
              <dgm:param type="dstNode" val="dummy5b"/>
              <dgm:param type="begSty" val="arr"/>
              <dgm:param type="endSty" val="noArr"/>
              <dgm:param type="connRout" val="curve"/>
              <dgm:param type="begPts" val="tL"/>
              <dgm:param type="endPts" val="tL"/>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8" axis="ch" ptType="sibTrans" hideLastTrans="0" st="6" cnt="1">
      <dgm:layoutNode name="arrowWedge6" styleLbl="fgSibTrans2D1">
        <dgm:choose name="Name199">
          <dgm:if name="Name200" func="var" arg="dir" op="equ" val="norm">
            <dgm:alg type="conn">
              <dgm:param type="srcNode" val="dummy6a"/>
              <dgm:param type="dstNode" val="dummy6b"/>
              <dgm:param type="begSty" val="noArr"/>
              <dgm:param type="endSty" val="arr"/>
              <dgm:param type="connRout" val="curve"/>
              <dgm:param type="begPts" val="tL"/>
              <dgm:param type="endPts" val="tL"/>
            </dgm:alg>
          </dgm:if>
          <dgm:else name="Name201">
            <dgm:alg type="conn">
              <dgm:param type="srcNode" val="dummy6a"/>
              <dgm:param type="dstNode" val="dummy6b"/>
              <dgm:param type="begSty" val="arr"/>
              <dgm:param type="endSty" val="noArr"/>
              <dgm:param type="connRout" val="curve"/>
              <dgm:param type="begPts" val="tL"/>
              <dgm:param type="endPts" val="tL"/>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202" axis="ch" ptType="sibTrans" hideLastTrans="0" st="7" cnt="1">
      <dgm:layoutNode name="arrowWedge7" styleLbl="fgSibTrans2D1">
        <dgm:choose name="Name203">
          <dgm:if name="Name204" func="var" arg="dir" op="equ" val="norm">
            <dgm:alg type="conn">
              <dgm:param type="srcNode" val="dummy7a"/>
              <dgm:param type="dstNode" val="dummy7b"/>
              <dgm:param type="begSty" val="noArr"/>
              <dgm:param type="endSty" val="arr"/>
              <dgm:param type="connRout" val="curve"/>
              <dgm:param type="begPts" val="tL"/>
              <dgm:param type="endPts" val="tL"/>
            </dgm:alg>
          </dgm:if>
          <dgm:else name="Name205">
            <dgm:alg type="conn">
              <dgm:param type="srcNode" val="dummy7a"/>
              <dgm:param type="dstNode" val="dummy7b"/>
              <dgm:param type="begSty" val="arr"/>
              <dgm:param type="endSty" val="noArr"/>
              <dgm:param type="connRout" val="curve"/>
              <dgm:param type="begPts" val="tL"/>
              <dgm:param type="endPts" val="tL"/>
            </dgm:alg>
          </dgm:else>
        </dgm:choose>
        <dgm:shape xmlns:r="http://schemas.openxmlformats.org/officeDocument/2006/relationships" type="conn" r:blip="">
          <dgm:adjLst/>
        </dgm:shape>
        <dgm:presOf/>
        <dgm:constrLst>
          <dgm:constr type="w" val="1"/>
          <dgm:constr type="begPad"/>
          <dgm:constr type="endPad"/>
        </dgm:constrLst>
        <dgm:ruleLst/>
      </dgm:layoutNode>
    </dgm:forEach>
  </dgm:layoutNode>
</dgm:layoutDef>
</file>

<file path=ppt/diagrams/layout2.xml><?xml version="1.0" encoding="utf-8"?>
<dgm:layoutDef xmlns:dgm="http://schemas.openxmlformats.org/drawingml/2006/diagram" xmlns:a="http://schemas.openxmlformats.org/drawingml/2006/main" uniqueId="urn:microsoft.com/office/officeart/2005/8/layout/pyramid1#1">
  <dgm:title val=""/>
  <dgm:desc val=""/>
  <dgm:catLst>
    <dgm:cat type="pyramid" pri="1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pyra">
          <dgm:param type="pyraLvlNode" val="level"/>
          <dgm:param type="pyraAcctTxNode" val="acctTx"/>
          <dgm:param type="pyraAcctBkgdNode" val="acctBkgd"/>
          <dgm:param type="linDir" val="fromB"/>
          <dgm:param type="txDir" val="fromT"/>
          <dgm:param type="pyraAcctPos" val="aft"/>
          <dgm:param type="pyraAcctTxMar" val="step"/>
        </dgm:alg>
      </dgm:if>
      <dgm:else name="Name3">
        <dgm:alg type="pyra">
          <dgm:param type="pyraLvlNode" val="level"/>
          <dgm:param type="pyraAcctTxNode" val="acctTx"/>
          <dgm:param type="pyraAcctBkgdNode" val="acctBkgd"/>
          <dgm:param type="linDir" val="fromB"/>
          <dgm:param type="txDir" val="fromT"/>
          <dgm:param type="pyraAcctPos" val="bef"/>
          <dgm:param type="pyraAcctTxMar" val="step"/>
        </dgm:alg>
      </dgm:else>
    </dgm:choose>
    <dgm:shape xmlns:r="http://schemas.openxmlformats.org/officeDocument/2006/relationships" r:blip="">
      <dgm:adjLst/>
    </dgm:shape>
    <dgm:presOf/>
    <dgm:choose name="Name4">
      <dgm:if name="Name5" axis="root des" ptType="all node" func="maxDepth" op="gte" val="2">
        <dgm:constrLst>
          <dgm:constr type="primFontSz" for="des" forName="levelTx" op="equ"/>
          <dgm:constr type="secFontSz" for="des" forName="acctTx" op="equ"/>
          <dgm:constr type="pyraAcctRatio" val="0.32"/>
        </dgm:constrLst>
      </dgm:if>
      <dgm:else name="Name6">
        <dgm:constrLst>
          <dgm:constr type="primFontSz" for="des" forName="levelTx" op="equ"/>
          <dgm:constr type="secFontSz" for="des" forName="acctTx" op="equ"/>
          <dgm:constr type="pyraAcctRatio"/>
        </dgm:constrLst>
      </dgm:else>
    </dgm:choose>
    <dgm:ruleLst/>
    <dgm:forEach name="Name7" axis="ch" ptType="node">
      <dgm:layoutNode name="Name8">
        <dgm:alg type="composite">
          <dgm:param type="horzAlign" val="none"/>
        </dgm:alg>
        <dgm:shape xmlns:r="http://schemas.openxmlformats.org/officeDocument/2006/relationships" r:blip="">
          <dgm:adjLst/>
        </dgm:shape>
        <dgm:presOf/>
        <dgm:choose name="Name9">
          <dgm:if name="Name10" axis="self" ptType="node" func="pos" op="equ" val="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dgm:constr type="h" for="ch" forName="levelTx" refType="h" refFor="ch" refForName="level"/>
            </dgm:constrLst>
          </dgm:if>
          <dgm:else name="Name1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fact="0.65"/>
              <dgm:constr type="h" for="ch" forName="levelTx" refType="h" refFor="ch" refForName="level"/>
            </dgm:constrLst>
          </dgm:else>
        </dgm:choose>
        <dgm:ruleLst/>
        <dgm:choose name="Name12">
          <dgm:if name="Name13" axis="ch" ptType="node" func="cnt" op="gte" val="1">
            <dgm:layoutNode name="acctBkgd" styleLbl="alignAcc1">
              <dgm:alg type="sp"/>
              <dgm:shape xmlns:r="http://schemas.openxmlformats.org/officeDocument/2006/relationships" type="nonIsoscelesTrapezoid" r:blip="">
                <dgm:adjLst/>
              </dgm:shape>
              <dgm:presOf axis="des" ptType="node"/>
              <dgm:constrLst/>
              <dgm:ruleLst/>
            </dgm:layoutNode>
            <dgm:layoutNode name="acctTx" styleLbl="alignAcc1">
              <dgm:varLst>
                <dgm:bulletEnabled val="1"/>
              </dgm:varLst>
              <dgm:alg type="tx">
                <dgm:param type="stBulletLvl" val="1"/>
                <dgm:param type="txAnchorVertCh" val="mid"/>
              </dgm:alg>
              <dgm:shape xmlns:r="http://schemas.openxmlformats.org/officeDocument/2006/relationships" type="nonIsoscelesTrapezoid" r:blip="" hideGeom="1">
                <dgm:adjLst/>
              </dgm:shape>
              <dgm:presOf axis="des" ptType="node"/>
              <dgm:constrLst>
                <dgm:constr type="secFontSz" val="65"/>
                <dgm:constr type="primFontSz" refType="secFontSz"/>
                <dgm:constr type="tMarg" refType="secFontSz" fact="0.3"/>
                <dgm:constr type="bMarg" refType="secFontSz" fact="0.3"/>
                <dgm:constr type="lMarg" refType="secFontSz" fact="0.3"/>
                <dgm:constr type="rMarg" refType="secFontSz" fact="0.3"/>
              </dgm:constrLst>
              <dgm:ruleLst>
                <dgm:rule type="secFontSz" val="5" fact="NaN" max="NaN"/>
              </dgm:ruleLst>
            </dgm:layoutNode>
          </dgm:if>
          <dgm:else name="Name14"/>
        </dgm:choose>
        <dgm:layoutNode name="level">
          <dgm:varLst>
            <dgm:chMax val="1"/>
            <dgm:bulletEnabled val="1"/>
          </dgm:varLst>
          <dgm:alg type="sp"/>
          <dgm:shape xmlns:r="http://schemas.openxmlformats.org/officeDocument/2006/relationships" type="trapezoid" r:blip="">
            <dgm:adjLst/>
          </dgm:shape>
          <dgm:presOf axis="self"/>
          <dgm:constrLst>
            <dgm:constr type="h" val="500"/>
            <dgm:constr type="w" val="1"/>
          </dgm:constrLst>
          <dgm:ruleLst/>
        </dgm:layoutNode>
        <dgm:layoutNode name="levelTx" styleLbl="revTx">
          <dgm:varLst>
            <dgm:chMax val="1"/>
            <dgm:bulletEnabled val="1"/>
          </dgm:varLst>
          <dgm:alg type="tx"/>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1">
  <dgm:title val=""/>
  <dgm:desc val=""/>
  <dgm:catLst>
    <dgm:cat type="simple" pri="10100"/>
  </dgm:catLst>
  <dgm:scene3d>
    <a:camera prst="orthographicFront"/>
    <a:lightRig rig="threePt" dir="t"/>
  </dgm:scene3d>
  <dgm:styleLbl name="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0">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bg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callout">
    <dgm:scene3d>
      <a:camera prst="orthographicFront"/>
      <a:lightRig rig="threePt" dir="t"/>
    </dgm:scene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dk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hp">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0">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2D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txPr/>
    <dgm:style>
      <a:lnRef idx="0">
        <a:scrgbClr r="0" g="0" b="0"/>
      </a:lnRef>
      <a:fillRef idx="0">
        <a:scrgbClr r="0" g="0" b="0"/>
      </a:fillRef>
      <a:effectRef idx="0">
        <a:scrgbClr r="0" g="0" b="0"/>
      </a:effectRef>
      <a:fontRef idx="minor"/>
    </dgm:style>
  </dgm:styleLbl>
  <dgm:styleLbl name="sibTrans1D1">
    <dgm:scene3d>
      <a:camera prst="orthographicFront"/>
      <a:lightRig rig="threePt" dir="t"/>
    </dgm:scene3d>
    <dgm:txPr/>
    <dgm:style>
      <a:lnRef idx="1">
        <a:scrgbClr r="0" g="0" b="0"/>
      </a:lnRef>
      <a:fillRef idx="0">
        <a:scrgbClr r="0" g="0" b="0"/>
      </a:fillRef>
      <a:effectRef idx="0">
        <a:scrgbClr r="0" g="0" b="0"/>
      </a:effectRef>
      <a:fontRef idx="minor"/>
    </dgm:style>
  </dgm:styleLbl>
  <dgm:styleLbl name="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solid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txPr/>
    <dgm:style>
      <a:lnRef idx="1">
        <a:scrgbClr r="0" g="0" b="0"/>
      </a:lnRef>
      <a:fillRef idx="1">
        <a:scrgbClr r="0" g="0" b="0"/>
      </a:fillRef>
      <a:effectRef idx="0">
        <a:scrgbClr r="0" g="0" b="0"/>
      </a:effectRef>
      <a:fontRef idx="minor"/>
    </dgm:style>
  </dgm:styleLbl>
  <dgm:styleLbl name="tr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vennNode1">
    <dgm:scene3d>
      <a:camera prst="orthographicFront"/>
      <a:lightRig rig="threePt" dir="t"/>
    </dgm:scene3d>
    <dgm:txPr/>
    <dgm:style>
      <a:lnRef idx="2">
        <a:scrgbClr r="0" g="0" b="0"/>
      </a:lnRef>
      <a:fillRef idx="1">
        <a:scrgbClr r="0" g="0" b="0"/>
      </a:fillRef>
      <a:effectRef idx="0">
        <a:scrgbClr r="0" g="0" b="0"/>
      </a:effectRef>
      <a:fontRef idx="minor">
        <a:schemeClr val="tx1"/>
      </a:fontRef>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2">
  <dgm:title val=""/>
  <dgm:desc val=""/>
  <dgm:catLst>
    <dgm:cat type="simple" pri="10100"/>
  </dgm:catLst>
  <dgm:scene3d>
    <a:camera prst="orthographicFront"/>
    <a:lightRig rig="threePt" dir="t"/>
  </dgm:scene3d>
  <dgm:styleLbl name="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0">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bg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callout">
    <dgm:scene3d>
      <a:camera prst="orthographicFront"/>
      <a:lightRig rig="threePt" dir="t"/>
    </dgm:scene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dk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hp">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0">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2D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txPr/>
    <dgm:style>
      <a:lnRef idx="0">
        <a:scrgbClr r="0" g="0" b="0"/>
      </a:lnRef>
      <a:fillRef idx="0">
        <a:scrgbClr r="0" g="0" b="0"/>
      </a:fillRef>
      <a:effectRef idx="0">
        <a:scrgbClr r="0" g="0" b="0"/>
      </a:effectRef>
      <a:fontRef idx="minor"/>
    </dgm:style>
  </dgm:styleLbl>
  <dgm:styleLbl name="sibTrans1D1">
    <dgm:scene3d>
      <a:camera prst="orthographicFront"/>
      <a:lightRig rig="threePt" dir="t"/>
    </dgm:scene3d>
    <dgm:txPr/>
    <dgm:style>
      <a:lnRef idx="1">
        <a:scrgbClr r="0" g="0" b="0"/>
      </a:lnRef>
      <a:fillRef idx="0">
        <a:scrgbClr r="0" g="0" b="0"/>
      </a:fillRef>
      <a:effectRef idx="0">
        <a:scrgbClr r="0" g="0" b="0"/>
      </a:effectRef>
      <a:fontRef idx="minor"/>
    </dgm:style>
  </dgm:styleLbl>
  <dgm:styleLbl name="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solid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txPr/>
    <dgm:style>
      <a:lnRef idx="1">
        <a:scrgbClr r="0" g="0" b="0"/>
      </a:lnRef>
      <a:fillRef idx="1">
        <a:scrgbClr r="0" g="0" b="0"/>
      </a:fillRef>
      <a:effectRef idx="0">
        <a:scrgbClr r="0" g="0" b="0"/>
      </a:effectRef>
      <a:fontRef idx="minor"/>
    </dgm:style>
  </dgm:styleLbl>
  <dgm:styleLbl name="tr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vennNode1">
    <dgm:scene3d>
      <a:camera prst="orthographicFront"/>
      <a:lightRig rig="threePt" dir="t"/>
    </dgm:scene3d>
    <dgm:txPr/>
    <dgm:style>
      <a:lnRef idx="2">
        <a:scrgbClr r="0" g="0" b="0"/>
      </a:lnRef>
      <a:fillRef idx="1">
        <a:scrgbClr r="0" g="0" b="0"/>
      </a:fillRef>
      <a:effectRef idx="0">
        <a:scrgbClr r="0" g="0" b="0"/>
      </a:effectRef>
      <a:fontRef idx="minor">
        <a:schemeClr val="tx1"/>
      </a:fontRef>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atin typeface="思源黑体 CN" panose="020B0500000000000000" pitchFamily="34" charset="-122"/>
                <a:ea typeface="思源黑体 CN" panose="020B0500000000000000" pitchFamily="34" charset="-122"/>
              </a:defRPr>
            </a:lvl1pPr>
          </a:lstStyle>
          <a:p>
            <a:endParaRPr lang="zh-CN" altLang="en-US" dirty="0"/>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atin typeface="思源黑体 CN" panose="020B0500000000000000" pitchFamily="34" charset="-122"/>
                <a:ea typeface="思源黑体 CN" panose="020B0500000000000000" pitchFamily="34" charset="-122"/>
              </a:defRPr>
            </a:lvl1pPr>
          </a:lstStyle>
          <a:p>
            <a:fld id="{CD167FD2-9366-4543-99B7-1F3DEA6BD3CF}" type="datetimeFigureOut">
              <a:rPr lang="zh-CN" altLang="en-US" smtClean="0"/>
            </a:fld>
            <a:endParaRPr lang="zh-CN" altLang="en-US" dirty="0"/>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dirty="0"/>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dirty="0"/>
              <a:t>单击此处编辑母版文本样式</a:t>
            </a:r>
            <a:endParaRPr lang="zh-CN" altLang="en-US" dirty="0"/>
          </a:p>
          <a:p>
            <a:pPr lvl="1"/>
            <a:r>
              <a:rPr lang="zh-CN" altLang="en-US" dirty="0"/>
              <a:t>二级</a:t>
            </a:r>
            <a:endParaRPr lang="zh-CN" altLang="en-US" dirty="0"/>
          </a:p>
          <a:p>
            <a:pPr lvl="2"/>
            <a:r>
              <a:rPr lang="zh-CN" altLang="en-US" dirty="0"/>
              <a:t>三级</a:t>
            </a:r>
            <a:endParaRPr lang="zh-CN" altLang="en-US" dirty="0"/>
          </a:p>
          <a:p>
            <a:pPr lvl="3"/>
            <a:r>
              <a:rPr lang="zh-CN" altLang="en-US" dirty="0"/>
              <a:t>四级</a:t>
            </a:r>
            <a:endParaRPr lang="zh-CN" altLang="en-US" dirty="0"/>
          </a:p>
          <a:p>
            <a:pPr lvl="4"/>
            <a:r>
              <a:rPr lang="zh-CN" altLang="en-US" dirty="0"/>
              <a:t>五级</a:t>
            </a:r>
            <a:endParaRPr lang="zh-CN" altLang="en-US" dirty="0"/>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atin typeface="思源黑体 CN" panose="020B0500000000000000" pitchFamily="34" charset="-122"/>
                <a:ea typeface="思源黑体 CN" panose="020B0500000000000000" pitchFamily="34" charset="-122"/>
              </a:defRPr>
            </a:lvl1pPr>
          </a:lstStyle>
          <a:p>
            <a:endParaRPr lang="zh-CN" altLang="en-US" dirty="0"/>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atin typeface="思源黑体 CN" panose="020B0500000000000000" pitchFamily="34" charset="-122"/>
                <a:ea typeface="思源黑体 CN" panose="020B0500000000000000" pitchFamily="34" charset="-122"/>
              </a:defRPr>
            </a:lvl1pPr>
          </a:lstStyle>
          <a:p>
            <a:fld id="{ABAE92AC-13CB-4919-AFF4-565AAFEDDA43}" type="slidenum">
              <a:rPr lang="zh-CN" altLang="en-US" smtClean="0"/>
            </a:fld>
            <a:endParaRPr lang="zh-CN" altLang="en-US" dirty="0"/>
          </a:p>
        </p:txBody>
      </p:sp>
    </p:spTree>
  </p:cSld>
  <p:clrMap bg1="lt1" tx1="dk1" bg2="lt2" tx2="dk2" accent1="accent1" accent2="accent2" accent3="accent3" accent4="accent4" accent5="accent5" accent6="accent6" hlink="hlink" folHlink="folHlink"/>
  <p:hf sldNum="0" hdr="0" ftr="0" dt="0"/>
  <p:notesStyle>
    <a:lvl1pPr marL="0" algn="l" defTabSz="914400" rtl="0" eaLnBrk="1" latinLnBrk="0" hangingPunct="1">
      <a:defRPr sz="1200" kern="1200">
        <a:solidFill>
          <a:schemeClr val="tx1"/>
        </a:solidFill>
        <a:latin typeface="思源黑体 CN" panose="020B0500000000000000" pitchFamily="34" charset="-122"/>
        <a:ea typeface="思源黑体 CN" panose="020B0500000000000000" pitchFamily="34" charset="-122"/>
        <a:cs typeface="+mn-cs"/>
      </a:defRPr>
    </a:lvl1pPr>
    <a:lvl2pPr marL="457200" algn="l" defTabSz="914400" rtl="0" eaLnBrk="1" latinLnBrk="0" hangingPunct="1">
      <a:defRPr sz="1200" kern="1200">
        <a:solidFill>
          <a:schemeClr val="tx1"/>
        </a:solidFill>
        <a:latin typeface="思源黑体 CN" panose="020B0500000000000000" pitchFamily="34" charset="-122"/>
        <a:ea typeface="思源黑体 CN" panose="020B0500000000000000" pitchFamily="34" charset="-122"/>
        <a:cs typeface="+mn-cs"/>
      </a:defRPr>
    </a:lvl2pPr>
    <a:lvl3pPr marL="914400" algn="l" defTabSz="914400" rtl="0" eaLnBrk="1" latinLnBrk="0" hangingPunct="1">
      <a:defRPr sz="1200" kern="1200">
        <a:solidFill>
          <a:schemeClr val="tx1"/>
        </a:solidFill>
        <a:latin typeface="思源黑体 CN" panose="020B0500000000000000" pitchFamily="34" charset="-122"/>
        <a:ea typeface="思源黑体 CN" panose="020B0500000000000000" pitchFamily="34" charset="-122"/>
        <a:cs typeface="+mn-cs"/>
      </a:defRPr>
    </a:lvl3pPr>
    <a:lvl4pPr marL="1371600" algn="l" defTabSz="914400" rtl="0" eaLnBrk="1" latinLnBrk="0" hangingPunct="1">
      <a:defRPr sz="1200" kern="1200">
        <a:solidFill>
          <a:schemeClr val="tx1"/>
        </a:solidFill>
        <a:latin typeface="思源黑体 CN" panose="020B0500000000000000" pitchFamily="34" charset="-122"/>
        <a:ea typeface="思源黑体 CN" panose="020B0500000000000000" pitchFamily="34" charset="-122"/>
        <a:cs typeface="+mn-cs"/>
      </a:defRPr>
    </a:lvl4pPr>
    <a:lvl5pPr marL="1828800" algn="l" defTabSz="914400" rtl="0" eaLnBrk="1" latinLnBrk="0" hangingPunct="1">
      <a:defRPr sz="1200" kern="1200">
        <a:solidFill>
          <a:schemeClr val="tx1"/>
        </a:solidFill>
        <a:latin typeface="思源黑体 CN" panose="020B0500000000000000" pitchFamily="34" charset="-122"/>
        <a:ea typeface="思源黑体 CN" panose="020B0500000000000000" pitchFamily="34" charset="-122"/>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a:t> </a:t>
            </a:r>
            <a:endParaRPr lang="en-US" altLang="zh-CN"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defRPr/>
            </a:pPr>
            <a:r>
              <a:rPr lang="zh-CN" altLang="en-US" sz="1200" dirty="0">
                <a:latin typeface="微软雅黑" panose="020B0503020204020204" pitchFamily="34" charset="-122"/>
                <a:ea typeface="微软雅黑" panose="020B0503020204020204" pitchFamily="34" charset="-122"/>
              </a:rPr>
              <a:t>模板来自于： 第一</a:t>
            </a:r>
            <a:r>
              <a:rPr lang="en-US" altLang="zh-CN" sz="1200" dirty="0">
                <a:latin typeface="微软雅黑" panose="020B0503020204020204" pitchFamily="34" charset="-122"/>
                <a:ea typeface="微软雅黑" panose="020B0503020204020204" pitchFamily="34" charset="-122"/>
              </a:rPr>
              <a:t>PPT</a:t>
            </a:r>
            <a:r>
              <a:rPr lang="zh-CN" altLang="en-US" sz="1200" baseline="0" dirty="0">
                <a:latin typeface="微软雅黑" panose="020B0503020204020204" pitchFamily="34" charset="-122"/>
                <a:ea typeface="微软雅黑" panose="020B0503020204020204" pitchFamily="34" charset="-122"/>
              </a:rPr>
              <a:t> </a:t>
            </a:r>
            <a:r>
              <a:rPr lang="en-US" altLang="zh-CN" sz="1200" dirty="0">
                <a:latin typeface="微软雅黑" panose="020B0503020204020204" pitchFamily="34" charset="-122"/>
                <a:ea typeface="微软雅黑" panose="020B0503020204020204" pitchFamily="34" charset="-122"/>
              </a:rPr>
              <a:t>https://www.1ppt.com/</a:t>
            </a:r>
            <a:endParaRPr lang="zh-CN" altLang="en-US"/>
          </a:p>
          <a:p>
            <a:endParaRPr lang="en-US" altLang="zh-CN"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a:t> </a:t>
            </a:r>
            <a:endParaRPr lang="en-US" altLang="zh-CN"/>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2.xml.rels><?xml version="1.0" encoding="UTF-8" standalone="yes"?>
<Relationships xmlns="http://schemas.openxmlformats.org/package/2006/relationships"><Relationship Id="rId2" Type="http://schemas.openxmlformats.org/officeDocument/2006/relationships/hyperlink" Target="http://www.1ppt.com/hangye/" TargetMode="External"/><Relationship Id="rId1" Type="http://schemas.openxmlformats.org/officeDocument/2006/relationships/slideMaster" Target="../slideMasters/slideMaster1.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slow" p14:dur="3000" advClick="0" advTm="3000">
        <p14:vortex dir="r"/>
      </p:transition>
    </mc:Choice>
    <mc:Fallback>
      <p:transition spd="slow" advClick="0" advTm="3000">
        <p:fade/>
      </p:transition>
    </mc:Fallback>
  </mc:AlternateContent>
  <p:hf sldNum="0" ftr="0" dt="0"/>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0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a:t>单击此处编辑母版标题样式</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3000" advClick="0" advTm="3000">
        <p14:vortex dir="r"/>
      </p:transition>
    </mc:Choice>
    <mc:Fallback>
      <p:transition spd="slow" advClick="0" advTm="3000">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1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a:t>单击此处编辑母版标题样式</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3000" advClick="0" advTm="3000">
        <p14:vortex dir="r"/>
      </p:transition>
    </mc:Choice>
    <mc:Fallback>
      <p:transition spd="slow" advClick="0" advTm="3000">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2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a:t>单击此处编辑母版标题样式</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3000" advClick="0" advTm="3000">
        <p14:vortex dir="r"/>
      </p:transition>
    </mc:Choice>
    <mc:Fallback>
      <p:transition spd="slow" advClick="0" advTm="3000">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3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a:t>单击此处编辑母版标题样式</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3000" advClick="0" advTm="3000">
        <p14:vortex dir="r"/>
      </p:transition>
    </mc:Choice>
    <mc:Fallback>
      <p:transition spd="slow" advClick="0" advTm="3000">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4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a:t>单击此处编辑母版标题样式</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3000" advClick="0" advTm="3000">
        <p14:vortex dir="r"/>
      </p:transition>
    </mc:Choice>
    <mc:Fallback>
      <p:transition spd="slow" advClick="0" advTm="3000">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5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a:t>单击此处编辑母版标题样式</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3000" advClick="0" advTm="3000">
        <p14:vortex dir="r"/>
      </p:transition>
    </mc:Choice>
    <mc:Fallback>
      <p:transition spd="slow" advClick="0" advTm="3000">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6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a:t>单击此处编辑母版标题样式</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3000" advClick="0" advTm="3000">
        <p14:vortex dir="r"/>
      </p:transition>
    </mc:Choice>
    <mc:Fallback>
      <p:transition spd="slow" advClick="0" advTm="3000">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7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a:t>单击此处编辑母版标题样式</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3000" advClick="0" advTm="3000">
        <p14:vortex dir="r"/>
      </p:transition>
    </mc:Choice>
    <mc:Fallback>
      <p:transition spd="slow" advClick="0" advTm="3000">
        <p:fade/>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8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a:t>单击此处编辑母版标题样式</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3000" advClick="0" advTm="3000">
        <p14:vortex dir="r"/>
      </p:transition>
    </mc:Choice>
    <mc:Fallback>
      <p:transition spd="slow" advClick="0" advTm="3000">
        <p:fade/>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9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a:t>单击此处编辑母版标题样式</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3000" advClick="0" advTm="3000">
        <p14:vortex dir="r"/>
      </p:transition>
    </mc:Choice>
    <mc:Fallback>
      <p:transition spd="slow" advClick="0" advTm="3000">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a:t>单击此处编辑母版标题样式</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3000" advClick="0" advTm="3000">
        <p14:vortex dir="r"/>
      </p:transition>
    </mc:Choice>
    <mc:Fallback>
      <p:transition spd="slow" advClick="0" advTm="3000">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20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a:t>单击此处编辑母版标题样式</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3000" advClick="0" advTm="3000">
        <p14:vortex dir="r"/>
      </p:transition>
    </mc:Choice>
    <mc:Fallback>
      <p:transition spd="slow" advClick="0" advTm="3000">
        <p:fade/>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21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a:t>单击此处编辑母版标题样式</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3000" advClick="0" advTm="3000">
        <p14:vortex dir="r"/>
      </p:transition>
    </mc:Choice>
    <mc:Fallback>
      <p:transition spd="slow" advClick="0" advTm="3000">
        <p:fade/>
      </p:transition>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22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a:t>单击此处编辑母版标题样式</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3000" advClick="0" advTm="3000">
        <p14:vortex dir="r"/>
      </p:transition>
    </mc:Choice>
    <mc:Fallback>
      <p:transition spd="slow" advClick="0" advTm="3000">
        <p:fade/>
      </p:transition>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23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a:t>单击此处编辑母版标题样式</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3000" advClick="0" advTm="3000">
        <p14:vortex dir="r"/>
      </p:transition>
    </mc:Choice>
    <mc:Fallback>
      <p:transition spd="slow" advClick="0" advTm="3000">
        <p:fade/>
      </p:transition>
    </mc:Fallback>
  </mc:AlternateContent>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24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a:t>单击此处编辑母版标题样式</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3000" advClick="0" advTm="3000">
        <p14:vortex dir="r"/>
      </p:transition>
    </mc:Choice>
    <mc:Fallback>
      <p:transition spd="slow" advClick="0" advTm="3000">
        <p:fade/>
      </p:transition>
    </mc:Fallback>
  </mc:AlternateContent>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25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a:t>单击此处编辑母版标题样式</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3000" advClick="0" advTm="3000">
        <p14:vortex dir="r"/>
      </p:transition>
    </mc:Choice>
    <mc:Fallback>
      <p:transition spd="slow" advClick="0" advTm="3000">
        <p:fade/>
      </p:transition>
    </mc:Fallback>
  </mc:AlternateContent>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26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a:t>单击此处编辑母版标题样式</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3000" advClick="0" advTm="3000">
        <p14:vortex dir="r"/>
      </p:transition>
    </mc:Choice>
    <mc:Fallback>
      <p:transition spd="slow" advClick="0" advTm="3000">
        <p:fade/>
      </p:transition>
    </mc:Fallback>
  </mc:AlternateContent>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27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a:t>单击此处编辑母版标题样式</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3000" advClick="0" advTm="3000">
        <p14:vortex dir="r"/>
      </p:transition>
    </mc:Choice>
    <mc:Fallback>
      <p:transition spd="slow" advClick="0" advTm="3000">
        <p:fade/>
      </p:transition>
    </mc:Fallback>
  </mc:AlternateContent>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28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a:t>单击此处编辑母版标题样式</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3000" advClick="0" advTm="3000">
        <p14:vortex dir="r"/>
      </p:transition>
    </mc:Choice>
    <mc:Fallback>
      <p:transition spd="slow" advClick="0" advTm="3000">
        <p:fade/>
      </p:transition>
    </mc:Fallback>
  </mc:AlternateContent>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29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a:t>单击此处编辑母版标题样式</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3000" advClick="0" advTm="3000">
        <p14:vortex dir="r"/>
      </p:transition>
    </mc:Choice>
    <mc:Fallback>
      <p:transition spd="slow" advClick="0" advTm="3000">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3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a:t>单击此处编辑母版标题样式</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3000" advClick="0" advTm="3000">
        <p14:vortex dir="r"/>
      </p:transition>
    </mc:Choice>
    <mc:Fallback>
      <p:transition spd="slow" advClick="0" advTm="3000">
        <p:fade/>
      </p:transition>
    </mc:Fallback>
  </mc:AlternateContent>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30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a:t>单击此处编辑母版标题样式</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3000" advClick="0" advTm="3000">
        <p14:vortex dir="r"/>
      </p:transition>
    </mc:Choice>
    <mc:Fallback>
      <p:transition spd="slow" advClick="0" advTm="3000">
        <p:fade/>
      </p:transition>
    </mc:Fallback>
  </mc:AlternateContent>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31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a:t>单击此处编辑母版标题样式</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3000" advClick="0" advTm="3000">
        <p14:vortex dir="r"/>
      </p:transition>
    </mc:Choice>
    <mc:Fallback>
      <p:transition spd="slow" advClick="0" advTm="3000">
        <p:fade/>
      </p:transition>
    </mc:Fallback>
  </mc:AlternateContent>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32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a:t>单击此处编辑母版标题样式</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3000" advClick="0" advTm="3000">
        <p14:vortex dir="r"/>
      </p:transition>
    </mc:Choice>
    <mc:Fallback>
      <p:transition spd="slow" advClick="0" advTm="3000">
        <p:fade/>
      </p:transition>
    </mc:Fallback>
  </mc:AlternateContent>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33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a:t>单击此处编辑母版标题样式</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3000" advClick="0" advTm="3000">
        <p14:vortex dir="r"/>
      </p:transition>
    </mc:Choice>
    <mc:Fallback>
      <p:transition spd="slow" advClick="0" advTm="3000">
        <p:fade/>
      </p:transition>
    </mc:Fallback>
  </mc:AlternateContent>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34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a:t>单击此处编辑母版标题样式</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3000" advClick="0" advTm="3000">
        <p14:vortex dir="r"/>
      </p:transition>
    </mc:Choice>
    <mc:Fallback>
      <p:transition spd="slow" advClick="0" advTm="3000">
        <p:fade/>
      </p:transition>
    </mc:Fallback>
  </mc:AlternateContent>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35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a:t>单击此处编辑母版标题样式</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3000" advClick="0" advTm="3000">
        <p14:vortex dir="r"/>
      </p:transition>
    </mc:Choice>
    <mc:Fallback>
      <p:transition spd="slow" advClick="0" advTm="3000">
        <p:fade/>
      </p:transition>
    </mc:Fallback>
  </mc:AlternateContent>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36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a:t>单击此处编辑母版标题样式</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3000" advClick="0" advTm="3000">
        <p14:vortex dir="r"/>
      </p:transition>
    </mc:Choice>
    <mc:Fallback>
      <p:transition spd="slow" advClick="0" advTm="3000">
        <p:fade/>
      </p:transition>
    </mc:Fallback>
  </mc:AlternateContent>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37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a:t>单击此处编辑母版标题样式</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3000" advClick="0" advTm="3000">
        <p14:vortex dir="r"/>
      </p:transition>
    </mc:Choice>
    <mc:Fallback>
      <p:transition spd="slow" advClick="0" advTm="3000">
        <p:fade/>
      </p:transition>
    </mc:Fallback>
  </mc:AlternateContent>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38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a:t>单击此处编辑母版标题样式</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3000" advClick="0" advTm="3000">
        <p14:vortex dir="r"/>
      </p:transition>
    </mc:Choice>
    <mc:Fallback>
      <p:transition spd="slow" advClick="0" advTm="3000">
        <p:fade/>
      </p:transition>
    </mc:Fallback>
  </mc:AlternateContent>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39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a:t>单击此处编辑母版标题样式</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3000" advClick="0" advTm="3000">
        <p14:vortex dir="r"/>
      </p:transition>
    </mc:Choice>
    <mc:Fallback>
      <p:transition spd="slow" advClick="0" advTm="3000">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4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a:t>单击此处编辑母版标题样式</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3000" advClick="0" advTm="3000">
        <p14:vortex dir="r"/>
      </p:transition>
    </mc:Choice>
    <mc:Fallback>
      <p:transition spd="slow" advClick="0" advTm="3000">
        <p:fade/>
      </p:transition>
    </mc:Fallback>
  </mc:AlternateContent>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40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a:t>单击此处编辑母版标题样式</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3000" advClick="0" advTm="3000">
        <p14:vortex dir="r"/>
      </p:transition>
    </mc:Choice>
    <mc:Fallback>
      <p:transition spd="slow" advClick="0" advTm="3000">
        <p:fade/>
      </p:transition>
    </mc:Fallback>
  </mc:AlternateContent>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41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a:t>单击此处编辑母版标题样式</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3000" advClick="0" advTm="3000">
        <p14:vortex dir="r"/>
      </p:transition>
    </mc:Choice>
    <mc:Fallback>
      <p:transition spd="slow" advClick="0" advTm="3000">
        <p:fade/>
      </p:transition>
    </mc:Fallback>
  </mc:AlternateContent>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42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a:t>单击此处编辑母版标题样式</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3000" advClick="0" advTm="3000">
        <p14:vortex dir="r"/>
      </p:transition>
    </mc:Choice>
    <mc:Fallback>
      <p:transition spd="slow" advClick="0" advTm="3000">
        <p:fade/>
      </p:transition>
    </mc:Fallback>
  </mc:AlternateContent>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43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a:t>单击此处编辑母版标题样式</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3000" advClick="0" advTm="3000">
        <p14:vortex dir="r"/>
      </p:transition>
    </mc:Choice>
    <mc:Fallback>
      <p:transition spd="slow" advClick="0" advTm="3000">
        <p:fade/>
      </p:transition>
    </mc:Fallback>
  </mc:AlternateContent>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44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a:t>单击此处编辑母版标题样式</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3000" advClick="0" advTm="3000">
        <p14:vortex dir="r"/>
      </p:transition>
    </mc:Choice>
    <mc:Fallback>
      <p:transition spd="slow" advClick="0" advTm="3000">
        <p:fade/>
      </p:transition>
    </mc:Fallback>
  </mc:AlternateContent>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45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a:t>单击此处编辑母版标题样式</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3000" advClick="0" advTm="3000">
        <p14:vortex dir="r"/>
      </p:transition>
    </mc:Choice>
    <mc:Fallback>
      <p:transition spd="slow" advClick="0" advTm="3000">
        <p:fade/>
      </p:transition>
    </mc:Fallback>
  </mc:AlternateContent>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46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a:t>单击此处编辑母版标题样式</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3000" advClick="0" advTm="3000">
        <p14:vortex dir="r"/>
      </p:transition>
    </mc:Choice>
    <mc:Fallback>
      <p:transition spd="slow" advClick="0" advTm="3000">
        <p:fade/>
      </p:transition>
    </mc:Fallback>
  </mc:AlternateContent>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47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a:t>单击此处编辑母版标题样式</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3000" advClick="0" advTm="3000">
        <p14:vortex dir="r"/>
      </p:transition>
    </mc:Choice>
    <mc:Fallback>
      <p:transition spd="slow" advClick="0" advTm="3000">
        <p:fade/>
      </p:transition>
    </mc:Fallback>
  </mc:AlternateContent>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48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a:t>单击此处编辑母版标题样式</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3000" advClick="0" advTm="3000">
        <p14:vortex dir="r"/>
      </p:transition>
    </mc:Choice>
    <mc:Fallback>
      <p:transition spd="slow" advClick="0" advTm="3000">
        <p:fade/>
      </p:transition>
    </mc:Fallback>
  </mc:AlternateContent>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49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a:t>单击此处编辑母版标题样式</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3000" advClick="0" advTm="3000">
        <p14:vortex dir="r"/>
      </p:transition>
    </mc:Choice>
    <mc:Fallback>
      <p:transition spd="slow" advClick="0" advTm="3000">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5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a:t>单击此处编辑母版标题样式</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3000" advClick="0" advTm="3000">
        <p14:vortex dir="r"/>
      </p:transition>
    </mc:Choice>
    <mc:Fallback>
      <p:transition spd="slow" advClick="0" advTm="3000">
        <p:fade/>
      </p:transition>
    </mc:Fallback>
  </mc:AlternateContent>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50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a:t>单击此处编辑母版标题样式</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3000" advClick="0" advTm="3000">
        <p14:vortex dir="r"/>
      </p:transition>
    </mc:Choice>
    <mc:Fallback>
      <p:transition spd="slow" advClick="0" advTm="3000">
        <p:fade/>
      </p:transition>
    </mc:Fallback>
  </mc:AlternateContent>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51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a:t>单击此处编辑母版标题样式</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3000" advClick="0" advTm="3000">
        <p14:vortex dir="r"/>
      </p:transition>
    </mc:Choice>
    <mc:Fallback>
      <p:transition spd="slow" advClick="0" advTm="3000">
        <p:fade/>
      </p:transition>
    </mc:Fallback>
  </mc:AlternateContent>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52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a:t>单击此处编辑母版标题样式</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3000" advClick="0" advTm="3000">
        <p14:vortex dir="r"/>
      </p:transition>
    </mc:Choice>
    <mc:Fallback>
      <p:transition spd="slow" advClick="0" advTm="3000">
        <p:fade/>
      </p:transition>
    </mc:Fallback>
  </mc:AlternateContent>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53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a:t>单击此处编辑母版标题样式</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3000" advClick="0" advTm="3000">
        <p14:vortex dir="r"/>
      </p:transition>
    </mc:Choice>
    <mc:Fallback>
      <p:transition spd="slow" advClick="0" advTm="3000">
        <p:fade/>
      </p:transition>
    </mc:Fallback>
  </mc:AlternateContent>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54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a:t>单击此处编辑母版标题样式</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3000" advClick="0" advTm="3000">
        <p14:vortex dir="r"/>
      </p:transition>
    </mc:Choice>
    <mc:Fallback>
      <p:transition spd="slow" advClick="0" advTm="3000">
        <p:fade/>
      </p:transition>
    </mc:Fallback>
  </mc:AlternateContent>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55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a:t>单击此处编辑母版标题样式</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3000" advClick="0" advTm="3000">
        <p14:vortex dir="r"/>
      </p:transition>
    </mc:Choice>
    <mc:Fallback>
      <p:transition spd="slow" advClick="0" advTm="3000">
        <p:fade/>
      </p:transition>
    </mc:Fallback>
  </mc:AlternateContent>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56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a:t>单击此处编辑母版标题样式</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3000" advClick="0" advTm="3000">
        <p14:vortex dir="r"/>
      </p:transition>
    </mc:Choice>
    <mc:Fallback>
      <p:transition spd="slow" advClick="0" advTm="3000">
        <p:fade/>
      </p:transition>
    </mc:Fallback>
  </mc:AlternateContent>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57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a:t>单击此处编辑母版标题样式</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3000" advClick="0" advTm="3000">
        <p14:vortex dir="r"/>
      </p:transition>
    </mc:Choice>
    <mc:Fallback>
      <p:transition spd="slow" advClick="0" advTm="3000">
        <p:fade/>
      </p:transition>
    </mc:Fallback>
  </mc:AlternateContent>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58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a:t>单击此处编辑母版标题样式</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3000" advClick="0" advTm="3000">
        <p14:vortex dir="r"/>
      </p:transition>
    </mc:Choice>
    <mc:Fallback>
      <p:transition spd="slow" advClick="0" advTm="3000">
        <p:fade/>
      </p:transition>
    </mc:Fallback>
  </mc:AlternateContent>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59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a:t>单击此处编辑母版标题样式</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3000" advClick="0" advTm="3000">
        <p14:vortex dir="r"/>
      </p:transition>
    </mc:Choice>
    <mc:Fallback>
      <p:transition spd="slow" advClick="0" advTm="3000">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6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a:t>单击此处编辑母版标题样式</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3000" advClick="0" advTm="3000">
        <p14:vortex dir="r"/>
      </p:transition>
    </mc:Choice>
    <mc:Fallback>
      <p:transition spd="slow" advClick="0" advTm="3000">
        <p:fade/>
      </p:transition>
    </mc:Fallback>
  </mc:AlternateContent>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60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a:t>单击此处编辑母版标题样式</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3000" advClick="0" advTm="3000">
        <p14:vortex dir="r"/>
      </p:transition>
    </mc:Choice>
    <mc:Fallback>
      <p:transition spd="slow" advClick="0" advTm="3000">
        <p:fade/>
      </p:transition>
    </mc:Fallback>
  </mc:AlternateContent>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61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a:t>单击此处编辑母版标题样式</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3000" advClick="0" advTm="3000">
        <p14:vortex dir="r"/>
      </p:transition>
    </mc:Choice>
    <mc:Fallback>
      <p:transition spd="slow" advClick="0" advTm="3000">
        <p:fade/>
      </p:transition>
    </mc:Fallback>
  </mc:AlternateContent>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62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a:t>单击此处编辑母版标题样式</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3000" advClick="0" advTm="3000">
        <p14:vortex dir="r"/>
      </p:transition>
    </mc:Choice>
    <mc:Fallback>
      <p:transition spd="slow" advClick="0" advTm="3000">
        <p:fade/>
      </p:transition>
    </mc:Fallback>
  </mc:AlternateContent>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63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a:t>单击此处编辑母版标题样式</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3000" advClick="0" advTm="3000">
        <p14:vortex dir="r"/>
      </p:transition>
    </mc:Choice>
    <mc:Fallback>
      <p:transition spd="slow" advClick="0" advTm="3000">
        <p:fade/>
      </p:transition>
    </mc:Fallback>
  </mc:AlternateContent>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64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a:t>单击此处编辑母版标题样式</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3000" advClick="0" advTm="3000">
        <p14:vortex dir="r"/>
      </p:transition>
    </mc:Choice>
    <mc:Fallback>
      <p:transition spd="slow" advClick="0" advTm="3000">
        <p:fade/>
      </p:transition>
    </mc:Fallback>
  </mc:AlternateContent>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65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a:t>单击此处编辑母版标题样式</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3000" advClick="0" advTm="3000">
        <p14:vortex dir="r"/>
      </p:transition>
    </mc:Choice>
    <mc:Fallback>
      <p:transition spd="slow" advClick="0" advTm="3000">
        <p:fade/>
      </p:transition>
    </mc:Fallback>
  </mc:AlternateContent>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66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a:t>单击此处编辑母版标题样式</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3000" advClick="0" advTm="3000">
        <p14:vortex dir="r"/>
      </p:transition>
    </mc:Choice>
    <mc:Fallback>
      <p:transition spd="slow" advClick="0" advTm="3000">
        <p:fade/>
      </p:transition>
    </mc:Fallback>
  </mc:AlternateContent>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67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a:t>单击此处编辑母版标题样式</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3000" advClick="0" advTm="3000">
        <p14:vortex dir="r"/>
      </p:transition>
    </mc:Choice>
    <mc:Fallback>
      <p:transition spd="slow" advClick="0" advTm="3000">
        <p:fade/>
      </p:transition>
    </mc:Fallback>
  </mc:AlternateContent>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68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a:t>单击此处编辑母版标题样式</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3000" advClick="0" advTm="3000">
        <p14:vortex dir="r"/>
      </p:transition>
    </mc:Choice>
    <mc:Fallback>
      <p:transition spd="slow" advClick="0" advTm="3000">
        <p:fade/>
      </p:transition>
    </mc:Fallback>
  </mc:AlternateContent>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69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a:t>单击此处编辑母版标题样式</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3000" advClick="0" advTm="3000">
        <p14:vortex dir="r"/>
      </p:transition>
    </mc:Choice>
    <mc:Fallback>
      <p:transition spd="slow" advClick="0" advTm="3000">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7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a:t>单击此处编辑母版标题样式</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3000" advClick="0" advTm="3000">
        <p14:vortex dir="r"/>
      </p:transition>
    </mc:Choice>
    <mc:Fallback>
      <p:transition spd="slow" advClick="0" advTm="3000">
        <p:fade/>
      </p:transition>
    </mc:Fallback>
  </mc:AlternateContent>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70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a:t>单击此处编辑母版标题样式</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3000" advClick="0" advTm="3000">
        <p14:vortex dir="r"/>
      </p:transition>
    </mc:Choice>
    <mc:Fallback>
      <p:transition spd="slow" advClick="0" advTm="3000">
        <p:fade/>
      </p:transition>
    </mc:Fallback>
  </mc:AlternateContent>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71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a:t>单击此处编辑母版标题样式</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3000" advClick="0" advTm="3000">
        <p14:vortex dir="r"/>
      </p:transition>
    </mc:Choice>
    <mc:Fallback>
      <p:transition spd="slow" advClick="0" advTm="3000">
        <p:fade/>
      </p:transition>
    </mc:Fallback>
  </mc:AlternateContent>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userDrawn="1">
  <p:cSld name="72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a:t>单击此处编辑母版标题样式</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3000" advClick="0" advTm="3000">
        <p14:vortex dir="r"/>
      </p:transition>
    </mc:Choice>
    <mc:Fallback>
      <p:transition spd="slow" advClick="0" advTm="3000">
        <p:fade/>
      </p:transition>
    </mc:Fallback>
  </mc:AlternateContent>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userDrawn="1">
  <p:cSld name="73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a:t>单击此处编辑母版标题样式</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3000" advClick="0" advTm="3000">
        <p14:vortex dir="r"/>
      </p:transition>
    </mc:Choice>
    <mc:Fallback>
      <p:transition spd="slow" advClick="0" advTm="3000">
        <p:fade/>
      </p:transition>
    </mc:Fallback>
  </mc:AlternateContent>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userDrawn="1">
  <p:cSld name="74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a:t>单击此处编辑母版标题样式</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3000" advClick="0" advTm="3000">
        <p14:vortex dir="r"/>
      </p:transition>
    </mc:Choice>
    <mc:Fallback>
      <p:transition spd="slow" advClick="0" advTm="3000">
        <p:fade/>
      </p:transition>
    </mc:Fallback>
  </mc:AlternateContent>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userDrawn="1">
  <p:cSld name="75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a:t>单击此处编辑母版标题样式</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3000" advClick="0" advTm="3000">
        <p14:vortex dir="r"/>
      </p:transition>
    </mc:Choice>
    <mc:Fallback>
      <p:transition spd="slow" advClick="0" advTm="3000">
        <p:fade/>
      </p:transition>
    </mc:Fallback>
  </mc:AlternateContent>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userDrawn="1">
  <p:cSld name="76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a:t>单击此处编辑母版标题样式</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3000" advClick="0" advTm="3000">
        <p14:vortex dir="r"/>
      </p:transition>
    </mc:Choice>
    <mc:Fallback>
      <p:transition spd="slow" advClick="0" advTm="3000">
        <p:fade/>
      </p:transition>
    </mc:Fallback>
  </mc:AlternateContent>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userDrawn="1">
  <p:cSld name="77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a:t>单击此处编辑母版标题样式</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3000" advClick="0" advTm="3000">
        <p14:vortex dir="r"/>
      </p:transition>
    </mc:Choice>
    <mc:Fallback>
      <p:transition spd="slow" advClick="0" advTm="3000">
        <p:fade/>
      </p:transition>
    </mc:Fallback>
  </mc:AlternateContent>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userDrawn="1">
  <p:cSld name="78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a:t>单击此处编辑母版标题样式</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3000" advClick="0" advTm="3000">
        <p14:vortex dir="r"/>
      </p:transition>
    </mc:Choice>
    <mc:Fallback>
      <p:transition spd="slow" advClick="0" advTm="3000">
        <p:fade/>
      </p:transition>
    </mc:Fallback>
  </mc:AlternateContent>
</p:sldLayout>
</file>

<file path=ppt/slideLayouts/slideLayout79.xml><?xml version="1.0" encoding="utf-8"?>
<p:sldLayout xmlns:a="http://schemas.openxmlformats.org/drawingml/2006/main" xmlns:r="http://schemas.openxmlformats.org/officeDocument/2006/relationships" xmlns:p="http://schemas.openxmlformats.org/presentationml/2006/main" preserve="1" userDrawn="1">
  <p:cSld name="79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a:t>单击此处编辑母版标题样式</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3000" advClick="0" advTm="3000">
        <p14:vortex dir="r"/>
      </p:transition>
    </mc:Choice>
    <mc:Fallback>
      <p:transition spd="slow" advClick="0" advTm="3000">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8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a:t>单击此处编辑母版标题样式</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3000" advClick="0" advTm="3000">
        <p14:vortex dir="r"/>
      </p:transition>
    </mc:Choice>
    <mc:Fallback>
      <p:transition spd="slow" advClick="0" advTm="3000">
        <p:fade/>
      </p:transition>
    </mc:Fallback>
  </mc:AlternateContent>
</p:sldLayout>
</file>

<file path=ppt/slideLayouts/slideLayout80.xml><?xml version="1.0" encoding="utf-8"?>
<p:sldLayout xmlns:a="http://schemas.openxmlformats.org/drawingml/2006/main" xmlns:r="http://schemas.openxmlformats.org/officeDocument/2006/relationships" xmlns:p="http://schemas.openxmlformats.org/presentationml/2006/main" preserve="1" userDrawn="1">
  <p:cSld name="80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a:t>单击此处编辑母版标题样式</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3000" advClick="0" advTm="3000">
        <p14:vortex dir="r"/>
      </p:transition>
    </mc:Choice>
    <mc:Fallback>
      <p:transition spd="slow" advClick="0" advTm="3000">
        <p:fade/>
      </p:transition>
    </mc:Fallback>
  </mc:AlternateContent>
</p:sldLayout>
</file>

<file path=ppt/slideLayouts/slideLayout81.xml><?xml version="1.0" encoding="utf-8"?>
<p:sldLayout xmlns:a="http://schemas.openxmlformats.org/drawingml/2006/main" xmlns:r="http://schemas.openxmlformats.org/officeDocument/2006/relationships" xmlns:p="http://schemas.openxmlformats.org/presentationml/2006/main" preserve="1" userDrawn="1">
  <p:cSld name="81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a:t>单击此处编辑母版标题样式</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3000" advClick="0" advTm="3000">
        <p14:vortex dir="r"/>
      </p:transition>
    </mc:Choice>
    <mc:Fallback>
      <p:transition spd="slow" advClick="0" advTm="3000">
        <p:fade/>
      </p:transition>
    </mc:Fallback>
  </mc:AlternateContent>
</p:sldLayout>
</file>

<file path=ppt/slideLayouts/slideLayout82.xml><?xml version="1.0" encoding="utf-8"?>
<p:sldLayout xmlns:a="http://schemas.openxmlformats.org/drawingml/2006/main" xmlns:r="http://schemas.openxmlformats.org/officeDocument/2006/relationships" xmlns:p="http://schemas.openxmlformats.org/presentationml/2006/main" preserve="1" userDrawn="1">
  <p:cSld name="82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a:t>单击此处编辑母版标题样式</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3000" advClick="0" advTm="3000">
        <p14:vortex dir="r"/>
      </p:transition>
    </mc:Choice>
    <mc:Fallback>
      <p:transition spd="slow" advClick="0" advTm="3000">
        <p:fade/>
      </p:transition>
    </mc:Fallback>
  </mc:AlternateContent>
</p:sldLayout>
</file>

<file path=ppt/slideLayouts/slideLayout83.xml><?xml version="1.0" encoding="utf-8"?>
<p:sldLayout xmlns:a="http://schemas.openxmlformats.org/drawingml/2006/main" xmlns:r="http://schemas.openxmlformats.org/officeDocument/2006/relationships" xmlns:p="http://schemas.openxmlformats.org/presentationml/2006/main" preserve="1" userDrawn="1">
  <p:cSld name="83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a:t>单击此处编辑母版标题样式</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3000" advClick="0" advTm="3000">
        <p14:vortex dir="r"/>
      </p:transition>
    </mc:Choice>
    <mc:Fallback>
      <p:transition spd="slow" advClick="0" advTm="3000">
        <p:fade/>
      </p:transition>
    </mc:Fallback>
  </mc:AlternateContent>
</p:sldLayout>
</file>

<file path=ppt/slideLayouts/slideLayout84.xml><?xml version="1.0" encoding="utf-8"?>
<p:sldLayout xmlns:a="http://schemas.openxmlformats.org/drawingml/2006/main" xmlns:r="http://schemas.openxmlformats.org/officeDocument/2006/relationships" xmlns:p="http://schemas.openxmlformats.org/presentationml/2006/main" preserve="1" userDrawn="1">
  <p:cSld name="84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a:t>单击此处编辑母版标题样式</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3000" advClick="0" advTm="3000">
        <p14:vortex dir="r"/>
      </p:transition>
    </mc:Choice>
    <mc:Fallback>
      <p:transition spd="slow" advClick="0" advTm="3000">
        <p:fade/>
      </p:transition>
    </mc:Fallback>
  </mc:AlternateContent>
</p:sldLayout>
</file>

<file path=ppt/slideLayouts/slideLayout85.xml><?xml version="1.0" encoding="utf-8"?>
<p:sldLayout xmlns:a="http://schemas.openxmlformats.org/drawingml/2006/main" xmlns:r="http://schemas.openxmlformats.org/officeDocument/2006/relationships" xmlns:p="http://schemas.openxmlformats.org/presentationml/2006/main" preserve="1" userDrawn="1">
  <p:cSld name="85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a:t>单击此处编辑母版标题样式</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3000" advClick="0" advTm="3000">
        <p14:vortex dir="r"/>
      </p:transition>
    </mc:Choice>
    <mc:Fallback>
      <p:transition spd="slow" advClick="0" advTm="3000">
        <p:fade/>
      </p:transition>
    </mc:Fallback>
  </mc:AlternateContent>
</p:sldLayout>
</file>

<file path=ppt/slideLayouts/slideLayout86.xml><?xml version="1.0" encoding="utf-8"?>
<p:sldLayout xmlns:a="http://schemas.openxmlformats.org/drawingml/2006/main" xmlns:r="http://schemas.openxmlformats.org/officeDocument/2006/relationships" xmlns:p="http://schemas.openxmlformats.org/presentationml/2006/main" preserve="1" userDrawn="1">
  <p:cSld name="86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a:t>单击此处编辑母版标题样式</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3000" advClick="0" advTm="3000">
        <p14:vortex dir="r"/>
      </p:transition>
    </mc:Choice>
    <mc:Fallback>
      <p:transition spd="slow" advClick="0" advTm="3000">
        <p:fade/>
      </p:transition>
    </mc:Fallback>
  </mc:AlternateContent>
</p:sldLayout>
</file>

<file path=ppt/slideLayouts/slideLayout87.xml><?xml version="1.0" encoding="utf-8"?>
<p:sldLayout xmlns:a="http://schemas.openxmlformats.org/drawingml/2006/main" xmlns:r="http://schemas.openxmlformats.org/officeDocument/2006/relationships" xmlns:p="http://schemas.openxmlformats.org/presentationml/2006/main" preserve="1" userDrawn="1">
  <p:cSld name="87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a:t>单击此处编辑母版标题样式</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3000" advClick="0" advTm="3000">
        <p14:vortex dir="r"/>
      </p:transition>
    </mc:Choice>
    <mc:Fallback>
      <p:transition spd="slow" advClick="0" advTm="3000">
        <p:fade/>
      </p:transition>
    </mc:Fallback>
  </mc:AlternateContent>
</p:sldLayout>
</file>

<file path=ppt/slideLayouts/slideLayout88.xml><?xml version="1.0" encoding="utf-8"?>
<p:sldLayout xmlns:a="http://schemas.openxmlformats.org/drawingml/2006/main" xmlns:r="http://schemas.openxmlformats.org/officeDocument/2006/relationships" xmlns:p="http://schemas.openxmlformats.org/presentationml/2006/main" preserve="1" userDrawn="1">
  <p:cSld name="88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a:t>单击此处编辑母版标题样式</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3000" advClick="0" advTm="3000">
        <p14:vortex dir="r"/>
      </p:transition>
    </mc:Choice>
    <mc:Fallback>
      <p:transition spd="slow" advClick="0" advTm="3000">
        <p:fade/>
      </p:transition>
    </mc:Fallback>
  </mc:AlternateContent>
</p:sldLayout>
</file>

<file path=ppt/slideLayouts/slideLayout89.xml><?xml version="1.0" encoding="utf-8"?>
<p:sldLayout xmlns:a="http://schemas.openxmlformats.org/drawingml/2006/main" xmlns:r="http://schemas.openxmlformats.org/officeDocument/2006/relationships" xmlns:p="http://schemas.openxmlformats.org/presentationml/2006/main" preserve="1" userDrawn="1">
  <p:cSld name="89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a:t>单击此处编辑母版标题样式</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3000" advClick="0" advTm="3000">
        <p14:vortex dir="r"/>
      </p:transition>
    </mc:Choice>
    <mc:Fallback>
      <p:transition spd="slow" advClick="0" advTm="3000">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9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a:t>单击此处编辑母版标题样式</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3000" advClick="0" advTm="3000">
        <p14:vortex dir="r"/>
      </p:transition>
    </mc:Choice>
    <mc:Fallback>
      <p:transition spd="slow" advClick="0" advTm="3000">
        <p:fade/>
      </p:transition>
    </mc:Fallback>
  </mc:AlternateContent>
</p:sldLayout>
</file>

<file path=ppt/slideLayouts/slideLayout90.xml><?xml version="1.0" encoding="utf-8"?>
<p:sldLayout xmlns:a="http://schemas.openxmlformats.org/drawingml/2006/main" xmlns:r="http://schemas.openxmlformats.org/officeDocument/2006/relationships" xmlns:p="http://schemas.openxmlformats.org/presentationml/2006/main" preserve="1" userDrawn="1">
  <p:cSld name="90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a:t>单击此处编辑母版标题样式</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3000" advClick="0" advTm="3000">
        <p14:vortex dir="r"/>
      </p:transition>
    </mc:Choice>
    <mc:Fallback>
      <p:transition spd="slow" advClick="0" advTm="3000">
        <p:fade/>
      </p:transition>
    </mc:Fallback>
  </mc:AlternateContent>
</p:sldLayout>
</file>

<file path=ppt/slideLayouts/slideLayout91.xml><?xml version="1.0" encoding="utf-8"?>
<p:sldLayout xmlns:a="http://schemas.openxmlformats.org/drawingml/2006/main" xmlns:r="http://schemas.openxmlformats.org/officeDocument/2006/relationships" xmlns:p="http://schemas.openxmlformats.org/presentationml/2006/main" preserve="1" userDrawn="1">
  <p:cSld name="91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a:t>单击此处编辑母版标题样式</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3000" advClick="0" advTm="3000">
        <p14:vortex dir="r"/>
      </p:transition>
    </mc:Choice>
    <mc:Fallback>
      <p:transition spd="slow" advClick="0" advTm="3000">
        <p:fade/>
      </p:transition>
    </mc:Fallback>
  </mc:AlternateContent>
</p:sldLayout>
</file>

<file path=ppt/slideLayouts/slideLayout92.xml><?xml version="1.0" encoding="utf-8"?>
<p:sldLayout xmlns:a="http://schemas.openxmlformats.org/drawingml/2006/main" xmlns:r="http://schemas.openxmlformats.org/officeDocument/2006/relationships" xmlns:p="http://schemas.openxmlformats.org/presentationml/2006/main" preserve="1" userDrawn="1">
  <p:cSld name="92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a:t>单击此处编辑母版标题样式</a:t>
            </a:r>
            <a:endParaRPr lang="zh-CN" altLang="en-US"/>
          </a:p>
        </p:txBody>
      </p:sp>
      <p:sp>
        <p:nvSpPr>
          <p:cNvPr id="3" name="TextBox 2"/>
          <p:cNvSpPr txBox="1"/>
          <p:nvPr userDrawn="1"/>
        </p:nvSpPr>
        <p:spPr>
          <a:xfrm>
            <a:off x="453650" y="0"/>
            <a:ext cx="540060" cy="123111"/>
          </a:xfrm>
          <a:prstGeom prst="rect">
            <a:avLst/>
          </a:prstGeom>
          <a:noFill/>
        </p:spPr>
        <p:txBody>
          <a:bodyPr wrap="square" rtlCol="0">
            <a:spAutoFit/>
          </a:bodyPr>
          <a:lstStyle/>
          <a:p>
            <a:pPr>
              <a:lnSpc>
                <a:spcPct val="200000"/>
              </a:lnSpc>
            </a:pPr>
            <a:r>
              <a:rPr lang="zh-CN" altLang="en-US" sz="100" dirty="0">
                <a:solidFill>
                  <a:schemeClr val="tx1">
                    <a:alpha val="0"/>
                  </a:schemeClr>
                </a:solidFill>
                <a:latin typeface="微软雅黑" panose="020B0503020204020204" pitchFamily="34" charset="-122"/>
                <a:ea typeface="微软雅黑" panose="020B0503020204020204" pitchFamily="34" charset="-122"/>
                <a:hlinkClick r:id="rId2"/>
              </a:rPr>
              <a:t>行业</a:t>
            </a:r>
            <a:r>
              <a:rPr lang="en-US" altLang="zh-CN" sz="100" dirty="0">
                <a:solidFill>
                  <a:schemeClr val="tx1">
                    <a:alpha val="0"/>
                  </a:schemeClr>
                </a:solidFill>
                <a:latin typeface="微软雅黑" panose="020B0503020204020204" pitchFamily="34" charset="-122"/>
                <a:ea typeface="微软雅黑" panose="020B0503020204020204" pitchFamily="34" charset="-122"/>
                <a:hlinkClick r:id="rId2"/>
              </a:rPr>
              <a:t>PPT</a:t>
            </a:r>
            <a:r>
              <a:rPr lang="zh-CN" altLang="en-US" sz="100" dirty="0">
                <a:solidFill>
                  <a:schemeClr val="tx1">
                    <a:alpha val="0"/>
                  </a:schemeClr>
                </a:solidFill>
                <a:latin typeface="微软雅黑" panose="020B0503020204020204" pitchFamily="34" charset="-122"/>
                <a:ea typeface="微软雅黑" panose="020B0503020204020204" pitchFamily="34" charset="-122"/>
                <a:hlinkClick r:id="rId2"/>
              </a:rPr>
              <a:t>模板</a:t>
            </a:r>
            <a:r>
              <a:rPr lang="en-US" altLang="zh-CN" sz="100" dirty="0">
                <a:solidFill>
                  <a:schemeClr val="tx1">
                    <a:alpha val="0"/>
                  </a:schemeClr>
                </a:solidFill>
                <a:latin typeface="微软雅黑" panose="020B0503020204020204" pitchFamily="34" charset="-122"/>
                <a:ea typeface="微软雅黑" panose="020B0503020204020204" pitchFamily="34" charset="-122"/>
              </a:rPr>
              <a:t>http://www.1ppt.com/hangye/</a:t>
            </a:r>
            <a:endParaRPr lang="en-US" altLang="zh-CN" sz="100" dirty="0">
              <a:solidFill>
                <a:schemeClr val="tx1">
                  <a:alpha val="0"/>
                </a:schemeClr>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3000" advClick="0" advTm="3000">
        <p14:vortex dir="r"/>
      </p:transition>
    </mc:Choice>
    <mc:Fallback>
      <p:transition spd="slow" advClick="0" advTm="3000">
        <p:fade/>
      </p:transition>
    </mc:Fallback>
  </mc:AlternateContent>
</p:sldLayout>
</file>

<file path=ppt/slideLayouts/slideLayout93.xml><?xml version="1.0" encoding="utf-8"?>
<p:sldLayout xmlns:a="http://schemas.openxmlformats.org/drawingml/2006/main" xmlns:r="http://schemas.openxmlformats.org/officeDocument/2006/relationships" xmlns:p="http://schemas.openxmlformats.org/presentationml/2006/main" preserve="1" userDrawn="1">
  <p:cSld name="93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a:t>单击此处编辑母版标题样式</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3000" advClick="0" advTm="3000">
        <p14:vortex dir="r"/>
      </p:transition>
    </mc:Choice>
    <mc:Fallback>
      <p:transition spd="slow" advClick="0" advTm="3000">
        <p:fade/>
      </p:transition>
    </mc:Fallback>
  </mc:AlternateContent>
</p:sldLayout>
</file>

<file path=ppt/slideLayouts/slideLayout94.xml><?xml version="1.0" encoding="utf-8"?>
<p:sldLayout xmlns:a="http://schemas.openxmlformats.org/drawingml/2006/main" xmlns:r="http://schemas.openxmlformats.org/officeDocument/2006/relationships" xmlns:p="http://schemas.openxmlformats.org/presentationml/2006/main" preserve="1" userDrawn="1">
  <p:cSld name="94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a:t>单击此处编辑母版标题样式</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3000" advClick="0" advTm="3000">
        <p14:vortex dir="r"/>
      </p:transition>
    </mc:Choice>
    <mc:Fallback>
      <p:transition spd="slow" advClick="0" advTm="3000">
        <p:fade/>
      </p:transition>
    </mc:Fallback>
  </mc:AlternateContent>
</p:sldLayout>
</file>

<file path=ppt/slideLayouts/slideLayout95.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
        <p:nvSpPr>
          <p:cNvPr id="3" name="矩形 6"/>
          <p:cNvSpPr>
            <a:spLocks noChangeArrowheads="1"/>
          </p:cNvSpPr>
          <p:nvPr userDrawn="1"/>
        </p:nvSpPr>
        <p:spPr bwMode="auto">
          <a:xfrm>
            <a:off x="-6880" y="1000980"/>
            <a:ext cx="3256131" cy="156040"/>
          </a:xfrm>
          <a:prstGeom prst="rect">
            <a:avLst/>
          </a:prstGeom>
          <a:solidFill>
            <a:srgbClr val="6285BE"/>
          </a:solidFill>
          <a:ln>
            <a:noFill/>
          </a:ln>
        </p:spPr>
        <p:txBody>
          <a:bodyPr lIns="91383" tIns="45691" rIns="91383" bIns="45691" anchor="ctr"/>
          <a:lstStyle/>
          <a:p>
            <a:pPr algn="ctr" defTabSz="914400"/>
            <a:endParaRPr lang="zh-CN" altLang="zh-CN">
              <a:solidFill>
                <a:srgbClr val="FFFFFF"/>
              </a:solidFill>
              <a:latin typeface="思源黑体 CN" panose="020B0500000000000000" pitchFamily="34" charset="-122"/>
              <a:ea typeface="思源黑体 CN" panose="020B0500000000000000" pitchFamily="34" charset="-122"/>
              <a:sym typeface="思源黑体 CN" panose="020B0500000000000000" pitchFamily="34" charset="-122"/>
            </a:endParaRPr>
          </a:p>
        </p:txBody>
      </p:sp>
      <p:sp>
        <p:nvSpPr>
          <p:cNvPr id="4" name="矩形 7"/>
          <p:cNvSpPr>
            <a:spLocks noChangeArrowheads="1"/>
          </p:cNvSpPr>
          <p:nvPr userDrawn="1"/>
        </p:nvSpPr>
        <p:spPr bwMode="auto">
          <a:xfrm>
            <a:off x="2971839" y="1000980"/>
            <a:ext cx="4589170" cy="156040"/>
          </a:xfrm>
          <a:prstGeom prst="rect">
            <a:avLst/>
          </a:prstGeom>
          <a:solidFill>
            <a:srgbClr val="6285BE"/>
          </a:solidFill>
          <a:ln>
            <a:noFill/>
          </a:ln>
        </p:spPr>
        <p:txBody>
          <a:bodyPr lIns="91383" tIns="45691" rIns="91383" bIns="45691" anchor="ctr"/>
          <a:lstStyle/>
          <a:p>
            <a:pPr algn="ctr" defTabSz="914400"/>
            <a:endParaRPr lang="zh-CN" altLang="zh-CN">
              <a:solidFill>
                <a:srgbClr val="FFFFFF"/>
              </a:solidFill>
              <a:latin typeface="思源黑体 CN" panose="020B0500000000000000" pitchFamily="34" charset="-122"/>
              <a:ea typeface="思源黑体 CN" panose="020B0500000000000000" pitchFamily="34" charset="-122"/>
              <a:sym typeface="思源黑体 CN" panose="020B0500000000000000" pitchFamily="34" charset="-122"/>
            </a:endParaRPr>
          </a:p>
        </p:txBody>
      </p:sp>
      <p:sp>
        <p:nvSpPr>
          <p:cNvPr id="5" name="矩形 8"/>
          <p:cNvSpPr>
            <a:spLocks noChangeArrowheads="1"/>
          </p:cNvSpPr>
          <p:nvPr userDrawn="1"/>
        </p:nvSpPr>
        <p:spPr bwMode="auto">
          <a:xfrm>
            <a:off x="6352988" y="999553"/>
            <a:ext cx="3299124" cy="156945"/>
          </a:xfrm>
          <a:prstGeom prst="rect">
            <a:avLst/>
          </a:prstGeom>
          <a:solidFill>
            <a:srgbClr val="6285BE"/>
          </a:solidFill>
          <a:ln>
            <a:noFill/>
          </a:ln>
        </p:spPr>
        <p:txBody>
          <a:bodyPr lIns="91383" tIns="45691" rIns="91383" bIns="45691" anchor="ctr"/>
          <a:lstStyle/>
          <a:p>
            <a:pPr algn="ctr" defTabSz="914400"/>
            <a:endParaRPr lang="zh-CN" altLang="zh-CN">
              <a:solidFill>
                <a:srgbClr val="FFFFFF"/>
              </a:solidFill>
              <a:latin typeface="思源黑体 CN" panose="020B0500000000000000" pitchFamily="34" charset="-122"/>
              <a:ea typeface="思源黑体 CN" panose="020B0500000000000000" pitchFamily="34" charset="-122"/>
              <a:sym typeface="思源黑体 CN" panose="020B0500000000000000" pitchFamily="34" charset="-122"/>
            </a:endParaRPr>
          </a:p>
        </p:txBody>
      </p:sp>
      <p:sp>
        <p:nvSpPr>
          <p:cNvPr id="6" name="矩形 9"/>
          <p:cNvSpPr>
            <a:spLocks noChangeArrowheads="1"/>
          </p:cNvSpPr>
          <p:nvPr userDrawn="1"/>
        </p:nvSpPr>
        <p:spPr bwMode="auto">
          <a:xfrm>
            <a:off x="9582574" y="999553"/>
            <a:ext cx="2623320" cy="156945"/>
          </a:xfrm>
          <a:prstGeom prst="rect">
            <a:avLst/>
          </a:prstGeom>
          <a:solidFill>
            <a:srgbClr val="6285BE"/>
          </a:solidFill>
          <a:ln>
            <a:noFill/>
          </a:ln>
        </p:spPr>
        <p:txBody>
          <a:bodyPr lIns="91383" tIns="45691" rIns="91383" bIns="45691" anchor="ctr"/>
          <a:lstStyle/>
          <a:p>
            <a:pPr algn="ctr" defTabSz="914400"/>
            <a:endParaRPr lang="zh-CN" altLang="zh-CN">
              <a:solidFill>
                <a:srgbClr val="FFFFFF"/>
              </a:solidFill>
              <a:latin typeface="思源黑体 CN" panose="020B0500000000000000" pitchFamily="34" charset="-122"/>
              <a:ea typeface="思源黑体 CN" panose="020B0500000000000000" pitchFamily="34" charset="-122"/>
              <a:sym typeface="思源黑体 CN" panose="020B0500000000000000" pitchFamily="34" charset="-122"/>
            </a:endParaRPr>
          </a:p>
        </p:txBody>
      </p:sp>
      <p:sp>
        <p:nvSpPr>
          <p:cNvPr id="7" name="标题 1"/>
          <p:cNvSpPr txBox="1"/>
          <p:nvPr userDrawn="1"/>
        </p:nvSpPr>
        <p:spPr>
          <a:xfrm>
            <a:off x="2543655" y="348702"/>
            <a:ext cx="7093946" cy="794911"/>
          </a:xfrm>
          <a:prstGeom prst="rect">
            <a:avLst/>
          </a:prstGeom>
        </p:spPr>
        <p:txBody>
          <a:bodyPr lIns="91416" tIns="45707" rIns="91416" bIns="45707">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defTabSz="914400"/>
            <a:r>
              <a:rPr lang="zh-CN" altLang="en-US" sz="2800" b="0" i="0" dirty="0">
                <a:solidFill>
                  <a:srgbClr val="6285BE"/>
                </a:solidFill>
                <a:latin typeface="汉真广标" pitchFamily="49" charset="-122"/>
                <a:ea typeface="汉真广标" pitchFamily="49" charset="-122"/>
                <a:sym typeface="思源黑体 CN" panose="020B0500000000000000" pitchFamily="34" charset="-122"/>
              </a:rPr>
              <a:t>点击添加标题</a:t>
            </a:r>
            <a:endParaRPr lang="zh-CN" altLang="en-US" sz="2800" b="0" i="0" dirty="0">
              <a:solidFill>
                <a:srgbClr val="6285BE"/>
              </a:solidFill>
              <a:latin typeface="汉真广标" pitchFamily="49" charset="-122"/>
              <a:ea typeface="汉真广标" pitchFamily="49" charset="-122"/>
              <a:sym typeface="思源黑体 CN" panose="020B0500000000000000"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3000" advClick="0" advTm="3000">
        <p14:vortex dir="r"/>
      </p:transition>
    </mc:Choice>
    <mc:Fallback>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2" presetClass="emph" presetSubtype="0" fill="hold" grpId="0" nodeType="withEffect">
                                  <p:stCondLst>
                                    <p:cond delay="0"/>
                                  </p:stCondLst>
                                  <p:childTnLst>
                                    <p:animRot by="120000">
                                      <p:cBhvr>
                                        <p:cTn id="6" dur="75" fill="hold">
                                          <p:stCondLst>
                                            <p:cond delay="0"/>
                                          </p:stCondLst>
                                        </p:cTn>
                                        <p:tgtEl>
                                          <p:spTgt spid="3"/>
                                        </p:tgtEl>
                                        <p:attrNameLst>
                                          <p:attrName>r</p:attrName>
                                        </p:attrNameLst>
                                      </p:cBhvr>
                                    </p:animRot>
                                    <p:animRot by="-240000">
                                      <p:cBhvr>
                                        <p:cTn id="7" dur="150" fill="hold">
                                          <p:stCondLst>
                                            <p:cond delay="150"/>
                                          </p:stCondLst>
                                        </p:cTn>
                                        <p:tgtEl>
                                          <p:spTgt spid="3"/>
                                        </p:tgtEl>
                                        <p:attrNameLst>
                                          <p:attrName>r</p:attrName>
                                        </p:attrNameLst>
                                      </p:cBhvr>
                                    </p:animRot>
                                    <p:animRot by="240000">
                                      <p:cBhvr>
                                        <p:cTn id="8" dur="150" fill="hold">
                                          <p:stCondLst>
                                            <p:cond delay="300"/>
                                          </p:stCondLst>
                                        </p:cTn>
                                        <p:tgtEl>
                                          <p:spTgt spid="3"/>
                                        </p:tgtEl>
                                        <p:attrNameLst>
                                          <p:attrName>r</p:attrName>
                                        </p:attrNameLst>
                                      </p:cBhvr>
                                    </p:animRot>
                                    <p:animRot by="-240000">
                                      <p:cBhvr>
                                        <p:cTn id="9" dur="150" fill="hold">
                                          <p:stCondLst>
                                            <p:cond delay="450"/>
                                          </p:stCondLst>
                                        </p:cTn>
                                        <p:tgtEl>
                                          <p:spTgt spid="3"/>
                                        </p:tgtEl>
                                        <p:attrNameLst>
                                          <p:attrName>r</p:attrName>
                                        </p:attrNameLst>
                                      </p:cBhvr>
                                    </p:animRot>
                                    <p:animRot by="120000">
                                      <p:cBhvr>
                                        <p:cTn id="10" dur="150" fill="hold">
                                          <p:stCondLst>
                                            <p:cond delay="600"/>
                                          </p:stCondLst>
                                        </p:cTn>
                                        <p:tgtEl>
                                          <p:spTgt spid="3"/>
                                        </p:tgtEl>
                                        <p:attrNameLst>
                                          <p:attrName>r</p:attrName>
                                        </p:attrNameLst>
                                      </p:cBhvr>
                                    </p:animRot>
                                  </p:childTnLst>
                                </p:cTn>
                              </p:par>
                              <p:par>
                                <p:cTn id="11" presetID="32" presetClass="emph" presetSubtype="0" fill="hold" grpId="0" nodeType="withEffect">
                                  <p:stCondLst>
                                    <p:cond delay="0"/>
                                  </p:stCondLst>
                                  <p:childTnLst>
                                    <p:animRot by="120000">
                                      <p:cBhvr>
                                        <p:cTn id="12" dur="75" fill="hold">
                                          <p:stCondLst>
                                            <p:cond delay="0"/>
                                          </p:stCondLst>
                                        </p:cTn>
                                        <p:tgtEl>
                                          <p:spTgt spid="4"/>
                                        </p:tgtEl>
                                        <p:attrNameLst>
                                          <p:attrName>r</p:attrName>
                                        </p:attrNameLst>
                                      </p:cBhvr>
                                    </p:animRot>
                                    <p:animRot by="-240000">
                                      <p:cBhvr>
                                        <p:cTn id="13" dur="150" fill="hold">
                                          <p:stCondLst>
                                            <p:cond delay="150"/>
                                          </p:stCondLst>
                                        </p:cTn>
                                        <p:tgtEl>
                                          <p:spTgt spid="4"/>
                                        </p:tgtEl>
                                        <p:attrNameLst>
                                          <p:attrName>r</p:attrName>
                                        </p:attrNameLst>
                                      </p:cBhvr>
                                    </p:animRot>
                                    <p:animRot by="240000">
                                      <p:cBhvr>
                                        <p:cTn id="14" dur="150" fill="hold">
                                          <p:stCondLst>
                                            <p:cond delay="300"/>
                                          </p:stCondLst>
                                        </p:cTn>
                                        <p:tgtEl>
                                          <p:spTgt spid="4"/>
                                        </p:tgtEl>
                                        <p:attrNameLst>
                                          <p:attrName>r</p:attrName>
                                        </p:attrNameLst>
                                      </p:cBhvr>
                                    </p:animRot>
                                    <p:animRot by="-240000">
                                      <p:cBhvr>
                                        <p:cTn id="15" dur="150" fill="hold">
                                          <p:stCondLst>
                                            <p:cond delay="450"/>
                                          </p:stCondLst>
                                        </p:cTn>
                                        <p:tgtEl>
                                          <p:spTgt spid="4"/>
                                        </p:tgtEl>
                                        <p:attrNameLst>
                                          <p:attrName>r</p:attrName>
                                        </p:attrNameLst>
                                      </p:cBhvr>
                                    </p:animRot>
                                    <p:animRot by="120000">
                                      <p:cBhvr>
                                        <p:cTn id="16" dur="150" fill="hold">
                                          <p:stCondLst>
                                            <p:cond delay="600"/>
                                          </p:stCondLst>
                                        </p:cTn>
                                        <p:tgtEl>
                                          <p:spTgt spid="4"/>
                                        </p:tgtEl>
                                        <p:attrNameLst>
                                          <p:attrName>r</p:attrName>
                                        </p:attrNameLst>
                                      </p:cBhvr>
                                    </p:animRot>
                                  </p:childTnLst>
                                </p:cTn>
                              </p:par>
                              <p:par>
                                <p:cTn id="17" presetID="32" presetClass="emph" presetSubtype="0" fill="hold" grpId="0" nodeType="withEffect">
                                  <p:stCondLst>
                                    <p:cond delay="0"/>
                                  </p:stCondLst>
                                  <p:childTnLst>
                                    <p:animRot by="120000">
                                      <p:cBhvr>
                                        <p:cTn id="18" dur="75" fill="hold">
                                          <p:stCondLst>
                                            <p:cond delay="0"/>
                                          </p:stCondLst>
                                        </p:cTn>
                                        <p:tgtEl>
                                          <p:spTgt spid="5"/>
                                        </p:tgtEl>
                                        <p:attrNameLst>
                                          <p:attrName>r</p:attrName>
                                        </p:attrNameLst>
                                      </p:cBhvr>
                                    </p:animRot>
                                    <p:animRot by="-240000">
                                      <p:cBhvr>
                                        <p:cTn id="19" dur="150" fill="hold">
                                          <p:stCondLst>
                                            <p:cond delay="150"/>
                                          </p:stCondLst>
                                        </p:cTn>
                                        <p:tgtEl>
                                          <p:spTgt spid="5"/>
                                        </p:tgtEl>
                                        <p:attrNameLst>
                                          <p:attrName>r</p:attrName>
                                        </p:attrNameLst>
                                      </p:cBhvr>
                                    </p:animRot>
                                    <p:animRot by="240000">
                                      <p:cBhvr>
                                        <p:cTn id="20" dur="150" fill="hold">
                                          <p:stCondLst>
                                            <p:cond delay="300"/>
                                          </p:stCondLst>
                                        </p:cTn>
                                        <p:tgtEl>
                                          <p:spTgt spid="5"/>
                                        </p:tgtEl>
                                        <p:attrNameLst>
                                          <p:attrName>r</p:attrName>
                                        </p:attrNameLst>
                                      </p:cBhvr>
                                    </p:animRot>
                                    <p:animRot by="-240000">
                                      <p:cBhvr>
                                        <p:cTn id="21" dur="150" fill="hold">
                                          <p:stCondLst>
                                            <p:cond delay="450"/>
                                          </p:stCondLst>
                                        </p:cTn>
                                        <p:tgtEl>
                                          <p:spTgt spid="5"/>
                                        </p:tgtEl>
                                        <p:attrNameLst>
                                          <p:attrName>r</p:attrName>
                                        </p:attrNameLst>
                                      </p:cBhvr>
                                    </p:animRot>
                                    <p:animRot by="120000">
                                      <p:cBhvr>
                                        <p:cTn id="22" dur="150" fill="hold">
                                          <p:stCondLst>
                                            <p:cond delay="600"/>
                                          </p:stCondLst>
                                        </p:cTn>
                                        <p:tgtEl>
                                          <p:spTgt spid="5"/>
                                        </p:tgtEl>
                                        <p:attrNameLst>
                                          <p:attrName>r</p:attrName>
                                        </p:attrNameLst>
                                      </p:cBhvr>
                                    </p:animRot>
                                  </p:childTnLst>
                                </p:cTn>
                              </p:par>
                              <p:par>
                                <p:cTn id="23" presetID="32" presetClass="emph" presetSubtype="0" fill="hold" grpId="0" nodeType="withEffect">
                                  <p:stCondLst>
                                    <p:cond delay="0"/>
                                  </p:stCondLst>
                                  <p:childTnLst>
                                    <p:animRot by="120000">
                                      <p:cBhvr>
                                        <p:cTn id="24" dur="75" fill="hold">
                                          <p:stCondLst>
                                            <p:cond delay="0"/>
                                          </p:stCondLst>
                                        </p:cTn>
                                        <p:tgtEl>
                                          <p:spTgt spid="6"/>
                                        </p:tgtEl>
                                        <p:attrNameLst>
                                          <p:attrName>r</p:attrName>
                                        </p:attrNameLst>
                                      </p:cBhvr>
                                    </p:animRot>
                                    <p:animRot by="-240000">
                                      <p:cBhvr>
                                        <p:cTn id="25" dur="150" fill="hold">
                                          <p:stCondLst>
                                            <p:cond delay="150"/>
                                          </p:stCondLst>
                                        </p:cTn>
                                        <p:tgtEl>
                                          <p:spTgt spid="6"/>
                                        </p:tgtEl>
                                        <p:attrNameLst>
                                          <p:attrName>r</p:attrName>
                                        </p:attrNameLst>
                                      </p:cBhvr>
                                    </p:animRot>
                                    <p:animRot by="240000">
                                      <p:cBhvr>
                                        <p:cTn id="26" dur="150" fill="hold">
                                          <p:stCondLst>
                                            <p:cond delay="300"/>
                                          </p:stCondLst>
                                        </p:cTn>
                                        <p:tgtEl>
                                          <p:spTgt spid="6"/>
                                        </p:tgtEl>
                                        <p:attrNameLst>
                                          <p:attrName>r</p:attrName>
                                        </p:attrNameLst>
                                      </p:cBhvr>
                                    </p:animRot>
                                    <p:animRot by="-240000">
                                      <p:cBhvr>
                                        <p:cTn id="27" dur="150" fill="hold">
                                          <p:stCondLst>
                                            <p:cond delay="450"/>
                                          </p:stCondLst>
                                        </p:cTn>
                                        <p:tgtEl>
                                          <p:spTgt spid="6"/>
                                        </p:tgtEl>
                                        <p:attrNameLst>
                                          <p:attrName>r</p:attrName>
                                        </p:attrNameLst>
                                      </p:cBhvr>
                                    </p:animRot>
                                    <p:animRot by="120000">
                                      <p:cBhvr>
                                        <p:cTn id="28" dur="150" fill="hold">
                                          <p:stCondLst>
                                            <p:cond delay="600"/>
                                          </p:stCondLst>
                                        </p:cTn>
                                        <p:tgtEl>
                                          <p:spTgt spid="6"/>
                                        </p:tgtEl>
                                        <p:attrNameLst>
                                          <p:attrName>r</p:attrName>
                                        </p:attrNameLst>
                                      </p:cBhvr>
                                    </p:animRot>
                                  </p:childTnLst>
                                </p:cTn>
                              </p:par>
                            </p:childTnLst>
                          </p:cTn>
                        </p:par>
                        <p:par>
                          <p:cTn id="29" fill="hold">
                            <p:stCondLst>
                              <p:cond delay="1000"/>
                            </p:stCondLst>
                            <p:childTnLst>
                              <p:par>
                                <p:cTn id="30" presetID="42" presetClass="entr" presetSubtype="0" fill="hold" grpId="0" nodeType="afterEffect">
                                  <p:stCondLst>
                                    <p:cond delay="0"/>
                                  </p:stCondLst>
                                  <p:childTnLst>
                                    <p:set>
                                      <p:cBhvr>
                                        <p:cTn id="31" dur="1" fill="hold">
                                          <p:stCondLst>
                                            <p:cond delay="0"/>
                                          </p:stCondLst>
                                        </p:cTn>
                                        <p:tgtEl>
                                          <p:spTgt spid="7"/>
                                        </p:tgtEl>
                                        <p:attrNameLst>
                                          <p:attrName>style.visibility</p:attrName>
                                        </p:attrNameLst>
                                      </p:cBhvr>
                                      <p:to>
                                        <p:strVal val="visible"/>
                                      </p:to>
                                    </p:set>
                                    <p:animEffect transition="in" filter="fade">
                                      <p:cBhvr>
                                        <p:cTn id="32" dur="500"/>
                                        <p:tgtEl>
                                          <p:spTgt spid="7"/>
                                        </p:tgtEl>
                                      </p:cBhvr>
                                    </p:animEffect>
                                    <p:anim calcmode="lin" valueType="num">
                                      <p:cBhvr>
                                        <p:cTn id="33" dur="500" fill="hold"/>
                                        <p:tgtEl>
                                          <p:spTgt spid="7"/>
                                        </p:tgtEl>
                                        <p:attrNameLst>
                                          <p:attrName>ppt_x</p:attrName>
                                        </p:attrNameLst>
                                      </p:cBhvr>
                                      <p:tavLst>
                                        <p:tav tm="0">
                                          <p:val>
                                            <p:strVal val="#ppt_x"/>
                                          </p:val>
                                        </p:tav>
                                        <p:tav tm="100000">
                                          <p:val>
                                            <p:strVal val="#ppt_x"/>
                                          </p:val>
                                        </p:tav>
                                      </p:tavLst>
                                    </p:anim>
                                    <p:anim calcmode="lin" valueType="num">
                                      <p:cBhvr>
                                        <p:cTn id="34" dur="5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animBg="1"/>
      <p:bldP spid="7" grpId="0"/>
    </p:bldLst>
  </p:timing>
  <p:hf sldNum="0" ftr="0" dt="0"/>
</p:sldLayout>
</file>

<file path=ppt/slideLayouts/slideLayout96.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609600" y="1600201"/>
            <a:ext cx="10972800" cy="4525963"/>
          </a:xfrm>
          <a:prstGeom prst="rect">
            <a:avLst/>
          </a:prstGeom>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a:xfrm>
            <a:off x="609600" y="6356351"/>
            <a:ext cx="2844800" cy="365125"/>
          </a:xfrm>
          <a:prstGeom prst="rect">
            <a:avLst/>
          </a:prstGeom>
        </p:spPr>
        <p:txBody>
          <a:bodyPr/>
          <a:lstStyle/>
          <a:p>
            <a:pPr defTabSz="914400"/>
            <a:fld id="{2E3AAC11-D570-4EA9-AFC0-30FB72BA45EB}" type="datetimeFigureOut">
              <a:rPr lang="zh-CN" altLang="en-US" smtClean="0">
                <a:solidFill>
                  <a:prstClr val="black"/>
                </a:solidFill>
              </a:rPr>
            </a:fld>
            <a:endParaRPr lang="zh-CN" altLang="en-US">
              <a:solidFill>
                <a:prstClr val="black"/>
              </a:solidFill>
            </a:endParaRPr>
          </a:p>
        </p:txBody>
      </p:sp>
      <p:sp>
        <p:nvSpPr>
          <p:cNvPr id="5" name="页脚占位符 4"/>
          <p:cNvSpPr>
            <a:spLocks noGrp="1"/>
          </p:cNvSpPr>
          <p:nvPr>
            <p:ph type="ftr" sz="quarter" idx="11"/>
          </p:nvPr>
        </p:nvSpPr>
        <p:spPr>
          <a:xfrm>
            <a:off x="4165600" y="6356351"/>
            <a:ext cx="3860800" cy="365125"/>
          </a:xfrm>
          <a:prstGeom prst="rect">
            <a:avLst/>
          </a:prstGeom>
        </p:spPr>
        <p:txBody>
          <a:bodyPr/>
          <a:lstStyle/>
          <a:p>
            <a:pPr defTabSz="914400"/>
            <a:endParaRPr lang="zh-CN" altLang="en-US">
              <a:solidFill>
                <a:prstClr val="black"/>
              </a:solidFill>
            </a:endParaRPr>
          </a:p>
        </p:txBody>
      </p:sp>
      <p:sp>
        <p:nvSpPr>
          <p:cNvPr id="6" name="灯片编号占位符 5"/>
          <p:cNvSpPr>
            <a:spLocks noGrp="1"/>
          </p:cNvSpPr>
          <p:nvPr>
            <p:ph type="sldNum" sz="quarter" idx="12"/>
          </p:nvPr>
        </p:nvSpPr>
        <p:spPr>
          <a:xfrm>
            <a:off x="8737600" y="6356351"/>
            <a:ext cx="2844800" cy="365125"/>
          </a:xfrm>
          <a:prstGeom prst="rect">
            <a:avLst/>
          </a:prstGeom>
        </p:spPr>
        <p:txBody>
          <a:bodyPr/>
          <a:lstStyle/>
          <a:p>
            <a:pPr defTabSz="914400"/>
            <a:fld id="{55ECCFAA-F4FB-487C-9F1E-C8836D0C3DC9}" type="slidenum">
              <a:rPr lang="zh-CN" altLang="en-US" smtClean="0">
                <a:solidFill>
                  <a:prstClr val="black"/>
                </a:solidFill>
              </a:rPr>
            </a:fld>
            <a:endParaRPr lang="zh-CN" altLang="en-US">
              <a:solidFill>
                <a:prstClr val="black"/>
              </a:solidFill>
            </a:endParaRPr>
          </a:p>
        </p:txBody>
      </p:sp>
    </p:spTree>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a:prstGeom prst="rect">
            <a:avLst/>
          </a:prstGeo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a:prstGeom prst="rect">
            <a:avLst/>
          </a:prstGeom>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a:xfrm>
            <a:off x="609600" y="6356351"/>
            <a:ext cx="2844800" cy="365125"/>
          </a:xfrm>
          <a:prstGeom prst="rect">
            <a:avLst/>
          </a:prstGeom>
        </p:spPr>
        <p:txBody>
          <a:bodyPr/>
          <a:lstStyle/>
          <a:p>
            <a:pPr defTabSz="914400"/>
            <a:fld id="{2E3AAC11-D570-4EA9-AFC0-30FB72BA45EB}" type="datetimeFigureOut">
              <a:rPr lang="zh-CN" altLang="en-US" smtClean="0">
                <a:solidFill>
                  <a:prstClr val="black"/>
                </a:solidFill>
              </a:rPr>
            </a:fld>
            <a:endParaRPr lang="zh-CN" altLang="en-US">
              <a:solidFill>
                <a:prstClr val="black"/>
              </a:solidFill>
            </a:endParaRPr>
          </a:p>
        </p:txBody>
      </p:sp>
      <p:sp>
        <p:nvSpPr>
          <p:cNvPr id="5" name="页脚占位符 4"/>
          <p:cNvSpPr>
            <a:spLocks noGrp="1"/>
          </p:cNvSpPr>
          <p:nvPr>
            <p:ph type="ftr" sz="quarter" idx="11"/>
          </p:nvPr>
        </p:nvSpPr>
        <p:spPr>
          <a:xfrm>
            <a:off x="4165600" y="6356351"/>
            <a:ext cx="3860800" cy="365125"/>
          </a:xfrm>
          <a:prstGeom prst="rect">
            <a:avLst/>
          </a:prstGeom>
        </p:spPr>
        <p:txBody>
          <a:bodyPr/>
          <a:lstStyle/>
          <a:p>
            <a:pPr defTabSz="914400"/>
            <a:endParaRPr lang="zh-CN" altLang="en-US">
              <a:solidFill>
                <a:prstClr val="black"/>
              </a:solidFill>
            </a:endParaRPr>
          </a:p>
        </p:txBody>
      </p:sp>
      <p:sp>
        <p:nvSpPr>
          <p:cNvPr id="6" name="灯片编号占位符 5"/>
          <p:cNvSpPr>
            <a:spLocks noGrp="1"/>
          </p:cNvSpPr>
          <p:nvPr>
            <p:ph type="sldNum" sz="quarter" idx="12"/>
          </p:nvPr>
        </p:nvSpPr>
        <p:spPr>
          <a:xfrm>
            <a:off x="8737600" y="6356351"/>
            <a:ext cx="2844800" cy="365125"/>
          </a:xfrm>
          <a:prstGeom prst="rect">
            <a:avLst/>
          </a:prstGeom>
        </p:spPr>
        <p:txBody>
          <a:bodyPr/>
          <a:lstStyle/>
          <a:p>
            <a:pPr defTabSz="914400"/>
            <a:fld id="{55ECCFAA-F4FB-487C-9F1E-C8836D0C3DC9}" type="slidenum">
              <a:rPr lang="zh-CN" altLang="en-US" smtClean="0">
                <a:solidFill>
                  <a:prstClr val="black"/>
                </a:solidFill>
              </a:rPr>
            </a:fld>
            <a:endParaRPr lang="zh-CN" altLang="en-US">
              <a:solidFill>
                <a:prstClr val="black"/>
              </a:solidFill>
            </a:endParaRPr>
          </a:p>
        </p:txBody>
      </p:sp>
    </p:spTree>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Relationship Id="rId96" Type="http://schemas.openxmlformats.org/officeDocument/2006/relationships/theme" Target="../theme/theme1.xml"/><Relationship Id="rId95" Type="http://schemas.openxmlformats.org/officeDocument/2006/relationships/slideLayout" Target="../slideLayouts/slideLayout95.xml"/><Relationship Id="rId94" Type="http://schemas.openxmlformats.org/officeDocument/2006/relationships/slideLayout" Target="../slideLayouts/slideLayout94.xml"/><Relationship Id="rId93" Type="http://schemas.openxmlformats.org/officeDocument/2006/relationships/slideLayout" Target="../slideLayouts/slideLayout93.xml"/><Relationship Id="rId92" Type="http://schemas.openxmlformats.org/officeDocument/2006/relationships/slideLayout" Target="../slideLayouts/slideLayout92.xml"/><Relationship Id="rId91" Type="http://schemas.openxmlformats.org/officeDocument/2006/relationships/slideLayout" Target="../slideLayouts/slideLayout91.xml"/><Relationship Id="rId90" Type="http://schemas.openxmlformats.org/officeDocument/2006/relationships/slideLayout" Target="../slideLayouts/slideLayout90.xml"/><Relationship Id="rId9" Type="http://schemas.openxmlformats.org/officeDocument/2006/relationships/slideLayout" Target="../slideLayouts/slideLayout9.xml"/><Relationship Id="rId89" Type="http://schemas.openxmlformats.org/officeDocument/2006/relationships/slideLayout" Target="../slideLayouts/slideLayout89.xml"/><Relationship Id="rId88" Type="http://schemas.openxmlformats.org/officeDocument/2006/relationships/slideLayout" Target="../slideLayouts/slideLayout88.xml"/><Relationship Id="rId87" Type="http://schemas.openxmlformats.org/officeDocument/2006/relationships/slideLayout" Target="../slideLayouts/slideLayout87.xml"/><Relationship Id="rId86" Type="http://schemas.openxmlformats.org/officeDocument/2006/relationships/slideLayout" Target="../slideLayouts/slideLayout86.xml"/><Relationship Id="rId85" Type="http://schemas.openxmlformats.org/officeDocument/2006/relationships/slideLayout" Target="../slideLayouts/slideLayout85.xml"/><Relationship Id="rId84" Type="http://schemas.openxmlformats.org/officeDocument/2006/relationships/slideLayout" Target="../slideLayouts/slideLayout84.xml"/><Relationship Id="rId83" Type="http://schemas.openxmlformats.org/officeDocument/2006/relationships/slideLayout" Target="../slideLayouts/slideLayout83.xml"/><Relationship Id="rId82" Type="http://schemas.openxmlformats.org/officeDocument/2006/relationships/slideLayout" Target="../slideLayouts/slideLayout82.xml"/><Relationship Id="rId81" Type="http://schemas.openxmlformats.org/officeDocument/2006/relationships/slideLayout" Target="../slideLayouts/slideLayout81.xml"/><Relationship Id="rId80" Type="http://schemas.openxmlformats.org/officeDocument/2006/relationships/slideLayout" Target="../slideLayouts/slideLayout80.xml"/><Relationship Id="rId8" Type="http://schemas.openxmlformats.org/officeDocument/2006/relationships/slideLayout" Target="../slideLayouts/slideLayout8.xml"/><Relationship Id="rId79" Type="http://schemas.openxmlformats.org/officeDocument/2006/relationships/slideLayout" Target="../slideLayouts/slideLayout79.xml"/><Relationship Id="rId78" Type="http://schemas.openxmlformats.org/officeDocument/2006/relationships/slideLayout" Target="../slideLayouts/slideLayout78.xml"/><Relationship Id="rId77" Type="http://schemas.openxmlformats.org/officeDocument/2006/relationships/slideLayout" Target="../slideLayouts/slideLayout77.xml"/><Relationship Id="rId76" Type="http://schemas.openxmlformats.org/officeDocument/2006/relationships/slideLayout" Target="../slideLayouts/slideLayout76.xml"/><Relationship Id="rId75" Type="http://schemas.openxmlformats.org/officeDocument/2006/relationships/slideLayout" Target="../slideLayouts/slideLayout75.xml"/><Relationship Id="rId74" Type="http://schemas.openxmlformats.org/officeDocument/2006/relationships/slideLayout" Target="../slideLayouts/slideLayout74.xml"/><Relationship Id="rId73" Type="http://schemas.openxmlformats.org/officeDocument/2006/relationships/slideLayout" Target="../slideLayouts/slideLayout73.xml"/><Relationship Id="rId72" Type="http://schemas.openxmlformats.org/officeDocument/2006/relationships/slideLayout" Target="../slideLayouts/slideLayout72.xml"/><Relationship Id="rId71" Type="http://schemas.openxmlformats.org/officeDocument/2006/relationships/slideLayout" Target="../slideLayouts/slideLayout71.xml"/><Relationship Id="rId70" Type="http://schemas.openxmlformats.org/officeDocument/2006/relationships/slideLayout" Target="../slideLayouts/slideLayout70.xml"/><Relationship Id="rId7" Type="http://schemas.openxmlformats.org/officeDocument/2006/relationships/slideLayout" Target="../slideLayouts/slideLayout7.xml"/><Relationship Id="rId69" Type="http://schemas.openxmlformats.org/officeDocument/2006/relationships/slideLayout" Target="../slideLayouts/slideLayout69.xml"/><Relationship Id="rId68" Type="http://schemas.openxmlformats.org/officeDocument/2006/relationships/slideLayout" Target="../slideLayouts/slideLayout68.xml"/><Relationship Id="rId67" Type="http://schemas.openxmlformats.org/officeDocument/2006/relationships/slideLayout" Target="../slideLayouts/slideLayout67.xml"/><Relationship Id="rId66" Type="http://schemas.openxmlformats.org/officeDocument/2006/relationships/slideLayout" Target="../slideLayouts/slideLayout66.xml"/><Relationship Id="rId65" Type="http://schemas.openxmlformats.org/officeDocument/2006/relationships/slideLayout" Target="../slideLayouts/slideLayout65.xml"/><Relationship Id="rId64" Type="http://schemas.openxmlformats.org/officeDocument/2006/relationships/slideLayout" Target="../slideLayouts/slideLayout64.xml"/><Relationship Id="rId63" Type="http://schemas.openxmlformats.org/officeDocument/2006/relationships/slideLayout" Target="../slideLayouts/slideLayout63.xml"/><Relationship Id="rId62" Type="http://schemas.openxmlformats.org/officeDocument/2006/relationships/slideLayout" Target="../slideLayouts/slideLayout62.xml"/><Relationship Id="rId61" Type="http://schemas.openxmlformats.org/officeDocument/2006/relationships/slideLayout" Target="../slideLayouts/slideLayout61.xml"/><Relationship Id="rId60" Type="http://schemas.openxmlformats.org/officeDocument/2006/relationships/slideLayout" Target="../slideLayouts/slideLayout60.xml"/><Relationship Id="rId6" Type="http://schemas.openxmlformats.org/officeDocument/2006/relationships/slideLayout" Target="../slideLayouts/slideLayout6.xml"/><Relationship Id="rId59" Type="http://schemas.openxmlformats.org/officeDocument/2006/relationships/slideLayout" Target="../slideLayouts/slideLayout59.xml"/><Relationship Id="rId58" Type="http://schemas.openxmlformats.org/officeDocument/2006/relationships/slideLayout" Target="../slideLayouts/slideLayout58.xml"/><Relationship Id="rId57" Type="http://schemas.openxmlformats.org/officeDocument/2006/relationships/slideLayout" Target="../slideLayouts/slideLayout57.xml"/><Relationship Id="rId56" Type="http://schemas.openxmlformats.org/officeDocument/2006/relationships/slideLayout" Target="../slideLayouts/slideLayout56.xml"/><Relationship Id="rId55" Type="http://schemas.openxmlformats.org/officeDocument/2006/relationships/slideLayout" Target="../slideLayouts/slideLayout55.xml"/><Relationship Id="rId54" Type="http://schemas.openxmlformats.org/officeDocument/2006/relationships/slideLayout" Target="../slideLayouts/slideLayout54.xml"/><Relationship Id="rId53" Type="http://schemas.openxmlformats.org/officeDocument/2006/relationships/slideLayout" Target="../slideLayouts/slideLayout53.xml"/><Relationship Id="rId52" Type="http://schemas.openxmlformats.org/officeDocument/2006/relationships/slideLayout" Target="../slideLayouts/slideLayout52.xml"/><Relationship Id="rId51" Type="http://schemas.openxmlformats.org/officeDocument/2006/relationships/slideLayout" Target="../slideLayouts/slideLayout51.xml"/><Relationship Id="rId50" Type="http://schemas.openxmlformats.org/officeDocument/2006/relationships/slideLayout" Target="../slideLayouts/slideLayout50.xml"/><Relationship Id="rId5" Type="http://schemas.openxmlformats.org/officeDocument/2006/relationships/slideLayout" Target="../slideLayouts/slideLayout5.xml"/><Relationship Id="rId49" Type="http://schemas.openxmlformats.org/officeDocument/2006/relationships/slideLayout" Target="../slideLayouts/slideLayout49.xml"/><Relationship Id="rId48" Type="http://schemas.openxmlformats.org/officeDocument/2006/relationships/slideLayout" Target="../slideLayouts/slideLayout48.xml"/><Relationship Id="rId47" Type="http://schemas.openxmlformats.org/officeDocument/2006/relationships/slideLayout" Target="../slideLayouts/slideLayout47.xml"/><Relationship Id="rId46" Type="http://schemas.openxmlformats.org/officeDocument/2006/relationships/slideLayout" Target="../slideLayouts/slideLayout46.xml"/><Relationship Id="rId45" Type="http://schemas.openxmlformats.org/officeDocument/2006/relationships/slideLayout" Target="../slideLayouts/slideLayout45.xml"/><Relationship Id="rId44" Type="http://schemas.openxmlformats.org/officeDocument/2006/relationships/slideLayout" Target="../slideLayouts/slideLayout44.xml"/><Relationship Id="rId43" Type="http://schemas.openxmlformats.org/officeDocument/2006/relationships/slideLayout" Target="../slideLayouts/slideLayout43.xml"/><Relationship Id="rId42" Type="http://schemas.openxmlformats.org/officeDocument/2006/relationships/slideLayout" Target="../slideLayouts/slideLayout42.xml"/><Relationship Id="rId41" Type="http://schemas.openxmlformats.org/officeDocument/2006/relationships/slideLayout" Target="../slideLayouts/slideLayout41.xml"/><Relationship Id="rId40" Type="http://schemas.openxmlformats.org/officeDocument/2006/relationships/slideLayout" Target="../slideLayouts/slideLayout40.xml"/><Relationship Id="rId4" Type="http://schemas.openxmlformats.org/officeDocument/2006/relationships/slideLayout" Target="../slideLayouts/slideLayout4.xml"/><Relationship Id="rId39" Type="http://schemas.openxmlformats.org/officeDocument/2006/relationships/slideLayout" Target="../slideLayouts/slideLayout39.xml"/><Relationship Id="rId38" Type="http://schemas.openxmlformats.org/officeDocument/2006/relationships/slideLayout" Target="../slideLayouts/slideLayout38.xml"/><Relationship Id="rId37" Type="http://schemas.openxmlformats.org/officeDocument/2006/relationships/slideLayout" Target="../slideLayouts/slideLayout37.xml"/><Relationship Id="rId36" Type="http://schemas.openxmlformats.org/officeDocument/2006/relationships/slideLayout" Target="../slideLayouts/slideLayout36.xml"/><Relationship Id="rId35" Type="http://schemas.openxmlformats.org/officeDocument/2006/relationships/slideLayout" Target="../slideLayouts/slideLayout35.xml"/><Relationship Id="rId34" Type="http://schemas.openxmlformats.org/officeDocument/2006/relationships/slideLayout" Target="../slideLayouts/slideLayout34.xml"/><Relationship Id="rId33" Type="http://schemas.openxmlformats.org/officeDocument/2006/relationships/slideLayout" Target="../slideLayouts/slideLayout33.xml"/><Relationship Id="rId32" Type="http://schemas.openxmlformats.org/officeDocument/2006/relationships/slideLayout" Target="../slideLayouts/slideLayout32.xml"/><Relationship Id="rId31" Type="http://schemas.openxmlformats.org/officeDocument/2006/relationships/slideLayout" Target="../slideLayouts/slideLayout31.xml"/><Relationship Id="rId30" Type="http://schemas.openxmlformats.org/officeDocument/2006/relationships/slideLayout" Target="../slideLayouts/slideLayout30.xml"/><Relationship Id="rId3" Type="http://schemas.openxmlformats.org/officeDocument/2006/relationships/slideLayout" Target="../slideLayouts/slideLayout3.xml"/><Relationship Id="rId29" Type="http://schemas.openxmlformats.org/officeDocument/2006/relationships/slideLayout" Target="../slideLayouts/slideLayout29.xml"/><Relationship Id="rId28" Type="http://schemas.openxmlformats.org/officeDocument/2006/relationships/slideLayout" Target="../slideLayouts/slideLayout28.xml"/><Relationship Id="rId27" Type="http://schemas.openxmlformats.org/officeDocument/2006/relationships/slideLayout" Target="../slideLayouts/slideLayout27.xml"/><Relationship Id="rId26" Type="http://schemas.openxmlformats.org/officeDocument/2006/relationships/slideLayout" Target="../slideLayouts/slideLayout26.xml"/><Relationship Id="rId25" Type="http://schemas.openxmlformats.org/officeDocument/2006/relationships/slideLayout" Target="../slideLayouts/slideLayout25.xml"/><Relationship Id="rId24" Type="http://schemas.openxmlformats.org/officeDocument/2006/relationships/slideLayout" Target="../slideLayouts/slideLayout24.xml"/><Relationship Id="rId23" Type="http://schemas.openxmlformats.org/officeDocument/2006/relationships/slideLayout" Target="../slideLayouts/slideLayout23.xml"/><Relationship Id="rId22" Type="http://schemas.openxmlformats.org/officeDocument/2006/relationships/slideLayout" Target="../slideLayouts/slideLayout22.xml"/><Relationship Id="rId21" Type="http://schemas.openxmlformats.org/officeDocument/2006/relationships/slideLayout" Target="../slideLayouts/slideLayout21.xml"/><Relationship Id="rId20" Type="http://schemas.openxmlformats.org/officeDocument/2006/relationships/slideLayout" Target="../slideLayouts/slideLayout20.xml"/><Relationship Id="rId2" Type="http://schemas.openxmlformats.org/officeDocument/2006/relationships/slideLayout" Target="../slideLayouts/slideLayout2.xml"/><Relationship Id="rId19" Type="http://schemas.openxmlformats.org/officeDocument/2006/relationships/slideLayout" Target="../slideLayouts/slideLayout19.xml"/><Relationship Id="rId18" Type="http://schemas.openxmlformats.org/officeDocument/2006/relationships/slideLayout" Target="../slideLayouts/slideLayout18.xml"/><Relationship Id="rId17" Type="http://schemas.openxmlformats.org/officeDocument/2006/relationships/slideLayout" Target="../slideLayouts/slideLayout17.xml"/><Relationship Id="rId16" Type="http://schemas.openxmlformats.org/officeDocument/2006/relationships/slideLayout" Target="../slideLayouts/slideLayout16.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4" Type="http://schemas.openxmlformats.org/officeDocument/2006/relationships/theme" Target="../theme/theme2.xml"/><Relationship Id="rId3" Type="http://schemas.openxmlformats.org/officeDocument/2006/relationships/slideLayout" Target="../slideLayouts/slideLayout98.xml"/><Relationship Id="rId2" Type="http://schemas.openxmlformats.org/officeDocument/2006/relationships/slideLayout" Target="../slideLayouts/slideLayout97.xml"/><Relationship Id="rId1" Type="http://schemas.openxmlformats.org/officeDocument/2006/relationships/slideLayout" Target="../slideLayouts/slideLayout9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8" r:id="rId20"/>
    <p:sldLayoutId id="2147483669" r:id="rId21"/>
    <p:sldLayoutId id="2147483670" r:id="rId22"/>
    <p:sldLayoutId id="2147483671" r:id="rId23"/>
    <p:sldLayoutId id="2147483672" r:id="rId24"/>
    <p:sldLayoutId id="2147483673" r:id="rId25"/>
    <p:sldLayoutId id="2147483674" r:id="rId26"/>
    <p:sldLayoutId id="2147483675" r:id="rId27"/>
    <p:sldLayoutId id="2147483676" r:id="rId28"/>
    <p:sldLayoutId id="2147483677" r:id="rId29"/>
    <p:sldLayoutId id="2147483678" r:id="rId30"/>
    <p:sldLayoutId id="2147483679" r:id="rId31"/>
    <p:sldLayoutId id="2147483680" r:id="rId32"/>
    <p:sldLayoutId id="2147483681" r:id="rId33"/>
    <p:sldLayoutId id="2147483682" r:id="rId34"/>
    <p:sldLayoutId id="2147483683" r:id="rId35"/>
    <p:sldLayoutId id="2147483684" r:id="rId36"/>
    <p:sldLayoutId id="2147483685" r:id="rId37"/>
    <p:sldLayoutId id="2147483686" r:id="rId38"/>
    <p:sldLayoutId id="2147483687" r:id="rId39"/>
    <p:sldLayoutId id="2147483688" r:id="rId40"/>
    <p:sldLayoutId id="2147483689" r:id="rId41"/>
    <p:sldLayoutId id="2147483690" r:id="rId42"/>
    <p:sldLayoutId id="2147483691" r:id="rId43"/>
    <p:sldLayoutId id="2147483692" r:id="rId44"/>
    <p:sldLayoutId id="2147483693" r:id="rId45"/>
    <p:sldLayoutId id="2147483694" r:id="rId46"/>
    <p:sldLayoutId id="2147483695" r:id="rId47"/>
    <p:sldLayoutId id="2147483696" r:id="rId48"/>
    <p:sldLayoutId id="2147483697" r:id="rId49"/>
    <p:sldLayoutId id="2147483698" r:id="rId50"/>
    <p:sldLayoutId id="2147483699" r:id="rId51"/>
    <p:sldLayoutId id="2147483700" r:id="rId52"/>
    <p:sldLayoutId id="2147483701" r:id="rId53"/>
    <p:sldLayoutId id="2147483702" r:id="rId54"/>
    <p:sldLayoutId id="2147483703" r:id="rId55"/>
    <p:sldLayoutId id="2147483704" r:id="rId56"/>
    <p:sldLayoutId id="2147483705" r:id="rId57"/>
    <p:sldLayoutId id="2147483706" r:id="rId58"/>
    <p:sldLayoutId id="2147483707" r:id="rId59"/>
    <p:sldLayoutId id="2147483708" r:id="rId60"/>
    <p:sldLayoutId id="2147483709" r:id="rId61"/>
    <p:sldLayoutId id="2147483710" r:id="rId62"/>
    <p:sldLayoutId id="2147483711" r:id="rId63"/>
    <p:sldLayoutId id="2147483712" r:id="rId64"/>
    <p:sldLayoutId id="2147483713" r:id="rId65"/>
    <p:sldLayoutId id="2147483714" r:id="rId66"/>
    <p:sldLayoutId id="2147483715" r:id="rId67"/>
    <p:sldLayoutId id="2147483716" r:id="rId68"/>
    <p:sldLayoutId id="2147483717" r:id="rId69"/>
    <p:sldLayoutId id="2147483718" r:id="rId70"/>
    <p:sldLayoutId id="2147483719" r:id="rId71"/>
    <p:sldLayoutId id="2147483720" r:id="rId72"/>
    <p:sldLayoutId id="2147483721" r:id="rId73"/>
    <p:sldLayoutId id="2147483722" r:id="rId74"/>
    <p:sldLayoutId id="2147483723" r:id="rId75"/>
    <p:sldLayoutId id="2147483724" r:id="rId76"/>
    <p:sldLayoutId id="2147483725" r:id="rId77"/>
    <p:sldLayoutId id="2147483726" r:id="rId78"/>
    <p:sldLayoutId id="2147483727" r:id="rId79"/>
    <p:sldLayoutId id="2147483728" r:id="rId80"/>
    <p:sldLayoutId id="2147483729" r:id="rId81"/>
    <p:sldLayoutId id="2147483730" r:id="rId82"/>
    <p:sldLayoutId id="2147483731" r:id="rId83"/>
    <p:sldLayoutId id="2147483732" r:id="rId84"/>
    <p:sldLayoutId id="2147483733" r:id="rId85"/>
    <p:sldLayoutId id="2147483734" r:id="rId86"/>
    <p:sldLayoutId id="2147483735" r:id="rId87"/>
    <p:sldLayoutId id="2147483736" r:id="rId88"/>
    <p:sldLayoutId id="2147483737" r:id="rId89"/>
    <p:sldLayoutId id="2147483738" r:id="rId90"/>
    <p:sldLayoutId id="2147483739" r:id="rId91"/>
    <p:sldLayoutId id="2147483740" r:id="rId92"/>
    <p:sldLayoutId id="2147483741" r:id="rId93"/>
    <p:sldLayoutId id="2147483742" r:id="rId94"/>
    <p:sldLayoutId id="2147483743" r:id="rId95"/>
  </p:sldLayoutIdLst>
  <mc:AlternateContent xmlns:mc="http://schemas.openxmlformats.org/markup-compatibility/2006">
    <mc:Choice xmlns:p14="http://schemas.microsoft.com/office/powerpoint/2010/main" Requires="p14">
      <p:transition spd="slow" p14:dur="3000" advClick="0" advTm="3000">
        <p14:vortex dir="r"/>
      </p:transition>
    </mc:Choice>
    <mc:Fallback>
      <p:transition spd="slow" advClick="0" advTm="3000">
        <p:fade/>
      </p:transition>
    </mc:Fallback>
  </mc:AlternateContent>
  <p:hf sldNum="0" hdr="0" ftr="0" dt="0"/>
  <p:txStyles>
    <p:titleStyle>
      <a:lvl1pPr algn="ctr" defTabSz="1219200" rtl="0" eaLnBrk="1" latinLnBrk="0" hangingPunct="1">
        <a:spcBef>
          <a:spcPct val="0"/>
        </a:spcBef>
        <a:buNone/>
        <a:defRPr sz="5900" kern="1200">
          <a:solidFill>
            <a:schemeClr val="tx1"/>
          </a:solidFill>
          <a:latin typeface="思源黑体 CN" panose="020B0500000000000000" pitchFamily="34" charset="-122"/>
          <a:ea typeface="+mj-ea"/>
          <a:cs typeface="+mj-cs"/>
        </a:defRPr>
      </a:lvl1pPr>
    </p:titleStyle>
    <p:bodyStyle>
      <a:lvl1pPr marL="457200" indent="-457200" algn="l" defTabSz="1219200" rtl="0" eaLnBrk="1" latinLnBrk="0" hangingPunct="1">
        <a:spcBef>
          <a:spcPct val="20000"/>
        </a:spcBef>
        <a:buFont typeface="Arial" panose="020B0604020202020204" pitchFamily="34" charset="0"/>
        <a:buChar char="•"/>
        <a:defRPr sz="4300" kern="1200">
          <a:solidFill>
            <a:schemeClr val="tx1"/>
          </a:solidFill>
          <a:latin typeface="思源黑体 CN" panose="020B0500000000000000" pitchFamily="34" charset="-122"/>
          <a:ea typeface="+mn-ea"/>
          <a:cs typeface="+mn-cs"/>
        </a:defRPr>
      </a:lvl1pPr>
      <a:lvl2pPr marL="990600" indent="-381000" algn="l" defTabSz="1219200" rtl="0" eaLnBrk="1" latinLnBrk="0" hangingPunct="1">
        <a:spcBef>
          <a:spcPct val="20000"/>
        </a:spcBef>
        <a:buFont typeface="Arial" panose="020B0604020202020204" pitchFamily="34" charset="0"/>
        <a:buChar char="–"/>
        <a:defRPr sz="3800" kern="1200">
          <a:solidFill>
            <a:schemeClr val="tx1"/>
          </a:solidFill>
          <a:latin typeface="思源黑体 CN" panose="020B0500000000000000" pitchFamily="34" charset="-122"/>
          <a:ea typeface="+mn-ea"/>
          <a:cs typeface="+mn-cs"/>
        </a:defRPr>
      </a:lvl2pPr>
      <a:lvl3pPr marL="1523365" indent="-304800" algn="l" defTabSz="1219200" rtl="0" eaLnBrk="1" latinLnBrk="0" hangingPunct="1">
        <a:spcBef>
          <a:spcPct val="20000"/>
        </a:spcBef>
        <a:buFont typeface="Arial" panose="020B0604020202020204" pitchFamily="34" charset="0"/>
        <a:buChar char="•"/>
        <a:defRPr sz="3200" kern="1200">
          <a:solidFill>
            <a:schemeClr val="tx1"/>
          </a:solidFill>
          <a:latin typeface="思源黑体 CN" panose="020B0500000000000000" pitchFamily="34" charset="-122"/>
          <a:ea typeface="+mn-ea"/>
          <a:cs typeface="+mn-cs"/>
        </a:defRPr>
      </a:lvl3pPr>
      <a:lvl4pPr marL="2132965" indent="-304800" algn="l" defTabSz="1219200" rtl="0" eaLnBrk="1" latinLnBrk="0" hangingPunct="1">
        <a:spcBef>
          <a:spcPct val="20000"/>
        </a:spcBef>
        <a:buFont typeface="Arial" panose="020B0604020202020204" pitchFamily="34" charset="0"/>
        <a:buChar char="–"/>
        <a:defRPr sz="2700" kern="1200">
          <a:solidFill>
            <a:schemeClr val="tx1"/>
          </a:solidFill>
          <a:latin typeface="思源黑体 CN" panose="020B0500000000000000" pitchFamily="34" charset="-122"/>
          <a:ea typeface="+mn-ea"/>
          <a:cs typeface="+mn-cs"/>
        </a:defRPr>
      </a:lvl4pPr>
      <a:lvl5pPr marL="2742565" indent="-304800" algn="l" defTabSz="1219200" rtl="0" eaLnBrk="1" latinLnBrk="0" hangingPunct="1">
        <a:spcBef>
          <a:spcPct val="20000"/>
        </a:spcBef>
        <a:buFont typeface="Arial" panose="020B0604020202020204" pitchFamily="34" charset="0"/>
        <a:buChar char="»"/>
        <a:defRPr sz="2700" kern="1200">
          <a:solidFill>
            <a:schemeClr val="tx1"/>
          </a:solidFill>
          <a:latin typeface="思源黑体 CN" panose="020B0500000000000000" pitchFamily="34" charset="-122"/>
          <a:ea typeface="+mn-ea"/>
          <a:cs typeface="+mn-cs"/>
        </a:defRPr>
      </a:lvl5pPr>
      <a:lvl6pPr marL="3352165" indent="-304800" algn="l" defTabSz="1219200"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6pPr>
      <a:lvl7pPr marL="3961765" indent="-304800" algn="l" defTabSz="1219200"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7pPr>
      <a:lvl8pPr marL="4570730" indent="-304800" algn="l" defTabSz="1219200"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8pPr>
      <a:lvl9pPr marL="5180330" indent="-304800" algn="l" defTabSz="1219200"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9pPr>
    </p:bodyStyle>
    <p:otherStyle>
      <a:defPPr>
        <a:defRPr lang="en-US"/>
      </a:defPPr>
      <a:lvl1pPr marL="0" algn="l" defTabSz="1219200" rtl="0" eaLnBrk="1" latinLnBrk="0" hangingPunct="1">
        <a:defRPr sz="2400" kern="1200">
          <a:solidFill>
            <a:schemeClr val="tx1"/>
          </a:solidFill>
          <a:latin typeface="+mn-lt"/>
          <a:ea typeface="+mn-ea"/>
          <a:cs typeface="+mn-cs"/>
        </a:defRPr>
      </a:lvl1pPr>
      <a:lvl2pPr marL="609600" algn="l" defTabSz="1219200" rtl="0" eaLnBrk="1" latinLnBrk="0" hangingPunct="1">
        <a:defRPr sz="2400" kern="1200">
          <a:solidFill>
            <a:schemeClr val="tx1"/>
          </a:solidFill>
          <a:latin typeface="+mn-lt"/>
          <a:ea typeface="+mn-ea"/>
          <a:cs typeface="+mn-cs"/>
        </a:defRPr>
      </a:lvl2pPr>
      <a:lvl3pPr marL="1219200" algn="l" defTabSz="1219200" rtl="0" eaLnBrk="1" latinLnBrk="0" hangingPunct="1">
        <a:defRPr sz="2400" kern="1200">
          <a:solidFill>
            <a:schemeClr val="tx1"/>
          </a:solidFill>
          <a:latin typeface="+mn-lt"/>
          <a:ea typeface="+mn-ea"/>
          <a:cs typeface="+mn-cs"/>
        </a:defRPr>
      </a:lvl3pPr>
      <a:lvl4pPr marL="1828165" algn="l" defTabSz="1219200" rtl="0" eaLnBrk="1" latinLnBrk="0" hangingPunct="1">
        <a:defRPr sz="2400" kern="1200">
          <a:solidFill>
            <a:schemeClr val="tx1"/>
          </a:solidFill>
          <a:latin typeface="+mn-lt"/>
          <a:ea typeface="+mn-ea"/>
          <a:cs typeface="+mn-cs"/>
        </a:defRPr>
      </a:lvl4pPr>
      <a:lvl5pPr marL="2437765" algn="l" defTabSz="1219200" rtl="0" eaLnBrk="1" latinLnBrk="0" hangingPunct="1">
        <a:defRPr sz="2400" kern="1200">
          <a:solidFill>
            <a:schemeClr val="tx1"/>
          </a:solidFill>
          <a:latin typeface="+mn-lt"/>
          <a:ea typeface="+mn-ea"/>
          <a:cs typeface="+mn-cs"/>
        </a:defRPr>
      </a:lvl5pPr>
      <a:lvl6pPr marL="3047365" algn="l" defTabSz="1219200" rtl="0" eaLnBrk="1" latinLnBrk="0" hangingPunct="1">
        <a:defRPr sz="2400" kern="1200">
          <a:solidFill>
            <a:schemeClr val="tx1"/>
          </a:solidFill>
          <a:latin typeface="+mn-lt"/>
          <a:ea typeface="+mn-ea"/>
          <a:cs typeface="+mn-cs"/>
        </a:defRPr>
      </a:lvl6pPr>
      <a:lvl7pPr marL="3656965" algn="l" defTabSz="1219200" rtl="0" eaLnBrk="1" latinLnBrk="0" hangingPunct="1">
        <a:defRPr sz="2400" kern="1200">
          <a:solidFill>
            <a:schemeClr val="tx1"/>
          </a:solidFill>
          <a:latin typeface="+mn-lt"/>
          <a:ea typeface="+mn-ea"/>
          <a:cs typeface="+mn-cs"/>
        </a:defRPr>
      </a:lvl7pPr>
      <a:lvl8pPr marL="4265930" algn="l" defTabSz="1219200" rtl="0" eaLnBrk="1" latinLnBrk="0" hangingPunct="1">
        <a:defRPr sz="2400" kern="1200">
          <a:solidFill>
            <a:schemeClr val="tx1"/>
          </a:solidFill>
          <a:latin typeface="+mn-lt"/>
          <a:ea typeface="+mn-ea"/>
          <a:cs typeface="+mn-cs"/>
        </a:defRPr>
      </a:lvl8pPr>
      <a:lvl9pPr marL="4875530" algn="l" defTabSz="1219200" rtl="0" eaLnBrk="1" latinLnBrk="0" hangingPunct="1">
        <a:defRPr sz="24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745" r:id="rId1"/>
    <p:sldLayoutId id="2147483746" r:id="rId2"/>
    <p:sldLayoutId id="2147483747" r:id="rId3"/>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9" Type="http://schemas.openxmlformats.org/officeDocument/2006/relationships/notesSlide" Target="../notesSlides/notesSlide1.xml"/><Relationship Id="rId8" Type="http://schemas.openxmlformats.org/officeDocument/2006/relationships/slideLayout" Target="../slideLayouts/slideLayout1.xml"/><Relationship Id="rId7" Type="http://schemas.openxmlformats.org/officeDocument/2006/relationships/tags" Target="../tags/tag6.xml"/><Relationship Id="rId6" Type="http://schemas.openxmlformats.org/officeDocument/2006/relationships/image" Target="../media/image1.jpeg"/><Relationship Id="rId5" Type="http://schemas.openxmlformats.org/officeDocument/2006/relationships/tags" Target="../tags/tag5.xml"/><Relationship Id="rId4" Type="http://schemas.openxmlformats.org/officeDocument/2006/relationships/tags" Target="../tags/tag4.xml"/><Relationship Id="rId3" Type="http://schemas.openxmlformats.org/officeDocument/2006/relationships/tags" Target="../tags/tag3.xml"/><Relationship Id="rId2" Type="http://schemas.openxmlformats.org/officeDocument/2006/relationships/tags" Target="../tags/tag2.xml"/><Relationship Id="rId1" Type="http://schemas.openxmlformats.org/officeDocument/2006/relationships/tags" Target="../tags/tag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95.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95.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9" Type="http://schemas.microsoft.com/office/2007/relationships/diagramDrawing" Target="../diagrams/drawing1.xml"/><Relationship Id="rId8" Type="http://schemas.openxmlformats.org/officeDocument/2006/relationships/diagramColors" Target="../diagrams/colors1.xml"/><Relationship Id="rId7" Type="http://schemas.openxmlformats.org/officeDocument/2006/relationships/diagramQuickStyle" Target="../diagrams/quickStyle1.xml"/><Relationship Id="rId6" Type="http://schemas.openxmlformats.org/officeDocument/2006/relationships/diagramLayout" Target="../diagrams/layout1.xml"/><Relationship Id="rId5" Type="http://schemas.openxmlformats.org/officeDocument/2006/relationships/diagramData" Target="../diagrams/data1.xml"/><Relationship Id="rId4" Type="http://schemas.openxmlformats.org/officeDocument/2006/relationships/image" Target="../media/image7.jpeg"/><Relationship Id="rId3" Type="http://schemas.openxmlformats.org/officeDocument/2006/relationships/image" Target="../media/image6.jpeg"/><Relationship Id="rId2" Type="http://schemas.openxmlformats.org/officeDocument/2006/relationships/image" Target="../media/image5.jpeg"/><Relationship Id="rId11" Type="http://schemas.openxmlformats.org/officeDocument/2006/relationships/notesSlide" Target="../notesSlides/notesSlide13.xml"/><Relationship Id="rId10" Type="http://schemas.openxmlformats.org/officeDocument/2006/relationships/slideLayout" Target="../slideLayouts/slideLayout95.xml"/><Relationship Id="rId1" Type="http://schemas.openxmlformats.org/officeDocument/2006/relationships/image" Target="../media/image4.jpe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95.xml"/></Relationships>
</file>

<file path=ppt/slides/_rels/slide15.xml.rels><?xml version="1.0" encoding="UTF-8" standalone="yes"?>
<Relationships xmlns="http://schemas.openxmlformats.org/package/2006/relationships"><Relationship Id="rId8" Type="http://schemas.openxmlformats.org/officeDocument/2006/relationships/notesSlide" Target="../notesSlides/notesSlide15.xml"/><Relationship Id="rId7" Type="http://schemas.openxmlformats.org/officeDocument/2006/relationships/slideLayout" Target="../slideLayouts/slideLayout95.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chart" Target="../charts/chart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95.xml"/></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95.xml"/><Relationship Id="rId1" Type="http://schemas.openxmlformats.org/officeDocument/2006/relationships/chart" Target="../charts/chart4.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95.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9" Type="http://schemas.openxmlformats.org/officeDocument/2006/relationships/notesSlide" Target="../notesSlides/notesSlide20.xml"/><Relationship Id="rId8" Type="http://schemas.openxmlformats.org/officeDocument/2006/relationships/slideLayout" Target="../slideLayouts/slideLayout1.xml"/><Relationship Id="rId7" Type="http://schemas.openxmlformats.org/officeDocument/2006/relationships/tags" Target="../tags/tag12.xml"/><Relationship Id="rId6" Type="http://schemas.openxmlformats.org/officeDocument/2006/relationships/image" Target="../media/image1.jpeg"/><Relationship Id="rId5" Type="http://schemas.openxmlformats.org/officeDocument/2006/relationships/tags" Target="../tags/tag11.xml"/><Relationship Id="rId4" Type="http://schemas.openxmlformats.org/officeDocument/2006/relationships/tags" Target="../tags/tag10.xml"/><Relationship Id="rId3" Type="http://schemas.openxmlformats.org/officeDocument/2006/relationships/tags" Target="../tags/tag9.xml"/><Relationship Id="rId2" Type="http://schemas.openxmlformats.org/officeDocument/2006/relationships/tags" Target="../tags/tag8.xml"/><Relationship Id="rId1" Type="http://schemas.openxmlformats.org/officeDocument/2006/relationships/tags" Target="../tags/tag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4" Type="http://schemas.openxmlformats.org/officeDocument/2006/relationships/notesSlide" Target="../notesSlides/notesSlide4.xml"/><Relationship Id="rId3" Type="http://schemas.openxmlformats.org/officeDocument/2006/relationships/slideLayout" Target="../slideLayouts/slideLayout95.xml"/><Relationship Id="rId2" Type="http://schemas.openxmlformats.org/officeDocument/2006/relationships/image" Target="../media/image3.jpeg"/><Relationship Id="rId1" Type="http://schemas.openxmlformats.org/officeDocument/2006/relationships/image" Target="../media/image2.jpeg"/></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95.xml"/><Relationship Id="rId1" Type="http://schemas.openxmlformats.org/officeDocument/2006/relationships/chart" Target="../charts/char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95.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95.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95.xml"/><Relationship Id="rId1" Type="http://schemas.openxmlformats.org/officeDocument/2006/relationships/chart" Target="../charts/char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 name="PA_矩形 19"/>
          <p:cNvSpPr/>
          <p:nvPr>
            <p:custDataLst>
              <p:tags r:id="rId1"/>
            </p:custDataLst>
          </p:nvPr>
        </p:nvSpPr>
        <p:spPr>
          <a:xfrm flipV="1">
            <a:off x="2204" y="-12729"/>
            <a:ext cx="12184470" cy="159117"/>
          </a:xfrm>
          <a:prstGeom prst="rect">
            <a:avLst/>
          </a:prstGeom>
          <a:solidFill>
            <a:srgbClr val="6285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zh-CN" altLang="en-US" dirty="0">
              <a:solidFill>
                <a:srgbClr val="FFFFFF"/>
              </a:solidFill>
              <a:cs typeface="+mn-ea"/>
              <a:sym typeface="+mn-lt"/>
            </a:endParaRPr>
          </a:p>
        </p:txBody>
      </p:sp>
      <p:grpSp>
        <p:nvGrpSpPr>
          <p:cNvPr id="4" name="组合 3"/>
          <p:cNvGrpSpPr/>
          <p:nvPr/>
        </p:nvGrpSpPr>
        <p:grpSpPr>
          <a:xfrm>
            <a:off x="4992200" y="976647"/>
            <a:ext cx="2207601" cy="435849"/>
            <a:chOff x="5079370" y="6311120"/>
            <a:chExt cx="1944235" cy="383852"/>
          </a:xfrm>
          <a:solidFill>
            <a:srgbClr val="6285BE"/>
          </a:solidFill>
        </p:grpSpPr>
        <p:sp>
          <p:nvSpPr>
            <p:cNvPr id="31" name="PA_任意多边形 11"/>
            <p:cNvSpPr>
              <a:spLocks noChangeAspect="1" noEditPoints="1"/>
            </p:cNvSpPr>
            <p:nvPr>
              <p:custDataLst>
                <p:tags r:id="rId2"/>
              </p:custDataLst>
            </p:nvPr>
          </p:nvSpPr>
          <p:spPr bwMode="auto">
            <a:xfrm>
              <a:off x="5079370" y="6311120"/>
              <a:ext cx="383852" cy="383852"/>
            </a:xfrm>
            <a:custGeom>
              <a:avLst/>
              <a:gdLst>
                <a:gd name="T0" fmla="*/ 1701 w 2449"/>
                <a:gd name="T1" fmla="*/ 97 h 2449"/>
                <a:gd name="T2" fmla="*/ 2130 w 2449"/>
                <a:gd name="T3" fmla="*/ 401 h 2449"/>
                <a:gd name="T4" fmla="*/ 2394 w 2449"/>
                <a:gd name="T5" fmla="*/ 860 h 2449"/>
                <a:gd name="T6" fmla="*/ 2435 w 2449"/>
                <a:gd name="T7" fmla="*/ 1411 h 2449"/>
                <a:gd name="T8" fmla="*/ 2239 w 2449"/>
                <a:gd name="T9" fmla="*/ 1909 h 2449"/>
                <a:gd name="T10" fmla="*/ 1859 w 2449"/>
                <a:gd name="T11" fmla="*/ 2271 h 2449"/>
                <a:gd name="T12" fmla="*/ 1350 w 2449"/>
                <a:gd name="T13" fmla="*/ 2443 h 2449"/>
                <a:gd name="T14" fmla="*/ 804 w 2449"/>
                <a:gd name="T15" fmla="*/ 2374 h 2449"/>
                <a:gd name="T16" fmla="*/ 359 w 2449"/>
                <a:gd name="T17" fmla="*/ 2090 h 2449"/>
                <a:gd name="T18" fmla="*/ 75 w 2449"/>
                <a:gd name="T19" fmla="*/ 1645 h 2449"/>
                <a:gd name="T20" fmla="*/ 6 w 2449"/>
                <a:gd name="T21" fmla="*/ 1099 h 2449"/>
                <a:gd name="T22" fmla="*/ 178 w 2449"/>
                <a:gd name="T23" fmla="*/ 590 h 2449"/>
                <a:gd name="T24" fmla="*/ 540 w 2449"/>
                <a:gd name="T25" fmla="*/ 210 h 2449"/>
                <a:gd name="T26" fmla="*/ 1038 w 2449"/>
                <a:gd name="T27" fmla="*/ 14 h 2449"/>
                <a:gd name="T28" fmla="*/ 1341 w 2449"/>
                <a:gd name="T29" fmla="*/ 798 h 2449"/>
                <a:gd name="T30" fmla="*/ 1532 w 2449"/>
                <a:gd name="T31" fmla="*/ 875 h 2449"/>
                <a:gd name="T32" fmla="*/ 1663 w 2449"/>
                <a:gd name="T33" fmla="*/ 1009 h 2449"/>
                <a:gd name="T34" fmla="*/ 1713 w 2449"/>
                <a:gd name="T35" fmla="*/ 1179 h 2449"/>
                <a:gd name="T36" fmla="*/ 1656 w 2449"/>
                <a:gd name="T37" fmla="*/ 1362 h 2449"/>
                <a:gd name="T38" fmla="*/ 1391 w 2449"/>
                <a:gd name="T39" fmla="*/ 1548 h 2449"/>
                <a:gd name="T40" fmla="*/ 1192 w 2449"/>
                <a:gd name="T41" fmla="*/ 1573 h 2449"/>
                <a:gd name="T42" fmla="*/ 982 w 2449"/>
                <a:gd name="T43" fmla="*/ 1526 h 2449"/>
                <a:gd name="T44" fmla="*/ 821 w 2449"/>
                <a:gd name="T45" fmla="*/ 1415 h 2449"/>
                <a:gd name="T46" fmla="*/ 732 w 2449"/>
                <a:gd name="T47" fmla="*/ 1259 h 2449"/>
                <a:gd name="T48" fmla="*/ 738 w 2449"/>
                <a:gd name="T49" fmla="*/ 1081 h 2449"/>
                <a:gd name="T50" fmla="*/ 835 w 2449"/>
                <a:gd name="T51" fmla="*/ 929 h 2449"/>
                <a:gd name="T52" fmla="*/ 1003 w 2449"/>
                <a:gd name="T53" fmla="*/ 824 h 2449"/>
                <a:gd name="T54" fmla="*/ 1218 w 2449"/>
                <a:gd name="T55" fmla="*/ 785 h 2449"/>
                <a:gd name="T56" fmla="*/ 1511 w 2449"/>
                <a:gd name="T57" fmla="*/ 1150 h 2449"/>
                <a:gd name="T58" fmla="*/ 1506 w 2449"/>
                <a:gd name="T59" fmla="*/ 1200 h 2449"/>
                <a:gd name="T60" fmla="*/ 1452 w 2449"/>
                <a:gd name="T61" fmla="*/ 1223 h 2449"/>
                <a:gd name="T62" fmla="*/ 1409 w 2449"/>
                <a:gd name="T63" fmla="*/ 1176 h 2449"/>
                <a:gd name="T64" fmla="*/ 1442 w 2449"/>
                <a:gd name="T65" fmla="*/ 1122 h 2449"/>
                <a:gd name="T66" fmla="*/ 1234 w 2449"/>
                <a:gd name="T67" fmla="*/ 1122 h 2449"/>
                <a:gd name="T68" fmla="*/ 1266 w 2449"/>
                <a:gd name="T69" fmla="*/ 1176 h 2449"/>
                <a:gd name="T70" fmla="*/ 1224 w 2449"/>
                <a:gd name="T71" fmla="*/ 1223 h 2449"/>
                <a:gd name="T72" fmla="*/ 1169 w 2449"/>
                <a:gd name="T73" fmla="*/ 1200 h 2449"/>
                <a:gd name="T74" fmla="*/ 1164 w 2449"/>
                <a:gd name="T75" fmla="*/ 1150 h 2449"/>
                <a:gd name="T76" fmla="*/ 964 w 2449"/>
                <a:gd name="T77" fmla="*/ 1117 h 2449"/>
                <a:gd name="T78" fmla="*/ 1016 w 2449"/>
                <a:gd name="T79" fmla="*/ 1155 h 2449"/>
                <a:gd name="T80" fmla="*/ 1003 w 2449"/>
                <a:gd name="T81" fmla="*/ 1208 h 2449"/>
                <a:gd name="T82" fmla="*/ 949 w 2449"/>
                <a:gd name="T83" fmla="*/ 1221 h 2449"/>
                <a:gd name="T84" fmla="*/ 911 w 2449"/>
                <a:gd name="T85" fmla="*/ 1171 h 2449"/>
                <a:gd name="T86" fmla="*/ 949 w 2449"/>
                <a:gd name="T87" fmla="*/ 1120 h 2449"/>
                <a:gd name="T88" fmla="*/ 1433 w 2449"/>
                <a:gd name="T89" fmla="*/ 413 h 2449"/>
                <a:gd name="T90" fmla="*/ 1757 w 2449"/>
                <a:gd name="T91" fmla="*/ 579 h 2449"/>
                <a:gd name="T92" fmla="*/ 1979 w 2449"/>
                <a:gd name="T93" fmla="*/ 861 h 2449"/>
                <a:gd name="T94" fmla="*/ 2062 w 2449"/>
                <a:gd name="T95" fmla="*/ 1224 h 2449"/>
                <a:gd name="T96" fmla="*/ 1979 w 2449"/>
                <a:gd name="T97" fmla="*/ 1588 h 2449"/>
                <a:gd name="T98" fmla="*/ 1757 w 2449"/>
                <a:gd name="T99" fmla="*/ 1871 h 2449"/>
                <a:gd name="T100" fmla="*/ 1433 w 2449"/>
                <a:gd name="T101" fmla="*/ 2035 h 2449"/>
                <a:gd name="T102" fmla="*/ 1056 w 2449"/>
                <a:gd name="T103" fmla="*/ 2046 h 2449"/>
                <a:gd name="T104" fmla="*/ 723 w 2449"/>
                <a:gd name="T105" fmla="*/ 1895 h 2449"/>
                <a:gd name="T106" fmla="*/ 488 w 2449"/>
                <a:gd name="T107" fmla="*/ 1624 h 2449"/>
                <a:gd name="T108" fmla="*/ 388 w 2449"/>
                <a:gd name="T109" fmla="*/ 1268 h 2449"/>
                <a:gd name="T110" fmla="*/ 453 w 2449"/>
                <a:gd name="T111" fmla="*/ 899 h 2449"/>
                <a:gd name="T112" fmla="*/ 662 w 2449"/>
                <a:gd name="T113" fmla="*/ 605 h 2449"/>
                <a:gd name="T114" fmla="*/ 975 w 2449"/>
                <a:gd name="T115" fmla="*/ 425 h 24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449" h="2449">
                  <a:moveTo>
                    <a:pt x="1225" y="0"/>
                  </a:moveTo>
                  <a:lnTo>
                    <a:pt x="1287" y="2"/>
                  </a:lnTo>
                  <a:lnTo>
                    <a:pt x="1350" y="7"/>
                  </a:lnTo>
                  <a:lnTo>
                    <a:pt x="1411" y="14"/>
                  </a:lnTo>
                  <a:lnTo>
                    <a:pt x="1471" y="25"/>
                  </a:lnTo>
                  <a:lnTo>
                    <a:pt x="1530" y="39"/>
                  </a:lnTo>
                  <a:lnTo>
                    <a:pt x="1589" y="55"/>
                  </a:lnTo>
                  <a:lnTo>
                    <a:pt x="1645" y="74"/>
                  </a:lnTo>
                  <a:lnTo>
                    <a:pt x="1701" y="97"/>
                  </a:lnTo>
                  <a:lnTo>
                    <a:pt x="1755" y="121"/>
                  </a:lnTo>
                  <a:lnTo>
                    <a:pt x="1808" y="148"/>
                  </a:lnTo>
                  <a:lnTo>
                    <a:pt x="1859" y="177"/>
                  </a:lnTo>
                  <a:lnTo>
                    <a:pt x="1909" y="210"/>
                  </a:lnTo>
                  <a:lnTo>
                    <a:pt x="1957" y="244"/>
                  </a:lnTo>
                  <a:lnTo>
                    <a:pt x="2003" y="280"/>
                  </a:lnTo>
                  <a:lnTo>
                    <a:pt x="2048" y="319"/>
                  </a:lnTo>
                  <a:lnTo>
                    <a:pt x="2090" y="359"/>
                  </a:lnTo>
                  <a:lnTo>
                    <a:pt x="2130" y="401"/>
                  </a:lnTo>
                  <a:lnTo>
                    <a:pt x="2170" y="446"/>
                  </a:lnTo>
                  <a:lnTo>
                    <a:pt x="2206" y="492"/>
                  </a:lnTo>
                  <a:lnTo>
                    <a:pt x="2239" y="541"/>
                  </a:lnTo>
                  <a:lnTo>
                    <a:pt x="2272" y="590"/>
                  </a:lnTo>
                  <a:lnTo>
                    <a:pt x="2301" y="641"/>
                  </a:lnTo>
                  <a:lnTo>
                    <a:pt x="2328" y="694"/>
                  </a:lnTo>
                  <a:lnTo>
                    <a:pt x="2352" y="748"/>
                  </a:lnTo>
                  <a:lnTo>
                    <a:pt x="2375" y="804"/>
                  </a:lnTo>
                  <a:lnTo>
                    <a:pt x="2394" y="860"/>
                  </a:lnTo>
                  <a:lnTo>
                    <a:pt x="2411" y="919"/>
                  </a:lnTo>
                  <a:lnTo>
                    <a:pt x="2424" y="978"/>
                  </a:lnTo>
                  <a:lnTo>
                    <a:pt x="2435" y="1038"/>
                  </a:lnTo>
                  <a:lnTo>
                    <a:pt x="2442" y="1099"/>
                  </a:lnTo>
                  <a:lnTo>
                    <a:pt x="2447" y="1162"/>
                  </a:lnTo>
                  <a:lnTo>
                    <a:pt x="2449" y="1224"/>
                  </a:lnTo>
                  <a:lnTo>
                    <a:pt x="2447" y="1288"/>
                  </a:lnTo>
                  <a:lnTo>
                    <a:pt x="2442" y="1349"/>
                  </a:lnTo>
                  <a:lnTo>
                    <a:pt x="2435" y="1411"/>
                  </a:lnTo>
                  <a:lnTo>
                    <a:pt x="2424" y="1472"/>
                  </a:lnTo>
                  <a:lnTo>
                    <a:pt x="2411" y="1530"/>
                  </a:lnTo>
                  <a:lnTo>
                    <a:pt x="2394" y="1589"/>
                  </a:lnTo>
                  <a:lnTo>
                    <a:pt x="2375" y="1645"/>
                  </a:lnTo>
                  <a:lnTo>
                    <a:pt x="2352" y="1701"/>
                  </a:lnTo>
                  <a:lnTo>
                    <a:pt x="2328" y="1755"/>
                  </a:lnTo>
                  <a:lnTo>
                    <a:pt x="2301" y="1807"/>
                  </a:lnTo>
                  <a:lnTo>
                    <a:pt x="2272" y="1859"/>
                  </a:lnTo>
                  <a:lnTo>
                    <a:pt x="2239" y="1909"/>
                  </a:lnTo>
                  <a:lnTo>
                    <a:pt x="2206" y="1957"/>
                  </a:lnTo>
                  <a:lnTo>
                    <a:pt x="2170" y="2003"/>
                  </a:lnTo>
                  <a:lnTo>
                    <a:pt x="2130" y="2048"/>
                  </a:lnTo>
                  <a:lnTo>
                    <a:pt x="2090" y="2090"/>
                  </a:lnTo>
                  <a:lnTo>
                    <a:pt x="2048" y="2130"/>
                  </a:lnTo>
                  <a:lnTo>
                    <a:pt x="2003" y="2170"/>
                  </a:lnTo>
                  <a:lnTo>
                    <a:pt x="1957" y="2206"/>
                  </a:lnTo>
                  <a:lnTo>
                    <a:pt x="1909" y="2240"/>
                  </a:lnTo>
                  <a:lnTo>
                    <a:pt x="1859" y="2271"/>
                  </a:lnTo>
                  <a:lnTo>
                    <a:pt x="1808" y="2301"/>
                  </a:lnTo>
                  <a:lnTo>
                    <a:pt x="1755" y="2328"/>
                  </a:lnTo>
                  <a:lnTo>
                    <a:pt x="1701" y="2353"/>
                  </a:lnTo>
                  <a:lnTo>
                    <a:pt x="1645" y="2374"/>
                  </a:lnTo>
                  <a:lnTo>
                    <a:pt x="1589" y="2394"/>
                  </a:lnTo>
                  <a:lnTo>
                    <a:pt x="1530" y="2411"/>
                  </a:lnTo>
                  <a:lnTo>
                    <a:pt x="1471" y="2424"/>
                  </a:lnTo>
                  <a:lnTo>
                    <a:pt x="1411" y="2435"/>
                  </a:lnTo>
                  <a:lnTo>
                    <a:pt x="1350" y="2443"/>
                  </a:lnTo>
                  <a:lnTo>
                    <a:pt x="1287" y="2447"/>
                  </a:lnTo>
                  <a:lnTo>
                    <a:pt x="1225" y="2449"/>
                  </a:lnTo>
                  <a:lnTo>
                    <a:pt x="1161" y="2447"/>
                  </a:lnTo>
                  <a:lnTo>
                    <a:pt x="1100" y="2443"/>
                  </a:lnTo>
                  <a:lnTo>
                    <a:pt x="1038" y="2435"/>
                  </a:lnTo>
                  <a:lnTo>
                    <a:pt x="977" y="2424"/>
                  </a:lnTo>
                  <a:lnTo>
                    <a:pt x="918" y="2411"/>
                  </a:lnTo>
                  <a:lnTo>
                    <a:pt x="860" y="2394"/>
                  </a:lnTo>
                  <a:lnTo>
                    <a:pt x="804" y="2374"/>
                  </a:lnTo>
                  <a:lnTo>
                    <a:pt x="747" y="2353"/>
                  </a:lnTo>
                  <a:lnTo>
                    <a:pt x="694" y="2328"/>
                  </a:lnTo>
                  <a:lnTo>
                    <a:pt x="641" y="2301"/>
                  </a:lnTo>
                  <a:lnTo>
                    <a:pt x="589" y="2271"/>
                  </a:lnTo>
                  <a:lnTo>
                    <a:pt x="540" y="2240"/>
                  </a:lnTo>
                  <a:lnTo>
                    <a:pt x="492" y="2206"/>
                  </a:lnTo>
                  <a:lnTo>
                    <a:pt x="446" y="2170"/>
                  </a:lnTo>
                  <a:lnTo>
                    <a:pt x="401" y="2130"/>
                  </a:lnTo>
                  <a:lnTo>
                    <a:pt x="359" y="2090"/>
                  </a:lnTo>
                  <a:lnTo>
                    <a:pt x="318" y="2048"/>
                  </a:lnTo>
                  <a:lnTo>
                    <a:pt x="279" y="2003"/>
                  </a:lnTo>
                  <a:lnTo>
                    <a:pt x="243" y="1957"/>
                  </a:lnTo>
                  <a:lnTo>
                    <a:pt x="209" y="1909"/>
                  </a:lnTo>
                  <a:lnTo>
                    <a:pt x="178" y="1859"/>
                  </a:lnTo>
                  <a:lnTo>
                    <a:pt x="148" y="1807"/>
                  </a:lnTo>
                  <a:lnTo>
                    <a:pt x="121" y="1755"/>
                  </a:lnTo>
                  <a:lnTo>
                    <a:pt x="96" y="1701"/>
                  </a:lnTo>
                  <a:lnTo>
                    <a:pt x="75" y="1645"/>
                  </a:lnTo>
                  <a:lnTo>
                    <a:pt x="55" y="1589"/>
                  </a:lnTo>
                  <a:lnTo>
                    <a:pt x="38" y="1530"/>
                  </a:lnTo>
                  <a:lnTo>
                    <a:pt x="25" y="1472"/>
                  </a:lnTo>
                  <a:lnTo>
                    <a:pt x="14" y="1411"/>
                  </a:lnTo>
                  <a:lnTo>
                    <a:pt x="6" y="1349"/>
                  </a:lnTo>
                  <a:lnTo>
                    <a:pt x="2" y="1288"/>
                  </a:lnTo>
                  <a:lnTo>
                    <a:pt x="0" y="1224"/>
                  </a:lnTo>
                  <a:lnTo>
                    <a:pt x="2" y="1162"/>
                  </a:lnTo>
                  <a:lnTo>
                    <a:pt x="6" y="1099"/>
                  </a:lnTo>
                  <a:lnTo>
                    <a:pt x="14" y="1038"/>
                  </a:lnTo>
                  <a:lnTo>
                    <a:pt x="25" y="978"/>
                  </a:lnTo>
                  <a:lnTo>
                    <a:pt x="38" y="919"/>
                  </a:lnTo>
                  <a:lnTo>
                    <a:pt x="55" y="860"/>
                  </a:lnTo>
                  <a:lnTo>
                    <a:pt x="75" y="804"/>
                  </a:lnTo>
                  <a:lnTo>
                    <a:pt x="96" y="748"/>
                  </a:lnTo>
                  <a:lnTo>
                    <a:pt x="121" y="694"/>
                  </a:lnTo>
                  <a:lnTo>
                    <a:pt x="148" y="641"/>
                  </a:lnTo>
                  <a:lnTo>
                    <a:pt x="178" y="590"/>
                  </a:lnTo>
                  <a:lnTo>
                    <a:pt x="209" y="541"/>
                  </a:lnTo>
                  <a:lnTo>
                    <a:pt x="243" y="492"/>
                  </a:lnTo>
                  <a:lnTo>
                    <a:pt x="279" y="446"/>
                  </a:lnTo>
                  <a:lnTo>
                    <a:pt x="318" y="401"/>
                  </a:lnTo>
                  <a:lnTo>
                    <a:pt x="359" y="359"/>
                  </a:lnTo>
                  <a:lnTo>
                    <a:pt x="401" y="319"/>
                  </a:lnTo>
                  <a:lnTo>
                    <a:pt x="446" y="280"/>
                  </a:lnTo>
                  <a:lnTo>
                    <a:pt x="492" y="244"/>
                  </a:lnTo>
                  <a:lnTo>
                    <a:pt x="540" y="210"/>
                  </a:lnTo>
                  <a:lnTo>
                    <a:pt x="589" y="177"/>
                  </a:lnTo>
                  <a:lnTo>
                    <a:pt x="641" y="148"/>
                  </a:lnTo>
                  <a:lnTo>
                    <a:pt x="694" y="121"/>
                  </a:lnTo>
                  <a:lnTo>
                    <a:pt x="747" y="97"/>
                  </a:lnTo>
                  <a:lnTo>
                    <a:pt x="804" y="74"/>
                  </a:lnTo>
                  <a:lnTo>
                    <a:pt x="860" y="55"/>
                  </a:lnTo>
                  <a:lnTo>
                    <a:pt x="918" y="39"/>
                  </a:lnTo>
                  <a:lnTo>
                    <a:pt x="977" y="25"/>
                  </a:lnTo>
                  <a:lnTo>
                    <a:pt x="1038" y="14"/>
                  </a:lnTo>
                  <a:lnTo>
                    <a:pt x="1100" y="7"/>
                  </a:lnTo>
                  <a:lnTo>
                    <a:pt x="1161" y="2"/>
                  </a:lnTo>
                  <a:lnTo>
                    <a:pt x="1225" y="0"/>
                  </a:lnTo>
                  <a:close/>
                  <a:moveTo>
                    <a:pt x="1218" y="785"/>
                  </a:moveTo>
                  <a:lnTo>
                    <a:pt x="1243" y="786"/>
                  </a:lnTo>
                  <a:lnTo>
                    <a:pt x="1268" y="787"/>
                  </a:lnTo>
                  <a:lnTo>
                    <a:pt x="1293" y="790"/>
                  </a:lnTo>
                  <a:lnTo>
                    <a:pt x="1317" y="793"/>
                  </a:lnTo>
                  <a:lnTo>
                    <a:pt x="1341" y="798"/>
                  </a:lnTo>
                  <a:lnTo>
                    <a:pt x="1365" y="803"/>
                  </a:lnTo>
                  <a:lnTo>
                    <a:pt x="1388" y="809"/>
                  </a:lnTo>
                  <a:lnTo>
                    <a:pt x="1410" y="816"/>
                  </a:lnTo>
                  <a:lnTo>
                    <a:pt x="1432" y="824"/>
                  </a:lnTo>
                  <a:lnTo>
                    <a:pt x="1454" y="833"/>
                  </a:lnTo>
                  <a:lnTo>
                    <a:pt x="1474" y="842"/>
                  </a:lnTo>
                  <a:lnTo>
                    <a:pt x="1494" y="852"/>
                  </a:lnTo>
                  <a:lnTo>
                    <a:pt x="1513" y="863"/>
                  </a:lnTo>
                  <a:lnTo>
                    <a:pt x="1532" y="875"/>
                  </a:lnTo>
                  <a:lnTo>
                    <a:pt x="1550" y="888"/>
                  </a:lnTo>
                  <a:lnTo>
                    <a:pt x="1568" y="901"/>
                  </a:lnTo>
                  <a:lnTo>
                    <a:pt x="1584" y="914"/>
                  </a:lnTo>
                  <a:lnTo>
                    <a:pt x="1600" y="929"/>
                  </a:lnTo>
                  <a:lnTo>
                    <a:pt x="1614" y="943"/>
                  </a:lnTo>
                  <a:lnTo>
                    <a:pt x="1628" y="959"/>
                  </a:lnTo>
                  <a:lnTo>
                    <a:pt x="1641" y="975"/>
                  </a:lnTo>
                  <a:lnTo>
                    <a:pt x="1652" y="991"/>
                  </a:lnTo>
                  <a:lnTo>
                    <a:pt x="1663" y="1009"/>
                  </a:lnTo>
                  <a:lnTo>
                    <a:pt x="1674" y="1026"/>
                  </a:lnTo>
                  <a:lnTo>
                    <a:pt x="1683" y="1044"/>
                  </a:lnTo>
                  <a:lnTo>
                    <a:pt x="1691" y="1062"/>
                  </a:lnTo>
                  <a:lnTo>
                    <a:pt x="1697" y="1081"/>
                  </a:lnTo>
                  <a:lnTo>
                    <a:pt x="1703" y="1099"/>
                  </a:lnTo>
                  <a:lnTo>
                    <a:pt x="1707" y="1120"/>
                  </a:lnTo>
                  <a:lnTo>
                    <a:pt x="1710" y="1139"/>
                  </a:lnTo>
                  <a:lnTo>
                    <a:pt x="1712" y="1159"/>
                  </a:lnTo>
                  <a:lnTo>
                    <a:pt x="1713" y="1179"/>
                  </a:lnTo>
                  <a:lnTo>
                    <a:pt x="1712" y="1201"/>
                  </a:lnTo>
                  <a:lnTo>
                    <a:pt x="1710" y="1222"/>
                  </a:lnTo>
                  <a:lnTo>
                    <a:pt x="1706" y="1244"/>
                  </a:lnTo>
                  <a:lnTo>
                    <a:pt x="1701" y="1265"/>
                  </a:lnTo>
                  <a:lnTo>
                    <a:pt x="1695" y="1285"/>
                  </a:lnTo>
                  <a:lnTo>
                    <a:pt x="1687" y="1305"/>
                  </a:lnTo>
                  <a:lnTo>
                    <a:pt x="1678" y="1324"/>
                  </a:lnTo>
                  <a:lnTo>
                    <a:pt x="1667" y="1343"/>
                  </a:lnTo>
                  <a:lnTo>
                    <a:pt x="1656" y="1362"/>
                  </a:lnTo>
                  <a:lnTo>
                    <a:pt x="1643" y="1380"/>
                  </a:lnTo>
                  <a:lnTo>
                    <a:pt x="1630" y="1397"/>
                  </a:lnTo>
                  <a:lnTo>
                    <a:pt x="1615" y="1414"/>
                  </a:lnTo>
                  <a:lnTo>
                    <a:pt x="1600" y="1430"/>
                  </a:lnTo>
                  <a:lnTo>
                    <a:pt x="1583" y="1445"/>
                  </a:lnTo>
                  <a:lnTo>
                    <a:pt x="1566" y="1459"/>
                  </a:lnTo>
                  <a:lnTo>
                    <a:pt x="1546" y="1474"/>
                  </a:lnTo>
                  <a:lnTo>
                    <a:pt x="1577" y="1718"/>
                  </a:lnTo>
                  <a:lnTo>
                    <a:pt x="1391" y="1548"/>
                  </a:lnTo>
                  <a:lnTo>
                    <a:pt x="1371" y="1554"/>
                  </a:lnTo>
                  <a:lnTo>
                    <a:pt x="1350" y="1559"/>
                  </a:lnTo>
                  <a:lnTo>
                    <a:pt x="1329" y="1563"/>
                  </a:lnTo>
                  <a:lnTo>
                    <a:pt x="1307" y="1567"/>
                  </a:lnTo>
                  <a:lnTo>
                    <a:pt x="1285" y="1569"/>
                  </a:lnTo>
                  <a:lnTo>
                    <a:pt x="1263" y="1571"/>
                  </a:lnTo>
                  <a:lnTo>
                    <a:pt x="1240" y="1573"/>
                  </a:lnTo>
                  <a:lnTo>
                    <a:pt x="1218" y="1573"/>
                  </a:lnTo>
                  <a:lnTo>
                    <a:pt x="1192" y="1573"/>
                  </a:lnTo>
                  <a:lnTo>
                    <a:pt x="1167" y="1571"/>
                  </a:lnTo>
                  <a:lnTo>
                    <a:pt x="1142" y="1569"/>
                  </a:lnTo>
                  <a:lnTo>
                    <a:pt x="1118" y="1565"/>
                  </a:lnTo>
                  <a:lnTo>
                    <a:pt x="1093" y="1561"/>
                  </a:lnTo>
                  <a:lnTo>
                    <a:pt x="1070" y="1556"/>
                  </a:lnTo>
                  <a:lnTo>
                    <a:pt x="1047" y="1549"/>
                  </a:lnTo>
                  <a:lnTo>
                    <a:pt x="1025" y="1542"/>
                  </a:lnTo>
                  <a:lnTo>
                    <a:pt x="1003" y="1535"/>
                  </a:lnTo>
                  <a:lnTo>
                    <a:pt x="982" y="1526"/>
                  </a:lnTo>
                  <a:lnTo>
                    <a:pt x="960" y="1517"/>
                  </a:lnTo>
                  <a:lnTo>
                    <a:pt x="940" y="1506"/>
                  </a:lnTo>
                  <a:lnTo>
                    <a:pt x="921" y="1495"/>
                  </a:lnTo>
                  <a:lnTo>
                    <a:pt x="903" y="1484"/>
                  </a:lnTo>
                  <a:lnTo>
                    <a:pt x="885" y="1472"/>
                  </a:lnTo>
                  <a:lnTo>
                    <a:pt x="868" y="1458"/>
                  </a:lnTo>
                  <a:lnTo>
                    <a:pt x="851" y="1444"/>
                  </a:lnTo>
                  <a:lnTo>
                    <a:pt x="835" y="1430"/>
                  </a:lnTo>
                  <a:lnTo>
                    <a:pt x="821" y="1415"/>
                  </a:lnTo>
                  <a:lnTo>
                    <a:pt x="807" y="1400"/>
                  </a:lnTo>
                  <a:lnTo>
                    <a:pt x="794" y="1384"/>
                  </a:lnTo>
                  <a:lnTo>
                    <a:pt x="782" y="1368"/>
                  </a:lnTo>
                  <a:lnTo>
                    <a:pt x="771" y="1351"/>
                  </a:lnTo>
                  <a:lnTo>
                    <a:pt x="762" y="1332"/>
                  </a:lnTo>
                  <a:lnTo>
                    <a:pt x="753" y="1315"/>
                  </a:lnTo>
                  <a:lnTo>
                    <a:pt x="744" y="1296"/>
                  </a:lnTo>
                  <a:lnTo>
                    <a:pt x="738" y="1278"/>
                  </a:lnTo>
                  <a:lnTo>
                    <a:pt x="732" y="1259"/>
                  </a:lnTo>
                  <a:lnTo>
                    <a:pt x="728" y="1240"/>
                  </a:lnTo>
                  <a:lnTo>
                    <a:pt x="725" y="1219"/>
                  </a:lnTo>
                  <a:lnTo>
                    <a:pt x="723" y="1199"/>
                  </a:lnTo>
                  <a:lnTo>
                    <a:pt x="722" y="1179"/>
                  </a:lnTo>
                  <a:lnTo>
                    <a:pt x="723" y="1159"/>
                  </a:lnTo>
                  <a:lnTo>
                    <a:pt x="725" y="1139"/>
                  </a:lnTo>
                  <a:lnTo>
                    <a:pt x="728" y="1120"/>
                  </a:lnTo>
                  <a:lnTo>
                    <a:pt x="732" y="1099"/>
                  </a:lnTo>
                  <a:lnTo>
                    <a:pt x="738" y="1081"/>
                  </a:lnTo>
                  <a:lnTo>
                    <a:pt x="744" y="1062"/>
                  </a:lnTo>
                  <a:lnTo>
                    <a:pt x="753" y="1044"/>
                  </a:lnTo>
                  <a:lnTo>
                    <a:pt x="762" y="1026"/>
                  </a:lnTo>
                  <a:lnTo>
                    <a:pt x="771" y="1009"/>
                  </a:lnTo>
                  <a:lnTo>
                    <a:pt x="782" y="991"/>
                  </a:lnTo>
                  <a:lnTo>
                    <a:pt x="794" y="975"/>
                  </a:lnTo>
                  <a:lnTo>
                    <a:pt x="807" y="959"/>
                  </a:lnTo>
                  <a:lnTo>
                    <a:pt x="821" y="943"/>
                  </a:lnTo>
                  <a:lnTo>
                    <a:pt x="835" y="929"/>
                  </a:lnTo>
                  <a:lnTo>
                    <a:pt x="851" y="914"/>
                  </a:lnTo>
                  <a:lnTo>
                    <a:pt x="868" y="901"/>
                  </a:lnTo>
                  <a:lnTo>
                    <a:pt x="885" y="888"/>
                  </a:lnTo>
                  <a:lnTo>
                    <a:pt x="903" y="875"/>
                  </a:lnTo>
                  <a:lnTo>
                    <a:pt x="921" y="863"/>
                  </a:lnTo>
                  <a:lnTo>
                    <a:pt x="940" y="852"/>
                  </a:lnTo>
                  <a:lnTo>
                    <a:pt x="960" y="842"/>
                  </a:lnTo>
                  <a:lnTo>
                    <a:pt x="982" y="833"/>
                  </a:lnTo>
                  <a:lnTo>
                    <a:pt x="1003" y="824"/>
                  </a:lnTo>
                  <a:lnTo>
                    <a:pt x="1025" y="816"/>
                  </a:lnTo>
                  <a:lnTo>
                    <a:pt x="1047" y="809"/>
                  </a:lnTo>
                  <a:lnTo>
                    <a:pt x="1070" y="803"/>
                  </a:lnTo>
                  <a:lnTo>
                    <a:pt x="1093" y="798"/>
                  </a:lnTo>
                  <a:lnTo>
                    <a:pt x="1118" y="793"/>
                  </a:lnTo>
                  <a:lnTo>
                    <a:pt x="1142" y="790"/>
                  </a:lnTo>
                  <a:lnTo>
                    <a:pt x="1167" y="787"/>
                  </a:lnTo>
                  <a:lnTo>
                    <a:pt x="1192" y="786"/>
                  </a:lnTo>
                  <a:lnTo>
                    <a:pt x="1218" y="785"/>
                  </a:lnTo>
                  <a:close/>
                  <a:moveTo>
                    <a:pt x="1462" y="1117"/>
                  </a:moveTo>
                  <a:lnTo>
                    <a:pt x="1468" y="1117"/>
                  </a:lnTo>
                  <a:lnTo>
                    <a:pt x="1473" y="1119"/>
                  </a:lnTo>
                  <a:lnTo>
                    <a:pt x="1478" y="1120"/>
                  </a:lnTo>
                  <a:lnTo>
                    <a:pt x="1483" y="1122"/>
                  </a:lnTo>
                  <a:lnTo>
                    <a:pt x="1492" y="1127"/>
                  </a:lnTo>
                  <a:lnTo>
                    <a:pt x="1500" y="1133"/>
                  </a:lnTo>
                  <a:lnTo>
                    <a:pt x="1506" y="1141"/>
                  </a:lnTo>
                  <a:lnTo>
                    <a:pt x="1511" y="1150"/>
                  </a:lnTo>
                  <a:lnTo>
                    <a:pt x="1513" y="1155"/>
                  </a:lnTo>
                  <a:lnTo>
                    <a:pt x="1514" y="1160"/>
                  </a:lnTo>
                  <a:lnTo>
                    <a:pt x="1515" y="1165"/>
                  </a:lnTo>
                  <a:lnTo>
                    <a:pt x="1515" y="1171"/>
                  </a:lnTo>
                  <a:lnTo>
                    <a:pt x="1515" y="1176"/>
                  </a:lnTo>
                  <a:lnTo>
                    <a:pt x="1514" y="1182"/>
                  </a:lnTo>
                  <a:lnTo>
                    <a:pt x="1513" y="1187"/>
                  </a:lnTo>
                  <a:lnTo>
                    <a:pt x="1511" y="1191"/>
                  </a:lnTo>
                  <a:lnTo>
                    <a:pt x="1506" y="1200"/>
                  </a:lnTo>
                  <a:lnTo>
                    <a:pt x="1500" y="1208"/>
                  </a:lnTo>
                  <a:lnTo>
                    <a:pt x="1492" y="1215"/>
                  </a:lnTo>
                  <a:lnTo>
                    <a:pt x="1483" y="1220"/>
                  </a:lnTo>
                  <a:lnTo>
                    <a:pt x="1478" y="1221"/>
                  </a:lnTo>
                  <a:lnTo>
                    <a:pt x="1473" y="1223"/>
                  </a:lnTo>
                  <a:lnTo>
                    <a:pt x="1468" y="1224"/>
                  </a:lnTo>
                  <a:lnTo>
                    <a:pt x="1462" y="1224"/>
                  </a:lnTo>
                  <a:lnTo>
                    <a:pt x="1457" y="1224"/>
                  </a:lnTo>
                  <a:lnTo>
                    <a:pt x="1452" y="1223"/>
                  </a:lnTo>
                  <a:lnTo>
                    <a:pt x="1446" y="1221"/>
                  </a:lnTo>
                  <a:lnTo>
                    <a:pt x="1442" y="1220"/>
                  </a:lnTo>
                  <a:lnTo>
                    <a:pt x="1432" y="1215"/>
                  </a:lnTo>
                  <a:lnTo>
                    <a:pt x="1424" y="1208"/>
                  </a:lnTo>
                  <a:lnTo>
                    <a:pt x="1417" y="1200"/>
                  </a:lnTo>
                  <a:lnTo>
                    <a:pt x="1412" y="1191"/>
                  </a:lnTo>
                  <a:lnTo>
                    <a:pt x="1411" y="1187"/>
                  </a:lnTo>
                  <a:lnTo>
                    <a:pt x="1409" y="1182"/>
                  </a:lnTo>
                  <a:lnTo>
                    <a:pt x="1409" y="1176"/>
                  </a:lnTo>
                  <a:lnTo>
                    <a:pt x="1408" y="1171"/>
                  </a:lnTo>
                  <a:lnTo>
                    <a:pt x="1409" y="1165"/>
                  </a:lnTo>
                  <a:lnTo>
                    <a:pt x="1409" y="1160"/>
                  </a:lnTo>
                  <a:lnTo>
                    <a:pt x="1411" y="1155"/>
                  </a:lnTo>
                  <a:lnTo>
                    <a:pt x="1412" y="1150"/>
                  </a:lnTo>
                  <a:lnTo>
                    <a:pt x="1417" y="1141"/>
                  </a:lnTo>
                  <a:lnTo>
                    <a:pt x="1424" y="1133"/>
                  </a:lnTo>
                  <a:lnTo>
                    <a:pt x="1432" y="1127"/>
                  </a:lnTo>
                  <a:lnTo>
                    <a:pt x="1442" y="1122"/>
                  </a:lnTo>
                  <a:lnTo>
                    <a:pt x="1446" y="1120"/>
                  </a:lnTo>
                  <a:lnTo>
                    <a:pt x="1452" y="1119"/>
                  </a:lnTo>
                  <a:lnTo>
                    <a:pt x="1457" y="1117"/>
                  </a:lnTo>
                  <a:lnTo>
                    <a:pt x="1462" y="1117"/>
                  </a:lnTo>
                  <a:close/>
                  <a:moveTo>
                    <a:pt x="1214" y="1117"/>
                  </a:moveTo>
                  <a:lnTo>
                    <a:pt x="1219" y="1117"/>
                  </a:lnTo>
                  <a:lnTo>
                    <a:pt x="1224" y="1119"/>
                  </a:lnTo>
                  <a:lnTo>
                    <a:pt x="1230" y="1120"/>
                  </a:lnTo>
                  <a:lnTo>
                    <a:pt x="1234" y="1122"/>
                  </a:lnTo>
                  <a:lnTo>
                    <a:pt x="1243" y="1127"/>
                  </a:lnTo>
                  <a:lnTo>
                    <a:pt x="1251" y="1133"/>
                  </a:lnTo>
                  <a:lnTo>
                    <a:pt x="1258" y="1141"/>
                  </a:lnTo>
                  <a:lnTo>
                    <a:pt x="1263" y="1150"/>
                  </a:lnTo>
                  <a:lnTo>
                    <a:pt x="1264" y="1155"/>
                  </a:lnTo>
                  <a:lnTo>
                    <a:pt x="1266" y="1160"/>
                  </a:lnTo>
                  <a:lnTo>
                    <a:pt x="1266" y="1165"/>
                  </a:lnTo>
                  <a:lnTo>
                    <a:pt x="1267" y="1171"/>
                  </a:lnTo>
                  <a:lnTo>
                    <a:pt x="1266" y="1176"/>
                  </a:lnTo>
                  <a:lnTo>
                    <a:pt x="1266" y="1182"/>
                  </a:lnTo>
                  <a:lnTo>
                    <a:pt x="1264" y="1187"/>
                  </a:lnTo>
                  <a:lnTo>
                    <a:pt x="1263" y="1191"/>
                  </a:lnTo>
                  <a:lnTo>
                    <a:pt x="1258" y="1200"/>
                  </a:lnTo>
                  <a:lnTo>
                    <a:pt x="1251" y="1208"/>
                  </a:lnTo>
                  <a:lnTo>
                    <a:pt x="1243" y="1215"/>
                  </a:lnTo>
                  <a:lnTo>
                    <a:pt x="1234" y="1220"/>
                  </a:lnTo>
                  <a:lnTo>
                    <a:pt x="1230" y="1221"/>
                  </a:lnTo>
                  <a:lnTo>
                    <a:pt x="1224" y="1223"/>
                  </a:lnTo>
                  <a:lnTo>
                    <a:pt x="1219" y="1224"/>
                  </a:lnTo>
                  <a:lnTo>
                    <a:pt x="1214" y="1224"/>
                  </a:lnTo>
                  <a:lnTo>
                    <a:pt x="1207" y="1224"/>
                  </a:lnTo>
                  <a:lnTo>
                    <a:pt x="1202" y="1223"/>
                  </a:lnTo>
                  <a:lnTo>
                    <a:pt x="1197" y="1221"/>
                  </a:lnTo>
                  <a:lnTo>
                    <a:pt x="1192" y="1220"/>
                  </a:lnTo>
                  <a:lnTo>
                    <a:pt x="1183" y="1215"/>
                  </a:lnTo>
                  <a:lnTo>
                    <a:pt x="1175" y="1208"/>
                  </a:lnTo>
                  <a:lnTo>
                    <a:pt x="1169" y="1200"/>
                  </a:lnTo>
                  <a:lnTo>
                    <a:pt x="1164" y="1191"/>
                  </a:lnTo>
                  <a:lnTo>
                    <a:pt x="1162" y="1187"/>
                  </a:lnTo>
                  <a:lnTo>
                    <a:pt x="1161" y="1182"/>
                  </a:lnTo>
                  <a:lnTo>
                    <a:pt x="1160" y="1176"/>
                  </a:lnTo>
                  <a:lnTo>
                    <a:pt x="1160" y="1171"/>
                  </a:lnTo>
                  <a:lnTo>
                    <a:pt x="1160" y="1165"/>
                  </a:lnTo>
                  <a:lnTo>
                    <a:pt x="1161" y="1160"/>
                  </a:lnTo>
                  <a:lnTo>
                    <a:pt x="1162" y="1155"/>
                  </a:lnTo>
                  <a:lnTo>
                    <a:pt x="1164" y="1150"/>
                  </a:lnTo>
                  <a:lnTo>
                    <a:pt x="1169" y="1141"/>
                  </a:lnTo>
                  <a:lnTo>
                    <a:pt x="1175" y="1133"/>
                  </a:lnTo>
                  <a:lnTo>
                    <a:pt x="1183" y="1127"/>
                  </a:lnTo>
                  <a:lnTo>
                    <a:pt x="1192" y="1122"/>
                  </a:lnTo>
                  <a:lnTo>
                    <a:pt x="1197" y="1120"/>
                  </a:lnTo>
                  <a:lnTo>
                    <a:pt x="1202" y="1119"/>
                  </a:lnTo>
                  <a:lnTo>
                    <a:pt x="1207" y="1117"/>
                  </a:lnTo>
                  <a:lnTo>
                    <a:pt x="1214" y="1117"/>
                  </a:lnTo>
                  <a:close/>
                  <a:moveTo>
                    <a:pt x="964" y="1117"/>
                  </a:moveTo>
                  <a:lnTo>
                    <a:pt x="970" y="1117"/>
                  </a:lnTo>
                  <a:lnTo>
                    <a:pt x="975" y="1119"/>
                  </a:lnTo>
                  <a:lnTo>
                    <a:pt x="981" y="1120"/>
                  </a:lnTo>
                  <a:lnTo>
                    <a:pt x="986" y="1122"/>
                  </a:lnTo>
                  <a:lnTo>
                    <a:pt x="995" y="1127"/>
                  </a:lnTo>
                  <a:lnTo>
                    <a:pt x="1003" y="1133"/>
                  </a:lnTo>
                  <a:lnTo>
                    <a:pt x="1009" y="1141"/>
                  </a:lnTo>
                  <a:lnTo>
                    <a:pt x="1014" y="1150"/>
                  </a:lnTo>
                  <a:lnTo>
                    <a:pt x="1016" y="1155"/>
                  </a:lnTo>
                  <a:lnTo>
                    <a:pt x="1017" y="1160"/>
                  </a:lnTo>
                  <a:lnTo>
                    <a:pt x="1018" y="1165"/>
                  </a:lnTo>
                  <a:lnTo>
                    <a:pt x="1018" y="1171"/>
                  </a:lnTo>
                  <a:lnTo>
                    <a:pt x="1018" y="1176"/>
                  </a:lnTo>
                  <a:lnTo>
                    <a:pt x="1017" y="1182"/>
                  </a:lnTo>
                  <a:lnTo>
                    <a:pt x="1016" y="1187"/>
                  </a:lnTo>
                  <a:lnTo>
                    <a:pt x="1014" y="1191"/>
                  </a:lnTo>
                  <a:lnTo>
                    <a:pt x="1009" y="1200"/>
                  </a:lnTo>
                  <a:lnTo>
                    <a:pt x="1003" y="1208"/>
                  </a:lnTo>
                  <a:lnTo>
                    <a:pt x="995" y="1215"/>
                  </a:lnTo>
                  <a:lnTo>
                    <a:pt x="986" y="1220"/>
                  </a:lnTo>
                  <a:lnTo>
                    <a:pt x="981" y="1221"/>
                  </a:lnTo>
                  <a:lnTo>
                    <a:pt x="975" y="1223"/>
                  </a:lnTo>
                  <a:lnTo>
                    <a:pt x="970" y="1224"/>
                  </a:lnTo>
                  <a:lnTo>
                    <a:pt x="964" y="1224"/>
                  </a:lnTo>
                  <a:lnTo>
                    <a:pt x="959" y="1224"/>
                  </a:lnTo>
                  <a:lnTo>
                    <a:pt x="954" y="1223"/>
                  </a:lnTo>
                  <a:lnTo>
                    <a:pt x="949" y="1221"/>
                  </a:lnTo>
                  <a:lnTo>
                    <a:pt x="944" y="1220"/>
                  </a:lnTo>
                  <a:lnTo>
                    <a:pt x="935" y="1215"/>
                  </a:lnTo>
                  <a:lnTo>
                    <a:pt x="927" y="1208"/>
                  </a:lnTo>
                  <a:lnTo>
                    <a:pt x="920" y="1200"/>
                  </a:lnTo>
                  <a:lnTo>
                    <a:pt x="916" y="1191"/>
                  </a:lnTo>
                  <a:lnTo>
                    <a:pt x="914" y="1187"/>
                  </a:lnTo>
                  <a:lnTo>
                    <a:pt x="912" y="1182"/>
                  </a:lnTo>
                  <a:lnTo>
                    <a:pt x="912" y="1176"/>
                  </a:lnTo>
                  <a:lnTo>
                    <a:pt x="911" y="1171"/>
                  </a:lnTo>
                  <a:lnTo>
                    <a:pt x="912" y="1165"/>
                  </a:lnTo>
                  <a:lnTo>
                    <a:pt x="912" y="1160"/>
                  </a:lnTo>
                  <a:lnTo>
                    <a:pt x="914" y="1155"/>
                  </a:lnTo>
                  <a:lnTo>
                    <a:pt x="916" y="1150"/>
                  </a:lnTo>
                  <a:lnTo>
                    <a:pt x="920" y="1141"/>
                  </a:lnTo>
                  <a:lnTo>
                    <a:pt x="927" y="1133"/>
                  </a:lnTo>
                  <a:lnTo>
                    <a:pt x="935" y="1127"/>
                  </a:lnTo>
                  <a:lnTo>
                    <a:pt x="944" y="1122"/>
                  </a:lnTo>
                  <a:lnTo>
                    <a:pt x="949" y="1120"/>
                  </a:lnTo>
                  <a:lnTo>
                    <a:pt x="954" y="1119"/>
                  </a:lnTo>
                  <a:lnTo>
                    <a:pt x="959" y="1117"/>
                  </a:lnTo>
                  <a:lnTo>
                    <a:pt x="964" y="1117"/>
                  </a:lnTo>
                  <a:close/>
                  <a:moveTo>
                    <a:pt x="1225" y="387"/>
                  </a:moveTo>
                  <a:lnTo>
                    <a:pt x="1268" y="388"/>
                  </a:lnTo>
                  <a:lnTo>
                    <a:pt x="1310" y="391"/>
                  </a:lnTo>
                  <a:lnTo>
                    <a:pt x="1352" y="396"/>
                  </a:lnTo>
                  <a:lnTo>
                    <a:pt x="1393" y="404"/>
                  </a:lnTo>
                  <a:lnTo>
                    <a:pt x="1433" y="413"/>
                  </a:lnTo>
                  <a:lnTo>
                    <a:pt x="1474" y="425"/>
                  </a:lnTo>
                  <a:lnTo>
                    <a:pt x="1512" y="438"/>
                  </a:lnTo>
                  <a:lnTo>
                    <a:pt x="1550" y="453"/>
                  </a:lnTo>
                  <a:lnTo>
                    <a:pt x="1588" y="470"/>
                  </a:lnTo>
                  <a:lnTo>
                    <a:pt x="1624" y="488"/>
                  </a:lnTo>
                  <a:lnTo>
                    <a:pt x="1658" y="508"/>
                  </a:lnTo>
                  <a:lnTo>
                    <a:pt x="1693" y="530"/>
                  </a:lnTo>
                  <a:lnTo>
                    <a:pt x="1726" y="554"/>
                  </a:lnTo>
                  <a:lnTo>
                    <a:pt x="1757" y="579"/>
                  </a:lnTo>
                  <a:lnTo>
                    <a:pt x="1788" y="605"/>
                  </a:lnTo>
                  <a:lnTo>
                    <a:pt x="1817" y="632"/>
                  </a:lnTo>
                  <a:lnTo>
                    <a:pt x="1844" y="662"/>
                  </a:lnTo>
                  <a:lnTo>
                    <a:pt x="1871" y="692"/>
                  </a:lnTo>
                  <a:lnTo>
                    <a:pt x="1895" y="723"/>
                  </a:lnTo>
                  <a:lnTo>
                    <a:pt x="1919" y="756"/>
                  </a:lnTo>
                  <a:lnTo>
                    <a:pt x="1941" y="791"/>
                  </a:lnTo>
                  <a:lnTo>
                    <a:pt x="1961" y="825"/>
                  </a:lnTo>
                  <a:lnTo>
                    <a:pt x="1979" y="861"/>
                  </a:lnTo>
                  <a:lnTo>
                    <a:pt x="1996" y="899"/>
                  </a:lnTo>
                  <a:lnTo>
                    <a:pt x="2011" y="937"/>
                  </a:lnTo>
                  <a:lnTo>
                    <a:pt x="2025" y="975"/>
                  </a:lnTo>
                  <a:lnTo>
                    <a:pt x="2036" y="1016"/>
                  </a:lnTo>
                  <a:lnTo>
                    <a:pt x="2045" y="1056"/>
                  </a:lnTo>
                  <a:lnTo>
                    <a:pt x="2053" y="1097"/>
                  </a:lnTo>
                  <a:lnTo>
                    <a:pt x="2058" y="1139"/>
                  </a:lnTo>
                  <a:lnTo>
                    <a:pt x="2061" y="1181"/>
                  </a:lnTo>
                  <a:lnTo>
                    <a:pt x="2062" y="1224"/>
                  </a:lnTo>
                  <a:lnTo>
                    <a:pt x="2061" y="1268"/>
                  </a:lnTo>
                  <a:lnTo>
                    <a:pt x="2058" y="1310"/>
                  </a:lnTo>
                  <a:lnTo>
                    <a:pt x="2053" y="1353"/>
                  </a:lnTo>
                  <a:lnTo>
                    <a:pt x="2045" y="1393"/>
                  </a:lnTo>
                  <a:lnTo>
                    <a:pt x="2036" y="1434"/>
                  </a:lnTo>
                  <a:lnTo>
                    <a:pt x="2025" y="1474"/>
                  </a:lnTo>
                  <a:lnTo>
                    <a:pt x="2011" y="1513"/>
                  </a:lnTo>
                  <a:lnTo>
                    <a:pt x="1996" y="1550"/>
                  </a:lnTo>
                  <a:lnTo>
                    <a:pt x="1979" y="1588"/>
                  </a:lnTo>
                  <a:lnTo>
                    <a:pt x="1961" y="1624"/>
                  </a:lnTo>
                  <a:lnTo>
                    <a:pt x="1941" y="1659"/>
                  </a:lnTo>
                  <a:lnTo>
                    <a:pt x="1919" y="1692"/>
                  </a:lnTo>
                  <a:lnTo>
                    <a:pt x="1895" y="1726"/>
                  </a:lnTo>
                  <a:lnTo>
                    <a:pt x="1871" y="1757"/>
                  </a:lnTo>
                  <a:lnTo>
                    <a:pt x="1844" y="1787"/>
                  </a:lnTo>
                  <a:lnTo>
                    <a:pt x="1817" y="1817"/>
                  </a:lnTo>
                  <a:lnTo>
                    <a:pt x="1788" y="1845"/>
                  </a:lnTo>
                  <a:lnTo>
                    <a:pt x="1757" y="1871"/>
                  </a:lnTo>
                  <a:lnTo>
                    <a:pt x="1726" y="1895"/>
                  </a:lnTo>
                  <a:lnTo>
                    <a:pt x="1693" y="1919"/>
                  </a:lnTo>
                  <a:lnTo>
                    <a:pt x="1658" y="1941"/>
                  </a:lnTo>
                  <a:lnTo>
                    <a:pt x="1624" y="1961"/>
                  </a:lnTo>
                  <a:lnTo>
                    <a:pt x="1588" y="1980"/>
                  </a:lnTo>
                  <a:lnTo>
                    <a:pt x="1550" y="1996"/>
                  </a:lnTo>
                  <a:lnTo>
                    <a:pt x="1512" y="2011"/>
                  </a:lnTo>
                  <a:lnTo>
                    <a:pt x="1474" y="2024"/>
                  </a:lnTo>
                  <a:lnTo>
                    <a:pt x="1433" y="2035"/>
                  </a:lnTo>
                  <a:lnTo>
                    <a:pt x="1393" y="2046"/>
                  </a:lnTo>
                  <a:lnTo>
                    <a:pt x="1352" y="2053"/>
                  </a:lnTo>
                  <a:lnTo>
                    <a:pt x="1310" y="2058"/>
                  </a:lnTo>
                  <a:lnTo>
                    <a:pt x="1268" y="2061"/>
                  </a:lnTo>
                  <a:lnTo>
                    <a:pt x="1225" y="2062"/>
                  </a:lnTo>
                  <a:lnTo>
                    <a:pt x="1181" y="2061"/>
                  </a:lnTo>
                  <a:lnTo>
                    <a:pt x="1139" y="2058"/>
                  </a:lnTo>
                  <a:lnTo>
                    <a:pt x="1097" y="2053"/>
                  </a:lnTo>
                  <a:lnTo>
                    <a:pt x="1056" y="2046"/>
                  </a:lnTo>
                  <a:lnTo>
                    <a:pt x="1015" y="2035"/>
                  </a:lnTo>
                  <a:lnTo>
                    <a:pt x="975" y="2024"/>
                  </a:lnTo>
                  <a:lnTo>
                    <a:pt x="936" y="2011"/>
                  </a:lnTo>
                  <a:lnTo>
                    <a:pt x="899" y="1996"/>
                  </a:lnTo>
                  <a:lnTo>
                    <a:pt x="861" y="1980"/>
                  </a:lnTo>
                  <a:lnTo>
                    <a:pt x="825" y="1961"/>
                  </a:lnTo>
                  <a:lnTo>
                    <a:pt x="790" y="1941"/>
                  </a:lnTo>
                  <a:lnTo>
                    <a:pt x="757" y="1919"/>
                  </a:lnTo>
                  <a:lnTo>
                    <a:pt x="723" y="1895"/>
                  </a:lnTo>
                  <a:lnTo>
                    <a:pt x="692" y="1871"/>
                  </a:lnTo>
                  <a:lnTo>
                    <a:pt x="662" y="1845"/>
                  </a:lnTo>
                  <a:lnTo>
                    <a:pt x="632" y="1817"/>
                  </a:lnTo>
                  <a:lnTo>
                    <a:pt x="604" y="1787"/>
                  </a:lnTo>
                  <a:lnTo>
                    <a:pt x="578" y="1757"/>
                  </a:lnTo>
                  <a:lnTo>
                    <a:pt x="554" y="1726"/>
                  </a:lnTo>
                  <a:lnTo>
                    <a:pt x="530" y="1692"/>
                  </a:lnTo>
                  <a:lnTo>
                    <a:pt x="508" y="1659"/>
                  </a:lnTo>
                  <a:lnTo>
                    <a:pt x="488" y="1624"/>
                  </a:lnTo>
                  <a:lnTo>
                    <a:pt x="469" y="1588"/>
                  </a:lnTo>
                  <a:lnTo>
                    <a:pt x="453" y="1550"/>
                  </a:lnTo>
                  <a:lnTo>
                    <a:pt x="438" y="1513"/>
                  </a:lnTo>
                  <a:lnTo>
                    <a:pt x="425" y="1474"/>
                  </a:lnTo>
                  <a:lnTo>
                    <a:pt x="414" y="1434"/>
                  </a:lnTo>
                  <a:lnTo>
                    <a:pt x="404" y="1393"/>
                  </a:lnTo>
                  <a:lnTo>
                    <a:pt x="396" y="1353"/>
                  </a:lnTo>
                  <a:lnTo>
                    <a:pt x="391" y="1310"/>
                  </a:lnTo>
                  <a:lnTo>
                    <a:pt x="388" y="1268"/>
                  </a:lnTo>
                  <a:lnTo>
                    <a:pt x="387" y="1224"/>
                  </a:lnTo>
                  <a:lnTo>
                    <a:pt x="388" y="1181"/>
                  </a:lnTo>
                  <a:lnTo>
                    <a:pt x="391" y="1139"/>
                  </a:lnTo>
                  <a:lnTo>
                    <a:pt x="396" y="1097"/>
                  </a:lnTo>
                  <a:lnTo>
                    <a:pt x="404" y="1056"/>
                  </a:lnTo>
                  <a:lnTo>
                    <a:pt x="414" y="1016"/>
                  </a:lnTo>
                  <a:lnTo>
                    <a:pt x="425" y="975"/>
                  </a:lnTo>
                  <a:lnTo>
                    <a:pt x="438" y="937"/>
                  </a:lnTo>
                  <a:lnTo>
                    <a:pt x="453" y="899"/>
                  </a:lnTo>
                  <a:lnTo>
                    <a:pt x="469" y="861"/>
                  </a:lnTo>
                  <a:lnTo>
                    <a:pt x="488" y="825"/>
                  </a:lnTo>
                  <a:lnTo>
                    <a:pt x="508" y="791"/>
                  </a:lnTo>
                  <a:lnTo>
                    <a:pt x="530" y="756"/>
                  </a:lnTo>
                  <a:lnTo>
                    <a:pt x="554" y="723"/>
                  </a:lnTo>
                  <a:lnTo>
                    <a:pt x="578" y="692"/>
                  </a:lnTo>
                  <a:lnTo>
                    <a:pt x="604" y="662"/>
                  </a:lnTo>
                  <a:lnTo>
                    <a:pt x="632" y="632"/>
                  </a:lnTo>
                  <a:lnTo>
                    <a:pt x="662" y="605"/>
                  </a:lnTo>
                  <a:lnTo>
                    <a:pt x="692" y="579"/>
                  </a:lnTo>
                  <a:lnTo>
                    <a:pt x="723" y="554"/>
                  </a:lnTo>
                  <a:lnTo>
                    <a:pt x="757" y="530"/>
                  </a:lnTo>
                  <a:lnTo>
                    <a:pt x="790" y="508"/>
                  </a:lnTo>
                  <a:lnTo>
                    <a:pt x="825" y="488"/>
                  </a:lnTo>
                  <a:lnTo>
                    <a:pt x="861" y="470"/>
                  </a:lnTo>
                  <a:lnTo>
                    <a:pt x="899" y="453"/>
                  </a:lnTo>
                  <a:lnTo>
                    <a:pt x="936" y="438"/>
                  </a:lnTo>
                  <a:lnTo>
                    <a:pt x="975" y="425"/>
                  </a:lnTo>
                  <a:lnTo>
                    <a:pt x="1015" y="413"/>
                  </a:lnTo>
                  <a:lnTo>
                    <a:pt x="1056" y="404"/>
                  </a:lnTo>
                  <a:lnTo>
                    <a:pt x="1097" y="396"/>
                  </a:lnTo>
                  <a:lnTo>
                    <a:pt x="1139" y="391"/>
                  </a:lnTo>
                  <a:lnTo>
                    <a:pt x="1181" y="388"/>
                  </a:lnTo>
                  <a:lnTo>
                    <a:pt x="1225" y="387"/>
                  </a:lnTo>
                  <a:close/>
                </a:path>
              </a:pathLst>
            </a:custGeom>
            <a:grpFill/>
            <a:ln>
              <a:noFill/>
            </a:ln>
          </p:spPr>
          <p:txBody>
            <a:bodyPr vert="horz" wrap="square" lIns="91419" tIns="45709" rIns="91419" bIns="45709" numCol="1" anchor="t" anchorCtr="0" compatLnSpc="1"/>
            <a:lstStyle/>
            <a:p>
              <a:pPr defTabSz="914400"/>
              <a:endParaRPr lang="zh-CN" altLang="en-US" dirty="0">
                <a:solidFill>
                  <a:srgbClr val="6285BE"/>
                </a:solidFill>
                <a:cs typeface="+mn-ea"/>
                <a:sym typeface="+mn-lt"/>
              </a:endParaRPr>
            </a:p>
          </p:txBody>
        </p:sp>
        <p:sp>
          <p:nvSpPr>
            <p:cNvPr id="32" name="PA_任意多边形 7"/>
            <p:cNvSpPr>
              <a:spLocks noChangeAspect="1" noEditPoints="1"/>
            </p:cNvSpPr>
            <p:nvPr>
              <p:custDataLst>
                <p:tags r:id="rId3"/>
              </p:custDataLst>
            </p:nvPr>
          </p:nvSpPr>
          <p:spPr bwMode="auto">
            <a:xfrm>
              <a:off x="5599497" y="6311120"/>
              <a:ext cx="383852" cy="383852"/>
            </a:xfrm>
            <a:custGeom>
              <a:avLst/>
              <a:gdLst>
                <a:gd name="T0" fmla="*/ 1472 w 2449"/>
                <a:gd name="T1" fmla="*/ 25 h 2449"/>
                <a:gd name="T2" fmla="*/ 1755 w 2449"/>
                <a:gd name="T3" fmla="*/ 121 h 2449"/>
                <a:gd name="T4" fmla="*/ 2003 w 2449"/>
                <a:gd name="T5" fmla="*/ 279 h 2449"/>
                <a:gd name="T6" fmla="*/ 2206 w 2449"/>
                <a:gd name="T7" fmla="*/ 492 h 2449"/>
                <a:gd name="T8" fmla="*/ 2353 w 2449"/>
                <a:gd name="T9" fmla="*/ 747 h 2449"/>
                <a:gd name="T10" fmla="*/ 2435 w 2449"/>
                <a:gd name="T11" fmla="*/ 1038 h 2449"/>
                <a:gd name="T12" fmla="*/ 2443 w 2449"/>
                <a:gd name="T13" fmla="*/ 1350 h 2449"/>
                <a:gd name="T14" fmla="*/ 2374 w 2449"/>
                <a:gd name="T15" fmla="*/ 1645 h 2449"/>
                <a:gd name="T16" fmla="*/ 2240 w 2449"/>
                <a:gd name="T17" fmla="*/ 1908 h 2449"/>
                <a:gd name="T18" fmla="*/ 2048 w 2449"/>
                <a:gd name="T19" fmla="*/ 2130 h 2449"/>
                <a:gd name="T20" fmla="*/ 1808 w 2449"/>
                <a:gd name="T21" fmla="*/ 2301 h 2449"/>
                <a:gd name="T22" fmla="*/ 1530 w 2449"/>
                <a:gd name="T23" fmla="*/ 2410 h 2449"/>
                <a:gd name="T24" fmla="*/ 1224 w 2449"/>
                <a:gd name="T25" fmla="*/ 2449 h 2449"/>
                <a:gd name="T26" fmla="*/ 919 w 2449"/>
                <a:gd name="T27" fmla="*/ 2410 h 2449"/>
                <a:gd name="T28" fmla="*/ 641 w 2449"/>
                <a:gd name="T29" fmla="*/ 2301 h 2449"/>
                <a:gd name="T30" fmla="*/ 401 w 2449"/>
                <a:gd name="T31" fmla="*/ 2130 h 2449"/>
                <a:gd name="T32" fmla="*/ 210 w 2449"/>
                <a:gd name="T33" fmla="*/ 1908 h 2449"/>
                <a:gd name="T34" fmla="*/ 74 w 2449"/>
                <a:gd name="T35" fmla="*/ 1645 h 2449"/>
                <a:gd name="T36" fmla="*/ 7 w 2449"/>
                <a:gd name="T37" fmla="*/ 1350 h 2449"/>
                <a:gd name="T38" fmla="*/ 14 w 2449"/>
                <a:gd name="T39" fmla="*/ 1038 h 2449"/>
                <a:gd name="T40" fmla="*/ 97 w 2449"/>
                <a:gd name="T41" fmla="*/ 747 h 2449"/>
                <a:gd name="T42" fmla="*/ 243 w 2449"/>
                <a:gd name="T43" fmla="*/ 492 h 2449"/>
                <a:gd name="T44" fmla="*/ 446 w 2449"/>
                <a:gd name="T45" fmla="*/ 279 h 2449"/>
                <a:gd name="T46" fmla="*/ 694 w 2449"/>
                <a:gd name="T47" fmla="*/ 121 h 2449"/>
                <a:gd name="T48" fmla="*/ 977 w 2449"/>
                <a:gd name="T49" fmla="*/ 25 h 2449"/>
                <a:gd name="T50" fmla="*/ 1637 w 2449"/>
                <a:gd name="T51" fmla="*/ 1603 h 2449"/>
                <a:gd name="T52" fmla="*/ 1412 w 2449"/>
                <a:gd name="T53" fmla="*/ 1603 h 2449"/>
                <a:gd name="T54" fmla="*/ 1187 w 2449"/>
                <a:gd name="T55" fmla="*/ 1603 h 2449"/>
                <a:gd name="T56" fmla="*/ 944 w 2449"/>
                <a:gd name="T57" fmla="*/ 1603 h 2449"/>
                <a:gd name="T58" fmla="*/ 694 w 2449"/>
                <a:gd name="T59" fmla="*/ 1603 h 2449"/>
                <a:gd name="T60" fmla="*/ 1224 w 2449"/>
                <a:gd name="T61" fmla="*/ 387 h 2449"/>
                <a:gd name="T62" fmla="*/ 1434 w 2449"/>
                <a:gd name="T63" fmla="*/ 414 h 2449"/>
                <a:gd name="T64" fmla="*/ 1624 w 2449"/>
                <a:gd name="T65" fmla="*/ 488 h 2449"/>
                <a:gd name="T66" fmla="*/ 1787 w 2449"/>
                <a:gd name="T67" fmla="*/ 604 h 2449"/>
                <a:gd name="T68" fmla="*/ 1919 w 2449"/>
                <a:gd name="T69" fmla="*/ 757 h 2449"/>
                <a:gd name="T70" fmla="*/ 2011 w 2449"/>
                <a:gd name="T71" fmla="*/ 936 h 2449"/>
                <a:gd name="T72" fmla="*/ 2058 w 2449"/>
                <a:gd name="T73" fmla="*/ 1139 h 2449"/>
                <a:gd name="T74" fmla="*/ 2053 w 2449"/>
                <a:gd name="T75" fmla="*/ 1352 h 2449"/>
                <a:gd name="T76" fmla="*/ 1996 w 2449"/>
                <a:gd name="T77" fmla="*/ 1550 h 2449"/>
                <a:gd name="T78" fmla="*/ 1895 w 2449"/>
                <a:gd name="T79" fmla="*/ 1725 h 2449"/>
                <a:gd name="T80" fmla="*/ 1757 w 2449"/>
                <a:gd name="T81" fmla="*/ 1870 h 2449"/>
                <a:gd name="T82" fmla="*/ 1588 w 2449"/>
                <a:gd name="T83" fmla="*/ 1979 h 2449"/>
                <a:gd name="T84" fmla="*/ 1393 w 2449"/>
                <a:gd name="T85" fmla="*/ 2045 h 2449"/>
                <a:gd name="T86" fmla="*/ 1181 w 2449"/>
                <a:gd name="T87" fmla="*/ 2061 h 2449"/>
                <a:gd name="T88" fmla="*/ 975 w 2449"/>
                <a:gd name="T89" fmla="*/ 2024 h 2449"/>
                <a:gd name="T90" fmla="*/ 791 w 2449"/>
                <a:gd name="T91" fmla="*/ 1941 h 2449"/>
                <a:gd name="T92" fmla="*/ 632 w 2449"/>
                <a:gd name="T93" fmla="*/ 1817 h 2449"/>
                <a:gd name="T94" fmla="*/ 508 w 2449"/>
                <a:gd name="T95" fmla="*/ 1658 h 2449"/>
                <a:gd name="T96" fmla="*/ 424 w 2449"/>
                <a:gd name="T97" fmla="*/ 1474 h 2449"/>
                <a:gd name="T98" fmla="*/ 388 w 2449"/>
                <a:gd name="T99" fmla="*/ 1268 h 2449"/>
                <a:gd name="T100" fmla="*/ 404 w 2449"/>
                <a:gd name="T101" fmla="*/ 1056 h 2449"/>
                <a:gd name="T102" fmla="*/ 470 w 2449"/>
                <a:gd name="T103" fmla="*/ 861 h 2449"/>
                <a:gd name="T104" fmla="*/ 578 w 2449"/>
                <a:gd name="T105" fmla="*/ 692 h 2449"/>
                <a:gd name="T106" fmla="*/ 723 w 2449"/>
                <a:gd name="T107" fmla="*/ 554 h 2449"/>
                <a:gd name="T108" fmla="*/ 899 w 2449"/>
                <a:gd name="T109" fmla="*/ 453 h 2449"/>
                <a:gd name="T110" fmla="*/ 1097 w 2449"/>
                <a:gd name="T111" fmla="*/ 396 h 24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449" h="2449">
                  <a:moveTo>
                    <a:pt x="1224" y="0"/>
                  </a:moveTo>
                  <a:lnTo>
                    <a:pt x="1288" y="2"/>
                  </a:lnTo>
                  <a:lnTo>
                    <a:pt x="1349" y="6"/>
                  </a:lnTo>
                  <a:lnTo>
                    <a:pt x="1411" y="14"/>
                  </a:lnTo>
                  <a:lnTo>
                    <a:pt x="1472" y="25"/>
                  </a:lnTo>
                  <a:lnTo>
                    <a:pt x="1530" y="38"/>
                  </a:lnTo>
                  <a:lnTo>
                    <a:pt x="1589" y="55"/>
                  </a:lnTo>
                  <a:lnTo>
                    <a:pt x="1645" y="75"/>
                  </a:lnTo>
                  <a:lnTo>
                    <a:pt x="1702" y="96"/>
                  </a:lnTo>
                  <a:lnTo>
                    <a:pt x="1755" y="121"/>
                  </a:lnTo>
                  <a:lnTo>
                    <a:pt x="1808" y="148"/>
                  </a:lnTo>
                  <a:lnTo>
                    <a:pt x="1859" y="178"/>
                  </a:lnTo>
                  <a:lnTo>
                    <a:pt x="1909" y="209"/>
                  </a:lnTo>
                  <a:lnTo>
                    <a:pt x="1957" y="243"/>
                  </a:lnTo>
                  <a:lnTo>
                    <a:pt x="2003" y="279"/>
                  </a:lnTo>
                  <a:lnTo>
                    <a:pt x="2048" y="318"/>
                  </a:lnTo>
                  <a:lnTo>
                    <a:pt x="2090" y="359"/>
                  </a:lnTo>
                  <a:lnTo>
                    <a:pt x="2131" y="401"/>
                  </a:lnTo>
                  <a:lnTo>
                    <a:pt x="2170" y="446"/>
                  </a:lnTo>
                  <a:lnTo>
                    <a:pt x="2206" y="492"/>
                  </a:lnTo>
                  <a:lnTo>
                    <a:pt x="2240" y="540"/>
                  </a:lnTo>
                  <a:lnTo>
                    <a:pt x="2271" y="590"/>
                  </a:lnTo>
                  <a:lnTo>
                    <a:pt x="2301" y="641"/>
                  </a:lnTo>
                  <a:lnTo>
                    <a:pt x="2328" y="694"/>
                  </a:lnTo>
                  <a:lnTo>
                    <a:pt x="2353" y="747"/>
                  </a:lnTo>
                  <a:lnTo>
                    <a:pt x="2374" y="804"/>
                  </a:lnTo>
                  <a:lnTo>
                    <a:pt x="2394" y="860"/>
                  </a:lnTo>
                  <a:lnTo>
                    <a:pt x="2411" y="919"/>
                  </a:lnTo>
                  <a:lnTo>
                    <a:pt x="2424" y="977"/>
                  </a:lnTo>
                  <a:lnTo>
                    <a:pt x="2435" y="1038"/>
                  </a:lnTo>
                  <a:lnTo>
                    <a:pt x="2443" y="1100"/>
                  </a:lnTo>
                  <a:lnTo>
                    <a:pt x="2447" y="1161"/>
                  </a:lnTo>
                  <a:lnTo>
                    <a:pt x="2449" y="1225"/>
                  </a:lnTo>
                  <a:lnTo>
                    <a:pt x="2447" y="1287"/>
                  </a:lnTo>
                  <a:lnTo>
                    <a:pt x="2443" y="1350"/>
                  </a:lnTo>
                  <a:lnTo>
                    <a:pt x="2435" y="1411"/>
                  </a:lnTo>
                  <a:lnTo>
                    <a:pt x="2424" y="1471"/>
                  </a:lnTo>
                  <a:lnTo>
                    <a:pt x="2411" y="1530"/>
                  </a:lnTo>
                  <a:lnTo>
                    <a:pt x="2394" y="1589"/>
                  </a:lnTo>
                  <a:lnTo>
                    <a:pt x="2374" y="1645"/>
                  </a:lnTo>
                  <a:lnTo>
                    <a:pt x="2353" y="1701"/>
                  </a:lnTo>
                  <a:lnTo>
                    <a:pt x="2328" y="1755"/>
                  </a:lnTo>
                  <a:lnTo>
                    <a:pt x="2301" y="1808"/>
                  </a:lnTo>
                  <a:lnTo>
                    <a:pt x="2271" y="1859"/>
                  </a:lnTo>
                  <a:lnTo>
                    <a:pt x="2240" y="1908"/>
                  </a:lnTo>
                  <a:lnTo>
                    <a:pt x="2206" y="1957"/>
                  </a:lnTo>
                  <a:lnTo>
                    <a:pt x="2170" y="2003"/>
                  </a:lnTo>
                  <a:lnTo>
                    <a:pt x="2131" y="2048"/>
                  </a:lnTo>
                  <a:lnTo>
                    <a:pt x="2090" y="2090"/>
                  </a:lnTo>
                  <a:lnTo>
                    <a:pt x="2048" y="2130"/>
                  </a:lnTo>
                  <a:lnTo>
                    <a:pt x="2003" y="2169"/>
                  </a:lnTo>
                  <a:lnTo>
                    <a:pt x="1957" y="2205"/>
                  </a:lnTo>
                  <a:lnTo>
                    <a:pt x="1909" y="2239"/>
                  </a:lnTo>
                  <a:lnTo>
                    <a:pt x="1859" y="2272"/>
                  </a:lnTo>
                  <a:lnTo>
                    <a:pt x="1808" y="2301"/>
                  </a:lnTo>
                  <a:lnTo>
                    <a:pt x="1755" y="2328"/>
                  </a:lnTo>
                  <a:lnTo>
                    <a:pt x="1702" y="2352"/>
                  </a:lnTo>
                  <a:lnTo>
                    <a:pt x="1645" y="2375"/>
                  </a:lnTo>
                  <a:lnTo>
                    <a:pt x="1589" y="2394"/>
                  </a:lnTo>
                  <a:lnTo>
                    <a:pt x="1530" y="2410"/>
                  </a:lnTo>
                  <a:lnTo>
                    <a:pt x="1472" y="2424"/>
                  </a:lnTo>
                  <a:lnTo>
                    <a:pt x="1411" y="2435"/>
                  </a:lnTo>
                  <a:lnTo>
                    <a:pt x="1349" y="2442"/>
                  </a:lnTo>
                  <a:lnTo>
                    <a:pt x="1288" y="2447"/>
                  </a:lnTo>
                  <a:lnTo>
                    <a:pt x="1224" y="2449"/>
                  </a:lnTo>
                  <a:lnTo>
                    <a:pt x="1162" y="2447"/>
                  </a:lnTo>
                  <a:lnTo>
                    <a:pt x="1099" y="2442"/>
                  </a:lnTo>
                  <a:lnTo>
                    <a:pt x="1038" y="2435"/>
                  </a:lnTo>
                  <a:lnTo>
                    <a:pt x="977" y="2424"/>
                  </a:lnTo>
                  <a:lnTo>
                    <a:pt x="919" y="2410"/>
                  </a:lnTo>
                  <a:lnTo>
                    <a:pt x="860" y="2394"/>
                  </a:lnTo>
                  <a:lnTo>
                    <a:pt x="804" y="2375"/>
                  </a:lnTo>
                  <a:lnTo>
                    <a:pt x="748" y="2352"/>
                  </a:lnTo>
                  <a:lnTo>
                    <a:pt x="694" y="2328"/>
                  </a:lnTo>
                  <a:lnTo>
                    <a:pt x="641" y="2301"/>
                  </a:lnTo>
                  <a:lnTo>
                    <a:pt x="590" y="2272"/>
                  </a:lnTo>
                  <a:lnTo>
                    <a:pt x="539" y="2239"/>
                  </a:lnTo>
                  <a:lnTo>
                    <a:pt x="492" y="2205"/>
                  </a:lnTo>
                  <a:lnTo>
                    <a:pt x="446" y="2169"/>
                  </a:lnTo>
                  <a:lnTo>
                    <a:pt x="401" y="2130"/>
                  </a:lnTo>
                  <a:lnTo>
                    <a:pt x="359" y="2090"/>
                  </a:lnTo>
                  <a:lnTo>
                    <a:pt x="319" y="2048"/>
                  </a:lnTo>
                  <a:lnTo>
                    <a:pt x="279" y="2003"/>
                  </a:lnTo>
                  <a:lnTo>
                    <a:pt x="243" y="1957"/>
                  </a:lnTo>
                  <a:lnTo>
                    <a:pt x="210" y="1908"/>
                  </a:lnTo>
                  <a:lnTo>
                    <a:pt x="177" y="1859"/>
                  </a:lnTo>
                  <a:lnTo>
                    <a:pt x="148" y="1808"/>
                  </a:lnTo>
                  <a:lnTo>
                    <a:pt x="121" y="1755"/>
                  </a:lnTo>
                  <a:lnTo>
                    <a:pt x="97" y="1701"/>
                  </a:lnTo>
                  <a:lnTo>
                    <a:pt x="74" y="1645"/>
                  </a:lnTo>
                  <a:lnTo>
                    <a:pt x="55" y="1589"/>
                  </a:lnTo>
                  <a:lnTo>
                    <a:pt x="38" y="1530"/>
                  </a:lnTo>
                  <a:lnTo>
                    <a:pt x="25" y="1471"/>
                  </a:lnTo>
                  <a:lnTo>
                    <a:pt x="14" y="1411"/>
                  </a:lnTo>
                  <a:lnTo>
                    <a:pt x="7" y="1350"/>
                  </a:lnTo>
                  <a:lnTo>
                    <a:pt x="2" y="1287"/>
                  </a:lnTo>
                  <a:lnTo>
                    <a:pt x="0" y="1225"/>
                  </a:lnTo>
                  <a:lnTo>
                    <a:pt x="2" y="1161"/>
                  </a:lnTo>
                  <a:lnTo>
                    <a:pt x="7" y="1100"/>
                  </a:lnTo>
                  <a:lnTo>
                    <a:pt x="14" y="1038"/>
                  </a:lnTo>
                  <a:lnTo>
                    <a:pt x="25" y="977"/>
                  </a:lnTo>
                  <a:lnTo>
                    <a:pt x="38" y="919"/>
                  </a:lnTo>
                  <a:lnTo>
                    <a:pt x="55" y="860"/>
                  </a:lnTo>
                  <a:lnTo>
                    <a:pt x="74" y="804"/>
                  </a:lnTo>
                  <a:lnTo>
                    <a:pt x="97" y="747"/>
                  </a:lnTo>
                  <a:lnTo>
                    <a:pt x="121" y="694"/>
                  </a:lnTo>
                  <a:lnTo>
                    <a:pt x="148" y="641"/>
                  </a:lnTo>
                  <a:lnTo>
                    <a:pt x="177" y="590"/>
                  </a:lnTo>
                  <a:lnTo>
                    <a:pt x="210" y="540"/>
                  </a:lnTo>
                  <a:lnTo>
                    <a:pt x="243" y="492"/>
                  </a:lnTo>
                  <a:lnTo>
                    <a:pt x="279" y="446"/>
                  </a:lnTo>
                  <a:lnTo>
                    <a:pt x="319" y="401"/>
                  </a:lnTo>
                  <a:lnTo>
                    <a:pt x="359" y="359"/>
                  </a:lnTo>
                  <a:lnTo>
                    <a:pt x="401" y="318"/>
                  </a:lnTo>
                  <a:lnTo>
                    <a:pt x="446" y="279"/>
                  </a:lnTo>
                  <a:lnTo>
                    <a:pt x="492" y="243"/>
                  </a:lnTo>
                  <a:lnTo>
                    <a:pt x="539" y="209"/>
                  </a:lnTo>
                  <a:lnTo>
                    <a:pt x="590" y="178"/>
                  </a:lnTo>
                  <a:lnTo>
                    <a:pt x="641" y="148"/>
                  </a:lnTo>
                  <a:lnTo>
                    <a:pt x="694" y="121"/>
                  </a:lnTo>
                  <a:lnTo>
                    <a:pt x="748" y="96"/>
                  </a:lnTo>
                  <a:lnTo>
                    <a:pt x="804" y="75"/>
                  </a:lnTo>
                  <a:lnTo>
                    <a:pt x="860" y="55"/>
                  </a:lnTo>
                  <a:lnTo>
                    <a:pt x="919" y="38"/>
                  </a:lnTo>
                  <a:lnTo>
                    <a:pt x="977" y="25"/>
                  </a:lnTo>
                  <a:lnTo>
                    <a:pt x="1038" y="14"/>
                  </a:lnTo>
                  <a:lnTo>
                    <a:pt x="1099" y="6"/>
                  </a:lnTo>
                  <a:lnTo>
                    <a:pt x="1162" y="2"/>
                  </a:lnTo>
                  <a:lnTo>
                    <a:pt x="1224" y="0"/>
                  </a:lnTo>
                  <a:close/>
                  <a:moveTo>
                    <a:pt x="1637" y="1603"/>
                  </a:moveTo>
                  <a:lnTo>
                    <a:pt x="1756" y="1603"/>
                  </a:lnTo>
                  <a:lnTo>
                    <a:pt x="1756" y="929"/>
                  </a:lnTo>
                  <a:lnTo>
                    <a:pt x="1637" y="929"/>
                  </a:lnTo>
                  <a:lnTo>
                    <a:pt x="1637" y="1603"/>
                  </a:lnTo>
                  <a:close/>
                  <a:moveTo>
                    <a:pt x="1412" y="1603"/>
                  </a:moveTo>
                  <a:lnTo>
                    <a:pt x="1531" y="1603"/>
                  </a:lnTo>
                  <a:lnTo>
                    <a:pt x="1531" y="1167"/>
                  </a:lnTo>
                  <a:lnTo>
                    <a:pt x="1412" y="1167"/>
                  </a:lnTo>
                  <a:lnTo>
                    <a:pt x="1412" y="1603"/>
                  </a:lnTo>
                  <a:close/>
                  <a:moveTo>
                    <a:pt x="1187" y="1603"/>
                  </a:moveTo>
                  <a:lnTo>
                    <a:pt x="1306" y="1603"/>
                  </a:lnTo>
                  <a:lnTo>
                    <a:pt x="1306" y="1026"/>
                  </a:lnTo>
                  <a:lnTo>
                    <a:pt x="1187" y="1026"/>
                  </a:lnTo>
                  <a:lnTo>
                    <a:pt x="1187" y="1603"/>
                  </a:lnTo>
                  <a:close/>
                  <a:moveTo>
                    <a:pt x="944" y="1603"/>
                  </a:moveTo>
                  <a:lnTo>
                    <a:pt x="1063" y="1603"/>
                  </a:lnTo>
                  <a:lnTo>
                    <a:pt x="1063" y="846"/>
                  </a:lnTo>
                  <a:lnTo>
                    <a:pt x="944" y="846"/>
                  </a:lnTo>
                  <a:lnTo>
                    <a:pt x="944" y="1603"/>
                  </a:lnTo>
                  <a:close/>
                  <a:moveTo>
                    <a:pt x="694" y="1603"/>
                  </a:moveTo>
                  <a:lnTo>
                    <a:pt x="840" y="1603"/>
                  </a:lnTo>
                  <a:lnTo>
                    <a:pt x="840" y="1268"/>
                  </a:lnTo>
                  <a:lnTo>
                    <a:pt x="694" y="1268"/>
                  </a:lnTo>
                  <a:lnTo>
                    <a:pt x="694" y="1603"/>
                  </a:lnTo>
                  <a:close/>
                  <a:moveTo>
                    <a:pt x="1224" y="387"/>
                  </a:moveTo>
                  <a:lnTo>
                    <a:pt x="1268" y="388"/>
                  </a:lnTo>
                  <a:lnTo>
                    <a:pt x="1310" y="391"/>
                  </a:lnTo>
                  <a:lnTo>
                    <a:pt x="1352" y="396"/>
                  </a:lnTo>
                  <a:lnTo>
                    <a:pt x="1393" y="403"/>
                  </a:lnTo>
                  <a:lnTo>
                    <a:pt x="1434" y="414"/>
                  </a:lnTo>
                  <a:lnTo>
                    <a:pt x="1474" y="425"/>
                  </a:lnTo>
                  <a:lnTo>
                    <a:pt x="1513" y="438"/>
                  </a:lnTo>
                  <a:lnTo>
                    <a:pt x="1550" y="453"/>
                  </a:lnTo>
                  <a:lnTo>
                    <a:pt x="1588" y="469"/>
                  </a:lnTo>
                  <a:lnTo>
                    <a:pt x="1624" y="488"/>
                  </a:lnTo>
                  <a:lnTo>
                    <a:pt x="1659" y="508"/>
                  </a:lnTo>
                  <a:lnTo>
                    <a:pt x="1692" y="530"/>
                  </a:lnTo>
                  <a:lnTo>
                    <a:pt x="1726" y="554"/>
                  </a:lnTo>
                  <a:lnTo>
                    <a:pt x="1757" y="578"/>
                  </a:lnTo>
                  <a:lnTo>
                    <a:pt x="1787" y="604"/>
                  </a:lnTo>
                  <a:lnTo>
                    <a:pt x="1817" y="632"/>
                  </a:lnTo>
                  <a:lnTo>
                    <a:pt x="1845" y="662"/>
                  </a:lnTo>
                  <a:lnTo>
                    <a:pt x="1871" y="692"/>
                  </a:lnTo>
                  <a:lnTo>
                    <a:pt x="1895" y="723"/>
                  </a:lnTo>
                  <a:lnTo>
                    <a:pt x="1919" y="757"/>
                  </a:lnTo>
                  <a:lnTo>
                    <a:pt x="1941" y="790"/>
                  </a:lnTo>
                  <a:lnTo>
                    <a:pt x="1961" y="825"/>
                  </a:lnTo>
                  <a:lnTo>
                    <a:pt x="1980" y="861"/>
                  </a:lnTo>
                  <a:lnTo>
                    <a:pt x="1996" y="899"/>
                  </a:lnTo>
                  <a:lnTo>
                    <a:pt x="2011" y="936"/>
                  </a:lnTo>
                  <a:lnTo>
                    <a:pt x="2024" y="975"/>
                  </a:lnTo>
                  <a:lnTo>
                    <a:pt x="2035" y="1015"/>
                  </a:lnTo>
                  <a:lnTo>
                    <a:pt x="2046" y="1056"/>
                  </a:lnTo>
                  <a:lnTo>
                    <a:pt x="2053" y="1096"/>
                  </a:lnTo>
                  <a:lnTo>
                    <a:pt x="2058" y="1139"/>
                  </a:lnTo>
                  <a:lnTo>
                    <a:pt x="2061" y="1181"/>
                  </a:lnTo>
                  <a:lnTo>
                    <a:pt x="2062" y="1225"/>
                  </a:lnTo>
                  <a:lnTo>
                    <a:pt x="2061" y="1268"/>
                  </a:lnTo>
                  <a:lnTo>
                    <a:pt x="2058" y="1310"/>
                  </a:lnTo>
                  <a:lnTo>
                    <a:pt x="2053" y="1352"/>
                  </a:lnTo>
                  <a:lnTo>
                    <a:pt x="2046" y="1393"/>
                  </a:lnTo>
                  <a:lnTo>
                    <a:pt x="2035" y="1433"/>
                  </a:lnTo>
                  <a:lnTo>
                    <a:pt x="2024" y="1474"/>
                  </a:lnTo>
                  <a:lnTo>
                    <a:pt x="2011" y="1512"/>
                  </a:lnTo>
                  <a:lnTo>
                    <a:pt x="1996" y="1550"/>
                  </a:lnTo>
                  <a:lnTo>
                    <a:pt x="1980" y="1588"/>
                  </a:lnTo>
                  <a:lnTo>
                    <a:pt x="1961" y="1623"/>
                  </a:lnTo>
                  <a:lnTo>
                    <a:pt x="1941" y="1658"/>
                  </a:lnTo>
                  <a:lnTo>
                    <a:pt x="1919" y="1693"/>
                  </a:lnTo>
                  <a:lnTo>
                    <a:pt x="1895" y="1725"/>
                  </a:lnTo>
                  <a:lnTo>
                    <a:pt x="1871" y="1757"/>
                  </a:lnTo>
                  <a:lnTo>
                    <a:pt x="1845" y="1787"/>
                  </a:lnTo>
                  <a:lnTo>
                    <a:pt x="1817" y="1817"/>
                  </a:lnTo>
                  <a:lnTo>
                    <a:pt x="1787" y="1844"/>
                  </a:lnTo>
                  <a:lnTo>
                    <a:pt x="1757" y="1870"/>
                  </a:lnTo>
                  <a:lnTo>
                    <a:pt x="1726" y="1895"/>
                  </a:lnTo>
                  <a:lnTo>
                    <a:pt x="1692" y="1919"/>
                  </a:lnTo>
                  <a:lnTo>
                    <a:pt x="1659" y="1941"/>
                  </a:lnTo>
                  <a:lnTo>
                    <a:pt x="1624" y="1961"/>
                  </a:lnTo>
                  <a:lnTo>
                    <a:pt x="1588" y="1979"/>
                  </a:lnTo>
                  <a:lnTo>
                    <a:pt x="1550" y="1996"/>
                  </a:lnTo>
                  <a:lnTo>
                    <a:pt x="1513" y="2011"/>
                  </a:lnTo>
                  <a:lnTo>
                    <a:pt x="1474" y="2024"/>
                  </a:lnTo>
                  <a:lnTo>
                    <a:pt x="1434" y="2036"/>
                  </a:lnTo>
                  <a:lnTo>
                    <a:pt x="1393" y="2045"/>
                  </a:lnTo>
                  <a:lnTo>
                    <a:pt x="1352" y="2053"/>
                  </a:lnTo>
                  <a:lnTo>
                    <a:pt x="1310" y="2058"/>
                  </a:lnTo>
                  <a:lnTo>
                    <a:pt x="1268" y="2061"/>
                  </a:lnTo>
                  <a:lnTo>
                    <a:pt x="1224" y="2062"/>
                  </a:lnTo>
                  <a:lnTo>
                    <a:pt x="1181" y="2061"/>
                  </a:lnTo>
                  <a:lnTo>
                    <a:pt x="1139" y="2058"/>
                  </a:lnTo>
                  <a:lnTo>
                    <a:pt x="1097" y="2053"/>
                  </a:lnTo>
                  <a:lnTo>
                    <a:pt x="1056" y="2045"/>
                  </a:lnTo>
                  <a:lnTo>
                    <a:pt x="1016" y="2036"/>
                  </a:lnTo>
                  <a:lnTo>
                    <a:pt x="975" y="2024"/>
                  </a:lnTo>
                  <a:lnTo>
                    <a:pt x="937" y="2011"/>
                  </a:lnTo>
                  <a:lnTo>
                    <a:pt x="899" y="1996"/>
                  </a:lnTo>
                  <a:lnTo>
                    <a:pt x="861" y="1979"/>
                  </a:lnTo>
                  <a:lnTo>
                    <a:pt x="825" y="1961"/>
                  </a:lnTo>
                  <a:lnTo>
                    <a:pt x="791" y="1941"/>
                  </a:lnTo>
                  <a:lnTo>
                    <a:pt x="756" y="1919"/>
                  </a:lnTo>
                  <a:lnTo>
                    <a:pt x="723" y="1895"/>
                  </a:lnTo>
                  <a:lnTo>
                    <a:pt x="692" y="1870"/>
                  </a:lnTo>
                  <a:lnTo>
                    <a:pt x="661" y="1844"/>
                  </a:lnTo>
                  <a:lnTo>
                    <a:pt x="632" y="1817"/>
                  </a:lnTo>
                  <a:lnTo>
                    <a:pt x="605" y="1787"/>
                  </a:lnTo>
                  <a:lnTo>
                    <a:pt x="578" y="1757"/>
                  </a:lnTo>
                  <a:lnTo>
                    <a:pt x="554" y="1725"/>
                  </a:lnTo>
                  <a:lnTo>
                    <a:pt x="530" y="1693"/>
                  </a:lnTo>
                  <a:lnTo>
                    <a:pt x="508" y="1658"/>
                  </a:lnTo>
                  <a:lnTo>
                    <a:pt x="488" y="1623"/>
                  </a:lnTo>
                  <a:lnTo>
                    <a:pt x="470" y="1588"/>
                  </a:lnTo>
                  <a:lnTo>
                    <a:pt x="453" y="1550"/>
                  </a:lnTo>
                  <a:lnTo>
                    <a:pt x="438" y="1512"/>
                  </a:lnTo>
                  <a:lnTo>
                    <a:pt x="424" y="1474"/>
                  </a:lnTo>
                  <a:lnTo>
                    <a:pt x="413" y="1433"/>
                  </a:lnTo>
                  <a:lnTo>
                    <a:pt x="404" y="1393"/>
                  </a:lnTo>
                  <a:lnTo>
                    <a:pt x="396" y="1352"/>
                  </a:lnTo>
                  <a:lnTo>
                    <a:pt x="391" y="1310"/>
                  </a:lnTo>
                  <a:lnTo>
                    <a:pt x="388" y="1268"/>
                  </a:lnTo>
                  <a:lnTo>
                    <a:pt x="387" y="1225"/>
                  </a:lnTo>
                  <a:lnTo>
                    <a:pt x="388" y="1181"/>
                  </a:lnTo>
                  <a:lnTo>
                    <a:pt x="391" y="1139"/>
                  </a:lnTo>
                  <a:lnTo>
                    <a:pt x="396" y="1096"/>
                  </a:lnTo>
                  <a:lnTo>
                    <a:pt x="404" y="1056"/>
                  </a:lnTo>
                  <a:lnTo>
                    <a:pt x="413" y="1015"/>
                  </a:lnTo>
                  <a:lnTo>
                    <a:pt x="424" y="975"/>
                  </a:lnTo>
                  <a:lnTo>
                    <a:pt x="438" y="936"/>
                  </a:lnTo>
                  <a:lnTo>
                    <a:pt x="453" y="899"/>
                  </a:lnTo>
                  <a:lnTo>
                    <a:pt x="470" y="861"/>
                  </a:lnTo>
                  <a:lnTo>
                    <a:pt x="488" y="825"/>
                  </a:lnTo>
                  <a:lnTo>
                    <a:pt x="508" y="790"/>
                  </a:lnTo>
                  <a:lnTo>
                    <a:pt x="530" y="757"/>
                  </a:lnTo>
                  <a:lnTo>
                    <a:pt x="554" y="723"/>
                  </a:lnTo>
                  <a:lnTo>
                    <a:pt x="578" y="692"/>
                  </a:lnTo>
                  <a:lnTo>
                    <a:pt x="605" y="662"/>
                  </a:lnTo>
                  <a:lnTo>
                    <a:pt x="632" y="632"/>
                  </a:lnTo>
                  <a:lnTo>
                    <a:pt x="661" y="604"/>
                  </a:lnTo>
                  <a:lnTo>
                    <a:pt x="692" y="578"/>
                  </a:lnTo>
                  <a:lnTo>
                    <a:pt x="723" y="554"/>
                  </a:lnTo>
                  <a:lnTo>
                    <a:pt x="756" y="530"/>
                  </a:lnTo>
                  <a:lnTo>
                    <a:pt x="791" y="508"/>
                  </a:lnTo>
                  <a:lnTo>
                    <a:pt x="825" y="488"/>
                  </a:lnTo>
                  <a:lnTo>
                    <a:pt x="861" y="469"/>
                  </a:lnTo>
                  <a:lnTo>
                    <a:pt x="899" y="453"/>
                  </a:lnTo>
                  <a:lnTo>
                    <a:pt x="937" y="438"/>
                  </a:lnTo>
                  <a:lnTo>
                    <a:pt x="975" y="425"/>
                  </a:lnTo>
                  <a:lnTo>
                    <a:pt x="1016" y="414"/>
                  </a:lnTo>
                  <a:lnTo>
                    <a:pt x="1056" y="403"/>
                  </a:lnTo>
                  <a:lnTo>
                    <a:pt x="1097" y="396"/>
                  </a:lnTo>
                  <a:lnTo>
                    <a:pt x="1139" y="391"/>
                  </a:lnTo>
                  <a:lnTo>
                    <a:pt x="1181" y="388"/>
                  </a:lnTo>
                  <a:lnTo>
                    <a:pt x="1224" y="387"/>
                  </a:lnTo>
                  <a:close/>
                </a:path>
              </a:pathLst>
            </a:custGeom>
            <a:grpFill/>
            <a:ln>
              <a:noFill/>
            </a:ln>
          </p:spPr>
          <p:txBody>
            <a:bodyPr vert="horz" wrap="square" lIns="91419" tIns="45709" rIns="91419" bIns="45709" numCol="1" anchor="t" anchorCtr="0" compatLnSpc="1"/>
            <a:lstStyle/>
            <a:p>
              <a:pPr defTabSz="914400"/>
              <a:endParaRPr lang="zh-CN" altLang="en-US" dirty="0">
                <a:solidFill>
                  <a:srgbClr val="6285BE"/>
                </a:solidFill>
                <a:cs typeface="+mn-ea"/>
                <a:sym typeface="+mn-lt"/>
              </a:endParaRPr>
            </a:p>
          </p:txBody>
        </p:sp>
        <p:sp>
          <p:nvSpPr>
            <p:cNvPr id="33" name="PA_任意多边形 5"/>
            <p:cNvSpPr>
              <a:spLocks noChangeAspect="1" noEditPoints="1"/>
            </p:cNvSpPr>
            <p:nvPr>
              <p:custDataLst>
                <p:tags r:id="rId4"/>
              </p:custDataLst>
            </p:nvPr>
          </p:nvSpPr>
          <p:spPr bwMode="auto">
            <a:xfrm>
              <a:off x="6119624" y="6311120"/>
              <a:ext cx="383852" cy="383852"/>
            </a:xfrm>
            <a:custGeom>
              <a:avLst/>
              <a:gdLst>
                <a:gd name="T0" fmla="*/ 1530 w 2449"/>
                <a:gd name="T1" fmla="*/ 38 h 2449"/>
                <a:gd name="T2" fmla="*/ 1859 w 2449"/>
                <a:gd name="T3" fmla="*/ 178 h 2449"/>
                <a:gd name="T4" fmla="*/ 2130 w 2449"/>
                <a:gd name="T5" fmla="*/ 401 h 2449"/>
                <a:gd name="T6" fmla="*/ 2328 w 2449"/>
                <a:gd name="T7" fmla="*/ 694 h 2449"/>
                <a:gd name="T8" fmla="*/ 2435 w 2449"/>
                <a:gd name="T9" fmla="*/ 1038 h 2449"/>
                <a:gd name="T10" fmla="*/ 2435 w 2449"/>
                <a:gd name="T11" fmla="*/ 1411 h 2449"/>
                <a:gd name="T12" fmla="*/ 2328 w 2449"/>
                <a:gd name="T13" fmla="*/ 1755 h 2449"/>
                <a:gd name="T14" fmla="*/ 2130 w 2449"/>
                <a:gd name="T15" fmla="*/ 2048 h 2449"/>
                <a:gd name="T16" fmla="*/ 1859 w 2449"/>
                <a:gd name="T17" fmla="*/ 2272 h 2449"/>
                <a:gd name="T18" fmla="*/ 1530 w 2449"/>
                <a:gd name="T19" fmla="*/ 2410 h 2449"/>
                <a:gd name="T20" fmla="*/ 1161 w 2449"/>
                <a:gd name="T21" fmla="*/ 2447 h 2449"/>
                <a:gd name="T22" fmla="*/ 803 w 2449"/>
                <a:gd name="T23" fmla="*/ 2375 h 2449"/>
                <a:gd name="T24" fmla="*/ 492 w 2449"/>
                <a:gd name="T25" fmla="*/ 2205 h 2449"/>
                <a:gd name="T26" fmla="*/ 243 w 2449"/>
                <a:gd name="T27" fmla="*/ 1957 h 2449"/>
                <a:gd name="T28" fmla="*/ 74 w 2449"/>
                <a:gd name="T29" fmla="*/ 1645 h 2449"/>
                <a:gd name="T30" fmla="*/ 2 w 2449"/>
                <a:gd name="T31" fmla="*/ 1287 h 2449"/>
                <a:gd name="T32" fmla="*/ 38 w 2449"/>
                <a:gd name="T33" fmla="*/ 919 h 2449"/>
                <a:gd name="T34" fmla="*/ 177 w 2449"/>
                <a:gd name="T35" fmla="*/ 590 h 2449"/>
                <a:gd name="T36" fmla="*/ 401 w 2449"/>
                <a:gd name="T37" fmla="*/ 318 h 2449"/>
                <a:gd name="T38" fmla="*/ 694 w 2449"/>
                <a:gd name="T39" fmla="*/ 121 h 2449"/>
                <a:gd name="T40" fmla="*/ 1038 w 2449"/>
                <a:gd name="T41" fmla="*/ 14 h 2449"/>
                <a:gd name="T42" fmla="*/ 1673 w 2449"/>
                <a:gd name="T43" fmla="*/ 815 h 2449"/>
                <a:gd name="T44" fmla="*/ 1709 w 2449"/>
                <a:gd name="T45" fmla="*/ 850 h 2449"/>
                <a:gd name="T46" fmla="*/ 1696 w 2449"/>
                <a:gd name="T47" fmla="*/ 1482 h 2449"/>
                <a:gd name="T48" fmla="*/ 1347 w 2449"/>
                <a:gd name="T49" fmla="*/ 1584 h 2449"/>
                <a:gd name="T50" fmla="*/ 1450 w 2449"/>
                <a:gd name="T51" fmla="*/ 1596 h 2449"/>
                <a:gd name="T52" fmla="*/ 991 w 2449"/>
                <a:gd name="T53" fmla="*/ 1610 h 2449"/>
                <a:gd name="T54" fmla="*/ 1013 w 2449"/>
                <a:gd name="T55" fmla="*/ 1586 h 2449"/>
                <a:gd name="T56" fmla="*/ 774 w 2449"/>
                <a:gd name="T57" fmla="*/ 1495 h 2449"/>
                <a:gd name="T58" fmla="*/ 739 w 2449"/>
                <a:gd name="T59" fmla="*/ 1460 h 2449"/>
                <a:gd name="T60" fmla="*/ 752 w 2449"/>
                <a:gd name="T61" fmla="*/ 827 h 2449"/>
                <a:gd name="T62" fmla="*/ 1660 w 2449"/>
                <a:gd name="T63" fmla="*/ 872 h 2449"/>
                <a:gd name="T64" fmla="*/ 1310 w 2449"/>
                <a:gd name="T65" fmla="*/ 391 h 2449"/>
                <a:gd name="T66" fmla="*/ 1550 w 2449"/>
                <a:gd name="T67" fmla="*/ 453 h 2449"/>
                <a:gd name="T68" fmla="*/ 1757 w 2449"/>
                <a:gd name="T69" fmla="*/ 578 h 2449"/>
                <a:gd name="T70" fmla="*/ 1918 w 2449"/>
                <a:gd name="T71" fmla="*/ 757 h 2449"/>
                <a:gd name="T72" fmla="*/ 2024 w 2449"/>
                <a:gd name="T73" fmla="*/ 975 h 2449"/>
                <a:gd name="T74" fmla="*/ 2062 w 2449"/>
                <a:gd name="T75" fmla="*/ 1225 h 2449"/>
                <a:gd name="T76" fmla="*/ 2024 w 2449"/>
                <a:gd name="T77" fmla="*/ 1474 h 2449"/>
                <a:gd name="T78" fmla="*/ 1918 w 2449"/>
                <a:gd name="T79" fmla="*/ 1693 h 2449"/>
                <a:gd name="T80" fmla="*/ 1757 w 2449"/>
                <a:gd name="T81" fmla="*/ 1870 h 2449"/>
                <a:gd name="T82" fmla="*/ 1550 w 2449"/>
                <a:gd name="T83" fmla="*/ 1996 h 2449"/>
                <a:gd name="T84" fmla="*/ 1310 w 2449"/>
                <a:gd name="T85" fmla="*/ 2058 h 2449"/>
                <a:gd name="T86" fmla="*/ 1055 w 2449"/>
                <a:gd name="T87" fmla="*/ 2045 h 2449"/>
                <a:gd name="T88" fmla="*/ 825 w 2449"/>
                <a:gd name="T89" fmla="*/ 1961 h 2449"/>
                <a:gd name="T90" fmla="*/ 632 w 2449"/>
                <a:gd name="T91" fmla="*/ 1817 h 2449"/>
                <a:gd name="T92" fmla="*/ 488 w 2449"/>
                <a:gd name="T93" fmla="*/ 1623 h 2449"/>
                <a:gd name="T94" fmla="*/ 403 w 2449"/>
                <a:gd name="T95" fmla="*/ 1393 h 2449"/>
                <a:gd name="T96" fmla="*/ 391 w 2449"/>
                <a:gd name="T97" fmla="*/ 1139 h 2449"/>
                <a:gd name="T98" fmla="*/ 453 w 2449"/>
                <a:gd name="T99" fmla="*/ 899 h 2449"/>
                <a:gd name="T100" fmla="*/ 578 w 2449"/>
                <a:gd name="T101" fmla="*/ 692 h 2449"/>
                <a:gd name="T102" fmla="*/ 756 w 2449"/>
                <a:gd name="T103" fmla="*/ 530 h 2449"/>
                <a:gd name="T104" fmla="*/ 975 w 2449"/>
                <a:gd name="T105" fmla="*/ 425 h 2449"/>
                <a:gd name="T106" fmla="*/ 1224 w 2449"/>
                <a:gd name="T107" fmla="*/ 387 h 24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449" h="2449">
                  <a:moveTo>
                    <a:pt x="1224" y="0"/>
                  </a:moveTo>
                  <a:lnTo>
                    <a:pt x="1287" y="2"/>
                  </a:lnTo>
                  <a:lnTo>
                    <a:pt x="1349" y="6"/>
                  </a:lnTo>
                  <a:lnTo>
                    <a:pt x="1411" y="14"/>
                  </a:lnTo>
                  <a:lnTo>
                    <a:pt x="1471" y="25"/>
                  </a:lnTo>
                  <a:lnTo>
                    <a:pt x="1530" y="38"/>
                  </a:lnTo>
                  <a:lnTo>
                    <a:pt x="1589" y="55"/>
                  </a:lnTo>
                  <a:lnTo>
                    <a:pt x="1645" y="75"/>
                  </a:lnTo>
                  <a:lnTo>
                    <a:pt x="1701" y="96"/>
                  </a:lnTo>
                  <a:lnTo>
                    <a:pt x="1755" y="121"/>
                  </a:lnTo>
                  <a:lnTo>
                    <a:pt x="1807" y="148"/>
                  </a:lnTo>
                  <a:lnTo>
                    <a:pt x="1859" y="178"/>
                  </a:lnTo>
                  <a:lnTo>
                    <a:pt x="1908" y="209"/>
                  </a:lnTo>
                  <a:lnTo>
                    <a:pt x="1957" y="243"/>
                  </a:lnTo>
                  <a:lnTo>
                    <a:pt x="2003" y="279"/>
                  </a:lnTo>
                  <a:lnTo>
                    <a:pt x="2048" y="318"/>
                  </a:lnTo>
                  <a:lnTo>
                    <a:pt x="2090" y="359"/>
                  </a:lnTo>
                  <a:lnTo>
                    <a:pt x="2130" y="401"/>
                  </a:lnTo>
                  <a:lnTo>
                    <a:pt x="2169" y="446"/>
                  </a:lnTo>
                  <a:lnTo>
                    <a:pt x="2205" y="492"/>
                  </a:lnTo>
                  <a:lnTo>
                    <a:pt x="2239" y="540"/>
                  </a:lnTo>
                  <a:lnTo>
                    <a:pt x="2271" y="590"/>
                  </a:lnTo>
                  <a:lnTo>
                    <a:pt x="2301" y="641"/>
                  </a:lnTo>
                  <a:lnTo>
                    <a:pt x="2328" y="694"/>
                  </a:lnTo>
                  <a:lnTo>
                    <a:pt x="2352" y="747"/>
                  </a:lnTo>
                  <a:lnTo>
                    <a:pt x="2374" y="804"/>
                  </a:lnTo>
                  <a:lnTo>
                    <a:pt x="2394" y="860"/>
                  </a:lnTo>
                  <a:lnTo>
                    <a:pt x="2410" y="919"/>
                  </a:lnTo>
                  <a:lnTo>
                    <a:pt x="2424" y="977"/>
                  </a:lnTo>
                  <a:lnTo>
                    <a:pt x="2435" y="1038"/>
                  </a:lnTo>
                  <a:lnTo>
                    <a:pt x="2442" y="1100"/>
                  </a:lnTo>
                  <a:lnTo>
                    <a:pt x="2447" y="1161"/>
                  </a:lnTo>
                  <a:lnTo>
                    <a:pt x="2449" y="1225"/>
                  </a:lnTo>
                  <a:lnTo>
                    <a:pt x="2447" y="1287"/>
                  </a:lnTo>
                  <a:lnTo>
                    <a:pt x="2442" y="1350"/>
                  </a:lnTo>
                  <a:lnTo>
                    <a:pt x="2435" y="1411"/>
                  </a:lnTo>
                  <a:lnTo>
                    <a:pt x="2424" y="1471"/>
                  </a:lnTo>
                  <a:lnTo>
                    <a:pt x="2410" y="1530"/>
                  </a:lnTo>
                  <a:lnTo>
                    <a:pt x="2394" y="1589"/>
                  </a:lnTo>
                  <a:lnTo>
                    <a:pt x="2374" y="1645"/>
                  </a:lnTo>
                  <a:lnTo>
                    <a:pt x="2352" y="1701"/>
                  </a:lnTo>
                  <a:lnTo>
                    <a:pt x="2328" y="1755"/>
                  </a:lnTo>
                  <a:lnTo>
                    <a:pt x="2301" y="1808"/>
                  </a:lnTo>
                  <a:lnTo>
                    <a:pt x="2271" y="1859"/>
                  </a:lnTo>
                  <a:lnTo>
                    <a:pt x="2239" y="1908"/>
                  </a:lnTo>
                  <a:lnTo>
                    <a:pt x="2205" y="1957"/>
                  </a:lnTo>
                  <a:lnTo>
                    <a:pt x="2169" y="2003"/>
                  </a:lnTo>
                  <a:lnTo>
                    <a:pt x="2130" y="2048"/>
                  </a:lnTo>
                  <a:lnTo>
                    <a:pt x="2090" y="2090"/>
                  </a:lnTo>
                  <a:lnTo>
                    <a:pt x="2048" y="2130"/>
                  </a:lnTo>
                  <a:lnTo>
                    <a:pt x="2003" y="2169"/>
                  </a:lnTo>
                  <a:lnTo>
                    <a:pt x="1957" y="2205"/>
                  </a:lnTo>
                  <a:lnTo>
                    <a:pt x="1908" y="2239"/>
                  </a:lnTo>
                  <a:lnTo>
                    <a:pt x="1859" y="2272"/>
                  </a:lnTo>
                  <a:lnTo>
                    <a:pt x="1807" y="2301"/>
                  </a:lnTo>
                  <a:lnTo>
                    <a:pt x="1755" y="2328"/>
                  </a:lnTo>
                  <a:lnTo>
                    <a:pt x="1701" y="2352"/>
                  </a:lnTo>
                  <a:lnTo>
                    <a:pt x="1645" y="2375"/>
                  </a:lnTo>
                  <a:lnTo>
                    <a:pt x="1589" y="2394"/>
                  </a:lnTo>
                  <a:lnTo>
                    <a:pt x="1530" y="2410"/>
                  </a:lnTo>
                  <a:lnTo>
                    <a:pt x="1471" y="2424"/>
                  </a:lnTo>
                  <a:lnTo>
                    <a:pt x="1411" y="2435"/>
                  </a:lnTo>
                  <a:lnTo>
                    <a:pt x="1349" y="2442"/>
                  </a:lnTo>
                  <a:lnTo>
                    <a:pt x="1287" y="2447"/>
                  </a:lnTo>
                  <a:lnTo>
                    <a:pt x="1224" y="2449"/>
                  </a:lnTo>
                  <a:lnTo>
                    <a:pt x="1161" y="2447"/>
                  </a:lnTo>
                  <a:lnTo>
                    <a:pt x="1099" y="2442"/>
                  </a:lnTo>
                  <a:lnTo>
                    <a:pt x="1038" y="2435"/>
                  </a:lnTo>
                  <a:lnTo>
                    <a:pt x="977" y="2424"/>
                  </a:lnTo>
                  <a:lnTo>
                    <a:pt x="918" y="2410"/>
                  </a:lnTo>
                  <a:lnTo>
                    <a:pt x="860" y="2394"/>
                  </a:lnTo>
                  <a:lnTo>
                    <a:pt x="803" y="2375"/>
                  </a:lnTo>
                  <a:lnTo>
                    <a:pt x="747" y="2352"/>
                  </a:lnTo>
                  <a:lnTo>
                    <a:pt x="694" y="2328"/>
                  </a:lnTo>
                  <a:lnTo>
                    <a:pt x="640" y="2301"/>
                  </a:lnTo>
                  <a:lnTo>
                    <a:pt x="589" y="2272"/>
                  </a:lnTo>
                  <a:lnTo>
                    <a:pt x="539" y="2239"/>
                  </a:lnTo>
                  <a:lnTo>
                    <a:pt x="492" y="2205"/>
                  </a:lnTo>
                  <a:lnTo>
                    <a:pt x="446" y="2169"/>
                  </a:lnTo>
                  <a:lnTo>
                    <a:pt x="401" y="2130"/>
                  </a:lnTo>
                  <a:lnTo>
                    <a:pt x="359" y="2090"/>
                  </a:lnTo>
                  <a:lnTo>
                    <a:pt x="318" y="2048"/>
                  </a:lnTo>
                  <a:lnTo>
                    <a:pt x="279" y="2003"/>
                  </a:lnTo>
                  <a:lnTo>
                    <a:pt x="243" y="1957"/>
                  </a:lnTo>
                  <a:lnTo>
                    <a:pt x="209" y="1908"/>
                  </a:lnTo>
                  <a:lnTo>
                    <a:pt x="177" y="1859"/>
                  </a:lnTo>
                  <a:lnTo>
                    <a:pt x="147" y="1808"/>
                  </a:lnTo>
                  <a:lnTo>
                    <a:pt x="121" y="1755"/>
                  </a:lnTo>
                  <a:lnTo>
                    <a:pt x="96" y="1701"/>
                  </a:lnTo>
                  <a:lnTo>
                    <a:pt x="74" y="1645"/>
                  </a:lnTo>
                  <a:lnTo>
                    <a:pt x="55" y="1589"/>
                  </a:lnTo>
                  <a:lnTo>
                    <a:pt x="38" y="1530"/>
                  </a:lnTo>
                  <a:lnTo>
                    <a:pt x="25" y="1471"/>
                  </a:lnTo>
                  <a:lnTo>
                    <a:pt x="14" y="1411"/>
                  </a:lnTo>
                  <a:lnTo>
                    <a:pt x="6" y="1350"/>
                  </a:lnTo>
                  <a:lnTo>
                    <a:pt x="2" y="1287"/>
                  </a:lnTo>
                  <a:lnTo>
                    <a:pt x="0" y="1225"/>
                  </a:lnTo>
                  <a:lnTo>
                    <a:pt x="2" y="1161"/>
                  </a:lnTo>
                  <a:lnTo>
                    <a:pt x="6" y="1100"/>
                  </a:lnTo>
                  <a:lnTo>
                    <a:pt x="14" y="1038"/>
                  </a:lnTo>
                  <a:lnTo>
                    <a:pt x="25" y="977"/>
                  </a:lnTo>
                  <a:lnTo>
                    <a:pt x="38" y="919"/>
                  </a:lnTo>
                  <a:lnTo>
                    <a:pt x="55" y="860"/>
                  </a:lnTo>
                  <a:lnTo>
                    <a:pt x="74" y="804"/>
                  </a:lnTo>
                  <a:lnTo>
                    <a:pt x="96" y="747"/>
                  </a:lnTo>
                  <a:lnTo>
                    <a:pt x="121" y="694"/>
                  </a:lnTo>
                  <a:lnTo>
                    <a:pt x="147" y="641"/>
                  </a:lnTo>
                  <a:lnTo>
                    <a:pt x="177" y="590"/>
                  </a:lnTo>
                  <a:lnTo>
                    <a:pt x="209" y="540"/>
                  </a:lnTo>
                  <a:lnTo>
                    <a:pt x="243" y="492"/>
                  </a:lnTo>
                  <a:lnTo>
                    <a:pt x="279" y="446"/>
                  </a:lnTo>
                  <a:lnTo>
                    <a:pt x="318" y="401"/>
                  </a:lnTo>
                  <a:lnTo>
                    <a:pt x="359" y="359"/>
                  </a:lnTo>
                  <a:lnTo>
                    <a:pt x="401" y="318"/>
                  </a:lnTo>
                  <a:lnTo>
                    <a:pt x="446" y="279"/>
                  </a:lnTo>
                  <a:lnTo>
                    <a:pt x="492" y="243"/>
                  </a:lnTo>
                  <a:lnTo>
                    <a:pt x="539" y="209"/>
                  </a:lnTo>
                  <a:lnTo>
                    <a:pt x="589" y="178"/>
                  </a:lnTo>
                  <a:lnTo>
                    <a:pt x="640" y="148"/>
                  </a:lnTo>
                  <a:lnTo>
                    <a:pt x="694" y="121"/>
                  </a:lnTo>
                  <a:lnTo>
                    <a:pt x="747" y="96"/>
                  </a:lnTo>
                  <a:lnTo>
                    <a:pt x="803" y="75"/>
                  </a:lnTo>
                  <a:lnTo>
                    <a:pt x="860" y="55"/>
                  </a:lnTo>
                  <a:lnTo>
                    <a:pt x="918" y="38"/>
                  </a:lnTo>
                  <a:lnTo>
                    <a:pt x="977" y="25"/>
                  </a:lnTo>
                  <a:lnTo>
                    <a:pt x="1038" y="14"/>
                  </a:lnTo>
                  <a:lnTo>
                    <a:pt x="1099" y="6"/>
                  </a:lnTo>
                  <a:lnTo>
                    <a:pt x="1161" y="2"/>
                  </a:lnTo>
                  <a:lnTo>
                    <a:pt x="1224" y="0"/>
                  </a:lnTo>
                  <a:close/>
                  <a:moveTo>
                    <a:pt x="784" y="814"/>
                  </a:moveTo>
                  <a:lnTo>
                    <a:pt x="1664" y="814"/>
                  </a:lnTo>
                  <a:lnTo>
                    <a:pt x="1673" y="815"/>
                  </a:lnTo>
                  <a:lnTo>
                    <a:pt x="1682" y="817"/>
                  </a:lnTo>
                  <a:lnTo>
                    <a:pt x="1689" y="821"/>
                  </a:lnTo>
                  <a:lnTo>
                    <a:pt x="1696" y="827"/>
                  </a:lnTo>
                  <a:lnTo>
                    <a:pt x="1703" y="834"/>
                  </a:lnTo>
                  <a:lnTo>
                    <a:pt x="1707" y="841"/>
                  </a:lnTo>
                  <a:lnTo>
                    <a:pt x="1709" y="850"/>
                  </a:lnTo>
                  <a:lnTo>
                    <a:pt x="1710" y="859"/>
                  </a:lnTo>
                  <a:lnTo>
                    <a:pt x="1710" y="1451"/>
                  </a:lnTo>
                  <a:lnTo>
                    <a:pt x="1709" y="1460"/>
                  </a:lnTo>
                  <a:lnTo>
                    <a:pt x="1707" y="1468"/>
                  </a:lnTo>
                  <a:lnTo>
                    <a:pt x="1703" y="1476"/>
                  </a:lnTo>
                  <a:lnTo>
                    <a:pt x="1696" y="1482"/>
                  </a:lnTo>
                  <a:lnTo>
                    <a:pt x="1689" y="1488"/>
                  </a:lnTo>
                  <a:lnTo>
                    <a:pt x="1682" y="1492"/>
                  </a:lnTo>
                  <a:lnTo>
                    <a:pt x="1673" y="1495"/>
                  </a:lnTo>
                  <a:lnTo>
                    <a:pt x="1664" y="1496"/>
                  </a:lnTo>
                  <a:lnTo>
                    <a:pt x="1347" y="1496"/>
                  </a:lnTo>
                  <a:lnTo>
                    <a:pt x="1347" y="1584"/>
                  </a:lnTo>
                  <a:lnTo>
                    <a:pt x="1422" y="1584"/>
                  </a:lnTo>
                  <a:lnTo>
                    <a:pt x="1429" y="1585"/>
                  </a:lnTo>
                  <a:lnTo>
                    <a:pt x="1435" y="1586"/>
                  </a:lnTo>
                  <a:lnTo>
                    <a:pt x="1441" y="1589"/>
                  </a:lnTo>
                  <a:lnTo>
                    <a:pt x="1446" y="1592"/>
                  </a:lnTo>
                  <a:lnTo>
                    <a:pt x="1450" y="1596"/>
                  </a:lnTo>
                  <a:lnTo>
                    <a:pt x="1454" y="1600"/>
                  </a:lnTo>
                  <a:lnTo>
                    <a:pt x="1456" y="1605"/>
                  </a:lnTo>
                  <a:lnTo>
                    <a:pt x="1456" y="1610"/>
                  </a:lnTo>
                  <a:lnTo>
                    <a:pt x="1456" y="1635"/>
                  </a:lnTo>
                  <a:lnTo>
                    <a:pt x="991" y="1635"/>
                  </a:lnTo>
                  <a:lnTo>
                    <a:pt x="991" y="1610"/>
                  </a:lnTo>
                  <a:lnTo>
                    <a:pt x="992" y="1605"/>
                  </a:lnTo>
                  <a:lnTo>
                    <a:pt x="994" y="1600"/>
                  </a:lnTo>
                  <a:lnTo>
                    <a:pt x="997" y="1596"/>
                  </a:lnTo>
                  <a:lnTo>
                    <a:pt x="1001" y="1592"/>
                  </a:lnTo>
                  <a:lnTo>
                    <a:pt x="1008" y="1589"/>
                  </a:lnTo>
                  <a:lnTo>
                    <a:pt x="1013" y="1586"/>
                  </a:lnTo>
                  <a:lnTo>
                    <a:pt x="1020" y="1585"/>
                  </a:lnTo>
                  <a:lnTo>
                    <a:pt x="1027" y="1584"/>
                  </a:lnTo>
                  <a:lnTo>
                    <a:pt x="1101" y="1584"/>
                  </a:lnTo>
                  <a:lnTo>
                    <a:pt x="1101" y="1496"/>
                  </a:lnTo>
                  <a:lnTo>
                    <a:pt x="784" y="1496"/>
                  </a:lnTo>
                  <a:lnTo>
                    <a:pt x="774" y="1495"/>
                  </a:lnTo>
                  <a:lnTo>
                    <a:pt x="766" y="1492"/>
                  </a:lnTo>
                  <a:lnTo>
                    <a:pt x="758" y="1488"/>
                  </a:lnTo>
                  <a:lnTo>
                    <a:pt x="752" y="1482"/>
                  </a:lnTo>
                  <a:lnTo>
                    <a:pt x="746" y="1476"/>
                  </a:lnTo>
                  <a:lnTo>
                    <a:pt x="742" y="1468"/>
                  </a:lnTo>
                  <a:lnTo>
                    <a:pt x="739" y="1460"/>
                  </a:lnTo>
                  <a:lnTo>
                    <a:pt x="738" y="1451"/>
                  </a:lnTo>
                  <a:lnTo>
                    <a:pt x="738" y="859"/>
                  </a:lnTo>
                  <a:lnTo>
                    <a:pt x="739" y="850"/>
                  </a:lnTo>
                  <a:lnTo>
                    <a:pt x="742" y="841"/>
                  </a:lnTo>
                  <a:lnTo>
                    <a:pt x="746" y="834"/>
                  </a:lnTo>
                  <a:lnTo>
                    <a:pt x="752" y="827"/>
                  </a:lnTo>
                  <a:lnTo>
                    <a:pt x="758" y="821"/>
                  </a:lnTo>
                  <a:lnTo>
                    <a:pt x="766" y="817"/>
                  </a:lnTo>
                  <a:lnTo>
                    <a:pt x="774" y="815"/>
                  </a:lnTo>
                  <a:lnTo>
                    <a:pt x="784" y="814"/>
                  </a:lnTo>
                  <a:close/>
                  <a:moveTo>
                    <a:pt x="788" y="872"/>
                  </a:moveTo>
                  <a:lnTo>
                    <a:pt x="1660" y="872"/>
                  </a:lnTo>
                  <a:lnTo>
                    <a:pt x="1660" y="1437"/>
                  </a:lnTo>
                  <a:lnTo>
                    <a:pt x="788" y="1437"/>
                  </a:lnTo>
                  <a:lnTo>
                    <a:pt x="788" y="872"/>
                  </a:lnTo>
                  <a:close/>
                  <a:moveTo>
                    <a:pt x="1224" y="387"/>
                  </a:moveTo>
                  <a:lnTo>
                    <a:pt x="1267" y="388"/>
                  </a:lnTo>
                  <a:lnTo>
                    <a:pt x="1310" y="391"/>
                  </a:lnTo>
                  <a:lnTo>
                    <a:pt x="1351" y="396"/>
                  </a:lnTo>
                  <a:lnTo>
                    <a:pt x="1393" y="403"/>
                  </a:lnTo>
                  <a:lnTo>
                    <a:pt x="1433" y="414"/>
                  </a:lnTo>
                  <a:lnTo>
                    <a:pt x="1474" y="425"/>
                  </a:lnTo>
                  <a:lnTo>
                    <a:pt x="1512" y="438"/>
                  </a:lnTo>
                  <a:lnTo>
                    <a:pt x="1550" y="453"/>
                  </a:lnTo>
                  <a:lnTo>
                    <a:pt x="1588" y="469"/>
                  </a:lnTo>
                  <a:lnTo>
                    <a:pt x="1624" y="488"/>
                  </a:lnTo>
                  <a:lnTo>
                    <a:pt x="1658" y="508"/>
                  </a:lnTo>
                  <a:lnTo>
                    <a:pt x="1692" y="530"/>
                  </a:lnTo>
                  <a:lnTo>
                    <a:pt x="1726" y="554"/>
                  </a:lnTo>
                  <a:lnTo>
                    <a:pt x="1757" y="578"/>
                  </a:lnTo>
                  <a:lnTo>
                    <a:pt x="1787" y="604"/>
                  </a:lnTo>
                  <a:lnTo>
                    <a:pt x="1817" y="632"/>
                  </a:lnTo>
                  <a:lnTo>
                    <a:pt x="1844" y="662"/>
                  </a:lnTo>
                  <a:lnTo>
                    <a:pt x="1870" y="692"/>
                  </a:lnTo>
                  <a:lnTo>
                    <a:pt x="1895" y="723"/>
                  </a:lnTo>
                  <a:lnTo>
                    <a:pt x="1918" y="757"/>
                  </a:lnTo>
                  <a:lnTo>
                    <a:pt x="1941" y="790"/>
                  </a:lnTo>
                  <a:lnTo>
                    <a:pt x="1961" y="825"/>
                  </a:lnTo>
                  <a:lnTo>
                    <a:pt x="1979" y="861"/>
                  </a:lnTo>
                  <a:lnTo>
                    <a:pt x="1996" y="899"/>
                  </a:lnTo>
                  <a:lnTo>
                    <a:pt x="2011" y="936"/>
                  </a:lnTo>
                  <a:lnTo>
                    <a:pt x="2024" y="975"/>
                  </a:lnTo>
                  <a:lnTo>
                    <a:pt x="2035" y="1015"/>
                  </a:lnTo>
                  <a:lnTo>
                    <a:pt x="2044" y="1056"/>
                  </a:lnTo>
                  <a:lnTo>
                    <a:pt x="2053" y="1096"/>
                  </a:lnTo>
                  <a:lnTo>
                    <a:pt x="2058" y="1139"/>
                  </a:lnTo>
                  <a:lnTo>
                    <a:pt x="2061" y="1181"/>
                  </a:lnTo>
                  <a:lnTo>
                    <a:pt x="2062" y="1225"/>
                  </a:lnTo>
                  <a:lnTo>
                    <a:pt x="2061" y="1268"/>
                  </a:lnTo>
                  <a:lnTo>
                    <a:pt x="2058" y="1310"/>
                  </a:lnTo>
                  <a:lnTo>
                    <a:pt x="2053" y="1352"/>
                  </a:lnTo>
                  <a:lnTo>
                    <a:pt x="2044" y="1393"/>
                  </a:lnTo>
                  <a:lnTo>
                    <a:pt x="2035" y="1433"/>
                  </a:lnTo>
                  <a:lnTo>
                    <a:pt x="2024" y="1474"/>
                  </a:lnTo>
                  <a:lnTo>
                    <a:pt x="2011" y="1512"/>
                  </a:lnTo>
                  <a:lnTo>
                    <a:pt x="1996" y="1550"/>
                  </a:lnTo>
                  <a:lnTo>
                    <a:pt x="1979" y="1588"/>
                  </a:lnTo>
                  <a:lnTo>
                    <a:pt x="1961" y="1623"/>
                  </a:lnTo>
                  <a:lnTo>
                    <a:pt x="1941" y="1658"/>
                  </a:lnTo>
                  <a:lnTo>
                    <a:pt x="1918" y="1693"/>
                  </a:lnTo>
                  <a:lnTo>
                    <a:pt x="1895" y="1725"/>
                  </a:lnTo>
                  <a:lnTo>
                    <a:pt x="1870" y="1757"/>
                  </a:lnTo>
                  <a:lnTo>
                    <a:pt x="1844" y="1787"/>
                  </a:lnTo>
                  <a:lnTo>
                    <a:pt x="1817" y="1817"/>
                  </a:lnTo>
                  <a:lnTo>
                    <a:pt x="1787" y="1844"/>
                  </a:lnTo>
                  <a:lnTo>
                    <a:pt x="1757" y="1870"/>
                  </a:lnTo>
                  <a:lnTo>
                    <a:pt x="1726" y="1895"/>
                  </a:lnTo>
                  <a:lnTo>
                    <a:pt x="1692" y="1919"/>
                  </a:lnTo>
                  <a:lnTo>
                    <a:pt x="1658" y="1941"/>
                  </a:lnTo>
                  <a:lnTo>
                    <a:pt x="1624" y="1961"/>
                  </a:lnTo>
                  <a:lnTo>
                    <a:pt x="1588" y="1979"/>
                  </a:lnTo>
                  <a:lnTo>
                    <a:pt x="1550" y="1996"/>
                  </a:lnTo>
                  <a:lnTo>
                    <a:pt x="1512" y="2011"/>
                  </a:lnTo>
                  <a:lnTo>
                    <a:pt x="1474" y="2024"/>
                  </a:lnTo>
                  <a:lnTo>
                    <a:pt x="1433" y="2036"/>
                  </a:lnTo>
                  <a:lnTo>
                    <a:pt x="1393" y="2045"/>
                  </a:lnTo>
                  <a:lnTo>
                    <a:pt x="1351" y="2053"/>
                  </a:lnTo>
                  <a:lnTo>
                    <a:pt x="1310" y="2058"/>
                  </a:lnTo>
                  <a:lnTo>
                    <a:pt x="1267" y="2061"/>
                  </a:lnTo>
                  <a:lnTo>
                    <a:pt x="1224" y="2062"/>
                  </a:lnTo>
                  <a:lnTo>
                    <a:pt x="1181" y="2061"/>
                  </a:lnTo>
                  <a:lnTo>
                    <a:pt x="1139" y="2058"/>
                  </a:lnTo>
                  <a:lnTo>
                    <a:pt x="1096" y="2053"/>
                  </a:lnTo>
                  <a:lnTo>
                    <a:pt x="1055" y="2045"/>
                  </a:lnTo>
                  <a:lnTo>
                    <a:pt x="1015" y="2036"/>
                  </a:lnTo>
                  <a:lnTo>
                    <a:pt x="975" y="2024"/>
                  </a:lnTo>
                  <a:lnTo>
                    <a:pt x="936" y="2011"/>
                  </a:lnTo>
                  <a:lnTo>
                    <a:pt x="899" y="1996"/>
                  </a:lnTo>
                  <a:lnTo>
                    <a:pt x="861" y="1979"/>
                  </a:lnTo>
                  <a:lnTo>
                    <a:pt x="825" y="1961"/>
                  </a:lnTo>
                  <a:lnTo>
                    <a:pt x="790" y="1941"/>
                  </a:lnTo>
                  <a:lnTo>
                    <a:pt x="756" y="1919"/>
                  </a:lnTo>
                  <a:lnTo>
                    <a:pt x="723" y="1895"/>
                  </a:lnTo>
                  <a:lnTo>
                    <a:pt x="692" y="1870"/>
                  </a:lnTo>
                  <a:lnTo>
                    <a:pt x="662" y="1844"/>
                  </a:lnTo>
                  <a:lnTo>
                    <a:pt x="632" y="1817"/>
                  </a:lnTo>
                  <a:lnTo>
                    <a:pt x="604" y="1787"/>
                  </a:lnTo>
                  <a:lnTo>
                    <a:pt x="578" y="1757"/>
                  </a:lnTo>
                  <a:lnTo>
                    <a:pt x="553" y="1725"/>
                  </a:lnTo>
                  <a:lnTo>
                    <a:pt x="529" y="1693"/>
                  </a:lnTo>
                  <a:lnTo>
                    <a:pt x="508" y="1658"/>
                  </a:lnTo>
                  <a:lnTo>
                    <a:pt x="488" y="1623"/>
                  </a:lnTo>
                  <a:lnTo>
                    <a:pt x="469" y="1588"/>
                  </a:lnTo>
                  <a:lnTo>
                    <a:pt x="453" y="1550"/>
                  </a:lnTo>
                  <a:lnTo>
                    <a:pt x="438" y="1512"/>
                  </a:lnTo>
                  <a:lnTo>
                    <a:pt x="424" y="1474"/>
                  </a:lnTo>
                  <a:lnTo>
                    <a:pt x="413" y="1433"/>
                  </a:lnTo>
                  <a:lnTo>
                    <a:pt x="403" y="1393"/>
                  </a:lnTo>
                  <a:lnTo>
                    <a:pt x="396" y="1352"/>
                  </a:lnTo>
                  <a:lnTo>
                    <a:pt x="391" y="1310"/>
                  </a:lnTo>
                  <a:lnTo>
                    <a:pt x="388" y="1268"/>
                  </a:lnTo>
                  <a:lnTo>
                    <a:pt x="386" y="1225"/>
                  </a:lnTo>
                  <a:lnTo>
                    <a:pt x="388" y="1181"/>
                  </a:lnTo>
                  <a:lnTo>
                    <a:pt x="391" y="1139"/>
                  </a:lnTo>
                  <a:lnTo>
                    <a:pt x="396" y="1096"/>
                  </a:lnTo>
                  <a:lnTo>
                    <a:pt x="403" y="1056"/>
                  </a:lnTo>
                  <a:lnTo>
                    <a:pt x="413" y="1015"/>
                  </a:lnTo>
                  <a:lnTo>
                    <a:pt x="424" y="975"/>
                  </a:lnTo>
                  <a:lnTo>
                    <a:pt x="438" y="936"/>
                  </a:lnTo>
                  <a:lnTo>
                    <a:pt x="453" y="899"/>
                  </a:lnTo>
                  <a:lnTo>
                    <a:pt x="469" y="861"/>
                  </a:lnTo>
                  <a:lnTo>
                    <a:pt x="488" y="825"/>
                  </a:lnTo>
                  <a:lnTo>
                    <a:pt x="508" y="790"/>
                  </a:lnTo>
                  <a:lnTo>
                    <a:pt x="529" y="757"/>
                  </a:lnTo>
                  <a:lnTo>
                    <a:pt x="553" y="723"/>
                  </a:lnTo>
                  <a:lnTo>
                    <a:pt x="578" y="692"/>
                  </a:lnTo>
                  <a:lnTo>
                    <a:pt x="604" y="662"/>
                  </a:lnTo>
                  <a:lnTo>
                    <a:pt x="632" y="632"/>
                  </a:lnTo>
                  <a:lnTo>
                    <a:pt x="662" y="604"/>
                  </a:lnTo>
                  <a:lnTo>
                    <a:pt x="692" y="578"/>
                  </a:lnTo>
                  <a:lnTo>
                    <a:pt x="723" y="554"/>
                  </a:lnTo>
                  <a:lnTo>
                    <a:pt x="756" y="530"/>
                  </a:lnTo>
                  <a:lnTo>
                    <a:pt x="790" y="508"/>
                  </a:lnTo>
                  <a:lnTo>
                    <a:pt x="825" y="488"/>
                  </a:lnTo>
                  <a:lnTo>
                    <a:pt x="861" y="469"/>
                  </a:lnTo>
                  <a:lnTo>
                    <a:pt x="899" y="453"/>
                  </a:lnTo>
                  <a:lnTo>
                    <a:pt x="936" y="438"/>
                  </a:lnTo>
                  <a:lnTo>
                    <a:pt x="975" y="425"/>
                  </a:lnTo>
                  <a:lnTo>
                    <a:pt x="1015" y="414"/>
                  </a:lnTo>
                  <a:lnTo>
                    <a:pt x="1055" y="403"/>
                  </a:lnTo>
                  <a:lnTo>
                    <a:pt x="1096" y="396"/>
                  </a:lnTo>
                  <a:lnTo>
                    <a:pt x="1139" y="391"/>
                  </a:lnTo>
                  <a:lnTo>
                    <a:pt x="1181" y="388"/>
                  </a:lnTo>
                  <a:lnTo>
                    <a:pt x="1224" y="387"/>
                  </a:lnTo>
                  <a:close/>
                </a:path>
              </a:pathLst>
            </a:custGeom>
            <a:grpFill/>
            <a:ln>
              <a:noFill/>
            </a:ln>
          </p:spPr>
          <p:txBody>
            <a:bodyPr vert="horz" wrap="square" lIns="91419" tIns="45709" rIns="91419" bIns="45709" numCol="1" anchor="t" anchorCtr="0" compatLnSpc="1"/>
            <a:lstStyle/>
            <a:p>
              <a:pPr defTabSz="914400"/>
              <a:endParaRPr lang="zh-CN" altLang="en-US" dirty="0">
                <a:solidFill>
                  <a:srgbClr val="6285BE"/>
                </a:solidFill>
                <a:cs typeface="+mn-ea"/>
                <a:sym typeface="+mn-lt"/>
              </a:endParaRPr>
            </a:p>
          </p:txBody>
        </p:sp>
        <p:sp>
          <p:nvSpPr>
            <p:cNvPr id="38" name="PA_任意多边形 10"/>
            <p:cNvSpPr>
              <a:spLocks noChangeAspect="1" noEditPoints="1"/>
            </p:cNvSpPr>
            <p:nvPr>
              <p:custDataLst>
                <p:tags r:id="rId5"/>
              </p:custDataLst>
            </p:nvPr>
          </p:nvSpPr>
          <p:spPr bwMode="auto">
            <a:xfrm>
              <a:off x="6639753" y="6311120"/>
              <a:ext cx="383852" cy="383852"/>
            </a:xfrm>
            <a:custGeom>
              <a:avLst/>
              <a:gdLst>
                <a:gd name="T0" fmla="*/ 1588 w 2449"/>
                <a:gd name="T1" fmla="*/ 55 h 2449"/>
                <a:gd name="T2" fmla="*/ 1957 w 2449"/>
                <a:gd name="T3" fmla="*/ 244 h 2449"/>
                <a:gd name="T4" fmla="*/ 2240 w 2449"/>
                <a:gd name="T5" fmla="*/ 541 h 2449"/>
                <a:gd name="T6" fmla="*/ 2410 w 2449"/>
                <a:gd name="T7" fmla="*/ 919 h 2449"/>
                <a:gd name="T8" fmla="*/ 2443 w 2449"/>
                <a:gd name="T9" fmla="*/ 1349 h 2449"/>
                <a:gd name="T10" fmla="*/ 2328 w 2449"/>
                <a:gd name="T11" fmla="*/ 1755 h 2449"/>
                <a:gd name="T12" fmla="*/ 2090 w 2449"/>
                <a:gd name="T13" fmla="*/ 2090 h 2449"/>
                <a:gd name="T14" fmla="*/ 1755 w 2449"/>
                <a:gd name="T15" fmla="*/ 2328 h 2449"/>
                <a:gd name="T16" fmla="*/ 1349 w 2449"/>
                <a:gd name="T17" fmla="*/ 2443 h 2449"/>
                <a:gd name="T18" fmla="*/ 919 w 2449"/>
                <a:gd name="T19" fmla="*/ 2411 h 2449"/>
                <a:gd name="T20" fmla="*/ 540 w 2449"/>
                <a:gd name="T21" fmla="*/ 2240 h 2449"/>
                <a:gd name="T22" fmla="*/ 243 w 2449"/>
                <a:gd name="T23" fmla="*/ 1957 h 2449"/>
                <a:gd name="T24" fmla="*/ 55 w 2449"/>
                <a:gd name="T25" fmla="*/ 1589 h 2449"/>
                <a:gd name="T26" fmla="*/ 2 w 2449"/>
                <a:gd name="T27" fmla="*/ 1162 h 2449"/>
                <a:gd name="T28" fmla="*/ 96 w 2449"/>
                <a:gd name="T29" fmla="*/ 748 h 2449"/>
                <a:gd name="T30" fmla="*/ 318 w 2449"/>
                <a:gd name="T31" fmla="*/ 401 h 2449"/>
                <a:gd name="T32" fmla="*/ 641 w 2449"/>
                <a:gd name="T33" fmla="*/ 148 h 2449"/>
                <a:gd name="T34" fmla="*/ 1038 w 2449"/>
                <a:gd name="T35" fmla="*/ 14 h 2449"/>
                <a:gd name="T36" fmla="*/ 1501 w 2449"/>
                <a:gd name="T37" fmla="*/ 759 h 2449"/>
                <a:gd name="T38" fmla="*/ 1521 w 2449"/>
                <a:gd name="T39" fmla="*/ 797 h 2449"/>
                <a:gd name="T40" fmla="*/ 1487 w 2449"/>
                <a:gd name="T41" fmla="*/ 824 h 2449"/>
                <a:gd name="T42" fmla="*/ 930 w 2449"/>
                <a:gd name="T43" fmla="*/ 804 h 2449"/>
                <a:gd name="T44" fmla="*/ 942 w 2449"/>
                <a:gd name="T45" fmla="*/ 762 h 2449"/>
                <a:gd name="T46" fmla="*/ 1501 w 2449"/>
                <a:gd name="T47" fmla="*/ 1628 h 2449"/>
                <a:gd name="T48" fmla="*/ 1521 w 2449"/>
                <a:gd name="T49" fmla="*/ 1665 h 2449"/>
                <a:gd name="T50" fmla="*/ 1487 w 2449"/>
                <a:gd name="T51" fmla="*/ 1692 h 2449"/>
                <a:gd name="T52" fmla="*/ 930 w 2449"/>
                <a:gd name="T53" fmla="*/ 1672 h 2449"/>
                <a:gd name="T54" fmla="*/ 942 w 2449"/>
                <a:gd name="T55" fmla="*/ 1631 h 2449"/>
                <a:gd name="T56" fmla="*/ 1443 w 2449"/>
                <a:gd name="T57" fmla="*/ 915 h 2449"/>
                <a:gd name="T58" fmla="*/ 1402 w 2449"/>
                <a:gd name="T59" fmla="*/ 1054 h 2449"/>
                <a:gd name="T60" fmla="*/ 1338 w 2449"/>
                <a:gd name="T61" fmla="*/ 1151 h 2449"/>
                <a:gd name="T62" fmla="*/ 1303 w 2449"/>
                <a:gd name="T63" fmla="*/ 1224 h 2449"/>
                <a:gd name="T64" fmla="*/ 1343 w 2449"/>
                <a:gd name="T65" fmla="*/ 1303 h 2449"/>
                <a:gd name="T66" fmla="*/ 1405 w 2449"/>
                <a:gd name="T67" fmla="*/ 1402 h 2449"/>
                <a:gd name="T68" fmla="*/ 1444 w 2449"/>
                <a:gd name="T69" fmla="*/ 1536 h 2449"/>
                <a:gd name="T70" fmla="*/ 998 w 2449"/>
                <a:gd name="T71" fmla="*/ 1534 h 2449"/>
                <a:gd name="T72" fmla="*/ 1040 w 2449"/>
                <a:gd name="T73" fmla="*/ 1397 h 2449"/>
                <a:gd name="T74" fmla="*/ 1102 w 2449"/>
                <a:gd name="T75" fmla="*/ 1300 h 2449"/>
                <a:gd name="T76" fmla="*/ 1135 w 2449"/>
                <a:gd name="T77" fmla="*/ 1253 h 2449"/>
                <a:gd name="T78" fmla="*/ 1136 w 2449"/>
                <a:gd name="T79" fmla="*/ 1203 h 2449"/>
                <a:gd name="T80" fmla="*/ 1099 w 2449"/>
                <a:gd name="T81" fmla="*/ 1145 h 2449"/>
                <a:gd name="T82" fmla="*/ 1033 w 2449"/>
                <a:gd name="T83" fmla="*/ 1038 h 2449"/>
                <a:gd name="T84" fmla="*/ 995 w 2449"/>
                <a:gd name="T85" fmla="*/ 893 h 2449"/>
                <a:gd name="T86" fmla="*/ 1352 w 2449"/>
                <a:gd name="T87" fmla="*/ 396 h 2449"/>
                <a:gd name="T88" fmla="*/ 1624 w 2449"/>
                <a:gd name="T89" fmla="*/ 488 h 2449"/>
                <a:gd name="T90" fmla="*/ 1845 w 2449"/>
                <a:gd name="T91" fmla="*/ 662 h 2449"/>
                <a:gd name="T92" fmla="*/ 1996 w 2449"/>
                <a:gd name="T93" fmla="*/ 899 h 2449"/>
                <a:gd name="T94" fmla="*/ 2060 w 2449"/>
                <a:gd name="T95" fmla="*/ 1181 h 2449"/>
                <a:gd name="T96" fmla="*/ 2024 w 2449"/>
                <a:gd name="T97" fmla="*/ 1474 h 2449"/>
                <a:gd name="T98" fmla="*/ 1896 w 2449"/>
                <a:gd name="T99" fmla="*/ 1726 h 2449"/>
                <a:gd name="T100" fmla="*/ 1692 w 2449"/>
                <a:gd name="T101" fmla="*/ 1919 h 2449"/>
                <a:gd name="T102" fmla="*/ 1434 w 2449"/>
                <a:gd name="T103" fmla="*/ 2035 h 2449"/>
                <a:gd name="T104" fmla="*/ 1138 w 2449"/>
                <a:gd name="T105" fmla="*/ 2058 h 2449"/>
                <a:gd name="T106" fmla="*/ 861 w 2449"/>
                <a:gd name="T107" fmla="*/ 1980 h 2449"/>
                <a:gd name="T108" fmla="*/ 632 w 2449"/>
                <a:gd name="T109" fmla="*/ 1817 h 2449"/>
                <a:gd name="T110" fmla="*/ 470 w 2449"/>
                <a:gd name="T111" fmla="*/ 1588 h 2449"/>
                <a:gd name="T112" fmla="*/ 391 w 2449"/>
                <a:gd name="T113" fmla="*/ 1310 h 2449"/>
                <a:gd name="T114" fmla="*/ 413 w 2449"/>
                <a:gd name="T115" fmla="*/ 1016 h 2449"/>
                <a:gd name="T116" fmla="*/ 530 w 2449"/>
                <a:gd name="T117" fmla="*/ 756 h 2449"/>
                <a:gd name="T118" fmla="*/ 723 w 2449"/>
                <a:gd name="T119" fmla="*/ 554 h 2449"/>
                <a:gd name="T120" fmla="*/ 975 w 2449"/>
                <a:gd name="T121" fmla="*/ 425 h 24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449" h="2449">
                  <a:moveTo>
                    <a:pt x="1224" y="0"/>
                  </a:moveTo>
                  <a:lnTo>
                    <a:pt x="1288" y="2"/>
                  </a:lnTo>
                  <a:lnTo>
                    <a:pt x="1349" y="7"/>
                  </a:lnTo>
                  <a:lnTo>
                    <a:pt x="1411" y="14"/>
                  </a:lnTo>
                  <a:lnTo>
                    <a:pt x="1471" y="25"/>
                  </a:lnTo>
                  <a:lnTo>
                    <a:pt x="1530" y="39"/>
                  </a:lnTo>
                  <a:lnTo>
                    <a:pt x="1588" y="55"/>
                  </a:lnTo>
                  <a:lnTo>
                    <a:pt x="1645" y="74"/>
                  </a:lnTo>
                  <a:lnTo>
                    <a:pt x="1701" y="97"/>
                  </a:lnTo>
                  <a:lnTo>
                    <a:pt x="1755" y="121"/>
                  </a:lnTo>
                  <a:lnTo>
                    <a:pt x="1808" y="148"/>
                  </a:lnTo>
                  <a:lnTo>
                    <a:pt x="1860" y="177"/>
                  </a:lnTo>
                  <a:lnTo>
                    <a:pt x="1909" y="210"/>
                  </a:lnTo>
                  <a:lnTo>
                    <a:pt x="1957" y="244"/>
                  </a:lnTo>
                  <a:lnTo>
                    <a:pt x="2003" y="280"/>
                  </a:lnTo>
                  <a:lnTo>
                    <a:pt x="2047" y="319"/>
                  </a:lnTo>
                  <a:lnTo>
                    <a:pt x="2090" y="359"/>
                  </a:lnTo>
                  <a:lnTo>
                    <a:pt x="2131" y="401"/>
                  </a:lnTo>
                  <a:lnTo>
                    <a:pt x="2169" y="446"/>
                  </a:lnTo>
                  <a:lnTo>
                    <a:pt x="2206" y="492"/>
                  </a:lnTo>
                  <a:lnTo>
                    <a:pt x="2240" y="541"/>
                  </a:lnTo>
                  <a:lnTo>
                    <a:pt x="2271" y="590"/>
                  </a:lnTo>
                  <a:lnTo>
                    <a:pt x="2300" y="641"/>
                  </a:lnTo>
                  <a:lnTo>
                    <a:pt x="2328" y="694"/>
                  </a:lnTo>
                  <a:lnTo>
                    <a:pt x="2353" y="748"/>
                  </a:lnTo>
                  <a:lnTo>
                    <a:pt x="2374" y="804"/>
                  </a:lnTo>
                  <a:lnTo>
                    <a:pt x="2393" y="860"/>
                  </a:lnTo>
                  <a:lnTo>
                    <a:pt x="2410" y="919"/>
                  </a:lnTo>
                  <a:lnTo>
                    <a:pt x="2424" y="978"/>
                  </a:lnTo>
                  <a:lnTo>
                    <a:pt x="2435" y="1038"/>
                  </a:lnTo>
                  <a:lnTo>
                    <a:pt x="2443" y="1099"/>
                  </a:lnTo>
                  <a:lnTo>
                    <a:pt x="2447" y="1162"/>
                  </a:lnTo>
                  <a:lnTo>
                    <a:pt x="2449" y="1224"/>
                  </a:lnTo>
                  <a:lnTo>
                    <a:pt x="2447" y="1288"/>
                  </a:lnTo>
                  <a:lnTo>
                    <a:pt x="2443" y="1349"/>
                  </a:lnTo>
                  <a:lnTo>
                    <a:pt x="2435" y="1411"/>
                  </a:lnTo>
                  <a:lnTo>
                    <a:pt x="2424" y="1472"/>
                  </a:lnTo>
                  <a:lnTo>
                    <a:pt x="2410" y="1530"/>
                  </a:lnTo>
                  <a:lnTo>
                    <a:pt x="2393" y="1589"/>
                  </a:lnTo>
                  <a:lnTo>
                    <a:pt x="2374" y="1645"/>
                  </a:lnTo>
                  <a:lnTo>
                    <a:pt x="2353" y="1701"/>
                  </a:lnTo>
                  <a:lnTo>
                    <a:pt x="2328" y="1755"/>
                  </a:lnTo>
                  <a:lnTo>
                    <a:pt x="2300" y="1807"/>
                  </a:lnTo>
                  <a:lnTo>
                    <a:pt x="2271" y="1859"/>
                  </a:lnTo>
                  <a:lnTo>
                    <a:pt x="2240" y="1909"/>
                  </a:lnTo>
                  <a:lnTo>
                    <a:pt x="2206" y="1957"/>
                  </a:lnTo>
                  <a:lnTo>
                    <a:pt x="2169" y="2003"/>
                  </a:lnTo>
                  <a:lnTo>
                    <a:pt x="2131" y="2048"/>
                  </a:lnTo>
                  <a:lnTo>
                    <a:pt x="2090" y="2090"/>
                  </a:lnTo>
                  <a:lnTo>
                    <a:pt x="2047" y="2130"/>
                  </a:lnTo>
                  <a:lnTo>
                    <a:pt x="2003" y="2170"/>
                  </a:lnTo>
                  <a:lnTo>
                    <a:pt x="1957" y="2206"/>
                  </a:lnTo>
                  <a:lnTo>
                    <a:pt x="1909" y="2240"/>
                  </a:lnTo>
                  <a:lnTo>
                    <a:pt x="1860" y="2271"/>
                  </a:lnTo>
                  <a:lnTo>
                    <a:pt x="1808" y="2301"/>
                  </a:lnTo>
                  <a:lnTo>
                    <a:pt x="1755" y="2328"/>
                  </a:lnTo>
                  <a:lnTo>
                    <a:pt x="1701" y="2353"/>
                  </a:lnTo>
                  <a:lnTo>
                    <a:pt x="1645" y="2374"/>
                  </a:lnTo>
                  <a:lnTo>
                    <a:pt x="1588" y="2394"/>
                  </a:lnTo>
                  <a:lnTo>
                    <a:pt x="1530" y="2411"/>
                  </a:lnTo>
                  <a:lnTo>
                    <a:pt x="1471" y="2424"/>
                  </a:lnTo>
                  <a:lnTo>
                    <a:pt x="1411" y="2435"/>
                  </a:lnTo>
                  <a:lnTo>
                    <a:pt x="1349" y="2443"/>
                  </a:lnTo>
                  <a:lnTo>
                    <a:pt x="1288" y="2447"/>
                  </a:lnTo>
                  <a:lnTo>
                    <a:pt x="1224" y="2449"/>
                  </a:lnTo>
                  <a:lnTo>
                    <a:pt x="1162" y="2447"/>
                  </a:lnTo>
                  <a:lnTo>
                    <a:pt x="1099" y="2443"/>
                  </a:lnTo>
                  <a:lnTo>
                    <a:pt x="1038" y="2435"/>
                  </a:lnTo>
                  <a:lnTo>
                    <a:pt x="978" y="2424"/>
                  </a:lnTo>
                  <a:lnTo>
                    <a:pt x="919" y="2411"/>
                  </a:lnTo>
                  <a:lnTo>
                    <a:pt x="860" y="2394"/>
                  </a:lnTo>
                  <a:lnTo>
                    <a:pt x="804" y="2374"/>
                  </a:lnTo>
                  <a:lnTo>
                    <a:pt x="748" y="2353"/>
                  </a:lnTo>
                  <a:lnTo>
                    <a:pt x="694" y="2328"/>
                  </a:lnTo>
                  <a:lnTo>
                    <a:pt x="641" y="2301"/>
                  </a:lnTo>
                  <a:lnTo>
                    <a:pt x="590" y="2271"/>
                  </a:lnTo>
                  <a:lnTo>
                    <a:pt x="540" y="2240"/>
                  </a:lnTo>
                  <a:lnTo>
                    <a:pt x="492" y="2206"/>
                  </a:lnTo>
                  <a:lnTo>
                    <a:pt x="445" y="2170"/>
                  </a:lnTo>
                  <a:lnTo>
                    <a:pt x="401" y="2130"/>
                  </a:lnTo>
                  <a:lnTo>
                    <a:pt x="359" y="2090"/>
                  </a:lnTo>
                  <a:lnTo>
                    <a:pt x="318" y="2048"/>
                  </a:lnTo>
                  <a:lnTo>
                    <a:pt x="280" y="2003"/>
                  </a:lnTo>
                  <a:lnTo>
                    <a:pt x="243" y="1957"/>
                  </a:lnTo>
                  <a:lnTo>
                    <a:pt x="209" y="1909"/>
                  </a:lnTo>
                  <a:lnTo>
                    <a:pt x="177" y="1859"/>
                  </a:lnTo>
                  <a:lnTo>
                    <a:pt x="148" y="1807"/>
                  </a:lnTo>
                  <a:lnTo>
                    <a:pt x="121" y="1755"/>
                  </a:lnTo>
                  <a:lnTo>
                    <a:pt x="96" y="1701"/>
                  </a:lnTo>
                  <a:lnTo>
                    <a:pt x="74" y="1645"/>
                  </a:lnTo>
                  <a:lnTo>
                    <a:pt x="55" y="1589"/>
                  </a:lnTo>
                  <a:lnTo>
                    <a:pt x="39" y="1530"/>
                  </a:lnTo>
                  <a:lnTo>
                    <a:pt x="25" y="1472"/>
                  </a:lnTo>
                  <a:lnTo>
                    <a:pt x="14" y="1411"/>
                  </a:lnTo>
                  <a:lnTo>
                    <a:pt x="7" y="1349"/>
                  </a:lnTo>
                  <a:lnTo>
                    <a:pt x="2" y="1288"/>
                  </a:lnTo>
                  <a:lnTo>
                    <a:pt x="0" y="1224"/>
                  </a:lnTo>
                  <a:lnTo>
                    <a:pt x="2" y="1162"/>
                  </a:lnTo>
                  <a:lnTo>
                    <a:pt x="7" y="1099"/>
                  </a:lnTo>
                  <a:lnTo>
                    <a:pt x="14" y="1038"/>
                  </a:lnTo>
                  <a:lnTo>
                    <a:pt x="25" y="978"/>
                  </a:lnTo>
                  <a:lnTo>
                    <a:pt x="39" y="919"/>
                  </a:lnTo>
                  <a:lnTo>
                    <a:pt x="55" y="860"/>
                  </a:lnTo>
                  <a:lnTo>
                    <a:pt x="74" y="804"/>
                  </a:lnTo>
                  <a:lnTo>
                    <a:pt x="96" y="748"/>
                  </a:lnTo>
                  <a:lnTo>
                    <a:pt x="121" y="694"/>
                  </a:lnTo>
                  <a:lnTo>
                    <a:pt x="148" y="641"/>
                  </a:lnTo>
                  <a:lnTo>
                    <a:pt x="177" y="590"/>
                  </a:lnTo>
                  <a:lnTo>
                    <a:pt x="209" y="541"/>
                  </a:lnTo>
                  <a:lnTo>
                    <a:pt x="243" y="492"/>
                  </a:lnTo>
                  <a:lnTo>
                    <a:pt x="280" y="446"/>
                  </a:lnTo>
                  <a:lnTo>
                    <a:pt x="318" y="401"/>
                  </a:lnTo>
                  <a:lnTo>
                    <a:pt x="359" y="359"/>
                  </a:lnTo>
                  <a:lnTo>
                    <a:pt x="401" y="319"/>
                  </a:lnTo>
                  <a:lnTo>
                    <a:pt x="445" y="280"/>
                  </a:lnTo>
                  <a:lnTo>
                    <a:pt x="492" y="244"/>
                  </a:lnTo>
                  <a:lnTo>
                    <a:pt x="540" y="210"/>
                  </a:lnTo>
                  <a:lnTo>
                    <a:pt x="590" y="177"/>
                  </a:lnTo>
                  <a:lnTo>
                    <a:pt x="641" y="148"/>
                  </a:lnTo>
                  <a:lnTo>
                    <a:pt x="694" y="121"/>
                  </a:lnTo>
                  <a:lnTo>
                    <a:pt x="748" y="97"/>
                  </a:lnTo>
                  <a:lnTo>
                    <a:pt x="804" y="74"/>
                  </a:lnTo>
                  <a:lnTo>
                    <a:pt x="860" y="55"/>
                  </a:lnTo>
                  <a:lnTo>
                    <a:pt x="919" y="39"/>
                  </a:lnTo>
                  <a:lnTo>
                    <a:pt x="978" y="25"/>
                  </a:lnTo>
                  <a:lnTo>
                    <a:pt x="1038" y="14"/>
                  </a:lnTo>
                  <a:lnTo>
                    <a:pt x="1099" y="7"/>
                  </a:lnTo>
                  <a:lnTo>
                    <a:pt x="1162" y="2"/>
                  </a:lnTo>
                  <a:lnTo>
                    <a:pt x="1224" y="0"/>
                  </a:lnTo>
                  <a:close/>
                  <a:moveTo>
                    <a:pt x="961" y="756"/>
                  </a:moveTo>
                  <a:lnTo>
                    <a:pt x="1487" y="756"/>
                  </a:lnTo>
                  <a:lnTo>
                    <a:pt x="1494" y="757"/>
                  </a:lnTo>
                  <a:lnTo>
                    <a:pt x="1501" y="759"/>
                  </a:lnTo>
                  <a:lnTo>
                    <a:pt x="1507" y="762"/>
                  </a:lnTo>
                  <a:lnTo>
                    <a:pt x="1512" y="766"/>
                  </a:lnTo>
                  <a:lnTo>
                    <a:pt x="1516" y="772"/>
                  </a:lnTo>
                  <a:lnTo>
                    <a:pt x="1519" y="778"/>
                  </a:lnTo>
                  <a:lnTo>
                    <a:pt x="1521" y="784"/>
                  </a:lnTo>
                  <a:lnTo>
                    <a:pt x="1522" y="791"/>
                  </a:lnTo>
                  <a:lnTo>
                    <a:pt x="1521" y="797"/>
                  </a:lnTo>
                  <a:lnTo>
                    <a:pt x="1519" y="804"/>
                  </a:lnTo>
                  <a:lnTo>
                    <a:pt x="1516" y="809"/>
                  </a:lnTo>
                  <a:lnTo>
                    <a:pt x="1512" y="814"/>
                  </a:lnTo>
                  <a:lnTo>
                    <a:pt x="1507" y="818"/>
                  </a:lnTo>
                  <a:lnTo>
                    <a:pt x="1501" y="822"/>
                  </a:lnTo>
                  <a:lnTo>
                    <a:pt x="1494" y="823"/>
                  </a:lnTo>
                  <a:lnTo>
                    <a:pt x="1487" y="824"/>
                  </a:lnTo>
                  <a:lnTo>
                    <a:pt x="961" y="824"/>
                  </a:lnTo>
                  <a:lnTo>
                    <a:pt x="954" y="823"/>
                  </a:lnTo>
                  <a:lnTo>
                    <a:pt x="948" y="822"/>
                  </a:lnTo>
                  <a:lnTo>
                    <a:pt x="942" y="818"/>
                  </a:lnTo>
                  <a:lnTo>
                    <a:pt x="938" y="814"/>
                  </a:lnTo>
                  <a:lnTo>
                    <a:pt x="933" y="809"/>
                  </a:lnTo>
                  <a:lnTo>
                    <a:pt x="930" y="804"/>
                  </a:lnTo>
                  <a:lnTo>
                    <a:pt x="928" y="797"/>
                  </a:lnTo>
                  <a:lnTo>
                    <a:pt x="928" y="791"/>
                  </a:lnTo>
                  <a:lnTo>
                    <a:pt x="928" y="784"/>
                  </a:lnTo>
                  <a:lnTo>
                    <a:pt x="930" y="778"/>
                  </a:lnTo>
                  <a:lnTo>
                    <a:pt x="933" y="772"/>
                  </a:lnTo>
                  <a:lnTo>
                    <a:pt x="938" y="766"/>
                  </a:lnTo>
                  <a:lnTo>
                    <a:pt x="942" y="762"/>
                  </a:lnTo>
                  <a:lnTo>
                    <a:pt x="948" y="759"/>
                  </a:lnTo>
                  <a:lnTo>
                    <a:pt x="954" y="757"/>
                  </a:lnTo>
                  <a:lnTo>
                    <a:pt x="961" y="756"/>
                  </a:lnTo>
                  <a:close/>
                  <a:moveTo>
                    <a:pt x="961" y="1625"/>
                  </a:moveTo>
                  <a:lnTo>
                    <a:pt x="1487" y="1625"/>
                  </a:lnTo>
                  <a:lnTo>
                    <a:pt x="1494" y="1626"/>
                  </a:lnTo>
                  <a:lnTo>
                    <a:pt x="1501" y="1628"/>
                  </a:lnTo>
                  <a:lnTo>
                    <a:pt x="1507" y="1631"/>
                  </a:lnTo>
                  <a:lnTo>
                    <a:pt x="1512" y="1635"/>
                  </a:lnTo>
                  <a:lnTo>
                    <a:pt x="1516" y="1640"/>
                  </a:lnTo>
                  <a:lnTo>
                    <a:pt x="1519" y="1646"/>
                  </a:lnTo>
                  <a:lnTo>
                    <a:pt x="1521" y="1652"/>
                  </a:lnTo>
                  <a:lnTo>
                    <a:pt x="1522" y="1659"/>
                  </a:lnTo>
                  <a:lnTo>
                    <a:pt x="1521" y="1665"/>
                  </a:lnTo>
                  <a:lnTo>
                    <a:pt x="1519" y="1672"/>
                  </a:lnTo>
                  <a:lnTo>
                    <a:pt x="1516" y="1677"/>
                  </a:lnTo>
                  <a:lnTo>
                    <a:pt x="1512" y="1682"/>
                  </a:lnTo>
                  <a:lnTo>
                    <a:pt x="1507" y="1686"/>
                  </a:lnTo>
                  <a:lnTo>
                    <a:pt x="1501" y="1689"/>
                  </a:lnTo>
                  <a:lnTo>
                    <a:pt x="1494" y="1691"/>
                  </a:lnTo>
                  <a:lnTo>
                    <a:pt x="1487" y="1692"/>
                  </a:lnTo>
                  <a:lnTo>
                    <a:pt x="961" y="1692"/>
                  </a:lnTo>
                  <a:lnTo>
                    <a:pt x="954" y="1691"/>
                  </a:lnTo>
                  <a:lnTo>
                    <a:pt x="948" y="1689"/>
                  </a:lnTo>
                  <a:lnTo>
                    <a:pt x="942" y="1686"/>
                  </a:lnTo>
                  <a:lnTo>
                    <a:pt x="938" y="1682"/>
                  </a:lnTo>
                  <a:lnTo>
                    <a:pt x="933" y="1677"/>
                  </a:lnTo>
                  <a:lnTo>
                    <a:pt x="930" y="1672"/>
                  </a:lnTo>
                  <a:lnTo>
                    <a:pt x="928" y="1665"/>
                  </a:lnTo>
                  <a:lnTo>
                    <a:pt x="928" y="1659"/>
                  </a:lnTo>
                  <a:lnTo>
                    <a:pt x="928" y="1652"/>
                  </a:lnTo>
                  <a:lnTo>
                    <a:pt x="930" y="1646"/>
                  </a:lnTo>
                  <a:lnTo>
                    <a:pt x="933" y="1640"/>
                  </a:lnTo>
                  <a:lnTo>
                    <a:pt x="938" y="1635"/>
                  </a:lnTo>
                  <a:lnTo>
                    <a:pt x="942" y="1631"/>
                  </a:lnTo>
                  <a:lnTo>
                    <a:pt x="948" y="1628"/>
                  </a:lnTo>
                  <a:lnTo>
                    <a:pt x="954" y="1626"/>
                  </a:lnTo>
                  <a:lnTo>
                    <a:pt x="961" y="1625"/>
                  </a:lnTo>
                  <a:close/>
                  <a:moveTo>
                    <a:pt x="1452" y="846"/>
                  </a:moveTo>
                  <a:lnTo>
                    <a:pt x="1450" y="869"/>
                  </a:lnTo>
                  <a:lnTo>
                    <a:pt x="1447" y="893"/>
                  </a:lnTo>
                  <a:lnTo>
                    <a:pt x="1443" y="915"/>
                  </a:lnTo>
                  <a:lnTo>
                    <a:pt x="1439" y="936"/>
                  </a:lnTo>
                  <a:lnTo>
                    <a:pt x="1435" y="957"/>
                  </a:lnTo>
                  <a:lnTo>
                    <a:pt x="1429" y="978"/>
                  </a:lnTo>
                  <a:lnTo>
                    <a:pt x="1423" y="998"/>
                  </a:lnTo>
                  <a:lnTo>
                    <a:pt x="1417" y="1018"/>
                  </a:lnTo>
                  <a:lnTo>
                    <a:pt x="1410" y="1036"/>
                  </a:lnTo>
                  <a:lnTo>
                    <a:pt x="1402" y="1054"/>
                  </a:lnTo>
                  <a:lnTo>
                    <a:pt x="1394" y="1071"/>
                  </a:lnTo>
                  <a:lnTo>
                    <a:pt x="1385" y="1087"/>
                  </a:lnTo>
                  <a:lnTo>
                    <a:pt x="1375" y="1102"/>
                  </a:lnTo>
                  <a:lnTo>
                    <a:pt x="1365" y="1116"/>
                  </a:lnTo>
                  <a:lnTo>
                    <a:pt x="1355" y="1130"/>
                  </a:lnTo>
                  <a:lnTo>
                    <a:pt x="1345" y="1143"/>
                  </a:lnTo>
                  <a:lnTo>
                    <a:pt x="1338" y="1151"/>
                  </a:lnTo>
                  <a:lnTo>
                    <a:pt x="1331" y="1158"/>
                  </a:lnTo>
                  <a:lnTo>
                    <a:pt x="1324" y="1166"/>
                  </a:lnTo>
                  <a:lnTo>
                    <a:pt x="1318" y="1174"/>
                  </a:lnTo>
                  <a:lnTo>
                    <a:pt x="1312" y="1185"/>
                  </a:lnTo>
                  <a:lnTo>
                    <a:pt x="1307" y="1198"/>
                  </a:lnTo>
                  <a:lnTo>
                    <a:pt x="1304" y="1210"/>
                  </a:lnTo>
                  <a:lnTo>
                    <a:pt x="1303" y="1224"/>
                  </a:lnTo>
                  <a:lnTo>
                    <a:pt x="1304" y="1237"/>
                  </a:lnTo>
                  <a:lnTo>
                    <a:pt x="1307" y="1249"/>
                  </a:lnTo>
                  <a:lnTo>
                    <a:pt x="1311" y="1261"/>
                  </a:lnTo>
                  <a:lnTo>
                    <a:pt x="1316" y="1271"/>
                  </a:lnTo>
                  <a:lnTo>
                    <a:pt x="1324" y="1283"/>
                  </a:lnTo>
                  <a:lnTo>
                    <a:pt x="1333" y="1293"/>
                  </a:lnTo>
                  <a:lnTo>
                    <a:pt x="1343" y="1303"/>
                  </a:lnTo>
                  <a:lnTo>
                    <a:pt x="1352" y="1313"/>
                  </a:lnTo>
                  <a:lnTo>
                    <a:pt x="1362" y="1326"/>
                  </a:lnTo>
                  <a:lnTo>
                    <a:pt x="1371" y="1339"/>
                  </a:lnTo>
                  <a:lnTo>
                    <a:pt x="1381" y="1354"/>
                  </a:lnTo>
                  <a:lnTo>
                    <a:pt x="1389" y="1369"/>
                  </a:lnTo>
                  <a:lnTo>
                    <a:pt x="1398" y="1385"/>
                  </a:lnTo>
                  <a:lnTo>
                    <a:pt x="1405" y="1402"/>
                  </a:lnTo>
                  <a:lnTo>
                    <a:pt x="1412" y="1419"/>
                  </a:lnTo>
                  <a:lnTo>
                    <a:pt x="1419" y="1437"/>
                  </a:lnTo>
                  <a:lnTo>
                    <a:pt x="1425" y="1455"/>
                  </a:lnTo>
                  <a:lnTo>
                    <a:pt x="1431" y="1475"/>
                  </a:lnTo>
                  <a:lnTo>
                    <a:pt x="1436" y="1495"/>
                  </a:lnTo>
                  <a:lnTo>
                    <a:pt x="1440" y="1515"/>
                  </a:lnTo>
                  <a:lnTo>
                    <a:pt x="1444" y="1536"/>
                  </a:lnTo>
                  <a:lnTo>
                    <a:pt x="1447" y="1557"/>
                  </a:lnTo>
                  <a:lnTo>
                    <a:pt x="1450" y="1578"/>
                  </a:lnTo>
                  <a:lnTo>
                    <a:pt x="1452" y="1601"/>
                  </a:lnTo>
                  <a:lnTo>
                    <a:pt x="990" y="1601"/>
                  </a:lnTo>
                  <a:lnTo>
                    <a:pt x="992" y="1578"/>
                  </a:lnTo>
                  <a:lnTo>
                    <a:pt x="995" y="1556"/>
                  </a:lnTo>
                  <a:lnTo>
                    <a:pt x="998" y="1534"/>
                  </a:lnTo>
                  <a:lnTo>
                    <a:pt x="1002" y="1513"/>
                  </a:lnTo>
                  <a:lnTo>
                    <a:pt x="1007" y="1492"/>
                  </a:lnTo>
                  <a:lnTo>
                    <a:pt x="1012" y="1472"/>
                  </a:lnTo>
                  <a:lnTo>
                    <a:pt x="1018" y="1452"/>
                  </a:lnTo>
                  <a:lnTo>
                    <a:pt x="1024" y="1433"/>
                  </a:lnTo>
                  <a:lnTo>
                    <a:pt x="1031" y="1415"/>
                  </a:lnTo>
                  <a:lnTo>
                    <a:pt x="1040" y="1397"/>
                  </a:lnTo>
                  <a:lnTo>
                    <a:pt x="1048" y="1380"/>
                  </a:lnTo>
                  <a:lnTo>
                    <a:pt x="1056" y="1365"/>
                  </a:lnTo>
                  <a:lnTo>
                    <a:pt x="1065" y="1348"/>
                  </a:lnTo>
                  <a:lnTo>
                    <a:pt x="1074" y="1334"/>
                  </a:lnTo>
                  <a:lnTo>
                    <a:pt x="1084" y="1321"/>
                  </a:lnTo>
                  <a:lnTo>
                    <a:pt x="1094" y="1308"/>
                  </a:lnTo>
                  <a:lnTo>
                    <a:pt x="1102" y="1300"/>
                  </a:lnTo>
                  <a:lnTo>
                    <a:pt x="1109" y="1293"/>
                  </a:lnTo>
                  <a:lnTo>
                    <a:pt x="1116" y="1285"/>
                  </a:lnTo>
                  <a:lnTo>
                    <a:pt x="1122" y="1277"/>
                  </a:lnTo>
                  <a:lnTo>
                    <a:pt x="1126" y="1271"/>
                  </a:lnTo>
                  <a:lnTo>
                    <a:pt x="1129" y="1265"/>
                  </a:lnTo>
                  <a:lnTo>
                    <a:pt x="1132" y="1259"/>
                  </a:lnTo>
                  <a:lnTo>
                    <a:pt x="1135" y="1253"/>
                  </a:lnTo>
                  <a:lnTo>
                    <a:pt x="1136" y="1246"/>
                  </a:lnTo>
                  <a:lnTo>
                    <a:pt x="1138" y="1239"/>
                  </a:lnTo>
                  <a:lnTo>
                    <a:pt x="1139" y="1231"/>
                  </a:lnTo>
                  <a:lnTo>
                    <a:pt x="1139" y="1224"/>
                  </a:lnTo>
                  <a:lnTo>
                    <a:pt x="1139" y="1217"/>
                  </a:lnTo>
                  <a:lnTo>
                    <a:pt x="1138" y="1210"/>
                  </a:lnTo>
                  <a:lnTo>
                    <a:pt x="1136" y="1203"/>
                  </a:lnTo>
                  <a:lnTo>
                    <a:pt x="1134" y="1196"/>
                  </a:lnTo>
                  <a:lnTo>
                    <a:pt x="1132" y="1189"/>
                  </a:lnTo>
                  <a:lnTo>
                    <a:pt x="1129" y="1183"/>
                  </a:lnTo>
                  <a:lnTo>
                    <a:pt x="1126" y="1177"/>
                  </a:lnTo>
                  <a:lnTo>
                    <a:pt x="1122" y="1172"/>
                  </a:lnTo>
                  <a:lnTo>
                    <a:pt x="1111" y="1158"/>
                  </a:lnTo>
                  <a:lnTo>
                    <a:pt x="1099" y="1145"/>
                  </a:lnTo>
                  <a:lnTo>
                    <a:pt x="1089" y="1133"/>
                  </a:lnTo>
                  <a:lnTo>
                    <a:pt x="1078" y="1119"/>
                  </a:lnTo>
                  <a:lnTo>
                    <a:pt x="1069" y="1104"/>
                  </a:lnTo>
                  <a:lnTo>
                    <a:pt x="1059" y="1089"/>
                  </a:lnTo>
                  <a:lnTo>
                    <a:pt x="1050" y="1073"/>
                  </a:lnTo>
                  <a:lnTo>
                    <a:pt x="1042" y="1056"/>
                  </a:lnTo>
                  <a:lnTo>
                    <a:pt x="1033" y="1038"/>
                  </a:lnTo>
                  <a:lnTo>
                    <a:pt x="1026" y="1019"/>
                  </a:lnTo>
                  <a:lnTo>
                    <a:pt x="1019" y="999"/>
                  </a:lnTo>
                  <a:lnTo>
                    <a:pt x="1013" y="979"/>
                  </a:lnTo>
                  <a:lnTo>
                    <a:pt x="1008" y="959"/>
                  </a:lnTo>
                  <a:lnTo>
                    <a:pt x="1003" y="937"/>
                  </a:lnTo>
                  <a:lnTo>
                    <a:pt x="999" y="916"/>
                  </a:lnTo>
                  <a:lnTo>
                    <a:pt x="995" y="893"/>
                  </a:lnTo>
                  <a:lnTo>
                    <a:pt x="992" y="870"/>
                  </a:lnTo>
                  <a:lnTo>
                    <a:pt x="990" y="846"/>
                  </a:lnTo>
                  <a:lnTo>
                    <a:pt x="1452" y="846"/>
                  </a:lnTo>
                  <a:close/>
                  <a:moveTo>
                    <a:pt x="1224" y="387"/>
                  </a:moveTo>
                  <a:lnTo>
                    <a:pt x="1268" y="388"/>
                  </a:lnTo>
                  <a:lnTo>
                    <a:pt x="1310" y="391"/>
                  </a:lnTo>
                  <a:lnTo>
                    <a:pt x="1352" y="396"/>
                  </a:lnTo>
                  <a:lnTo>
                    <a:pt x="1393" y="404"/>
                  </a:lnTo>
                  <a:lnTo>
                    <a:pt x="1434" y="413"/>
                  </a:lnTo>
                  <a:lnTo>
                    <a:pt x="1473" y="425"/>
                  </a:lnTo>
                  <a:lnTo>
                    <a:pt x="1513" y="438"/>
                  </a:lnTo>
                  <a:lnTo>
                    <a:pt x="1550" y="453"/>
                  </a:lnTo>
                  <a:lnTo>
                    <a:pt x="1587" y="470"/>
                  </a:lnTo>
                  <a:lnTo>
                    <a:pt x="1624" y="488"/>
                  </a:lnTo>
                  <a:lnTo>
                    <a:pt x="1659" y="508"/>
                  </a:lnTo>
                  <a:lnTo>
                    <a:pt x="1692" y="530"/>
                  </a:lnTo>
                  <a:lnTo>
                    <a:pt x="1726" y="554"/>
                  </a:lnTo>
                  <a:lnTo>
                    <a:pt x="1757" y="579"/>
                  </a:lnTo>
                  <a:lnTo>
                    <a:pt x="1787" y="605"/>
                  </a:lnTo>
                  <a:lnTo>
                    <a:pt x="1816" y="632"/>
                  </a:lnTo>
                  <a:lnTo>
                    <a:pt x="1845" y="662"/>
                  </a:lnTo>
                  <a:lnTo>
                    <a:pt x="1871" y="692"/>
                  </a:lnTo>
                  <a:lnTo>
                    <a:pt x="1896" y="723"/>
                  </a:lnTo>
                  <a:lnTo>
                    <a:pt x="1919" y="756"/>
                  </a:lnTo>
                  <a:lnTo>
                    <a:pt x="1940" y="791"/>
                  </a:lnTo>
                  <a:lnTo>
                    <a:pt x="1961" y="825"/>
                  </a:lnTo>
                  <a:lnTo>
                    <a:pt x="1980" y="861"/>
                  </a:lnTo>
                  <a:lnTo>
                    <a:pt x="1996" y="899"/>
                  </a:lnTo>
                  <a:lnTo>
                    <a:pt x="2011" y="937"/>
                  </a:lnTo>
                  <a:lnTo>
                    <a:pt x="2024" y="975"/>
                  </a:lnTo>
                  <a:lnTo>
                    <a:pt x="2035" y="1016"/>
                  </a:lnTo>
                  <a:lnTo>
                    <a:pt x="2045" y="1056"/>
                  </a:lnTo>
                  <a:lnTo>
                    <a:pt x="2052" y="1097"/>
                  </a:lnTo>
                  <a:lnTo>
                    <a:pt x="2057" y="1139"/>
                  </a:lnTo>
                  <a:lnTo>
                    <a:pt x="2060" y="1181"/>
                  </a:lnTo>
                  <a:lnTo>
                    <a:pt x="2062" y="1224"/>
                  </a:lnTo>
                  <a:lnTo>
                    <a:pt x="2060" y="1268"/>
                  </a:lnTo>
                  <a:lnTo>
                    <a:pt x="2057" y="1310"/>
                  </a:lnTo>
                  <a:lnTo>
                    <a:pt x="2052" y="1353"/>
                  </a:lnTo>
                  <a:lnTo>
                    <a:pt x="2045" y="1393"/>
                  </a:lnTo>
                  <a:lnTo>
                    <a:pt x="2035" y="1434"/>
                  </a:lnTo>
                  <a:lnTo>
                    <a:pt x="2024" y="1474"/>
                  </a:lnTo>
                  <a:lnTo>
                    <a:pt x="2011" y="1513"/>
                  </a:lnTo>
                  <a:lnTo>
                    <a:pt x="1996" y="1550"/>
                  </a:lnTo>
                  <a:lnTo>
                    <a:pt x="1980" y="1588"/>
                  </a:lnTo>
                  <a:lnTo>
                    <a:pt x="1961" y="1624"/>
                  </a:lnTo>
                  <a:lnTo>
                    <a:pt x="1940" y="1659"/>
                  </a:lnTo>
                  <a:lnTo>
                    <a:pt x="1919" y="1692"/>
                  </a:lnTo>
                  <a:lnTo>
                    <a:pt x="1896" y="1726"/>
                  </a:lnTo>
                  <a:lnTo>
                    <a:pt x="1871" y="1757"/>
                  </a:lnTo>
                  <a:lnTo>
                    <a:pt x="1845" y="1787"/>
                  </a:lnTo>
                  <a:lnTo>
                    <a:pt x="1816" y="1817"/>
                  </a:lnTo>
                  <a:lnTo>
                    <a:pt x="1787" y="1845"/>
                  </a:lnTo>
                  <a:lnTo>
                    <a:pt x="1757" y="1871"/>
                  </a:lnTo>
                  <a:lnTo>
                    <a:pt x="1726" y="1895"/>
                  </a:lnTo>
                  <a:lnTo>
                    <a:pt x="1692" y="1919"/>
                  </a:lnTo>
                  <a:lnTo>
                    <a:pt x="1659" y="1941"/>
                  </a:lnTo>
                  <a:lnTo>
                    <a:pt x="1624" y="1961"/>
                  </a:lnTo>
                  <a:lnTo>
                    <a:pt x="1587" y="1980"/>
                  </a:lnTo>
                  <a:lnTo>
                    <a:pt x="1550" y="1996"/>
                  </a:lnTo>
                  <a:lnTo>
                    <a:pt x="1513" y="2011"/>
                  </a:lnTo>
                  <a:lnTo>
                    <a:pt x="1473" y="2024"/>
                  </a:lnTo>
                  <a:lnTo>
                    <a:pt x="1434" y="2035"/>
                  </a:lnTo>
                  <a:lnTo>
                    <a:pt x="1393" y="2046"/>
                  </a:lnTo>
                  <a:lnTo>
                    <a:pt x="1352" y="2053"/>
                  </a:lnTo>
                  <a:lnTo>
                    <a:pt x="1310" y="2058"/>
                  </a:lnTo>
                  <a:lnTo>
                    <a:pt x="1268" y="2061"/>
                  </a:lnTo>
                  <a:lnTo>
                    <a:pt x="1224" y="2062"/>
                  </a:lnTo>
                  <a:lnTo>
                    <a:pt x="1181" y="2061"/>
                  </a:lnTo>
                  <a:lnTo>
                    <a:pt x="1138" y="2058"/>
                  </a:lnTo>
                  <a:lnTo>
                    <a:pt x="1097" y="2053"/>
                  </a:lnTo>
                  <a:lnTo>
                    <a:pt x="1056" y="2046"/>
                  </a:lnTo>
                  <a:lnTo>
                    <a:pt x="1015" y="2035"/>
                  </a:lnTo>
                  <a:lnTo>
                    <a:pt x="975" y="2024"/>
                  </a:lnTo>
                  <a:lnTo>
                    <a:pt x="937" y="2011"/>
                  </a:lnTo>
                  <a:lnTo>
                    <a:pt x="898" y="1996"/>
                  </a:lnTo>
                  <a:lnTo>
                    <a:pt x="861" y="1980"/>
                  </a:lnTo>
                  <a:lnTo>
                    <a:pt x="825" y="1961"/>
                  </a:lnTo>
                  <a:lnTo>
                    <a:pt x="790" y="1941"/>
                  </a:lnTo>
                  <a:lnTo>
                    <a:pt x="756" y="1919"/>
                  </a:lnTo>
                  <a:lnTo>
                    <a:pt x="723" y="1895"/>
                  </a:lnTo>
                  <a:lnTo>
                    <a:pt x="692" y="1871"/>
                  </a:lnTo>
                  <a:lnTo>
                    <a:pt x="661" y="1845"/>
                  </a:lnTo>
                  <a:lnTo>
                    <a:pt x="632" y="1817"/>
                  </a:lnTo>
                  <a:lnTo>
                    <a:pt x="605" y="1787"/>
                  </a:lnTo>
                  <a:lnTo>
                    <a:pt x="578" y="1757"/>
                  </a:lnTo>
                  <a:lnTo>
                    <a:pt x="553" y="1726"/>
                  </a:lnTo>
                  <a:lnTo>
                    <a:pt x="530" y="1692"/>
                  </a:lnTo>
                  <a:lnTo>
                    <a:pt x="508" y="1659"/>
                  </a:lnTo>
                  <a:lnTo>
                    <a:pt x="488" y="1624"/>
                  </a:lnTo>
                  <a:lnTo>
                    <a:pt x="470" y="1588"/>
                  </a:lnTo>
                  <a:lnTo>
                    <a:pt x="452" y="1550"/>
                  </a:lnTo>
                  <a:lnTo>
                    <a:pt x="437" y="1513"/>
                  </a:lnTo>
                  <a:lnTo>
                    <a:pt x="424" y="1474"/>
                  </a:lnTo>
                  <a:lnTo>
                    <a:pt x="413" y="1434"/>
                  </a:lnTo>
                  <a:lnTo>
                    <a:pt x="404" y="1393"/>
                  </a:lnTo>
                  <a:lnTo>
                    <a:pt x="396" y="1353"/>
                  </a:lnTo>
                  <a:lnTo>
                    <a:pt x="391" y="1310"/>
                  </a:lnTo>
                  <a:lnTo>
                    <a:pt x="388" y="1268"/>
                  </a:lnTo>
                  <a:lnTo>
                    <a:pt x="387" y="1224"/>
                  </a:lnTo>
                  <a:lnTo>
                    <a:pt x="388" y="1181"/>
                  </a:lnTo>
                  <a:lnTo>
                    <a:pt x="391" y="1139"/>
                  </a:lnTo>
                  <a:lnTo>
                    <a:pt x="396" y="1097"/>
                  </a:lnTo>
                  <a:lnTo>
                    <a:pt x="404" y="1056"/>
                  </a:lnTo>
                  <a:lnTo>
                    <a:pt x="413" y="1016"/>
                  </a:lnTo>
                  <a:lnTo>
                    <a:pt x="424" y="975"/>
                  </a:lnTo>
                  <a:lnTo>
                    <a:pt x="437" y="937"/>
                  </a:lnTo>
                  <a:lnTo>
                    <a:pt x="452" y="899"/>
                  </a:lnTo>
                  <a:lnTo>
                    <a:pt x="470" y="861"/>
                  </a:lnTo>
                  <a:lnTo>
                    <a:pt x="488" y="825"/>
                  </a:lnTo>
                  <a:lnTo>
                    <a:pt x="508" y="791"/>
                  </a:lnTo>
                  <a:lnTo>
                    <a:pt x="530" y="756"/>
                  </a:lnTo>
                  <a:lnTo>
                    <a:pt x="553" y="723"/>
                  </a:lnTo>
                  <a:lnTo>
                    <a:pt x="578" y="692"/>
                  </a:lnTo>
                  <a:lnTo>
                    <a:pt x="605" y="662"/>
                  </a:lnTo>
                  <a:lnTo>
                    <a:pt x="632" y="632"/>
                  </a:lnTo>
                  <a:lnTo>
                    <a:pt x="661" y="605"/>
                  </a:lnTo>
                  <a:lnTo>
                    <a:pt x="692" y="579"/>
                  </a:lnTo>
                  <a:lnTo>
                    <a:pt x="723" y="554"/>
                  </a:lnTo>
                  <a:lnTo>
                    <a:pt x="756" y="530"/>
                  </a:lnTo>
                  <a:lnTo>
                    <a:pt x="790" y="508"/>
                  </a:lnTo>
                  <a:lnTo>
                    <a:pt x="825" y="488"/>
                  </a:lnTo>
                  <a:lnTo>
                    <a:pt x="861" y="470"/>
                  </a:lnTo>
                  <a:lnTo>
                    <a:pt x="898" y="453"/>
                  </a:lnTo>
                  <a:lnTo>
                    <a:pt x="937" y="438"/>
                  </a:lnTo>
                  <a:lnTo>
                    <a:pt x="975" y="425"/>
                  </a:lnTo>
                  <a:lnTo>
                    <a:pt x="1015" y="413"/>
                  </a:lnTo>
                  <a:lnTo>
                    <a:pt x="1056" y="404"/>
                  </a:lnTo>
                  <a:lnTo>
                    <a:pt x="1097" y="396"/>
                  </a:lnTo>
                  <a:lnTo>
                    <a:pt x="1138" y="391"/>
                  </a:lnTo>
                  <a:lnTo>
                    <a:pt x="1181" y="388"/>
                  </a:lnTo>
                  <a:lnTo>
                    <a:pt x="1224" y="387"/>
                  </a:lnTo>
                  <a:close/>
                </a:path>
              </a:pathLst>
            </a:custGeom>
            <a:grpFill/>
            <a:ln>
              <a:noFill/>
            </a:ln>
          </p:spPr>
          <p:txBody>
            <a:bodyPr vert="horz" wrap="square" lIns="91419" tIns="45709" rIns="91419" bIns="45709" numCol="1" anchor="t" anchorCtr="0" compatLnSpc="1"/>
            <a:lstStyle/>
            <a:p>
              <a:pPr defTabSz="914400"/>
              <a:endParaRPr lang="zh-CN" altLang="en-US" dirty="0">
                <a:solidFill>
                  <a:srgbClr val="6285BE"/>
                </a:solidFill>
                <a:cs typeface="+mn-ea"/>
                <a:sym typeface="+mn-lt"/>
              </a:endParaRPr>
            </a:p>
          </p:txBody>
        </p:sp>
      </p:grpSp>
      <p:sp>
        <p:nvSpPr>
          <p:cNvPr id="35" name="TextBox 34"/>
          <p:cNvSpPr txBox="1"/>
          <p:nvPr/>
        </p:nvSpPr>
        <p:spPr>
          <a:xfrm>
            <a:off x="3593595" y="3829934"/>
            <a:ext cx="4996467" cy="430861"/>
          </a:xfrm>
          <a:prstGeom prst="rect">
            <a:avLst/>
          </a:prstGeom>
          <a:noFill/>
        </p:spPr>
        <p:txBody>
          <a:bodyPr wrap="square" lIns="91415" tIns="45707" rIns="91415" bIns="45707" rtlCol="0">
            <a:spAutoFit/>
          </a:bodyPr>
          <a:lstStyle/>
          <a:p>
            <a:pPr algn="ctr" defTabSz="914400"/>
            <a:r>
              <a:rPr lang="en-US" altLang="zh-CN" sz="1100" dirty="0">
                <a:solidFill>
                  <a:srgbClr val="6285BE"/>
                </a:solidFill>
                <a:cs typeface="+mn-ea"/>
                <a:sym typeface="+mn-lt"/>
              </a:rPr>
              <a:t>20XX year-end summary work summarizes the boutique PPT</a:t>
            </a:r>
            <a:endParaRPr lang="en-US" altLang="zh-CN" sz="1100" dirty="0">
              <a:solidFill>
                <a:srgbClr val="6285BE"/>
              </a:solidFill>
              <a:cs typeface="+mn-ea"/>
              <a:sym typeface="+mn-lt"/>
            </a:endParaRPr>
          </a:p>
          <a:p>
            <a:pPr algn="ctr" defTabSz="914400"/>
            <a:r>
              <a:rPr lang="en-US" altLang="zh-CN" sz="1100" dirty="0">
                <a:solidFill>
                  <a:srgbClr val="6285BE"/>
                </a:solidFill>
                <a:cs typeface="+mn-ea"/>
                <a:sym typeface="+mn-lt"/>
              </a:rPr>
              <a:t>About the summary text input or copy here</a:t>
            </a:r>
            <a:endParaRPr lang="en-US" altLang="zh-CN" sz="1100" dirty="0">
              <a:solidFill>
                <a:srgbClr val="6285BE"/>
              </a:solidFill>
              <a:cs typeface="+mn-ea"/>
              <a:sym typeface="+mn-lt"/>
            </a:endParaRPr>
          </a:p>
        </p:txBody>
      </p:sp>
      <p:sp>
        <p:nvSpPr>
          <p:cNvPr id="36" name="圆角矩形 35"/>
          <p:cNvSpPr/>
          <p:nvPr/>
        </p:nvSpPr>
        <p:spPr>
          <a:xfrm>
            <a:off x="3219146" y="3070374"/>
            <a:ext cx="5745366" cy="667859"/>
          </a:xfrm>
          <a:prstGeom prst="roundRect">
            <a:avLst>
              <a:gd name="adj" fmla="val 42270"/>
            </a:avLst>
          </a:prstGeom>
          <a:solidFill>
            <a:srgbClr val="6285BE"/>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1415" tIns="45707" rIns="91415" bIns="45707" rtlCol="0" anchor="ctr"/>
          <a:lstStyle/>
          <a:p>
            <a:pPr algn="ctr" defTabSz="914400"/>
            <a:endParaRPr lang="zh-CN" altLang="en-US" sz="1400" dirty="0">
              <a:solidFill>
                <a:srgbClr val="FFFFFF"/>
              </a:solidFill>
              <a:cs typeface="+mn-ea"/>
              <a:sym typeface="+mn-lt"/>
            </a:endParaRPr>
          </a:p>
        </p:txBody>
      </p:sp>
      <p:sp>
        <p:nvSpPr>
          <p:cNvPr id="37" name="TextBox 36"/>
          <p:cNvSpPr txBox="1"/>
          <p:nvPr/>
        </p:nvSpPr>
        <p:spPr>
          <a:xfrm>
            <a:off x="3343769" y="3214073"/>
            <a:ext cx="5504462" cy="400083"/>
          </a:xfrm>
          <a:prstGeom prst="rect">
            <a:avLst/>
          </a:prstGeom>
          <a:noFill/>
        </p:spPr>
        <p:txBody>
          <a:bodyPr wrap="square" lIns="91415" tIns="45707" rIns="91415" bIns="45707" rtlCol="0">
            <a:spAutoFit/>
          </a:bodyPr>
          <a:lstStyle/>
          <a:p>
            <a:pPr algn="ctr" defTabSz="914400"/>
            <a:r>
              <a:rPr lang="zh-CN" altLang="en-US" sz="2000" b="1" dirty="0">
                <a:solidFill>
                  <a:srgbClr val="FFFFFF">
                    <a:lumMod val="95000"/>
                  </a:srgbClr>
                </a:solidFill>
                <a:cs typeface="+mn-ea"/>
                <a:sym typeface="+mn-lt"/>
              </a:rPr>
              <a:t>适用商业计划</a:t>
            </a:r>
            <a:r>
              <a:rPr lang="en-US" altLang="zh-CN" sz="2000" b="1" dirty="0">
                <a:solidFill>
                  <a:srgbClr val="FFFFFF">
                    <a:lumMod val="95000"/>
                  </a:srgbClr>
                </a:solidFill>
                <a:cs typeface="+mn-ea"/>
                <a:sym typeface="+mn-lt"/>
              </a:rPr>
              <a:t>/</a:t>
            </a:r>
            <a:r>
              <a:rPr lang="zh-CN" altLang="en-US" sz="2000" b="1" dirty="0">
                <a:solidFill>
                  <a:srgbClr val="FFFFFF">
                    <a:lumMod val="95000"/>
                  </a:srgbClr>
                </a:solidFill>
                <a:cs typeface="+mn-ea"/>
                <a:sym typeface="+mn-lt"/>
              </a:rPr>
              <a:t>融资项目</a:t>
            </a:r>
            <a:r>
              <a:rPr lang="en-US" altLang="zh-CN" sz="2000" b="1" dirty="0">
                <a:solidFill>
                  <a:srgbClr val="FFFFFF">
                    <a:lumMod val="95000"/>
                  </a:srgbClr>
                </a:solidFill>
                <a:cs typeface="+mn-ea"/>
                <a:sym typeface="+mn-lt"/>
              </a:rPr>
              <a:t>/</a:t>
            </a:r>
            <a:r>
              <a:rPr lang="zh-CN" altLang="en-US" sz="2000" b="1" dirty="0">
                <a:solidFill>
                  <a:srgbClr val="FFFFFF">
                    <a:lumMod val="95000"/>
                  </a:srgbClr>
                </a:solidFill>
                <a:cs typeface="+mn-ea"/>
                <a:sym typeface="+mn-lt"/>
              </a:rPr>
              <a:t>创业计划</a:t>
            </a:r>
            <a:endParaRPr lang="zh-CN" altLang="en-US" sz="2000" b="1" dirty="0">
              <a:solidFill>
                <a:srgbClr val="FFFFFF">
                  <a:lumMod val="95000"/>
                </a:srgbClr>
              </a:solidFill>
              <a:cs typeface="+mn-ea"/>
              <a:sym typeface="+mn-lt"/>
            </a:endParaRPr>
          </a:p>
        </p:txBody>
      </p:sp>
      <p:sp>
        <p:nvSpPr>
          <p:cNvPr id="82" name="TextBox 81"/>
          <p:cNvSpPr txBox="1"/>
          <p:nvPr/>
        </p:nvSpPr>
        <p:spPr>
          <a:xfrm>
            <a:off x="2638161" y="1671354"/>
            <a:ext cx="6915678" cy="1200051"/>
          </a:xfrm>
          <a:prstGeom prst="rect">
            <a:avLst/>
          </a:prstGeom>
          <a:noFill/>
        </p:spPr>
        <p:txBody>
          <a:bodyPr wrap="none" rtlCol="0">
            <a:spAutoFit/>
          </a:bodyPr>
          <a:lstStyle/>
          <a:p>
            <a:pPr algn="ctr" defTabSz="914400"/>
            <a:r>
              <a:rPr lang="zh-CN" altLang="en-US" sz="7200" b="1" kern="15000" spc="300" dirty="0">
                <a:solidFill>
                  <a:srgbClr val="6285BE"/>
                </a:solidFill>
                <a:cs typeface="+mn-ea"/>
                <a:sym typeface="+mn-lt"/>
              </a:rPr>
              <a:t>商务项目策划书</a:t>
            </a:r>
            <a:endParaRPr lang="zh-CN" altLang="en-US" sz="7200" b="1" kern="15000" spc="300" dirty="0">
              <a:solidFill>
                <a:srgbClr val="6285BE"/>
              </a:solidFill>
              <a:cs typeface="+mn-ea"/>
              <a:sym typeface="+mn-lt"/>
            </a:endParaRPr>
          </a:p>
        </p:txBody>
      </p:sp>
      <p:pic>
        <p:nvPicPr>
          <p:cNvPr id="3" name="图片 2"/>
          <p:cNvPicPr>
            <a:picLocks noChangeAspect="1"/>
          </p:cNvPicPr>
          <p:nvPr/>
        </p:nvPicPr>
        <p:blipFill rotWithShape="1">
          <a:blip r:embed="rId6">
            <a:extLst>
              <a:ext uri="{28A0092B-C50C-407E-A947-70E740481C1C}">
                <a14:useLocalDpi xmlns:a14="http://schemas.microsoft.com/office/drawing/2010/main" val="0"/>
              </a:ext>
            </a:extLst>
          </a:blip>
          <a:srcRect t="26670" b="20069"/>
          <a:stretch>
            <a:fillRect/>
          </a:stretch>
        </p:blipFill>
        <p:spPr>
          <a:xfrm>
            <a:off x="0" y="4488072"/>
            <a:ext cx="12204856" cy="2369928"/>
          </a:xfrm>
          <a:prstGeom prst="rect">
            <a:avLst/>
          </a:prstGeom>
        </p:spPr>
      </p:pic>
      <p:sp>
        <p:nvSpPr>
          <p:cNvPr id="28" name="PA_矩形 2"/>
          <p:cNvSpPr/>
          <p:nvPr>
            <p:custDataLst>
              <p:tags r:id="rId7"/>
            </p:custDataLst>
          </p:nvPr>
        </p:nvSpPr>
        <p:spPr>
          <a:xfrm flipV="1">
            <a:off x="0" y="6124162"/>
            <a:ext cx="12192000" cy="733837"/>
          </a:xfrm>
          <a:prstGeom prst="rect">
            <a:avLst/>
          </a:prstGeom>
          <a:solidFill>
            <a:srgbClr val="6285BE">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zh-CN" altLang="en-US" dirty="0">
              <a:solidFill>
                <a:srgbClr val="FFFFFF"/>
              </a:solidFill>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3000" advClick="0" advTm="3000">
        <p14:vortex dir="r"/>
      </p:transition>
    </mc:Choice>
    <mc:Fallback>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500"/>
                                        <p:tgtEl>
                                          <p:spTgt spid="3"/>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82"/>
                                        </p:tgtEl>
                                        <p:attrNameLst>
                                          <p:attrName>style.visibility</p:attrName>
                                        </p:attrNameLst>
                                      </p:cBhvr>
                                      <p:to>
                                        <p:strVal val="visible"/>
                                      </p:to>
                                    </p:set>
                                    <p:animEffect transition="in" filter="fade">
                                      <p:cBhvr>
                                        <p:cTn id="11" dur="1000"/>
                                        <p:tgtEl>
                                          <p:spTgt spid="82"/>
                                        </p:tgtEl>
                                      </p:cBhvr>
                                    </p:animEffect>
                                    <p:anim calcmode="lin" valueType="num">
                                      <p:cBhvr>
                                        <p:cTn id="12" dur="1000" fill="hold"/>
                                        <p:tgtEl>
                                          <p:spTgt spid="82"/>
                                        </p:tgtEl>
                                        <p:attrNameLst>
                                          <p:attrName>ppt_x</p:attrName>
                                        </p:attrNameLst>
                                      </p:cBhvr>
                                      <p:tavLst>
                                        <p:tav tm="0">
                                          <p:val>
                                            <p:strVal val="#ppt_x"/>
                                          </p:val>
                                        </p:tav>
                                        <p:tav tm="100000">
                                          <p:val>
                                            <p:strVal val="#ppt_x"/>
                                          </p:val>
                                        </p:tav>
                                      </p:tavLst>
                                    </p:anim>
                                    <p:anim calcmode="lin" valueType="num">
                                      <p:cBhvr>
                                        <p:cTn id="13" dur="1000" fill="hold"/>
                                        <p:tgtEl>
                                          <p:spTgt spid="82"/>
                                        </p:tgtEl>
                                        <p:attrNameLst>
                                          <p:attrName>ppt_y</p:attrName>
                                        </p:attrNameLst>
                                      </p:cBhvr>
                                      <p:tavLst>
                                        <p:tav tm="0">
                                          <p:val>
                                            <p:strVal val="#ppt_y+.1"/>
                                          </p:val>
                                        </p:tav>
                                        <p:tav tm="100000">
                                          <p:val>
                                            <p:strVal val="#ppt_y"/>
                                          </p:val>
                                        </p:tav>
                                      </p:tavLst>
                                    </p:anim>
                                  </p:childTnLst>
                                </p:cTn>
                              </p:par>
                              <p:par>
                                <p:cTn id="14" presetID="42" presetClass="entr" presetSubtype="0" fill="hold" nodeType="withEffect">
                                  <p:stCondLst>
                                    <p:cond delay="500"/>
                                  </p:stCondLst>
                                  <p:childTnLst>
                                    <p:set>
                                      <p:cBhvr>
                                        <p:cTn id="15" dur="1" fill="hold">
                                          <p:stCondLst>
                                            <p:cond delay="0"/>
                                          </p:stCondLst>
                                        </p:cTn>
                                        <p:tgtEl>
                                          <p:spTgt spid="4"/>
                                        </p:tgtEl>
                                        <p:attrNameLst>
                                          <p:attrName>style.visibility</p:attrName>
                                        </p:attrNameLst>
                                      </p:cBhvr>
                                      <p:to>
                                        <p:strVal val="visible"/>
                                      </p:to>
                                    </p:set>
                                    <p:animEffect transition="in" filter="fade">
                                      <p:cBhvr>
                                        <p:cTn id="16" dur="500"/>
                                        <p:tgtEl>
                                          <p:spTgt spid="4"/>
                                        </p:tgtEl>
                                      </p:cBhvr>
                                    </p:animEffect>
                                    <p:anim calcmode="lin" valueType="num">
                                      <p:cBhvr>
                                        <p:cTn id="17" dur="500" fill="hold"/>
                                        <p:tgtEl>
                                          <p:spTgt spid="4"/>
                                        </p:tgtEl>
                                        <p:attrNameLst>
                                          <p:attrName>ppt_x</p:attrName>
                                        </p:attrNameLst>
                                      </p:cBhvr>
                                      <p:tavLst>
                                        <p:tav tm="0">
                                          <p:val>
                                            <p:strVal val="#ppt_x"/>
                                          </p:val>
                                        </p:tav>
                                        <p:tav tm="100000">
                                          <p:val>
                                            <p:strVal val="#ppt_x"/>
                                          </p:val>
                                        </p:tav>
                                      </p:tavLst>
                                    </p:anim>
                                    <p:anim calcmode="lin" valueType="num">
                                      <p:cBhvr>
                                        <p:cTn id="18" dur="500" fill="hold"/>
                                        <p:tgtEl>
                                          <p:spTgt spid="4"/>
                                        </p:tgtEl>
                                        <p:attrNameLst>
                                          <p:attrName>ppt_y</p:attrName>
                                        </p:attrNameLst>
                                      </p:cBhvr>
                                      <p:tavLst>
                                        <p:tav tm="0">
                                          <p:val>
                                            <p:strVal val="#ppt_y+.1"/>
                                          </p:val>
                                        </p:tav>
                                        <p:tav tm="100000">
                                          <p:val>
                                            <p:strVal val="#ppt_y"/>
                                          </p:val>
                                        </p:tav>
                                      </p:tavLst>
                                    </p:anim>
                                  </p:childTnLst>
                                </p:cTn>
                              </p:par>
                            </p:childTnLst>
                          </p:cTn>
                        </p:par>
                        <p:par>
                          <p:cTn id="19" fill="hold">
                            <p:stCondLst>
                              <p:cond delay="1500"/>
                            </p:stCondLst>
                            <p:childTnLst>
                              <p:par>
                                <p:cTn id="20" presetID="10" presetClass="entr" presetSubtype="0" fill="hold" grpId="0" nodeType="afterEffect">
                                  <p:stCondLst>
                                    <p:cond delay="0"/>
                                  </p:stCondLst>
                                  <p:childTnLst>
                                    <p:set>
                                      <p:cBhvr>
                                        <p:cTn id="21" dur="1" fill="hold">
                                          <p:stCondLst>
                                            <p:cond delay="0"/>
                                          </p:stCondLst>
                                        </p:cTn>
                                        <p:tgtEl>
                                          <p:spTgt spid="36"/>
                                        </p:tgtEl>
                                        <p:attrNameLst>
                                          <p:attrName>style.visibility</p:attrName>
                                        </p:attrNameLst>
                                      </p:cBhvr>
                                      <p:to>
                                        <p:strVal val="visible"/>
                                      </p:to>
                                    </p:set>
                                    <p:animEffect transition="in" filter="fade">
                                      <p:cBhvr>
                                        <p:cTn id="22" dur="500"/>
                                        <p:tgtEl>
                                          <p:spTgt spid="36"/>
                                        </p:tgtEl>
                                      </p:cBhvr>
                                    </p:animEffect>
                                  </p:childTnLst>
                                </p:cTn>
                              </p:par>
                              <p:par>
                                <p:cTn id="23" presetID="22" presetClass="entr" presetSubtype="8" fill="hold" grpId="0" nodeType="withEffect">
                                  <p:stCondLst>
                                    <p:cond delay="300"/>
                                  </p:stCondLst>
                                  <p:childTnLst>
                                    <p:set>
                                      <p:cBhvr>
                                        <p:cTn id="24" dur="1" fill="hold">
                                          <p:stCondLst>
                                            <p:cond delay="0"/>
                                          </p:stCondLst>
                                        </p:cTn>
                                        <p:tgtEl>
                                          <p:spTgt spid="37"/>
                                        </p:tgtEl>
                                        <p:attrNameLst>
                                          <p:attrName>style.visibility</p:attrName>
                                        </p:attrNameLst>
                                      </p:cBhvr>
                                      <p:to>
                                        <p:strVal val="visible"/>
                                      </p:to>
                                    </p:set>
                                    <p:animEffect transition="in" filter="wipe(left)">
                                      <p:cBhvr>
                                        <p:cTn id="25" dur="1600"/>
                                        <p:tgtEl>
                                          <p:spTgt spid="37"/>
                                        </p:tgtEl>
                                      </p:cBhvr>
                                    </p:animEffect>
                                  </p:childTnLst>
                                </p:cTn>
                              </p:par>
                            </p:childTnLst>
                          </p:cTn>
                        </p:par>
                        <p:par>
                          <p:cTn id="26" fill="hold">
                            <p:stCondLst>
                              <p:cond delay="2000"/>
                            </p:stCondLst>
                            <p:childTnLst>
                              <p:par>
                                <p:cTn id="27" presetID="10" presetClass="entr" presetSubtype="0" fill="hold" grpId="0" nodeType="afterEffect">
                                  <p:stCondLst>
                                    <p:cond delay="0"/>
                                  </p:stCondLst>
                                  <p:childTnLst>
                                    <p:set>
                                      <p:cBhvr>
                                        <p:cTn id="28" dur="1" fill="hold">
                                          <p:stCondLst>
                                            <p:cond delay="0"/>
                                          </p:stCondLst>
                                        </p:cTn>
                                        <p:tgtEl>
                                          <p:spTgt spid="35"/>
                                        </p:tgtEl>
                                        <p:attrNameLst>
                                          <p:attrName>style.visibility</p:attrName>
                                        </p:attrNameLst>
                                      </p:cBhvr>
                                      <p:to>
                                        <p:strVal val="visible"/>
                                      </p:to>
                                    </p:set>
                                    <p:animEffect transition="in" filter="fade">
                                      <p:cBhvr>
                                        <p:cTn id="29"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P spid="36" grpId="0" animBg="1"/>
      <p:bldP spid="37" grpId="0"/>
      <p:bldP spid="8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Freeform 5"/>
          <p:cNvSpPr>
            <a:spLocks noEditPoints="1"/>
          </p:cNvSpPr>
          <p:nvPr/>
        </p:nvSpPr>
        <p:spPr bwMode="auto">
          <a:xfrm>
            <a:off x="2476772" y="4093986"/>
            <a:ext cx="584985" cy="1770524"/>
          </a:xfrm>
          <a:custGeom>
            <a:avLst/>
            <a:gdLst>
              <a:gd name="T0" fmla="*/ 118 w 168"/>
              <a:gd name="T1" fmla="*/ 41 h 508"/>
              <a:gd name="T2" fmla="*/ 108 w 168"/>
              <a:gd name="T3" fmla="*/ 73 h 508"/>
              <a:gd name="T4" fmla="*/ 84 w 168"/>
              <a:gd name="T5" fmla="*/ 86 h 508"/>
              <a:gd name="T6" fmla="*/ 59 w 168"/>
              <a:gd name="T7" fmla="*/ 73 h 508"/>
              <a:gd name="T8" fmla="*/ 49 w 168"/>
              <a:gd name="T9" fmla="*/ 41 h 508"/>
              <a:gd name="T10" fmla="*/ 59 w 168"/>
              <a:gd name="T11" fmla="*/ 12 h 508"/>
              <a:gd name="T12" fmla="*/ 84 w 168"/>
              <a:gd name="T13" fmla="*/ 0 h 508"/>
              <a:gd name="T14" fmla="*/ 108 w 168"/>
              <a:gd name="T15" fmla="*/ 12 h 508"/>
              <a:gd name="T16" fmla="*/ 118 w 168"/>
              <a:gd name="T17" fmla="*/ 41 h 508"/>
              <a:gd name="T18" fmla="*/ 168 w 168"/>
              <a:gd name="T19" fmla="*/ 290 h 508"/>
              <a:gd name="T20" fmla="*/ 152 w 168"/>
              <a:gd name="T21" fmla="*/ 311 h 508"/>
              <a:gd name="T22" fmla="*/ 136 w 168"/>
              <a:gd name="T23" fmla="*/ 290 h 508"/>
              <a:gd name="T24" fmla="*/ 136 w 168"/>
              <a:gd name="T25" fmla="*/ 150 h 508"/>
              <a:gd name="T26" fmla="*/ 128 w 168"/>
              <a:gd name="T27" fmla="*/ 150 h 508"/>
              <a:gd name="T28" fmla="*/ 128 w 168"/>
              <a:gd name="T29" fmla="*/ 487 h 508"/>
              <a:gd name="T30" fmla="*/ 109 w 168"/>
              <a:gd name="T31" fmla="*/ 508 h 508"/>
              <a:gd name="T32" fmla="*/ 89 w 168"/>
              <a:gd name="T33" fmla="*/ 487 h 508"/>
              <a:gd name="T34" fmla="*/ 89 w 168"/>
              <a:gd name="T35" fmla="*/ 288 h 508"/>
              <a:gd name="T36" fmla="*/ 79 w 168"/>
              <a:gd name="T37" fmla="*/ 288 h 508"/>
              <a:gd name="T38" fmla="*/ 79 w 168"/>
              <a:gd name="T39" fmla="*/ 487 h 508"/>
              <a:gd name="T40" fmla="*/ 59 w 168"/>
              <a:gd name="T41" fmla="*/ 508 h 508"/>
              <a:gd name="T42" fmla="*/ 40 w 168"/>
              <a:gd name="T43" fmla="*/ 487 h 508"/>
              <a:gd name="T44" fmla="*/ 40 w 168"/>
              <a:gd name="T45" fmla="*/ 150 h 508"/>
              <a:gd name="T46" fmla="*/ 32 w 168"/>
              <a:gd name="T47" fmla="*/ 150 h 508"/>
              <a:gd name="T48" fmla="*/ 32 w 168"/>
              <a:gd name="T49" fmla="*/ 290 h 508"/>
              <a:gd name="T50" fmla="*/ 16 w 168"/>
              <a:gd name="T51" fmla="*/ 311 h 508"/>
              <a:gd name="T52" fmla="*/ 0 w 168"/>
              <a:gd name="T53" fmla="*/ 290 h 508"/>
              <a:gd name="T54" fmla="*/ 0 w 168"/>
              <a:gd name="T55" fmla="*/ 130 h 508"/>
              <a:gd name="T56" fmla="*/ 44 w 168"/>
              <a:gd name="T57" fmla="*/ 91 h 508"/>
              <a:gd name="T58" fmla="*/ 125 w 168"/>
              <a:gd name="T59" fmla="*/ 91 h 508"/>
              <a:gd name="T60" fmla="*/ 168 w 168"/>
              <a:gd name="T61" fmla="*/ 130 h 508"/>
              <a:gd name="T62" fmla="*/ 168 w 168"/>
              <a:gd name="T63" fmla="*/ 290 h 5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68" h="508">
                <a:moveTo>
                  <a:pt x="118" y="41"/>
                </a:moveTo>
                <a:cubicBezTo>
                  <a:pt x="118" y="53"/>
                  <a:pt x="115" y="63"/>
                  <a:pt x="108" y="73"/>
                </a:cubicBezTo>
                <a:cubicBezTo>
                  <a:pt x="101" y="82"/>
                  <a:pt x="93" y="86"/>
                  <a:pt x="84" y="86"/>
                </a:cubicBezTo>
                <a:cubicBezTo>
                  <a:pt x="74" y="86"/>
                  <a:pt x="66" y="82"/>
                  <a:pt x="59" y="73"/>
                </a:cubicBezTo>
                <a:cubicBezTo>
                  <a:pt x="52" y="63"/>
                  <a:pt x="49" y="53"/>
                  <a:pt x="49" y="41"/>
                </a:cubicBezTo>
                <a:cubicBezTo>
                  <a:pt x="49" y="30"/>
                  <a:pt x="52" y="20"/>
                  <a:pt x="59" y="12"/>
                </a:cubicBezTo>
                <a:cubicBezTo>
                  <a:pt x="66" y="4"/>
                  <a:pt x="74" y="0"/>
                  <a:pt x="84" y="0"/>
                </a:cubicBezTo>
                <a:cubicBezTo>
                  <a:pt x="93" y="0"/>
                  <a:pt x="101" y="4"/>
                  <a:pt x="108" y="12"/>
                </a:cubicBezTo>
                <a:cubicBezTo>
                  <a:pt x="115" y="20"/>
                  <a:pt x="118" y="30"/>
                  <a:pt x="118" y="41"/>
                </a:cubicBezTo>
                <a:close/>
                <a:moveTo>
                  <a:pt x="168" y="290"/>
                </a:moveTo>
                <a:cubicBezTo>
                  <a:pt x="168" y="304"/>
                  <a:pt x="163" y="311"/>
                  <a:pt x="152" y="311"/>
                </a:cubicBezTo>
                <a:cubicBezTo>
                  <a:pt x="141" y="311"/>
                  <a:pt x="136" y="304"/>
                  <a:pt x="136" y="290"/>
                </a:cubicBezTo>
                <a:cubicBezTo>
                  <a:pt x="136" y="150"/>
                  <a:pt x="136" y="150"/>
                  <a:pt x="136" y="150"/>
                </a:cubicBezTo>
                <a:cubicBezTo>
                  <a:pt x="128" y="150"/>
                  <a:pt x="128" y="150"/>
                  <a:pt x="128" y="150"/>
                </a:cubicBezTo>
                <a:cubicBezTo>
                  <a:pt x="128" y="487"/>
                  <a:pt x="128" y="487"/>
                  <a:pt x="128" y="487"/>
                </a:cubicBezTo>
                <a:cubicBezTo>
                  <a:pt x="128" y="501"/>
                  <a:pt x="122" y="508"/>
                  <a:pt x="109" y="508"/>
                </a:cubicBezTo>
                <a:cubicBezTo>
                  <a:pt x="96" y="508"/>
                  <a:pt x="89" y="501"/>
                  <a:pt x="89" y="487"/>
                </a:cubicBezTo>
                <a:cubicBezTo>
                  <a:pt x="89" y="288"/>
                  <a:pt x="89" y="288"/>
                  <a:pt x="89" y="288"/>
                </a:cubicBezTo>
                <a:cubicBezTo>
                  <a:pt x="79" y="288"/>
                  <a:pt x="79" y="288"/>
                  <a:pt x="79" y="288"/>
                </a:cubicBezTo>
                <a:cubicBezTo>
                  <a:pt x="79" y="487"/>
                  <a:pt x="79" y="487"/>
                  <a:pt x="79" y="487"/>
                </a:cubicBezTo>
                <a:cubicBezTo>
                  <a:pt x="79" y="501"/>
                  <a:pt x="72" y="508"/>
                  <a:pt x="59" y="508"/>
                </a:cubicBezTo>
                <a:cubicBezTo>
                  <a:pt x="46" y="508"/>
                  <a:pt x="40" y="501"/>
                  <a:pt x="40" y="487"/>
                </a:cubicBezTo>
                <a:cubicBezTo>
                  <a:pt x="40" y="150"/>
                  <a:pt x="40" y="150"/>
                  <a:pt x="40" y="150"/>
                </a:cubicBezTo>
                <a:cubicBezTo>
                  <a:pt x="32" y="150"/>
                  <a:pt x="32" y="150"/>
                  <a:pt x="32" y="150"/>
                </a:cubicBezTo>
                <a:cubicBezTo>
                  <a:pt x="32" y="290"/>
                  <a:pt x="32" y="290"/>
                  <a:pt x="32" y="290"/>
                </a:cubicBezTo>
                <a:cubicBezTo>
                  <a:pt x="32" y="304"/>
                  <a:pt x="27" y="311"/>
                  <a:pt x="16" y="311"/>
                </a:cubicBezTo>
                <a:cubicBezTo>
                  <a:pt x="5" y="311"/>
                  <a:pt x="0" y="304"/>
                  <a:pt x="0" y="290"/>
                </a:cubicBezTo>
                <a:cubicBezTo>
                  <a:pt x="0" y="130"/>
                  <a:pt x="0" y="130"/>
                  <a:pt x="0" y="130"/>
                </a:cubicBezTo>
                <a:cubicBezTo>
                  <a:pt x="0" y="104"/>
                  <a:pt x="15" y="91"/>
                  <a:pt x="44" y="91"/>
                </a:cubicBezTo>
                <a:cubicBezTo>
                  <a:pt x="125" y="91"/>
                  <a:pt x="125" y="91"/>
                  <a:pt x="125" y="91"/>
                </a:cubicBezTo>
                <a:cubicBezTo>
                  <a:pt x="153" y="91"/>
                  <a:pt x="168" y="104"/>
                  <a:pt x="168" y="130"/>
                </a:cubicBezTo>
                <a:lnTo>
                  <a:pt x="168" y="290"/>
                </a:lnTo>
                <a:close/>
              </a:path>
            </a:pathLst>
          </a:custGeom>
          <a:solidFill>
            <a:srgbClr val="6285BE"/>
          </a:solidFill>
          <a:ln>
            <a:noFill/>
          </a:ln>
        </p:spPr>
        <p:txBody>
          <a:bodyPr vert="horz" wrap="square" lIns="91419" tIns="45709" rIns="91419" bIns="45709" numCol="1" anchor="t" anchorCtr="0" compatLnSpc="1"/>
          <a:lstStyle/>
          <a:p>
            <a:pPr defTabSz="914400"/>
            <a:endParaRPr lang="en-US" sz="2400" dirty="0">
              <a:solidFill>
                <a:srgbClr val="000000"/>
              </a:solidFill>
              <a:cs typeface="+mn-ea"/>
              <a:sym typeface="+mn-lt"/>
            </a:endParaRPr>
          </a:p>
        </p:txBody>
      </p:sp>
      <p:sp>
        <p:nvSpPr>
          <p:cNvPr id="8" name="Freeform 6"/>
          <p:cNvSpPr>
            <a:spLocks noEditPoints="1"/>
          </p:cNvSpPr>
          <p:nvPr/>
        </p:nvSpPr>
        <p:spPr bwMode="auto">
          <a:xfrm>
            <a:off x="3110691" y="3420031"/>
            <a:ext cx="444855" cy="1350137"/>
          </a:xfrm>
          <a:custGeom>
            <a:avLst/>
            <a:gdLst>
              <a:gd name="T0" fmla="*/ 90 w 128"/>
              <a:gd name="T1" fmla="*/ 32 h 388"/>
              <a:gd name="T2" fmla="*/ 82 w 128"/>
              <a:gd name="T3" fmla="*/ 56 h 388"/>
              <a:gd name="T4" fmla="*/ 63 w 128"/>
              <a:gd name="T5" fmla="*/ 66 h 388"/>
              <a:gd name="T6" fmla="*/ 45 w 128"/>
              <a:gd name="T7" fmla="*/ 56 h 388"/>
              <a:gd name="T8" fmla="*/ 37 w 128"/>
              <a:gd name="T9" fmla="*/ 32 h 388"/>
              <a:gd name="T10" fmla="*/ 45 w 128"/>
              <a:gd name="T11" fmla="*/ 9 h 388"/>
              <a:gd name="T12" fmla="*/ 63 w 128"/>
              <a:gd name="T13" fmla="*/ 0 h 388"/>
              <a:gd name="T14" fmla="*/ 82 w 128"/>
              <a:gd name="T15" fmla="*/ 9 h 388"/>
              <a:gd name="T16" fmla="*/ 90 w 128"/>
              <a:gd name="T17" fmla="*/ 32 h 388"/>
              <a:gd name="T18" fmla="*/ 128 w 128"/>
              <a:gd name="T19" fmla="*/ 222 h 388"/>
              <a:gd name="T20" fmla="*/ 116 w 128"/>
              <a:gd name="T21" fmla="*/ 238 h 388"/>
              <a:gd name="T22" fmla="*/ 103 w 128"/>
              <a:gd name="T23" fmla="*/ 222 h 388"/>
              <a:gd name="T24" fmla="*/ 103 w 128"/>
              <a:gd name="T25" fmla="*/ 115 h 388"/>
              <a:gd name="T26" fmla="*/ 97 w 128"/>
              <a:gd name="T27" fmla="*/ 115 h 388"/>
              <a:gd name="T28" fmla="*/ 97 w 128"/>
              <a:gd name="T29" fmla="*/ 372 h 388"/>
              <a:gd name="T30" fmla="*/ 82 w 128"/>
              <a:gd name="T31" fmla="*/ 388 h 388"/>
              <a:gd name="T32" fmla="*/ 68 w 128"/>
              <a:gd name="T33" fmla="*/ 372 h 388"/>
              <a:gd name="T34" fmla="*/ 68 w 128"/>
              <a:gd name="T35" fmla="*/ 220 h 388"/>
              <a:gd name="T36" fmla="*/ 60 w 128"/>
              <a:gd name="T37" fmla="*/ 220 h 388"/>
              <a:gd name="T38" fmla="*/ 60 w 128"/>
              <a:gd name="T39" fmla="*/ 372 h 388"/>
              <a:gd name="T40" fmla="*/ 45 w 128"/>
              <a:gd name="T41" fmla="*/ 388 h 388"/>
              <a:gd name="T42" fmla="*/ 30 w 128"/>
              <a:gd name="T43" fmla="*/ 372 h 388"/>
              <a:gd name="T44" fmla="*/ 30 w 128"/>
              <a:gd name="T45" fmla="*/ 115 h 388"/>
              <a:gd name="T46" fmla="*/ 24 w 128"/>
              <a:gd name="T47" fmla="*/ 115 h 388"/>
              <a:gd name="T48" fmla="*/ 24 w 128"/>
              <a:gd name="T49" fmla="*/ 222 h 388"/>
              <a:gd name="T50" fmla="*/ 12 w 128"/>
              <a:gd name="T51" fmla="*/ 238 h 388"/>
              <a:gd name="T52" fmla="*/ 0 w 128"/>
              <a:gd name="T53" fmla="*/ 222 h 388"/>
              <a:gd name="T54" fmla="*/ 0 w 128"/>
              <a:gd name="T55" fmla="*/ 99 h 388"/>
              <a:gd name="T56" fmla="*/ 33 w 128"/>
              <a:gd name="T57" fmla="*/ 70 h 388"/>
              <a:gd name="T58" fmla="*/ 95 w 128"/>
              <a:gd name="T59" fmla="*/ 70 h 388"/>
              <a:gd name="T60" fmla="*/ 128 w 128"/>
              <a:gd name="T61" fmla="*/ 99 h 388"/>
              <a:gd name="T62" fmla="*/ 128 w 128"/>
              <a:gd name="T63" fmla="*/ 222 h 3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28" h="388">
                <a:moveTo>
                  <a:pt x="90" y="32"/>
                </a:moveTo>
                <a:cubicBezTo>
                  <a:pt x="90" y="41"/>
                  <a:pt x="87" y="49"/>
                  <a:pt x="82" y="56"/>
                </a:cubicBezTo>
                <a:cubicBezTo>
                  <a:pt x="77" y="63"/>
                  <a:pt x="71" y="66"/>
                  <a:pt x="63" y="66"/>
                </a:cubicBezTo>
                <a:cubicBezTo>
                  <a:pt x="56" y="66"/>
                  <a:pt x="50" y="63"/>
                  <a:pt x="45" y="56"/>
                </a:cubicBezTo>
                <a:cubicBezTo>
                  <a:pt x="40" y="49"/>
                  <a:pt x="37" y="41"/>
                  <a:pt x="37" y="32"/>
                </a:cubicBezTo>
                <a:cubicBezTo>
                  <a:pt x="37" y="23"/>
                  <a:pt x="40" y="16"/>
                  <a:pt x="45" y="9"/>
                </a:cubicBezTo>
                <a:cubicBezTo>
                  <a:pt x="50" y="3"/>
                  <a:pt x="56" y="0"/>
                  <a:pt x="63" y="0"/>
                </a:cubicBezTo>
                <a:cubicBezTo>
                  <a:pt x="71" y="0"/>
                  <a:pt x="77" y="3"/>
                  <a:pt x="82" y="9"/>
                </a:cubicBezTo>
                <a:cubicBezTo>
                  <a:pt x="87" y="16"/>
                  <a:pt x="90" y="23"/>
                  <a:pt x="90" y="32"/>
                </a:cubicBezTo>
                <a:close/>
                <a:moveTo>
                  <a:pt x="128" y="222"/>
                </a:moveTo>
                <a:cubicBezTo>
                  <a:pt x="128" y="232"/>
                  <a:pt x="124" y="238"/>
                  <a:pt x="116" y="238"/>
                </a:cubicBezTo>
                <a:cubicBezTo>
                  <a:pt x="107" y="238"/>
                  <a:pt x="103" y="232"/>
                  <a:pt x="103" y="222"/>
                </a:cubicBezTo>
                <a:cubicBezTo>
                  <a:pt x="103" y="115"/>
                  <a:pt x="103" y="115"/>
                  <a:pt x="103" y="115"/>
                </a:cubicBezTo>
                <a:cubicBezTo>
                  <a:pt x="97" y="115"/>
                  <a:pt x="97" y="115"/>
                  <a:pt x="97" y="115"/>
                </a:cubicBezTo>
                <a:cubicBezTo>
                  <a:pt x="97" y="372"/>
                  <a:pt x="97" y="372"/>
                  <a:pt x="97" y="372"/>
                </a:cubicBezTo>
                <a:cubicBezTo>
                  <a:pt x="97" y="383"/>
                  <a:pt x="92" y="388"/>
                  <a:pt x="82" y="388"/>
                </a:cubicBezTo>
                <a:cubicBezTo>
                  <a:pt x="72" y="388"/>
                  <a:pt x="68" y="383"/>
                  <a:pt x="68" y="372"/>
                </a:cubicBezTo>
                <a:cubicBezTo>
                  <a:pt x="68" y="220"/>
                  <a:pt x="68" y="220"/>
                  <a:pt x="68" y="220"/>
                </a:cubicBezTo>
                <a:cubicBezTo>
                  <a:pt x="60" y="220"/>
                  <a:pt x="60" y="220"/>
                  <a:pt x="60" y="220"/>
                </a:cubicBezTo>
                <a:cubicBezTo>
                  <a:pt x="60" y="372"/>
                  <a:pt x="60" y="372"/>
                  <a:pt x="60" y="372"/>
                </a:cubicBezTo>
                <a:cubicBezTo>
                  <a:pt x="60" y="383"/>
                  <a:pt x="55" y="388"/>
                  <a:pt x="45" y="388"/>
                </a:cubicBezTo>
                <a:cubicBezTo>
                  <a:pt x="35" y="388"/>
                  <a:pt x="30" y="383"/>
                  <a:pt x="30" y="372"/>
                </a:cubicBezTo>
                <a:cubicBezTo>
                  <a:pt x="30" y="115"/>
                  <a:pt x="30" y="115"/>
                  <a:pt x="30" y="115"/>
                </a:cubicBezTo>
                <a:cubicBezTo>
                  <a:pt x="24" y="115"/>
                  <a:pt x="24" y="115"/>
                  <a:pt x="24" y="115"/>
                </a:cubicBezTo>
                <a:cubicBezTo>
                  <a:pt x="24" y="222"/>
                  <a:pt x="24" y="222"/>
                  <a:pt x="24" y="222"/>
                </a:cubicBezTo>
                <a:cubicBezTo>
                  <a:pt x="24" y="232"/>
                  <a:pt x="20" y="238"/>
                  <a:pt x="12" y="238"/>
                </a:cubicBezTo>
                <a:cubicBezTo>
                  <a:pt x="4" y="238"/>
                  <a:pt x="0" y="232"/>
                  <a:pt x="0" y="222"/>
                </a:cubicBezTo>
                <a:cubicBezTo>
                  <a:pt x="0" y="99"/>
                  <a:pt x="0" y="99"/>
                  <a:pt x="0" y="99"/>
                </a:cubicBezTo>
                <a:cubicBezTo>
                  <a:pt x="0" y="79"/>
                  <a:pt x="11" y="70"/>
                  <a:pt x="33" y="70"/>
                </a:cubicBezTo>
                <a:cubicBezTo>
                  <a:pt x="95" y="70"/>
                  <a:pt x="95" y="70"/>
                  <a:pt x="95" y="70"/>
                </a:cubicBezTo>
                <a:cubicBezTo>
                  <a:pt x="117" y="70"/>
                  <a:pt x="128" y="79"/>
                  <a:pt x="128" y="99"/>
                </a:cubicBezTo>
                <a:lnTo>
                  <a:pt x="128" y="222"/>
                </a:lnTo>
                <a:close/>
              </a:path>
            </a:pathLst>
          </a:custGeom>
          <a:solidFill>
            <a:srgbClr val="6285BE"/>
          </a:solidFill>
          <a:ln>
            <a:noFill/>
          </a:ln>
        </p:spPr>
        <p:txBody>
          <a:bodyPr vert="horz" wrap="square" lIns="91419" tIns="45709" rIns="91419" bIns="45709" numCol="1" anchor="t" anchorCtr="0" compatLnSpc="1"/>
          <a:lstStyle/>
          <a:p>
            <a:pPr defTabSz="914400"/>
            <a:endParaRPr lang="en-US" sz="2400" dirty="0">
              <a:solidFill>
                <a:srgbClr val="000000"/>
              </a:solidFill>
              <a:cs typeface="+mn-ea"/>
              <a:sym typeface="+mn-lt"/>
            </a:endParaRPr>
          </a:p>
        </p:txBody>
      </p:sp>
      <p:sp>
        <p:nvSpPr>
          <p:cNvPr id="9" name="Freeform 7"/>
          <p:cNvSpPr>
            <a:spLocks noEditPoints="1"/>
          </p:cNvSpPr>
          <p:nvPr/>
        </p:nvSpPr>
        <p:spPr bwMode="auto">
          <a:xfrm>
            <a:off x="1958516" y="3420031"/>
            <a:ext cx="444855" cy="1350137"/>
          </a:xfrm>
          <a:custGeom>
            <a:avLst/>
            <a:gdLst>
              <a:gd name="T0" fmla="*/ 90 w 128"/>
              <a:gd name="T1" fmla="*/ 32 h 388"/>
              <a:gd name="T2" fmla="*/ 82 w 128"/>
              <a:gd name="T3" fmla="*/ 56 h 388"/>
              <a:gd name="T4" fmla="*/ 64 w 128"/>
              <a:gd name="T5" fmla="*/ 66 h 388"/>
              <a:gd name="T6" fmla="*/ 45 w 128"/>
              <a:gd name="T7" fmla="*/ 56 h 388"/>
              <a:gd name="T8" fmla="*/ 37 w 128"/>
              <a:gd name="T9" fmla="*/ 32 h 388"/>
              <a:gd name="T10" fmla="*/ 45 w 128"/>
              <a:gd name="T11" fmla="*/ 9 h 388"/>
              <a:gd name="T12" fmla="*/ 64 w 128"/>
              <a:gd name="T13" fmla="*/ 0 h 388"/>
              <a:gd name="T14" fmla="*/ 82 w 128"/>
              <a:gd name="T15" fmla="*/ 9 h 388"/>
              <a:gd name="T16" fmla="*/ 90 w 128"/>
              <a:gd name="T17" fmla="*/ 32 h 388"/>
              <a:gd name="T18" fmla="*/ 128 w 128"/>
              <a:gd name="T19" fmla="*/ 222 h 388"/>
              <a:gd name="T20" fmla="*/ 116 w 128"/>
              <a:gd name="T21" fmla="*/ 238 h 388"/>
              <a:gd name="T22" fmla="*/ 104 w 128"/>
              <a:gd name="T23" fmla="*/ 222 h 388"/>
              <a:gd name="T24" fmla="*/ 104 w 128"/>
              <a:gd name="T25" fmla="*/ 115 h 388"/>
              <a:gd name="T26" fmla="*/ 98 w 128"/>
              <a:gd name="T27" fmla="*/ 115 h 388"/>
              <a:gd name="T28" fmla="*/ 98 w 128"/>
              <a:gd name="T29" fmla="*/ 372 h 388"/>
              <a:gd name="T30" fmla="*/ 83 w 128"/>
              <a:gd name="T31" fmla="*/ 388 h 388"/>
              <a:gd name="T32" fmla="*/ 68 w 128"/>
              <a:gd name="T33" fmla="*/ 372 h 388"/>
              <a:gd name="T34" fmla="*/ 68 w 128"/>
              <a:gd name="T35" fmla="*/ 220 h 388"/>
              <a:gd name="T36" fmla="*/ 60 w 128"/>
              <a:gd name="T37" fmla="*/ 220 h 388"/>
              <a:gd name="T38" fmla="*/ 60 w 128"/>
              <a:gd name="T39" fmla="*/ 372 h 388"/>
              <a:gd name="T40" fmla="*/ 45 w 128"/>
              <a:gd name="T41" fmla="*/ 388 h 388"/>
              <a:gd name="T42" fmla="*/ 30 w 128"/>
              <a:gd name="T43" fmla="*/ 372 h 388"/>
              <a:gd name="T44" fmla="*/ 30 w 128"/>
              <a:gd name="T45" fmla="*/ 115 h 388"/>
              <a:gd name="T46" fmla="*/ 24 w 128"/>
              <a:gd name="T47" fmla="*/ 115 h 388"/>
              <a:gd name="T48" fmla="*/ 24 w 128"/>
              <a:gd name="T49" fmla="*/ 222 h 388"/>
              <a:gd name="T50" fmla="*/ 12 w 128"/>
              <a:gd name="T51" fmla="*/ 238 h 388"/>
              <a:gd name="T52" fmla="*/ 0 w 128"/>
              <a:gd name="T53" fmla="*/ 222 h 388"/>
              <a:gd name="T54" fmla="*/ 0 w 128"/>
              <a:gd name="T55" fmla="*/ 99 h 388"/>
              <a:gd name="T56" fmla="*/ 33 w 128"/>
              <a:gd name="T57" fmla="*/ 70 h 388"/>
              <a:gd name="T58" fmla="*/ 95 w 128"/>
              <a:gd name="T59" fmla="*/ 70 h 388"/>
              <a:gd name="T60" fmla="*/ 128 w 128"/>
              <a:gd name="T61" fmla="*/ 99 h 388"/>
              <a:gd name="T62" fmla="*/ 128 w 128"/>
              <a:gd name="T63" fmla="*/ 222 h 3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28" h="388">
                <a:moveTo>
                  <a:pt x="90" y="32"/>
                </a:moveTo>
                <a:cubicBezTo>
                  <a:pt x="90" y="41"/>
                  <a:pt x="88" y="49"/>
                  <a:pt x="82" y="56"/>
                </a:cubicBezTo>
                <a:cubicBezTo>
                  <a:pt x="77" y="63"/>
                  <a:pt x="71" y="66"/>
                  <a:pt x="64" y="66"/>
                </a:cubicBezTo>
                <a:cubicBezTo>
                  <a:pt x="57" y="66"/>
                  <a:pt x="50" y="63"/>
                  <a:pt x="45" y="56"/>
                </a:cubicBezTo>
                <a:cubicBezTo>
                  <a:pt x="40" y="49"/>
                  <a:pt x="37" y="41"/>
                  <a:pt x="37" y="32"/>
                </a:cubicBezTo>
                <a:cubicBezTo>
                  <a:pt x="37" y="23"/>
                  <a:pt x="40" y="16"/>
                  <a:pt x="45" y="9"/>
                </a:cubicBezTo>
                <a:cubicBezTo>
                  <a:pt x="50" y="3"/>
                  <a:pt x="56" y="0"/>
                  <a:pt x="64" y="0"/>
                </a:cubicBezTo>
                <a:cubicBezTo>
                  <a:pt x="71" y="0"/>
                  <a:pt x="77" y="3"/>
                  <a:pt x="82" y="9"/>
                </a:cubicBezTo>
                <a:cubicBezTo>
                  <a:pt x="88" y="16"/>
                  <a:pt x="90" y="23"/>
                  <a:pt x="90" y="32"/>
                </a:cubicBezTo>
                <a:close/>
                <a:moveTo>
                  <a:pt x="128" y="222"/>
                </a:moveTo>
                <a:cubicBezTo>
                  <a:pt x="128" y="232"/>
                  <a:pt x="124" y="238"/>
                  <a:pt x="116" y="238"/>
                </a:cubicBezTo>
                <a:cubicBezTo>
                  <a:pt x="108" y="238"/>
                  <a:pt x="104" y="232"/>
                  <a:pt x="104" y="222"/>
                </a:cubicBezTo>
                <a:cubicBezTo>
                  <a:pt x="104" y="115"/>
                  <a:pt x="104" y="115"/>
                  <a:pt x="104" y="115"/>
                </a:cubicBezTo>
                <a:cubicBezTo>
                  <a:pt x="98" y="115"/>
                  <a:pt x="98" y="115"/>
                  <a:pt x="98" y="115"/>
                </a:cubicBezTo>
                <a:cubicBezTo>
                  <a:pt x="98" y="372"/>
                  <a:pt x="98" y="372"/>
                  <a:pt x="98" y="372"/>
                </a:cubicBezTo>
                <a:cubicBezTo>
                  <a:pt x="98" y="383"/>
                  <a:pt x="93" y="388"/>
                  <a:pt x="83" y="388"/>
                </a:cubicBezTo>
                <a:cubicBezTo>
                  <a:pt x="73" y="388"/>
                  <a:pt x="68" y="383"/>
                  <a:pt x="68" y="372"/>
                </a:cubicBezTo>
                <a:cubicBezTo>
                  <a:pt x="68" y="220"/>
                  <a:pt x="68" y="220"/>
                  <a:pt x="68" y="220"/>
                </a:cubicBezTo>
                <a:cubicBezTo>
                  <a:pt x="60" y="220"/>
                  <a:pt x="60" y="220"/>
                  <a:pt x="60" y="220"/>
                </a:cubicBezTo>
                <a:cubicBezTo>
                  <a:pt x="60" y="372"/>
                  <a:pt x="60" y="372"/>
                  <a:pt x="60" y="372"/>
                </a:cubicBezTo>
                <a:cubicBezTo>
                  <a:pt x="60" y="383"/>
                  <a:pt x="55" y="388"/>
                  <a:pt x="45" y="388"/>
                </a:cubicBezTo>
                <a:cubicBezTo>
                  <a:pt x="35" y="388"/>
                  <a:pt x="30" y="383"/>
                  <a:pt x="30" y="372"/>
                </a:cubicBezTo>
                <a:cubicBezTo>
                  <a:pt x="30" y="115"/>
                  <a:pt x="30" y="115"/>
                  <a:pt x="30" y="115"/>
                </a:cubicBezTo>
                <a:cubicBezTo>
                  <a:pt x="24" y="115"/>
                  <a:pt x="24" y="115"/>
                  <a:pt x="24" y="115"/>
                </a:cubicBezTo>
                <a:cubicBezTo>
                  <a:pt x="24" y="222"/>
                  <a:pt x="24" y="222"/>
                  <a:pt x="24" y="222"/>
                </a:cubicBezTo>
                <a:cubicBezTo>
                  <a:pt x="24" y="232"/>
                  <a:pt x="20" y="238"/>
                  <a:pt x="12" y="238"/>
                </a:cubicBezTo>
                <a:cubicBezTo>
                  <a:pt x="4" y="238"/>
                  <a:pt x="0" y="232"/>
                  <a:pt x="0" y="222"/>
                </a:cubicBezTo>
                <a:cubicBezTo>
                  <a:pt x="0" y="99"/>
                  <a:pt x="0" y="99"/>
                  <a:pt x="0" y="99"/>
                </a:cubicBezTo>
                <a:cubicBezTo>
                  <a:pt x="0" y="79"/>
                  <a:pt x="11" y="70"/>
                  <a:pt x="33" y="70"/>
                </a:cubicBezTo>
                <a:cubicBezTo>
                  <a:pt x="95" y="70"/>
                  <a:pt x="95" y="70"/>
                  <a:pt x="95" y="70"/>
                </a:cubicBezTo>
                <a:cubicBezTo>
                  <a:pt x="117" y="70"/>
                  <a:pt x="128" y="79"/>
                  <a:pt x="128" y="99"/>
                </a:cubicBezTo>
                <a:lnTo>
                  <a:pt x="128" y="222"/>
                </a:lnTo>
                <a:close/>
              </a:path>
            </a:pathLst>
          </a:custGeom>
          <a:solidFill>
            <a:srgbClr val="6285BE"/>
          </a:solidFill>
          <a:ln>
            <a:noFill/>
          </a:ln>
        </p:spPr>
        <p:txBody>
          <a:bodyPr vert="horz" wrap="square" lIns="91419" tIns="45709" rIns="91419" bIns="45709" numCol="1" anchor="t" anchorCtr="0" compatLnSpc="1"/>
          <a:lstStyle/>
          <a:p>
            <a:pPr defTabSz="914400"/>
            <a:endParaRPr lang="en-US" sz="2400" dirty="0">
              <a:solidFill>
                <a:srgbClr val="000000"/>
              </a:solidFill>
              <a:cs typeface="+mn-ea"/>
              <a:sym typeface="+mn-lt"/>
            </a:endParaRPr>
          </a:p>
        </p:txBody>
      </p:sp>
      <p:sp>
        <p:nvSpPr>
          <p:cNvPr id="10" name="Freeform 8"/>
          <p:cNvSpPr>
            <a:spLocks noEditPoints="1"/>
          </p:cNvSpPr>
          <p:nvPr/>
        </p:nvSpPr>
        <p:spPr bwMode="auto">
          <a:xfrm>
            <a:off x="2612453" y="2988522"/>
            <a:ext cx="340315" cy="1034289"/>
          </a:xfrm>
          <a:custGeom>
            <a:avLst/>
            <a:gdLst>
              <a:gd name="T0" fmla="*/ 69 w 98"/>
              <a:gd name="T1" fmla="*/ 24 h 297"/>
              <a:gd name="T2" fmla="*/ 63 w 98"/>
              <a:gd name="T3" fmla="*/ 43 h 297"/>
              <a:gd name="T4" fmla="*/ 49 w 98"/>
              <a:gd name="T5" fmla="*/ 51 h 297"/>
              <a:gd name="T6" fmla="*/ 35 w 98"/>
              <a:gd name="T7" fmla="*/ 43 h 297"/>
              <a:gd name="T8" fmla="*/ 29 w 98"/>
              <a:gd name="T9" fmla="*/ 24 h 297"/>
              <a:gd name="T10" fmla="*/ 34 w 98"/>
              <a:gd name="T11" fmla="*/ 7 h 297"/>
              <a:gd name="T12" fmla="*/ 49 w 98"/>
              <a:gd name="T13" fmla="*/ 0 h 297"/>
              <a:gd name="T14" fmla="*/ 63 w 98"/>
              <a:gd name="T15" fmla="*/ 7 h 297"/>
              <a:gd name="T16" fmla="*/ 69 w 98"/>
              <a:gd name="T17" fmla="*/ 24 h 297"/>
              <a:gd name="T18" fmla="*/ 98 w 98"/>
              <a:gd name="T19" fmla="*/ 169 h 297"/>
              <a:gd name="T20" fmla="*/ 89 w 98"/>
              <a:gd name="T21" fmla="*/ 182 h 297"/>
              <a:gd name="T22" fmla="*/ 79 w 98"/>
              <a:gd name="T23" fmla="*/ 169 h 297"/>
              <a:gd name="T24" fmla="*/ 79 w 98"/>
              <a:gd name="T25" fmla="*/ 88 h 297"/>
              <a:gd name="T26" fmla="*/ 75 w 98"/>
              <a:gd name="T27" fmla="*/ 88 h 297"/>
              <a:gd name="T28" fmla="*/ 75 w 98"/>
              <a:gd name="T29" fmla="*/ 284 h 297"/>
              <a:gd name="T30" fmla="*/ 63 w 98"/>
              <a:gd name="T31" fmla="*/ 297 h 297"/>
              <a:gd name="T32" fmla="*/ 52 w 98"/>
              <a:gd name="T33" fmla="*/ 284 h 297"/>
              <a:gd name="T34" fmla="*/ 52 w 98"/>
              <a:gd name="T35" fmla="*/ 168 h 297"/>
              <a:gd name="T36" fmla="*/ 46 w 98"/>
              <a:gd name="T37" fmla="*/ 168 h 297"/>
              <a:gd name="T38" fmla="*/ 46 w 98"/>
              <a:gd name="T39" fmla="*/ 284 h 297"/>
              <a:gd name="T40" fmla="*/ 35 w 98"/>
              <a:gd name="T41" fmla="*/ 297 h 297"/>
              <a:gd name="T42" fmla="*/ 23 w 98"/>
              <a:gd name="T43" fmla="*/ 284 h 297"/>
              <a:gd name="T44" fmla="*/ 23 w 98"/>
              <a:gd name="T45" fmla="*/ 88 h 297"/>
              <a:gd name="T46" fmla="*/ 19 w 98"/>
              <a:gd name="T47" fmla="*/ 88 h 297"/>
              <a:gd name="T48" fmla="*/ 19 w 98"/>
              <a:gd name="T49" fmla="*/ 169 h 297"/>
              <a:gd name="T50" fmla="*/ 9 w 98"/>
              <a:gd name="T51" fmla="*/ 182 h 297"/>
              <a:gd name="T52" fmla="*/ 0 w 98"/>
              <a:gd name="T53" fmla="*/ 169 h 297"/>
              <a:gd name="T54" fmla="*/ 0 w 98"/>
              <a:gd name="T55" fmla="*/ 76 h 297"/>
              <a:gd name="T56" fmla="*/ 25 w 98"/>
              <a:gd name="T57" fmla="*/ 53 h 297"/>
              <a:gd name="T58" fmla="*/ 73 w 98"/>
              <a:gd name="T59" fmla="*/ 53 h 297"/>
              <a:gd name="T60" fmla="*/ 98 w 98"/>
              <a:gd name="T61" fmla="*/ 76 h 297"/>
              <a:gd name="T62" fmla="*/ 98 w 98"/>
              <a:gd name="T63" fmla="*/ 169 h 2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98" h="297">
                <a:moveTo>
                  <a:pt x="69" y="24"/>
                </a:moveTo>
                <a:cubicBezTo>
                  <a:pt x="69" y="31"/>
                  <a:pt x="67" y="37"/>
                  <a:pt x="63" y="43"/>
                </a:cubicBezTo>
                <a:cubicBezTo>
                  <a:pt x="59" y="48"/>
                  <a:pt x="54" y="51"/>
                  <a:pt x="49" y="51"/>
                </a:cubicBezTo>
                <a:cubicBezTo>
                  <a:pt x="43" y="51"/>
                  <a:pt x="39" y="48"/>
                  <a:pt x="35" y="43"/>
                </a:cubicBezTo>
                <a:cubicBezTo>
                  <a:pt x="31" y="37"/>
                  <a:pt x="29" y="31"/>
                  <a:pt x="29" y="24"/>
                </a:cubicBezTo>
                <a:cubicBezTo>
                  <a:pt x="29" y="18"/>
                  <a:pt x="31" y="12"/>
                  <a:pt x="34" y="7"/>
                </a:cubicBezTo>
                <a:cubicBezTo>
                  <a:pt x="38" y="3"/>
                  <a:pt x="43" y="0"/>
                  <a:pt x="49" y="0"/>
                </a:cubicBezTo>
                <a:cubicBezTo>
                  <a:pt x="54" y="0"/>
                  <a:pt x="59" y="3"/>
                  <a:pt x="63" y="7"/>
                </a:cubicBezTo>
                <a:cubicBezTo>
                  <a:pt x="67" y="12"/>
                  <a:pt x="69" y="18"/>
                  <a:pt x="69" y="24"/>
                </a:cubicBezTo>
                <a:close/>
                <a:moveTo>
                  <a:pt x="98" y="169"/>
                </a:moveTo>
                <a:cubicBezTo>
                  <a:pt x="98" y="178"/>
                  <a:pt x="95" y="182"/>
                  <a:pt x="89" y="182"/>
                </a:cubicBezTo>
                <a:cubicBezTo>
                  <a:pt x="82" y="182"/>
                  <a:pt x="79" y="178"/>
                  <a:pt x="79" y="169"/>
                </a:cubicBezTo>
                <a:cubicBezTo>
                  <a:pt x="79" y="88"/>
                  <a:pt x="79" y="88"/>
                  <a:pt x="79" y="88"/>
                </a:cubicBezTo>
                <a:cubicBezTo>
                  <a:pt x="75" y="88"/>
                  <a:pt x="75" y="88"/>
                  <a:pt x="75" y="88"/>
                </a:cubicBezTo>
                <a:cubicBezTo>
                  <a:pt x="75" y="284"/>
                  <a:pt x="75" y="284"/>
                  <a:pt x="75" y="284"/>
                </a:cubicBezTo>
                <a:cubicBezTo>
                  <a:pt x="75" y="292"/>
                  <a:pt x="71" y="297"/>
                  <a:pt x="63" y="297"/>
                </a:cubicBezTo>
                <a:cubicBezTo>
                  <a:pt x="56" y="297"/>
                  <a:pt x="52" y="292"/>
                  <a:pt x="52" y="284"/>
                </a:cubicBezTo>
                <a:cubicBezTo>
                  <a:pt x="52" y="168"/>
                  <a:pt x="52" y="168"/>
                  <a:pt x="52" y="168"/>
                </a:cubicBezTo>
                <a:cubicBezTo>
                  <a:pt x="46" y="168"/>
                  <a:pt x="46" y="168"/>
                  <a:pt x="46" y="168"/>
                </a:cubicBezTo>
                <a:cubicBezTo>
                  <a:pt x="46" y="284"/>
                  <a:pt x="46" y="284"/>
                  <a:pt x="46" y="284"/>
                </a:cubicBezTo>
                <a:cubicBezTo>
                  <a:pt x="46" y="292"/>
                  <a:pt x="42" y="297"/>
                  <a:pt x="35" y="297"/>
                </a:cubicBezTo>
                <a:cubicBezTo>
                  <a:pt x="27" y="297"/>
                  <a:pt x="23" y="292"/>
                  <a:pt x="23" y="284"/>
                </a:cubicBezTo>
                <a:cubicBezTo>
                  <a:pt x="23" y="88"/>
                  <a:pt x="23" y="88"/>
                  <a:pt x="23" y="88"/>
                </a:cubicBezTo>
                <a:cubicBezTo>
                  <a:pt x="19" y="88"/>
                  <a:pt x="19" y="88"/>
                  <a:pt x="19" y="88"/>
                </a:cubicBezTo>
                <a:cubicBezTo>
                  <a:pt x="19" y="169"/>
                  <a:pt x="19" y="169"/>
                  <a:pt x="19" y="169"/>
                </a:cubicBezTo>
                <a:cubicBezTo>
                  <a:pt x="19" y="178"/>
                  <a:pt x="16" y="182"/>
                  <a:pt x="9" y="182"/>
                </a:cubicBezTo>
                <a:cubicBezTo>
                  <a:pt x="3" y="182"/>
                  <a:pt x="0" y="178"/>
                  <a:pt x="0" y="169"/>
                </a:cubicBezTo>
                <a:cubicBezTo>
                  <a:pt x="0" y="76"/>
                  <a:pt x="0" y="76"/>
                  <a:pt x="0" y="76"/>
                </a:cubicBezTo>
                <a:cubicBezTo>
                  <a:pt x="0" y="61"/>
                  <a:pt x="9" y="53"/>
                  <a:pt x="25" y="53"/>
                </a:cubicBezTo>
                <a:cubicBezTo>
                  <a:pt x="73" y="53"/>
                  <a:pt x="73" y="53"/>
                  <a:pt x="73" y="53"/>
                </a:cubicBezTo>
                <a:cubicBezTo>
                  <a:pt x="90" y="53"/>
                  <a:pt x="98" y="61"/>
                  <a:pt x="98" y="76"/>
                </a:cubicBezTo>
                <a:lnTo>
                  <a:pt x="98" y="169"/>
                </a:lnTo>
                <a:close/>
              </a:path>
            </a:pathLst>
          </a:custGeom>
          <a:solidFill>
            <a:srgbClr val="6285BE"/>
          </a:solidFill>
          <a:ln>
            <a:noFill/>
          </a:ln>
        </p:spPr>
        <p:txBody>
          <a:bodyPr vert="horz" wrap="square" lIns="91419" tIns="45709" rIns="91419" bIns="45709" numCol="1" anchor="t" anchorCtr="0" compatLnSpc="1"/>
          <a:lstStyle/>
          <a:p>
            <a:pPr defTabSz="914400"/>
            <a:endParaRPr lang="en-US" sz="2400" dirty="0">
              <a:solidFill>
                <a:srgbClr val="000000"/>
              </a:solidFill>
              <a:cs typeface="+mn-ea"/>
              <a:sym typeface="+mn-lt"/>
            </a:endParaRPr>
          </a:p>
        </p:txBody>
      </p:sp>
      <p:sp>
        <p:nvSpPr>
          <p:cNvPr id="11" name="Freeform 9"/>
          <p:cNvSpPr>
            <a:spLocks noEditPoints="1"/>
          </p:cNvSpPr>
          <p:nvPr/>
        </p:nvSpPr>
        <p:spPr bwMode="auto">
          <a:xfrm>
            <a:off x="3628947" y="2988522"/>
            <a:ext cx="340315" cy="1034289"/>
          </a:xfrm>
          <a:custGeom>
            <a:avLst/>
            <a:gdLst>
              <a:gd name="T0" fmla="*/ 69 w 98"/>
              <a:gd name="T1" fmla="*/ 24 h 297"/>
              <a:gd name="T2" fmla="*/ 63 w 98"/>
              <a:gd name="T3" fmla="*/ 43 h 297"/>
              <a:gd name="T4" fmla="*/ 49 w 98"/>
              <a:gd name="T5" fmla="*/ 51 h 297"/>
              <a:gd name="T6" fmla="*/ 35 w 98"/>
              <a:gd name="T7" fmla="*/ 43 h 297"/>
              <a:gd name="T8" fmla="*/ 29 w 98"/>
              <a:gd name="T9" fmla="*/ 24 h 297"/>
              <a:gd name="T10" fmla="*/ 35 w 98"/>
              <a:gd name="T11" fmla="*/ 7 h 297"/>
              <a:gd name="T12" fmla="*/ 49 w 98"/>
              <a:gd name="T13" fmla="*/ 0 h 297"/>
              <a:gd name="T14" fmla="*/ 63 w 98"/>
              <a:gd name="T15" fmla="*/ 7 h 297"/>
              <a:gd name="T16" fmla="*/ 69 w 98"/>
              <a:gd name="T17" fmla="*/ 24 h 297"/>
              <a:gd name="T18" fmla="*/ 98 w 98"/>
              <a:gd name="T19" fmla="*/ 169 h 297"/>
              <a:gd name="T20" fmla="*/ 89 w 98"/>
              <a:gd name="T21" fmla="*/ 182 h 297"/>
              <a:gd name="T22" fmla="*/ 80 w 98"/>
              <a:gd name="T23" fmla="*/ 169 h 297"/>
              <a:gd name="T24" fmla="*/ 80 w 98"/>
              <a:gd name="T25" fmla="*/ 88 h 297"/>
              <a:gd name="T26" fmla="*/ 75 w 98"/>
              <a:gd name="T27" fmla="*/ 88 h 297"/>
              <a:gd name="T28" fmla="*/ 75 w 98"/>
              <a:gd name="T29" fmla="*/ 284 h 297"/>
              <a:gd name="T30" fmla="*/ 64 w 98"/>
              <a:gd name="T31" fmla="*/ 297 h 297"/>
              <a:gd name="T32" fmla="*/ 52 w 98"/>
              <a:gd name="T33" fmla="*/ 284 h 297"/>
              <a:gd name="T34" fmla="*/ 52 w 98"/>
              <a:gd name="T35" fmla="*/ 168 h 297"/>
              <a:gd name="T36" fmla="*/ 46 w 98"/>
              <a:gd name="T37" fmla="*/ 168 h 297"/>
              <a:gd name="T38" fmla="*/ 46 w 98"/>
              <a:gd name="T39" fmla="*/ 284 h 297"/>
              <a:gd name="T40" fmla="*/ 35 w 98"/>
              <a:gd name="T41" fmla="*/ 297 h 297"/>
              <a:gd name="T42" fmla="*/ 24 w 98"/>
              <a:gd name="T43" fmla="*/ 284 h 297"/>
              <a:gd name="T44" fmla="*/ 24 w 98"/>
              <a:gd name="T45" fmla="*/ 88 h 297"/>
              <a:gd name="T46" fmla="*/ 19 w 98"/>
              <a:gd name="T47" fmla="*/ 88 h 297"/>
              <a:gd name="T48" fmla="*/ 19 w 98"/>
              <a:gd name="T49" fmla="*/ 169 h 297"/>
              <a:gd name="T50" fmla="*/ 10 w 98"/>
              <a:gd name="T51" fmla="*/ 182 h 297"/>
              <a:gd name="T52" fmla="*/ 0 w 98"/>
              <a:gd name="T53" fmla="*/ 169 h 297"/>
              <a:gd name="T54" fmla="*/ 0 w 98"/>
              <a:gd name="T55" fmla="*/ 76 h 297"/>
              <a:gd name="T56" fmla="*/ 26 w 98"/>
              <a:gd name="T57" fmla="*/ 53 h 297"/>
              <a:gd name="T58" fmla="*/ 73 w 98"/>
              <a:gd name="T59" fmla="*/ 53 h 297"/>
              <a:gd name="T60" fmla="*/ 98 w 98"/>
              <a:gd name="T61" fmla="*/ 76 h 297"/>
              <a:gd name="T62" fmla="*/ 98 w 98"/>
              <a:gd name="T63" fmla="*/ 169 h 2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98" h="297">
                <a:moveTo>
                  <a:pt x="69" y="24"/>
                </a:moveTo>
                <a:cubicBezTo>
                  <a:pt x="69" y="31"/>
                  <a:pt x="67" y="37"/>
                  <a:pt x="63" y="43"/>
                </a:cubicBezTo>
                <a:cubicBezTo>
                  <a:pt x="59" y="48"/>
                  <a:pt x="55" y="51"/>
                  <a:pt x="49" y="51"/>
                </a:cubicBezTo>
                <a:cubicBezTo>
                  <a:pt x="44" y="51"/>
                  <a:pt x="39" y="48"/>
                  <a:pt x="35" y="43"/>
                </a:cubicBezTo>
                <a:cubicBezTo>
                  <a:pt x="31" y="37"/>
                  <a:pt x="29" y="31"/>
                  <a:pt x="29" y="24"/>
                </a:cubicBezTo>
                <a:cubicBezTo>
                  <a:pt x="29" y="18"/>
                  <a:pt x="31" y="12"/>
                  <a:pt x="35" y="7"/>
                </a:cubicBezTo>
                <a:cubicBezTo>
                  <a:pt x="39" y="3"/>
                  <a:pt x="44" y="0"/>
                  <a:pt x="49" y="0"/>
                </a:cubicBezTo>
                <a:cubicBezTo>
                  <a:pt x="55" y="0"/>
                  <a:pt x="59" y="3"/>
                  <a:pt x="63" y="7"/>
                </a:cubicBezTo>
                <a:cubicBezTo>
                  <a:pt x="67" y="12"/>
                  <a:pt x="69" y="18"/>
                  <a:pt x="69" y="24"/>
                </a:cubicBezTo>
                <a:close/>
                <a:moveTo>
                  <a:pt x="98" y="169"/>
                </a:moveTo>
                <a:cubicBezTo>
                  <a:pt x="98" y="178"/>
                  <a:pt x="95" y="182"/>
                  <a:pt x="89" y="182"/>
                </a:cubicBezTo>
                <a:cubicBezTo>
                  <a:pt x="83" y="182"/>
                  <a:pt x="80" y="178"/>
                  <a:pt x="80" y="169"/>
                </a:cubicBezTo>
                <a:cubicBezTo>
                  <a:pt x="80" y="88"/>
                  <a:pt x="80" y="88"/>
                  <a:pt x="80" y="88"/>
                </a:cubicBezTo>
                <a:cubicBezTo>
                  <a:pt x="75" y="88"/>
                  <a:pt x="75" y="88"/>
                  <a:pt x="75" y="88"/>
                </a:cubicBezTo>
                <a:cubicBezTo>
                  <a:pt x="75" y="284"/>
                  <a:pt x="75" y="284"/>
                  <a:pt x="75" y="284"/>
                </a:cubicBezTo>
                <a:cubicBezTo>
                  <a:pt x="75" y="292"/>
                  <a:pt x="71" y="297"/>
                  <a:pt x="64" y="297"/>
                </a:cubicBezTo>
                <a:cubicBezTo>
                  <a:pt x="56" y="297"/>
                  <a:pt x="52" y="292"/>
                  <a:pt x="52" y="284"/>
                </a:cubicBezTo>
                <a:cubicBezTo>
                  <a:pt x="52" y="168"/>
                  <a:pt x="52" y="168"/>
                  <a:pt x="52" y="168"/>
                </a:cubicBezTo>
                <a:cubicBezTo>
                  <a:pt x="46" y="168"/>
                  <a:pt x="46" y="168"/>
                  <a:pt x="46" y="168"/>
                </a:cubicBezTo>
                <a:cubicBezTo>
                  <a:pt x="46" y="284"/>
                  <a:pt x="46" y="284"/>
                  <a:pt x="46" y="284"/>
                </a:cubicBezTo>
                <a:cubicBezTo>
                  <a:pt x="46" y="292"/>
                  <a:pt x="43" y="297"/>
                  <a:pt x="35" y="297"/>
                </a:cubicBezTo>
                <a:cubicBezTo>
                  <a:pt x="27" y="297"/>
                  <a:pt x="24" y="292"/>
                  <a:pt x="24" y="284"/>
                </a:cubicBezTo>
                <a:cubicBezTo>
                  <a:pt x="24" y="88"/>
                  <a:pt x="24" y="88"/>
                  <a:pt x="24" y="88"/>
                </a:cubicBezTo>
                <a:cubicBezTo>
                  <a:pt x="19" y="88"/>
                  <a:pt x="19" y="88"/>
                  <a:pt x="19" y="88"/>
                </a:cubicBezTo>
                <a:cubicBezTo>
                  <a:pt x="19" y="169"/>
                  <a:pt x="19" y="169"/>
                  <a:pt x="19" y="169"/>
                </a:cubicBezTo>
                <a:cubicBezTo>
                  <a:pt x="19" y="178"/>
                  <a:pt x="16" y="182"/>
                  <a:pt x="10" y="182"/>
                </a:cubicBezTo>
                <a:cubicBezTo>
                  <a:pt x="3" y="182"/>
                  <a:pt x="0" y="178"/>
                  <a:pt x="0" y="169"/>
                </a:cubicBezTo>
                <a:cubicBezTo>
                  <a:pt x="0" y="76"/>
                  <a:pt x="0" y="76"/>
                  <a:pt x="0" y="76"/>
                </a:cubicBezTo>
                <a:cubicBezTo>
                  <a:pt x="0" y="61"/>
                  <a:pt x="9" y="53"/>
                  <a:pt x="26" y="53"/>
                </a:cubicBezTo>
                <a:cubicBezTo>
                  <a:pt x="73" y="53"/>
                  <a:pt x="73" y="53"/>
                  <a:pt x="73" y="53"/>
                </a:cubicBezTo>
                <a:cubicBezTo>
                  <a:pt x="90" y="53"/>
                  <a:pt x="98" y="61"/>
                  <a:pt x="98" y="76"/>
                </a:cubicBezTo>
                <a:lnTo>
                  <a:pt x="98" y="169"/>
                </a:lnTo>
                <a:close/>
              </a:path>
            </a:pathLst>
          </a:custGeom>
          <a:solidFill>
            <a:srgbClr val="6285BE"/>
          </a:solidFill>
          <a:ln>
            <a:noFill/>
          </a:ln>
        </p:spPr>
        <p:txBody>
          <a:bodyPr vert="horz" wrap="square" lIns="91419" tIns="45709" rIns="91419" bIns="45709" numCol="1" anchor="t" anchorCtr="0" compatLnSpc="1"/>
          <a:lstStyle/>
          <a:p>
            <a:pPr defTabSz="914400"/>
            <a:endParaRPr lang="en-US" sz="2400" dirty="0">
              <a:solidFill>
                <a:srgbClr val="000000"/>
              </a:solidFill>
              <a:cs typeface="+mn-ea"/>
              <a:sym typeface="+mn-lt"/>
            </a:endParaRPr>
          </a:p>
        </p:txBody>
      </p:sp>
      <p:sp>
        <p:nvSpPr>
          <p:cNvPr id="12" name="Freeform 10"/>
          <p:cNvSpPr>
            <a:spLocks noEditPoints="1"/>
          </p:cNvSpPr>
          <p:nvPr/>
        </p:nvSpPr>
        <p:spPr bwMode="auto">
          <a:xfrm>
            <a:off x="1611529" y="2988522"/>
            <a:ext cx="340315" cy="1034289"/>
          </a:xfrm>
          <a:custGeom>
            <a:avLst/>
            <a:gdLst>
              <a:gd name="T0" fmla="*/ 69 w 98"/>
              <a:gd name="T1" fmla="*/ 24 h 297"/>
              <a:gd name="T2" fmla="*/ 63 w 98"/>
              <a:gd name="T3" fmla="*/ 43 h 297"/>
              <a:gd name="T4" fmla="*/ 48 w 98"/>
              <a:gd name="T5" fmla="*/ 51 h 297"/>
              <a:gd name="T6" fmla="*/ 34 w 98"/>
              <a:gd name="T7" fmla="*/ 43 h 297"/>
              <a:gd name="T8" fmla="*/ 28 w 98"/>
              <a:gd name="T9" fmla="*/ 24 h 297"/>
              <a:gd name="T10" fmla="*/ 34 w 98"/>
              <a:gd name="T11" fmla="*/ 7 h 297"/>
              <a:gd name="T12" fmla="*/ 48 w 98"/>
              <a:gd name="T13" fmla="*/ 0 h 297"/>
              <a:gd name="T14" fmla="*/ 63 w 98"/>
              <a:gd name="T15" fmla="*/ 7 h 297"/>
              <a:gd name="T16" fmla="*/ 69 w 98"/>
              <a:gd name="T17" fmla="*/ 24 h 297"/>
              <a:gd name="T18" fmla="*/ 98 w 98"/>
              <a:gd name="T19" fmla="*/ 169 h 297"/>
              <a:gd name="T20" fmla="*/ 88 w 98"/>
              <a:gd name="T21" fmla="*/ 182 h 297"/>
              <a:gd name="T22" fmla="*/ 79 w 98"/>
              <a:gd name="T23" fmla="*/ 169 h 297"/>
              <a:gd name="T24" fmla="*/ 79 w 98"/>
              <a:gd name="T25" fmla="*/ 88 h 297"/>
              <a:gd name="T26" fmla="*/ 74 w 98"/>
              <a:gd name="T27" fmla="*/ 88 h 297"/>
              <a:gd name="T28" fmla="*/ 74 w 98"/>
              <a:gd name="T29" fmla="*/ 284 h 297"/>
              <a:gd name="T30" fmla="*/ 63 w 98"/>
              <a:gd name="T31" fmla="*/ 297 h 297"/>
              <a:gd name="T32" fmla="*/ 52 w 98"/>
              <a:gd name="T33" fmla="*/ 284 h 297"/>
              <a:gd name="T34" fmla="*/ 52 w 98"/>
              <a:gd name="T35" fmla="*/ 168 h 297"/>
              <a:gd name="T36" fmla="*/ 46 w 98"/>
              <a:gd name="T37" fmla="*/ 168 h 297"/>
              <a:gd name="T38" fmla="*/ 46 w 98"/>
              <a:gd name="T39" fmla="*/ 284 h 297"/>
              <a:gd name="T40" fmla="*/ 34 w 98"/>
              <a:gd name="T41" fmla="*/ 297 h 297"/>
              <a:gd name="T42" fmla="*/ 23 w 98"/>
              <a:gd name="T43" fmla="*/ 284 h 297"/>
              <a:gd name="T44" fmla="*/ 23 w 98"/>
              <a:gd name="T45" fmla="*/ 88 h 297"/>
              <a:gd name="T46" fmla="*/ 18 w 98"/>
              <a:gd name="T47" fmla="*/ 88 h 297"/>
              <a:gd name="T48" fmla="*/ 18 w 98"/>
              <a:gd name="T49" fmla="*/ 169 h 297"/>
              <a:gd name="T50" fmla="*/ 9 w 98"/>
              <a:gd name="T51" fmla="*/ 182 h 297"/>
              <a:gd name="T52" fmla="*/ 0 w 98"/>
              <a:gd name="T53" fmla="*/ 169 h 297"/>
              <a:gd name="T54" fmla="*/ 0 w 98"/>
              <a:gd name="T55" fmla="*/ 76 h 297"/>
              <a:gd name="T56" fmla="*/ 25 w 98"/>
              <a:gd name="T57" fmla="*/ 53 h 297"/>
              <a:gd name="T58" fmla="*/ 72 w 98"/>
              <a:gd name="T59" fmla="*/ 53 h 297"/>
              <a:gd name="T60" fmla="*/ 98 w 98"/>
              <a:gd name="T61" fmla="*/ 76 h 297"/>
              <a:gd name="T62" fmla="*/ 98 w 98"/>
              <a:gd name="T63" fmla="*/ 169 h 2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98" h="297">
                <a:moveTo>
                  <a:pt x="69" y="24"/>
                </a:moveTo>
                <a:cubicBezTo>
                  <a:pt x="69" y="31"/>
                  <a:pt x="67" y="37"/>
                  <a:pt x="63" y="43"/>
                </a:cubicBezTo>
                <a:cubicBezTo>
                  <a:pt x="59" y="48"/>
                  <a:pt x="54" y="51"/>
                  <a:pt x="48" y="51"/>
                </a:cubicBezTo>
                <a:cubicBezTo>
                  <a:pt x="43" y="51"/>
                  <a:pt x="38" y="48"/>
                  <a:pt x="34" y="43"/>
                </a:cubicBezTo>
                <a:cubicBezTo>
                  <a:pt x="30" y="37"/>
                  <a:pt x="28" y="31"/>
                  <a:pt x="28" y="24"/>
                </a:cubicBezTo>
                <a:cubicBezTo>
                  <a:pt x="28" y="18"/>
                  <a:pt x="30" y="12"/>
                  <a:pt x="34" y="7"/>
                </a:cubicBezTo>
                <a:cubicBezTo>
                  <a:pt x="38" y="3"/>
                  <a:pt x="43" y="0"/>
                  <a:pt x="48" y="0"/>
                </a:cubicBezTo>
                <a:cubicBezTo>
                  <a:pt x="54" y="0"/>
                  <a:pt x="59" y="3"/>
                  <a:pt x="63" y="7"/>
                </a:cubicBezTo>
                <a:cubicBezTo>
                  <a:pt x="67" y="12"/>
                  <a:pt x="69" y="18"/>
                  <a:pt x="69" y="24"/>
                </a:cubicBezTo>
                <a:close/>
                <a:moveTo>
                  <a:pt x="98" y="169"/>
                </a:moveTo>
                <a:cubicBezTo>
                  <a:pt x="98" y="178"/>
                  <a:pt x="95" y="182"/>
                  <a:pt x="88" y="182"/>
                </a:cubicBezTo>
                <a:cubicBezTo>
                  <a:pt x="82" y="182"/>
                  <a:pt x="79" y="178"/>
                  <a:pt x="79" y="169"/>
                </a:cubicBezTo>
                <a:cubicBezTo>
                  <a:pt x="79" y="88"/>
                  <a:pt x="79" y="88"/>
                  <a:pt x="79" y="88"/>
                </a:cubicBezTo>
                <a:cubicBezTo>
                  <a:pt x="74" y="88"/>
                  <a:pt x="74" y="88"/>
                  <a:pt x="74" y="88"/>
                </a:cubicBezTo>
                <a:cubicBezTo>
                  <a:pt x="74" y="284"/>
                  <a:pt x="74" y="284"/>
                  <a:pt x="74" y="284"/>
                </a:cubicBezTo>
                <a:cubicBezTo>
                  <a:pt x="74" y="292"/>
                  <a:pt x="71" y="297"/>
                  <a:pt x="63" y="297"/>
                </a:cubicBezTo>
                <a:cubicBezTo>
                  <a:pt x="55" y="297"/>
                  <a:pt x="52" y="292"/>
                  <a:pt x="52" y="284"/>
                </a:cubicBezTo>
                <a:cubicBezTo>
                  <a:pt x="52" y="168"/>
                  <a:pt x="52" y="168"/>
                  <a:pt x="52" y="168"/>
                </a:cubicBezTo>
                <a:cubicBezTo>
                  <a:pt x="46" y="168"/>
                  <a:pt x="46" y="168"/>
                  <a:pt x="46" y="168"/>
                </a:cubicBezTo>
                <a:cubicBezTo>
                  <a:pt x="46" y="284"/>
                  <a:pt x="46" y="284"/>
                  <a:pt x="46" y="284"/>
                </a:cubicBezTo>
                <a:cubicBezTo>
                  <a:pt x="46" y="292"/>
                  <a:pt x="42" y="297"/>
                  <a:pt x="34" y="297"/>
                </a:cubicBezTo>
                <a:cubicBezTo>
                  <a:pt x="27" y="297"/>
                  <a:pt x="23" y="292"/>
                  <a:pt x="23" y="284"/>
                </a:cubicBezTo>
                <a:cubicBezTo>
                  <a:pt x="23" y="88"/>
                  <a:pt x="23" y="88"/>
                  <a:pt x="23" y="88"/>
                </a:cubicBezTo>
                <a:cubicBezTo>
                  <a:pt x="18" y="88"/>
                  <a:pt x="18" y="88"/>
                  <a:pt x="18" y="88"/>
                </a:cubicBezTo>
                <a:cubicBezTo>
                  <a:pt x="18" y="169"/>
                  <a:pt x="18" y="169"/>
                  <a:pt x="18" y="169"/>
                </a:cubicBezTo>
                <a:cubicBezTo>
                  <a:pt x="18" y="178"/>
                  <a:pt x="15" y="182"/>
                  <a:pt x="9" y="182"/>
                </a:cubicBezTo>
                <a:cubicBezTo>
                  <a:pt x="3" y="182"/>
                  <a:pt x="0" y="178"/>
                  <a:pt x="0" y="169"/>
                </a:cubicBezTo>
                <a:cubicBezTo>
                  <a:pt x="0" y="76"/>
                  <a:pt x="0" y="76"/>
                  <a:pt x="0" y="76"/>
                </a:cubicBezTo>
                <a:cubicBezTo>
                  <a:pt x="0" y="61"/>
                  <a:pt x="8" y="53"/>
                  <a:pt x="25" y="53"/>
                </a:cubicBezTo>
                <a:cubicBezTo>
                  <a:pt x="72" y="53"/>
                  <a:pt x="72" y="53"/>
                  <a:pt x="72" y="53"/>
                </a:cubicBezTo>
                <a:cubicBezTo>
                  <a:pt x="89" y="53"/>
                  <a:pt x="98" y="61"/>
                  <a:pt x="98" y="76"/>
                </a:cubicBezTo>
                <a:lnTo>
                  <a:pt x="98" y="169"/>
                </a:lnTo>
                <a:close/>
              </a:path>
            </a:pathLst>
          </a:custGeom>
          <a:solidFill>
            <a:srgbClr val="6285BE"/>
          </a:solidFill>
          <a:ln>
            <a:noFill/>
          </a:ln>
        </p:spPr>
        <p:txBody>
          <a:bodyPr vert="horz" wrap="square" lIns="91419" tIns="45709" rIns="91419" bIns="45709" numCol="1" anchor="t" anchorCtr="0" compatLnSpc="1"/>
          <a:lstStyle/>
          <a:p>
            <a:pPr defTabSz="914400"/>
            <a:endParaRPr lang="en-US" sz="2400" dirty="0">
              <a:solidFill>
                <a:srgbClr val="000000"/>
              </a:solidFill>
              <a:cs typeface="+mn-ea"/>
              <a:sym typeface="+mn-lt"/>
            </a:endParaRPr>
          </a:p>
        </p:txBody>
      </p:sp>
      <p:sp>
        <p:nvSpPr>
          <p:cNvPr id="13" name="Freeform 11"/>
          <p:cNvSpPr>
            <a:spLocks noEditPoints="1"/>
          </p:cNvSpPr>
          <p:nvPr/>
        </p:nvSpPr>
        <p:spPr bwMode="auto">
          <a:xfrm>
            <a:off x="2267690" y="2539219"/>
            <a:ext cx="284707" cy="865244"/>
          </a:xfrm>
          <a:custGeom>
            <a:avLst/>
            <a:gdLst>
              <a:gd name="T0" fmla="*/ 57 w 82"/>
              <a:gd name="T1" fmla="*/ 20 h 249"/>
              <a:gd name="T2" fmla="*/ 52 w 82"/>
              <a:gd name="T3" fmla="*/ 36 h 249"/>
              <a:gd name="T4" fmla="*/ 40 w 82"/>
              <a:gd name="T5" fmla="*/ 42 h 249"/>
              <a:gd name="T6" fmla="*/ 29 w 82"/>
              <a:gd name="T7" fmla="*/ 36 h 249"/>
              <a:gd name="T8" fmla="*/ 24 w 82"/>
              <a:gd name="T9" fmla="*/ 20 h 249"/>
              <a:gd name="T10" fmla="*/ 28 w 82"/>
              <a:gd name="T11" fmla="*/ 6 h 249"/>
              <a:gd name="T12" fmla="*/ 40 w 82"/>
              <a:gd name="T13" fmla="*/ 0 h 249"/>
              <a:gd name="T14" fmla="*/ 52 w 82"/>
              <a:gd name="T15" fmla="*/ 6 h 249"/>
              <a:gd name="T16" fmla="*/ 57 w 82"/>
              <a:gd name="T17" fmla="*/ 20 h 249"/>
              <a:gd name="T18" fmla="*/ 82 w 82"/>
              <a:gd name="T19" fmla="*/ 142 h 249"/>
              <a:gd name="T20" fmla="*/ 74 w 82"/>
              <a:gd name="T21" fmla="*/ 152 h 249"/>
              <a:gd name="T22" fmla="*/ 66 w 82"/>
              <a:gd name="T23" fmla="*/ 142 h 249"/>
              <a:gd name="T24" fmla="*/ 66 w 82"/>
              <a:gd name="T25" fmla="*/ 74 h 249"/>
              <a:gd name="T26" fmla="*/ 62 w 82"/>
              <a:gd name="T27" fmla="*/ 74 h 249"/>
              <a:gd name="T28" fmla="*/ 62 w 82"/>
              <a:gd name="T29" fmla="*/ 239 h 249"/>
              <a:gd name="T30" fmla="*/ 53 w 82"/>
              <a:gd name="T31" fmla="*/ 249 h 249"/>
              <a:gd name="T32" fmla="*/ 43 w 82"/>
              <a:gd name="T33" fmla="*/ 239 h 249"/>
              <a:gd name="T34" fmla="*/ 43 w 82"/>
              <a:gd name="T35" fmla="*/ 141 h 249"/>
              <a:gd name="T36" fmla="*/ 38 w 82"/>
              <a:gd name="T37" fmla="*/ 141 h 249"/>
              <a:gd name="T38" fmla="*/ 38 w 82"/>
              <a:gd name="T39" fmla="*/ 239 h 249"/>
              <a:gd name="T40" fmla="*/ 29 w 82"/>
              <a:gd name="T41" fmla="*/ 249 h 249"/>
              <a:gd name="T42" fmla="*/ 19 w 82"/>
              <a:gd name="T43" fmla="*/ 239 h 249"/>
              <a:gd name="T44" fmla="*/ 19 w 82"/>
              <a:gd name="T45" fmla="*/ 74 h 249"/>
              <a:gd name="T46" fmla="*/ 15 w 82"/>
              <a:gd name="T47" fmla="*/ 74 h 249"/>
              <a:gd name="T48" fmla="*/ 15 w 82"/>
              <a:gd name="T49" fmla="*/ 142 h 249"/>
              <a:gd name="T50" fmla="*/ 7 w 82"/>
              <a:gd name="T51" fmla="*/ 152 h 249"/>
              <a:gd name="T52" fmla="*/ 0 w 82"/>
              <a:gd name="T53" fmla="*/ 142 h 249"/>
              <a:gd name="T54" fmla="*/ 0 w 82"/>
              <a:gd name="T55" fmla="*/ 64 h 249"/>
              <a:gd name="T56" fmla="*/ 21 w 82"/>
              <a:gd name="T57" fmla="*/ 45 h 249"/>
              <a:gd name="T58" fmla="*/ 61 w 82"/>
              <a:gd name="T59" fmla="*/ 45 h 249"/>
              <a:gd name="T60" fmla="*/ 82 w 82"/>
              <a:gd name="T61" fmla="*/ 64 h 249"/>
              <a:gd name="T62" fmla="*/ 82 w 82"/>
              <a:gd name="T63" fmla="*/ 142 h 2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82" h="249">
                <a:moveTo>
                  <a:pt x="57" y="20"/>
                </a:moveTo>
                <a:cubicBezTo>
                  <a:pt x="57" y="26"/>
                  <a:pt x="56" y="31"/>
                  <a:pt x="52" y="36"/>
                </a:cubicBezTo>
                <a:cubicBezTo>
                  <a:pt x="49" y="40"/>
                  <a:pt x="45" y="42"/>
                  <a:pt x="40" y="42"/>
                </a:cubicBezTo>
                <a:cubicBezTo>
                  <a:pt x="36" y="42"/>
                  <a:pt x="32" y="40"/>
                  <a:pt x="29" y="36"/>
                </a:cubicBezTo>
                <a:cubicBezTo>
                  <a:pt x="25" y="31"/>
                  <a:pt x="24" y="26"/>
                  <a:pt x="24" y="20"/>
                </a:cubicBezTo>
                <a:cubicBezTo>
                  <a:pt x="24" y="15"/>
                  <a:pt x="25" y="10"/>
                  <a:pt x="28" y="6"/>
                </a:cubicBezTo>
                <a:cubicBezTo>
                  <a:pt x="32" y="2"/>
                  <a:pt x="36" y="0"/>
                  <a:pt x="40" y="0"/>
                </a:cubicBezTo>
                <a:cubicBezTo>
                  <a:pt x="45" y="0"/>
                  <a:pt x="49" y="2"/>
                  <a:pt x="52" y="6"/>
                </a:cubicBezTo>
                <a:cubicBezTo>
                  <a:pt x="56" y="10"/>
                  <a:pt x="57" y="15"/>
                  <a:pt x="57" y="20"/>
                </a:cubicBezTo>
                <a:close/>
                <a:moveTo>
                  <a:pt x="82" y="142"/>
                </a:moveTo>
                <a:cubicBezTo>
                  <a:pt x="82" y="149"/>
                  <a:pt x="79" y="152"/>
                  <a:pt x="74" y="152"/>
                </a:cubicBezTo>
                <a:cubicBezTo>
                  <a:pt x="69" y="152"/>
                  <a:pt x="66" y="149"/>
                  <a:pt x="66" y="142"/>
                </a:cubicBezTo>
                <a:cubicBezTo>
                  <a:pt x="66" y="74"/>
                  <a:pt x="66" y="74"/>
                  <a:pt x="66" y="74"/>
                </a:cubicBezTo>
                <a:cubicBezTo>
                  <a:pt x="62" y="74"/>
                  <a:pt x="62" y="74"/>
                  <a:pt x="62" y="74"/>
                </a:cubicBezTo>
                <a:cubicBezTo>
                  <a:pt x="62" y="239"/>
                  <a:pt x="62" y="239"/>
                  <a:pt x="62" y="239"/>
                </a:cubicBezTo>
                <a:cubicBezTo>
                  <a:pt x="62" y="245"/>
                  <a:pt x="59" y="249"/>
                  <a:pt x="53" y="249"/>
                </a:cubicBezTo>
                <a:cubicBezTo>
                  <a:pt x="46" y="249"/>
                  <a:pt x="43" y="245"/>
                  <a:pt x="43" y="239"/>
                </a:cubicBezTo>
                <a:cubicBezTo>
                  <a:pt x="43" y="141"/>
                  <a:pt x="43" y="141"/>
                  <a:pt x="43" y="141"/>
                </a:cubicBezTo>
                <a:cubicBezTo>
                  <a:pt x="38" y="141"/>
                  <a:pt x="38" y="141"/>
                  <a:pt x="38" y="141"/>
                </a:cubicBezTo>
                <a:cubicBezTo>
                  <a:pt x="38" y="239"/>
                  <a:pt x="38" y="239"/>
                  <a:pt x="38" y="239"/>
                </a:cubicBezTo>
                <a:cubicBezTo>
                  <a:pt x="38" y="245"/>
                  <a:pt x="35" y="249"/>
                  <a:pt x="29" y="249"/>
                </a:cubicBezTo>
                <a:cubicBezTo>
                  <a:pt x="22" y="249"/>
                  <a:pt x="19" y="245"/>
                  <a:pt x="19" y="239"/>
                </a:cubicBezTo>
                <a:cubicBezTo>
                  <a:pt x="19" y="74"/>
                  <a:pt x="19" y="74"/>
                  <a:pt x="19" y="74"/>
                </a:cubicBezTo>
                <a:cubicBezTo>
                  <a:pt x="15" y="74"/>
                  <a:pt x="15" y="74"/>
                  <a:pt x="15" y="74"/>
                </a:cubicBezTo>
                <a:cubicBezTo>
                  <a:pt x="15" y="142"/>
                  <a:pt x="15" y="142"/>
                  <a:pt x="15" y="142"/>
                </a:cubicBezTo>
                <a:cubicBezTo>
                  <a:pt x="15" y="149"/>
                  <a:pt x="13" y="152"/>
                  <a:pt x="7" y="152"/>
                </a:cubicBezTo>
                <a:cubicBezTo>
                  <a:pt x="2" y="152"/>
                  <a:pt x="0" y="149"/>
                  <a:pt x="0" y="142"/>
                </a:cubicBezTo>
                <a:cubicBezTo>
                  <a:pt x="0" y="64"/>
                  <a:pt x="0" y="64"/>
                  <a:pt x="0" y="64"/>
                </a:cubicBezTo>
                <a:cubicBezTo>
                  <a:pt x="0" y="51"/>
                  <a:pt x="7" y="45"/>
                  <a:pt x="21" y="45"/>
                </a:cubicBezTo>
                <a:cubicBezTo>
                  <a:pt x="61" y="45"/>
                  <a:pt x="61" y="45"/>
                  <a:pt x="61" y="45"/>
                </a:cubicBezTo>
                <a:cubicBezTo>
                  <a:pt x="75" y="45"/>
                  <a:pt x="82" y="51"/>
                  <a:pt x="82" y="64"/>
                </a:cubicBezTo>
                <a:lnTo>
                  <a:pt x="82" y="142"/>
                </a:lnTo>
                <a:close/>
              </a:path>
            </a:pathLst>
          </a:custGeom>
          <a:solidFill>
            <a:srgbClr val="6285BE"/>
          </a:solidFill>
          <a:ln>
            <a:noFill/>
          </a:ln>
        </p:spPr>
        <p:txBody>
          <a:bodyPr vert="horz" wrap="square" lIns="91419" tIns="45709" rIns="91419" bIns="45709" numCol="1" anchor="t" anchorCtr="0" compatLnSpc="1"/>
          <a:lstStyle/>
          <a:p>
            <a:pPr defTabSz="914400"/>
            <a:endParaRPr lang="en-US" sz="2400" dirty="0">
              <a:solidFill>
                <a:srgbClr val="000000"/>
              </a:solidFill>
              <a:cs typeface="+mn-ea"/>
              <a:sym typeface="+mn-lt"/>
            </a:endParaRPr>
          </a:p>
        </p:txBody>
      </p:sp>
      <p:sp>
        <p:nvSpPr>
          <p:cNvPr id="14" name="Freeform 12"/>
          <p:cNvSpPr>
            <a:spLocks noEditPoints="1"/>
          </p:cNvSpPr>
          <p:nvPr/>
        </p:nvSpPr>
        <p:spPr bwMode="auto">
          <a:xfrm>
            <a:off x="3128486" y="2539219"/>
            <a:ext cx="284707" cy="865244"/>
          </a:xfrm>
          <a:custGeom>
            <a:avLst/>
            <a:gdLst>
              <a:gd name="T0" fmla="*/ 57 w 82"/>
              <a:gd name="T1" fmla="*/ 20 h 249"/>
              <a:gd name="T2" fmla="*/ 52 w 82"/>
              <a:gd name="T3" fmla="*/ 36 h 249"/>
              <a:gd name="T4" fmla="*/ 40 w 82"/>
              <a:gd name="T5" fmla="*/ 42 h 249"/>
              <a:gd name="T6" fmla="*/ 29 w 82"/>
              <a:gd name="T7" fmla="*/ 36 h 249"/>
              <a:gd name="T8" fmla="*/ 24 w 82"/>
              <a:gd name="T9" fmla="*/ 20 h 249"/>
              <a:gd name="T10" fmla="*/ 28 w 82"/>
              <a:gd name="T11" fmla="*/ 6 h 249"/>
              <a:gd name="T12" fmla="*/ 40 w 82"/>
              <a:gd name="T13" fmla="*/ 0 h 249"/>
              <a:gd name="T14" fmla="*/ 52 w 82"/>
              <a:gd name="T15" fmla="*/ 6 h 249"/>
              <a:gd name="T16" fmla="*/ 57 w 82"/>
              <a:gd name="T17" fmla="*/ 20 h 249"/>
              <a:gd name="T18" fmla="*/ 82 w 82"/>
              <a:gd name="T19" fmla="*/ 142 h 249"/>
              <a:gd name="T20" fmla="*/ 74 w 82"/>
              <a:gd name="T21" fmla="*/ 152 h 249"/>
              <a:gd name="T22" fmla="*/ 66 w 82"/>
              <a:gd name="T23" fmla="*/ 142 h 249"/>
              <a:gd name="T24" fmla="*/ 66 w 82"/>
              <a:gd name="T25" fmla="*/ 74 h 249"/>
              <a:gd name="T26" fmla="*/ 62 w 82"/>
              <a:gd name="T27" fmla="*/ 74 h 249"/>
              <a:gd name="T28" fmla="*/ 62 w 82"/>
              <a:gd name="T29" fmla="*/ 239 h 249"/>
              <a:gd name="T30" fmla="*/ 53 w 82"/>
              <a:gd name="T31" fmla="*/ 249 h 249"/>
              <a:gd name="T32" fmla="*/ 43 w 82"/>
              <a:gd name="T33" fmla="*/ 239 h 249"/>
              <a:gd name="T34" fmla="*/ 43 w 82"/>
              <a:gd name="T35" fmla="*/ 141 h 249"/>
              <a:gd name="T36" fmla="*/ 38 w 82"/>
              <a:gd name="T37" fmla="*/ 141 h 249"/>
              <a:gd name="T38" fmla="*/ 38 w 82"/>
              <a:gd name="T39" fmla="*/ 239 h 249"/>
              <a:gd name="T40" fmla="*/ 29 w 82"/>
              <a:gd name="T41" fmla="*/ 249 h 249"/>
              <a:gd name="T42" fmla="*/ 19 w 82"/>
              <a:gd name="T43" fmla="*/ 239 h 249"/>
              <a:gd name="T44" fmla="*/ 19 w 82"/>
              <a:gd name="T45" fmla="*/ 74 h 249"/>
              <a:gd name="T46" fmla="*/ 15 w 82"/>
              <a:gd name="T47" fmla="*/ 74 h 249"/>
              <a:gd name="T48" fmla="*/ 15 w 82"/>
              <a:gd name="T49" fmla="*/ 142 h 249"/>
              <a:gd name="T50" fmla="*/ 7 w 82"/>
              <a:gd name="T51" fmla="*/ 152 h 249"/>
              <a:gd name="T52" fmla="*/ 0 w 82"/>
              <a:gd name="T53" fmla="*/ 142 h 249"/>
              <a:gd name="T54" fmla="*/ 0 w 82"/>
              <a:gd name="T55" fmla="*/ 64 h 249"/>
              <a:gd name="T56" fmla="*/ 21 w 82"/>
              <a:gd name="T57" fmla="*/ 45 h 249"/>
              <a:gd name="T58" fmla="*/ 60 w 82"/>
              <a:gd name="T59" fmla="*/ 45 h 249"/>
              <a:gd name="T60" fmla="*/ 82 w 82"/>
              <a:gd name="T61" fmla="*/ 64 h 249"/>
              <a:gd name="T62" fmla="*/ 82 w 82"/>
              <a:gd name="T63" fmla="*/ 142 h 2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82" h="249">
                <a:moveTo>
                  <a:pt x="57" y="20"/>
                </a:moveTo>
                <a:cubicBezTo>
                  <a:pt x="57" y="26"/>
                  <a:pt x="56" y="31"/>
                  <a:pt x="52" y="36"/>
                </a:cubicBezTo>
                <a:cubicBezTo>
                  <a:pt x="49" y="40"/>
                  <a:pt x="45" y="42"/>
                  <a:pt x="40" y="42"/>
                </a:cubicBezTo>
                <a:cubicBezTo>
                  <a:pt x="36" y="42"/>
                  <a:pt x="32" y="40"/>
                  <a:pt x="29" y="36"/>
                </a:cubicBezTo>
                <a:cubicBezTo>
                  <a:pt x="25" y="31"/>
                  <a:pt x="24" y="26"/>
                  <a:pt x="24" y="20"/>
                </a:cubicBezTo>
                <a:cubicBezTo>
                  <a:pt x="24" y="15"/>
                  <a:pt x="25" y="10"/>
                  <a:pt x="28" y="6"/>
                </a:cubicBezTo>
                <a:cubicBezTo>
                  <a:pt x="32" y="2"/>
                  <a:pt x="36" y="0"/>
                  <a:pt x="40" y="0"/>
                </a:cubicBezTo>
                <a:cubicBezTo>
                  <a:pt x="45" y="0"/>
                  <a:pt x="49" y="2"/>
                  <a:pt x="52" y="6"/>
                </a:cubicBezTo>
                <a:cubicBezTo>
                  <a:pt x="56" y="10"/>
                  <a:pt x="57" y="15"/>
                  <a:pt x="57" y="20"/>
                </a:cubicBezTo>
                <a:close/>
                <a:moveTo>
                  <a:pt x="82" y="142"/>
                </a:moveTo>
                <a:cubicBezTo>
                  <a:pt x="82" y="149"/>
                  <a:pt x="79" y="152"/>
                  <a:pt x="74" y="152"/>
                </a:cubicBezTo>
                <a:cubicBezTo>
                  <a:pt x="69" y="152"/>
                  <a:pt x="66" y="149"/>
                  <a:pt x="66" y="142"/>
                </a:cubicBezTo>
                <a:cubicBezTo>
                  <a:pt x="66" y="74"/>
                  <a:pt x="66" y="74"/>
                  <a:pt x="66" y="74"/>
                </a:cubicBezTo>
                <a:cubicBezTo>
                  <a:pt x="62" y="74"/>
                  <a:pt x="62" y="74"/>
                  <a:pt x="62" y="74"/>
                </a:cubicBezTo>
                <a:cubicBezTo>
                  <a:pt x="62" y="239"/>
                  <a:pt x="62" y="239"/>
                  <a:pt x="62" y="239"/>
                </a:cubicBezTo>
                <a:cubicBezTo>
                  <a:pt x="62" y="245"/>
                  <a:pt x="59" y="249"/>
                  <a:pt x="53" y="249"/>
                </a:cubicBezTo>
                <a:cubicBezTo>
                  <a:pt x="46" y="249"/>
                  <a:pt x="43" y="245"/>
                  <a:pt x="43" y="239"/>
                </a:cubicBezTo>
                <a:cubicBezTo>
                  <a:pt x="43" y="141"/>
                  <a:pt x="43" y="141"/>
                  <a:pt x="43" y="141"/>
                </a:cubicBezTo>
                <a:cubicBezTo>
                  <a:pt x="38" y="141"/>
                  <a:pt x="38" y="141"/>
                  <a:pt x="38" y="141"/>
                </a:cubicBezTo>
                <a:cubicBezTo>
                  <a:pt x="38" y="239"/>
                  <a:pt x="38" y="239"/>
                  <a:pt x="38" y="239"/>
                </a:cubicBezTo>
                <a:cubicBezTo>
                  <a:pt x="38" y="245"/>
                  <a:pt x="35" y="249"/>
                  <a:pt x="29" y="249"/>
                </a:cubicBezTo>
                <a:cubicBezTo>
                  <a:pt x="22" y="249"/>
                  <a:pt x="19" y="245"/>
                  <a:pt x="19" y="239"/>
                </a:cubicBezTo>
                <a:cubicBezTo>
                  <a:pt x="19" y="74"/>
                  <a:pt x="19" y="74"/>
                  <a:pt x="19" y="74"/>
                </a:cubicBezTo>
                <a:cubicBezTo>
                  <a:pt x="15" y="74"/>
                  <a:pt x="15" y="74"/>
                  <a:pt x="15" y="74"/>
                </a:cubicBezTo>
                <a:cubicBezTo>
                  <a:pt x="15" y="142"/>
                  <a:pt x="15" y="142"/>
                  <a:pt x="15" y="142"/>
                </a:cubicBezTo>
                <a:cubicBezTo>
                  <a:pt x="15" y="149"/>
                  <a:pt x="12" y="152"/>
                  <a:pt x="7" y="152"/>
                </a:cubicBezTo>
                <a:cubicBezTo>
                  <a:pt x="2" y="152"/>
                  <a:pt x="0" y="149"/>
                  <a:pt x="0" y="142"/>
                </a:cubicBezTo>
                <a:cubicBezTo>
                  <a:pt x="0" y="64"/>
                  <a:pt x="0" y="64"/>
                  <a:pt x="0" y="64"/>
                </a:cubicBezTo>
                <a:cubicBezTo>
                  <a:pt x="0" y="51"/>
                  <a:pt x="7" y="45"/>
                  <a:pt x="21" y="45"/>
                </a:cubicBezTo>
                <a:cubicBezTo>
                  <a:pt x="60" y="45"/>
                  <a:pt x="60" y="45"/>
                  <a:pt x="60" y="45"/>
                </a:cubicBezTo>
                <a:cubicBezTo>
                  <a:pt x="75" y="45"/>
                  <a:pt x="82" y="51"/>
                  <a:pt x="82" y="64"/>
                </a:cubicBezTo>
                <a:lnTo>
                  <a:pt x="82" y="142"/>
                </a:lnTo>
                <a:close/>
              </a:path>
            </a:pathLst>
          </a:custGeom>
          <a:solidFill>
            <a:srgbClr val="6285BE"/>
          </a:solidFill>
          <a:ln>
            <a:noFill/>
          </a:ln>
        </p:spPr>
        <p:txBody>
          <a:bodyPr vert="horz" wrap="square" lIns="91419" tIns="45709" rIns="91419" bIns="45709" numCol="1" anchor="t" anchorCtr="0" compatLnSpc="1"/>
          <a:lstStyle/>
          <a:p>
            <a:pPr defTabSz="914400"/>
            <a:endParaRPr lang="en-US" sz="2400" dirty="0">
              <a:solidFill>
                <a:srgbClr val="000000"/>
              </a:solidFill>
              <a:cs typeface="+mn-ea"/>
              <a:sym typeface="+mn-lt"/>
            </a:endParaRPr>
          </a:p>
        </p:txBody>
      </p:sp>
      <p:sp>
        <p:nvSpPr>
          <p:cNvPr id="15" name="Freeform 13"/>
          <p:cNvSpPr>
            <a:spLocks noEditPoints="1"/>
          </p:cNvSpPr>
          <p:nvPr/>
        </p:nvSpPr>
        <p:spPr bwMode="auto">
          <a:xfrm>
            <a:off x="1251196" y="2539219"/>
            <a:ext cx="286932" cy="865244"/>
          </a:xfrm>
          <a:custGeom>
            <a:avLst/>
            <a:gdLst>
              <a:gd name="T0" fmla="*/ 58 w 82"/>
              <a:gd name="T1" fmla="*/ 20 h 249"/>
              <a:gd name="T2" fmla="*/ 53 w 82"/>
              <a:gd name="T3" fmla="*/ 36 h 249"/>
              <a:gd name="T4" fmla="*/ 41 w 82"/>
              <a:gd name="T5" fmla="*/ 42 h 249"/>
              <a:gd name="T6" fmla="*/ 29 w 82"/>
              <a:gd name="T7" fmla="*/ 36 h 249"/>
              <a:gd name="T8" fmla="*/ 24 w 82"/>
              <a:gd name="T9" fmla="*/ 20 h 249"/>
              <a:gd name="T10" fmla="*/ 29 w 82"/>
              <a:gd name="T11" fmla="*/ 6 h 249"/>
              <a:gd name="T12" fmla="*/ 41 w 82"/>
              <a:gd name="T13" fmla="*/ 0 h 249"/>
              <a:gd name="T14" fmla="*/ 53 w 82"/>
              <a:gd name="T15" fmla="*/ 6 h 249"/>
              <a:gd name="T16" fmla="*/ 58 w 82"/>
              <a:gd name="T17" fmla="*/ 20 h 249"/>
              <a:gd name="T18" fmla="*/ 82 w 82"/>
              <a:gd name="T19" fmla="*/ 142 h 249"/>
              <a:gd name="T20" fmla="*/ 75 w 82"/>
              <a:gd name="T21" fmla="*/ 152 h 249"/>
              <a:gd name="T22" fmla="*/ 67 w 82"/>
              <a:gd name="T23" fmla="*/ 142 h 249"/>
              <a:gd name="T24" fmla="*/ 67 w 82"/>
              <a:gd name="T25" fmla="*/ 74 h 249"/>
              <a:gd name="T26" fmla="*/ 63 w 82"/>
              <a:gd name="T27" fmla="*/ 74 h 249"/>
              <a:gd name="T28" fmla="*/ 63 w 82"/>
              <a:gd name="T29" fmla="*/ 239 h 249"/>
              <a:gd name="T30" fmla="*/ 53 w 82"/>
              <a:gd name="T31" fmla="*/ 249 h 249"/>
              <a:gd name="T32" fmla="*/ 44 w 82"/>
              <a:gd name="T33" fmla="*/ 239 h 249"/>
              <a:gd name="T34" fmla="*/ 44 w 82"/>
              <a:gd name="T35" fmla="*/ 141 h 249"/>
              <a:gd name="T36" fmla="*/ 39 w 82"/>
              <a:gd name="T37" fmla="*/ 141 h 249"/>
              <a:gd name="T38" fmla="*/ 39 w 82"/>
              <a:gd name="T39" fmla="*/ 239 h 249"/>
              <a:gd name="T40" fmla="*/ 29 w 82"/>
              <a:gd name="T41" fmla="*/ 249 h 249"/>
              <a:gd name="T42" fmla="*/ 20 w 82"/>
              <a:gd name="T43" fmla="*/ 239 h 249"/>
              <a:gd name="T44" fmla="*/ 20 w 82"/>
              <a:gd name="T45" fmla="*/ 74 h 249"/>
              <a:gd name="T46" fmla="*/ 16 w 82"/>
              <a:gd name="T47" fmla="*/ 74 h 249"/>
              <a:gd name="T48" fmla="*/ 16 w 82"/>
              <a:gd name="T49" fmla="*/ 142 h 249"/>
              <a:gd name="T50" fmla="*/ 8 w 82"/>
              <a:gd name="T51" fmla="*/ 152 h 249"/>
              <a:gd name="T52" fmla="*/ 0 w 82"/>
              <a:gd name="T53" fmla="*/ 142 h 249"/>
              <a:gd name="T54" fmla="*/ 0 w 82"/>
              <a:gd name="T55" fmla="*/ 64 h 249"/>
              <a:gd name="T56" fmla="*/ 22 w 82"/>
              <a:gd name="T57" fmla="*/ 45 h 249"/>
              <a:gd name="T58" fmla="*/ 61 w 82"/>
              <a:gd name="T59" fmla="*/ 45 h 249"/>
              <a:gd name="T60" fmla="*/ 82 w 82"/>
              <a:gd name="T61" fmla="*/ 64 h 249"/>
              <a:gd name="T62" fmla="*/ 82 w 82"/>
              <a:gd name="T63" fmla="*/ 142 h 2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82" h="249">
                <a:moveTo>
                  <a:pt x="58" y="20"/>
                </a:moveTo>
                <a:cubicBezTo>
                  <a:pt x="58" y="26"/>
                  <a:pt x="56" y="31"/>
                  <a:pt x="53" y="36"/>
                </a:cubicBezTo>
                <a:cubicBezTo>
                  <a:pt x="50" y="40"/>
                  <a:pt x="46" y="42"/>
                  <a:pt x="41" y="42"/>
                </a:cubicBezTo>
                <a:cubicBezTo>
                  <a:pt x="36" y="42"/>
                  <a:pt x="32" y="40"/>
                  <a:pt x="29" y="36"/>
                </a:cubicBezTo>
                <a:cubicBezTo>
                  <a:pt x="26" y="31"/>
                  <a:pt x="24" y="26"/>
                  <a:pt x="24" y="20"/>
                </a:cubicBezTo>
                <a:cubicBezTo>
                  <a:pt x="24" y="15"/>
                  <a:pt x="26" y="10"/>
                  <a:pt x="29" y="6"/>
                </a:cubicBezTo>
                <a:cubicBezTo>
                  <a:pt x="32" y="2"/>
                  <a:pt x="36" y="0"/>
                  <a:pt x="41" y="0"/>
                </a:cubicBezTo>
                <a:cubicBezTo>
                  <a:pt x="46" y="0"/>
                  <a:pt x="50" y="2"/>
                  <a:pt x="53" y="6"/>
                </a:cubicBezTo>
                <a:cubicBezTo>
                  <a:pt x="56" y="10"/>
                  <a:pt x="58" y="15"/>
                  <a:pt x="58" y="20"/>
                </a:cubicBezTo>
                <a:close/>
                <a:moveTo>
                  <a:pt x="82" y="142"/>
                </a:moveTo>
                <a:cubicBezTo>
                  <a:pt x="82" y="149"/>
                  <a:pt x="80" y="152"/>
                  <a:pt x="75" y="152"/>
                </a:cubicBezTo>
                <a:cubicBezTo>
                  <a:pt x="69" y="152"/>
                  <a:pt x="67" y="149"/>
                  <a:pt x="67" y="142"/>
                </a:cubicBezTo>
                <a:cubicBezTo>
                  <a:pt x="67" y="74"/>
                  <a:pt x="67" y="74"/>
                  <a:pt x="67" y="74"/>
                </a:cubicBezTo>
                <a:cubicBezTo>
                  <a:pt x="63" y="74"/>
                  <a:pt x="63" y="74"/>
                  <a:pt x="63" y="74"/>
                </a:cubicBezTo>
                <a:cubicBezTo>
                  <a:pt x="63" y="239"/>
                  <a:pt x="63" y="239"/>
                  <a:pt x="63" y="239"/>
                </a:cubicBezTo>
                <a:cubicBezTo>
                  <a:pt x="63" y="245"/>
                  <a:pt x="60" y="249"/>
                  <a:pt x="53" y="249"/>
                </a:cubicBezTo>
                <a:cubicBezTo>
                  <a:pt x="47" y="249"/>
                  <a:pt x="44" y="245"/>
                  <a:pt x="44" y="239"/>
                </a:cubicBezTo>
                <a:cubicBezTo>
                  <a:pt x="44" y="141"/>
                  <a:pt x="44" y="141"/>
                  <a:pt x="44" y="141"/>
                </a:cubicBezTo>
                <a:cubicBezTo>
                  <a:pt x="39" y="141"/>
                  <a:pt x="39" y="141"/>
                  <a:pt x="39" y="141"/>
                </a:cubicBezTo>
                <a:cubicBezTo>
                  <a:pt x="39" y="239"/>
                  <a:pt x="39" y="239"/>
                  <a:pt x="39" y="239"/>
                </a:cubicBezTo>
                <a:cubicBezTo>
                  <a:pt x="39" y="245"/>
                  <a:pt x="36" y="249"/>
                  <a:pt x="29" y="249"/>
                </a:cubicBezTo>
                <a:cubicBezTo>
                  <a:pt x="23" y="249"/>
                  <a:pt x="20" y="245"/>
                  <a:pt x="20" y="239"/>
                </a:cubicBezTo>
                <a:cubicBezTo>
                  <a:pt x="20" y="74"/>
                  <a:pt x="20" y="74"/>
                  <a:pt x="20" y="74"/>
                </a:cubicBezTo>
                <a:cubicBezTo>
                  <a:pt x="16" y="74"/>
                  <a:pt x="16" y="74"/>
                  <a:pt x="16" y="74"/>
                </a:cubicBezTo>
                <a:cubicBezTo>
                  <a:pt x="16" y="142"/>
                  <a:pt x="16" y="142"/>
                  <a:pt x="16" y="142"/>
                </a:cubicBezTo>
                <a:cubicBezTo>
                  <a:pt x="16" y="149"/>
                  <a:pt x="13" y="152"/>
                  <a:pt x="8" y="152"/>
                </a:cubicBezTo>
                <a:cubicBezTo>
                  <a:pt x="3" y="152"/>
                  <a:pt x="0" y="149"/>
                  <a:pt x="0" y="142"/>
                </a:cubicBezTo>
                <a:cubicBezTo>
                  <a:pt x="0" y="64"/>
                  <a:pt x="0" y="64"/>
                  <a:pt x="0" y="64"/>
                </a:cubicBezTo>
                <a:cubicBezTo>
                  <a:pt x="0" y="51"/>
                  <a:pt x="7" y="45"/>
                  <a:pt x="22" y="45"/>
                </a:cubicBezTo>
                <a:cubicBezTo>
                  <a:pt x="61" y="45"/>
                  <a:pt x="61" y="45"/>
                  <a:pt x="61" y="45"/>
                </a:cubicBezTo>
                <a:cubicBezTo>
                  <a:pt x="75" y="45"/>
                  <a:pt x="82" y="51"/>
                  <a:pt x="82" y="64"/>
                </a:cubicBezTo>
                <a:lnTo>
                  <a:pt x="82" y="142"/>
                </a:lnTo>
                <a:close/>
              </a:path>
            </a:pathLst>
          </a:custGeom>
          <a:solidFill>
            <a:schemeClr val="bg1">
              <a:lumMod val="75000"/>
            </a:schemeClr>
          </a:solidFill>
          <a:ln>
            <a:noFill/>
          </a:ln>
        </p:spPr>
        <p:txBody>
          <a:bodyPr vert="horz" wrap="square" lIns="91419" tIns="45709" rIns="91419" bIns="45709" numCol="1" anchor="t" anchorCtr="0" compatLnSpc="1"/>
          <a:lstStyle/>
          <a:p>
            <a:pPr defTabSz="914400"/>
            <a:endParaRPr lang="en-US" sz="2400" dirty="0">
              <a:solidFill>
                <a:srgbClr val="000000"/>
              </a:solidFill>
              <a:cs typeface="+mn-ea"/>
              <a:sym typeface="+mn-lt"/>
            </a:endParaRPr>
          </a:p>
        </p:txBody>
      </p:sp>
      <p:sp>
        <p:nvSpPr>
          <p:cNvPr id="16" name="Freeform 14"/>
          <p:cNvSpPr>
            <a:spLocks noEditPoints="1"/>
          </p:cNvSpPr>
          <p:nvPr/>
        </p:nvSpPr>
        <p:spPr bwMode="auto">
          <a:xfrm>
            <a:off x="4000402" y="2539219"/>
            <a:ext cx="284707" cy="865244"/>
          </a:xfrm>
          <a:custGeom>
            <a:avLst/>
            <a:gdLst>
              <a:gd name="T0" fmla="*/ 57 w 82"/>
              <a:gd name="T1" fmla="*/ 20 h 249"/>
              <a:gd name="T2" fmla="*/ 52 w 82"/>
              <a:gd name="T3" fmla="*/ 36 h 249"/>
              <a:gd name="T4" fmla="*/ 40 w 82"/>
              <a:gd name="T5" fmla="*/ 42 h 249"/>
              <a:gd name="T6" fmla="*/ 29 w 82"/>
              <a:gd name="T7" fmla="*/ 36 h 249"/>
              <a:gd name="T8" fmla="*/ 24 w 82"/>
              <a:gd name="T9" fmla="*/ 20 h 249"/>
              <a:gd name="T10" fmla="*/ 28 w 82"/>
              <a:gd name="T11" fmla="*/ 6 h 249"/>
              <a:gd name="T12" fmla="*/ 40 w 82"/>
              <a:gd name="T13" fmla="*/ 0 h 249"/>
              <a:gd name="T14" fmla="*/ 52 w 82"/>
              <a:gd name="T15" fmla="*/ 6 h 249"/>
              <a:gd name="T16" fmla="*/ 57 w 82"/>
              <a:gd name="T17" fmla="*/ 20 h 249"/>
              <a:gd name="T18" fmla="*/ 82 w 82"/>
              <a:gd name="T19" fmla="*/ 142 h 249"/>
              <a:gd name="T20" fmla="*/ 74 w 82"/>
              <a:gd name="T21" fmla="*/ 152 h 249"/>
              <a:gd name="T22" fmla="*/ 66 w 82"/>
              <a:gd name="T23" fmla="*/ 142 h 249"/>
              <a:gd name="T24" fmla="*/ 66 w 82"/>
              <a:gd name="T25" fmla="*/ 74 h 249"/>
              <a:gd name="T26" fmla="*/ 62 w 82"/>
              <a:gd name="T27" fmla="*/ 74 h 249"/>
              <a:gd name="T28" fmla="*/ 62 w 82"/>
              <a:gd name="T29" fmla="*/ 239 h 249"/>
              <a:gd name="T30" fmla="*/ 53 w 82"/>
              <a:gd name="T31" fmla="*/ 249 h 249"/>
              <a:gd name="T32" fmla="*/ 43 w 82"/>
              <a:gd name="T33" fmla="*/ 239 h 249"/>
              <a:gd name="T34" fmla="*/ 43 w 82"/>
              <a:gd name="T35" fmla="*/ 141 h 249"/>
              <a:gd name="T36" fmla="*/ 38 w 82"/>
              <a:gd name="T37" fmla="*/ 141 h 249"/>
              <a:gd name="T38" fmla="*/ 38 w 82"/>
              <a:gd name="T39" fmla="*/ 239 h 249"/>
              <a:gd name="T40" fmla="*/ 29 w 82"/>
              <a:gd name="T41" fmla="*/ 249 h 249"/>
              <a:gd name="T42" fmla="*/ 19 w 82"/>
              <a:gd name="T43" fmla="*/ 239 h 249"/>
              <a:gd name="T44" fmla="*/ 19 w 82"/>
              <a:gd name="T45" fmla="*/ 74 h 249"/>
              <a:gd name="T46" fmla="*/ 15 w 82"/>
              <a:gd name="T47" fmla="*/ 74 h 249"/>
              <a:gd name="T48" fmla="*/ 15 w 82"/>
              <a:gd name="T49" fmla="*/ 142 h 249"/>
              <a:gd name="T50" fmla="*/ 7 w 82"/>
              <a:gd name="T51" fmla="*/ 152 h 249"/>
              <a:gd name="T52" fmla="*/ 0 w 82"/>
              <a:gd name="T53" fmla="*/ 142 h 249"/>
              <a:gd name="T54" fmla="*/ 0 w 82"/>
              <a:gd name="T55" fmla="*/ 64 h 249"/>
              <a:gd name="T56" fmla="*/ 21 w 82"/>
              <a:gd name="T57" fmla="*/ 45 h 249"/>
              <a:gd name="T58" fmla="*/ 61 w 82"/>
              <a:gd name="T59" fmla="*/ 45 h 249"/>
              <a:gd name="T60" fmla="*/ 82 w 82"/>
              <a:gd name="T61" fmla="*/ 64 h 249"/>
              <a:gd name="T62" fmla="*/ 82 w 82"/>
              <a:gd name="T63" fmla="*/ 142 h 2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82" h="249">
                <a:moveTo>
                  <a:pt x="57" y="20"/>
                </a:moveTo>
                <a:cubicBezTo>
                  <a:pt x="57" y="26"/>
                  <a:pt x="56" y="31"/>
                  <a:pt x="52" y="36"/>
                </a:cubicBezTo>
                <a:cubicBezTo>
                  <a:pt x="49" y="40"/>
                  <a:pt x="45" y="42"/>
                  <a:pt x="40" y="42"/>
                </a:cubicBezTo>
                <a:cubicBezTo>
                  <a:pt x="36" y="42"/>
                  <a:pt x="32" y="40"/>
                  <a:pt x="29" y="36"/>
                </a:cubicBezTo>
                <a:cubicBezTo>
                  <a:pt x="25" y="31"/>
                  <a:pt x="24" y="26"/>
                  <a:pt x="24" y="20"/>
                </a:cubicBezTo>
                <a:cubicBezTo>
                  <a:pt x="24" y="15"/>
                  <a:pt x="25" y="10"/>
                  <a:pt x="28" y="6"/>
                </a:cubicBezTo>
                <a:cubicBezTo>
                  <a:pt x="32" y="2"/>
                  <a:pt x="36" y="0"/>
                  <a:pt x="40" y="0"/>
                </a:cubicBezTo>
                <a:cubicBezTo>
                  <a:pt x="45" y="0"/>
                  <a:pt x="49" y="2"/>
                  <a:pt x="52" y="6"/>
                </a:cubicBezTo>
                <a:cubicBezTo>
                  <a:pt x="56" y="10"/>
                  <a:pt x="57" y="15"/>
                  <a:pt x="57" y="20"/>
                </a:cubicBezTo>
                <a:close/>
                <a:moveTo>
                  <a:pt x="82" y="142"/>
                </a:moveTo>
                <a:cubicBezTo>
                  <a:pt x="82" y="149"/>
                  <a:pt x="79" y="152"/>
                  <a:pt x="74" y="152"/>
                </a:cubicBezTo>
                <a:cubicBezTo>
                  <a:pt x="69" y="152"/>
                  <a:pt x="66" y="149"/>
                  <a:pt x="66" y="142"/>
                </a:cubicBezTo>
                <a:cubicBezTo>
                  <a:pt x="66" y="74"/>
                  <a:pt x="66" y="74"/>
                  <a:pt x="66" y="74"/>
                </a:cubicBezTo>
                <a:cubicBezTo>
                  <a:pt x="62" y="74"/>
                  <a:pt x="62" y="74"/>
                  <a:pt x="62" y="74"/>
                </a:cubicBezTo>
                <a:cubicBezTo>
                  <a:pt x="62" y="239"/>
                  <a:pt x="62" y="239"/>
                  <a:pt x="62" y="239"/>
                </a:cubicBezTo>
                <a:cubicBezTo>
                  <a:pt x="62" y="245"/>
                  <a:pt x="59" y="249"/>
                  <a:pt x="53" y="249"/>
                </a:cubicBezTo>
                <a:cubicBezTo>
                  <a:pt x="46" y="249"/>
                  <a:pt x="43" y="245"/>
                  <a:pt x="43" y="239"/>
                </a:cubicBezTo>
                <a:cubicBezTo>
                  <a:pt x="43" y="141"/>
                  <a:pt x="43" y="141"/>
                  <a:pt x="43" y="141"/>
                </a:cubicBezTo>
                <a:cubicBezTo>
                  <a:pt x="38" y="141"/>
                  <a:pt x="38" y="141"/>
                  <a:pt x="38" y="141"/>
                </a:cubicBezTo>
                <a:cubicBezTo>
                  <a:pt x="38" y="239"/>
                  <a:pt x="38" y="239"/>
                  <a:pt x="38" y="239"/>
                </a:cubicBezTo>
                <a:cubicBezTo>
                  <a:pt x="38" y="245"/>
                  <a:pt x="35" y="249"/>
                  <a:pt x="29" y="249"/>
                </a:cubicBezTo>
                <a:cubicBezTo>
                  <a:pt x="22" y="249"/>
                  <a:pt x="19" y="245"/>
                  <a:pt x="19" y="239"/>
                </a:cubicBezTo>
                <a:cubicBezTo>
                  <a:pt x="19" y="74"/>
                  <a:pt x="19" y="74"/>
                  <a:pt x="19" y="74"/>
                </a:cubicBezTo>
                <a:cubicBezTo>
                  <a:pt x="15" y="74"/>
                  <a:pt x="15" y="74"/>
                  <a:pt x="15" y="74"/>
                </a:cubicBezTo>
                <a:cubicBezTo>
                  <a:pt x="15" y="142"/>
                  <a:pt x="15" y="142"/>
                  <a:pt x="15" y="142"/>
                </a:cubicBezTo>
                <a:cubicBezTo>
                  <a:pt x="15" y="149"/>
                  <a:pt x="13" y="152"/>
                  <a:pt x="7" y="152"/>
                </a:cubicBezTo>
                <a:cubicBezTo>
                  <a:pt x="2" y="152"/>
                  <a:pt x="0" y="149"/>
                  <a:pt x="0" y="142"/>
                </a:cubicBezTo>
                <a:cubicBezTo>
                  <a:pt x="0" y="64"/>
                  <a:pt x="0" y="64"/>
                  <a:pt x="0" y="64"/>
                </a:cubicBezTo>
                <a:cubicBezTo>
                  <a:pt x="0" y="51"/>
                  <a:pt x="7" y="45"/>
                  <a:pt x="21" y="45"/>
                </a:cubicBezTo>
                <a:cubicBezTo>
                  <a:pt x="61" y="45"/>
                  <a:pt x="61" y="45"/>
                  <a:pt x="61" y="45"/>
                </a:cubicBezTo>
                <a:cubicBezTo>
                  <a:pt x="75" y="45"/>
                  <a:pt x="82" y="51"/>
                  <a:pt x="82" y="64"/>
                </a:cubicBezTo>
                <a:lnTo>
                  <a:pt x="82" y="142"/>
                </a:lnTo>
                <a:close/>
              </a:path>
            </a:pathLst>
          </a:custGeom>
          <a:solidFill>
            <a:srgbClr val="6285BE"/>
          </a:solidFill>
          <a:ln>
            <a:noFill/>
          </a:ln>
        </p:spPr>
        <p:txBody>
          <a:bodyPr vert="horz" wrap="square" lIns="91419" tIns="45709" rIns="91419" bIns="45709" numCol="1" anchor="t" anchorCtr="0" compatLnSpc="1"/>
          <a:lstStyle/>
          <a:p>
            <a:pPr defTabSz="914400"/>
            <a:endParaRPr lang="en-US" sz="2400" dirty="0">
              <a:solidFill>
                <a:srgbClr val="000000"/>
              </a:solidFill>
              <a:cs typeface="+mn-ea"/>
              <a:sym typeface="+mn-lt"/>
            </a:endParaRPr>
          </a:p>
        </p:txBody>
      </p:sp>
      <p:sp>
        <p:nvSpPr>
          <p:cNvPr id="17" name="Freeform 15"/>
          <p:cNvSpPr>
            <a:spLocks noEditPoints="1"/>
          </p:cNvSpPr>
          <p:nvPr/>
        </p:nvSpPr>
        <p:spPr bwMode="auto">
          <a:xfrm>
            <a:off x="2665836" y="2169987"/>
            <a:ext cx="231325" cy="705096"/>
          </a:xfrm>
          <a:custGeom>
            <a:avLst/>
            <a:gdLst>
              <a:gd name="T0" fmla="*/ 47 w 67"/>
              <a:gd name="T1" fmla="*/ 17 h 203"/>
              <a:gd name="T2" fmla="*/ 43 w 67"/>
              <a:gd name="T3" fmla="*/ 29 h 203"/>
              <a:gd name="T4" fmla="*/ 34 w 67"/>
              <a:gd name="T5" fmla="*/ 35 h 203"/>
              <a:gd name="T6" fmla="*/ 24 w 67"/>
              <a:gd name="T7" fmla="*/ 29 h 203"/>
              <a:gd name="T8" fmla="*/ 20 w 67"/>
              <a:gd name="T9" fmla="*/ 17 h 203"/>
              <a:gd name="T10" fmla="*/ 24 w 67"/>
              <a:gd name="T11" fmla="*/ 5 h 203"/>
              <a:gd name="T12" fmla="*/ 34 w 67"/>
              <a:gd name="T13" fmla="*/ 0 h 203"/>
              <a:gd name="T14" fmla="*/ 43 w 67"/>
              <a:gd name="T15" fmla="*/ 5 h 203"/>
              <a:gd name="T16" fmla="*/ 47 w 67"/>
              <a:gd name="T17" fmla="*/ 17 h 203"/>
              <a:gd name="T18" fmla="*/ 67 w 67"/>
              <a:gd name="T19" fmla="*/ 116 h 203"/>
              <a:gd name="T20" fmla="*/ 61 w 67"/>
              <a:gd name="T21" fmla="*/ 124 h 203"/>
              <a:gd name="T22" fmla="*/ 54 w 67"/>
              <a:gd name="T23" fmla="*/ 116 h 203"/>
              <a:gd name="T24" fmla="*/ 54 w 67"/>
              <a:gd name="T25" fmla="*/ 60 h 203"/>
              <a:gd name="T26" fmla="*/ 51 w 67"/>
              <a:gd name="T27" fmla="*/ 60 h 203"/>
              <a:gd name="T28" fmla="*/ 51 w 67"/>
              <a:gd name="T29" fmla="*/ 194 h 203"/>
              <a:gd name="T30" fmla="*/ 43 w 67"/>
              <a:gd name="T31" fmla="*/ 203 h 203"/>
              <a:gd name="T32" fmla="*/ 36 w 67"/>
              <a:gd name="T33" fmla="*/ 194 h 203"/>
              <a:gd name="T34" fmla="*/ 36 w 67"/>
              <a:gd name="T35" fmla="*/ 115 h 203"/>
              <a:gd name="T36" fmla="*/ 32 w 67"/>
              <a:gd name="T37" fmla="*/ 115 h 203"/>
              <a:gd name="T38" fmla="*/ 32 w 67"/>
              <a:gd name="T39" fmla="*/ 194 h 203"/>
              <a:gd name="T40" fmla="*/ 24 w 67"/>
              <a:gd name="T41" fmla="*/ 203 h 203"/>
              <a:gd name="T42" fmla="*/ 16 w 67"/>
              <a:gd name="T43" fmla="*/ 194 h 203"/>
              <a:gd name="T44" fmla="*/ 16 w 67"/>
              <a:gd name="T45" fmla="*/ 60 h 203"/>
              <a:gd name="T46" fmla="*/ 13 w 67"/>
              <a:gd name="T47" fmla="*/ 60 h 203"/>
              <a:gd name="T48" fmla="*/ 13 w 67"/>
              <a:gd name="T49" fmla="*/ 116 h 203"/>
              <a:gd name="T50" fmla="*/ 7 w 67"/>
              <a:gd name="T51" fmla="*/ 124 h 203"/>
              <a:gd name="T52" fmla="*/ 0 w 67"/>
              <a:gd name="T53" fmla="*/ 116 h 203"/>
              <a:gd name="T54" fmla="*/ 0 w 67"/>
              <a:gd name="T55" fmla="*/ 52 h 203"/>
              <a:gd name="T56" fmla="*/ 18 w 67"/>
              <a:gd name="T57" fmla="*/ 36 h 203"/>
              <a:gd name="T58" fmla="*/ 50 w 67"/>
              <a:gd name="T59" fmla="*/ 36 h 203"/>
              <a:gd name="T60" fmla="*/ 67 w 67"/>
              <a:gd name="T61" fmla="*/ 52 h 203"/>
              <a:gd name="T62" fmla="*/ 67 w 67"/>
              <a:gd name="T63" fmla="*/ 116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67" h="203">
                <a:moveTo>
                  <a:pt x="47" y="17"/>
                </a:moveTo>
                <a:cubicBezTo>
                  <a:pt x="47" y="21"/>
                  <a:pt x="46" y="26"/>
                  <a:pt x="43" y="29"/>
                </a:cubicBezTo>
                <a:cubicBezTo>
                  <a:pt x="41" y="33"/>
                  <a:pt x="37" y="35"/>
                  <a:pt x="34" y="35"/>
                </a:cubicBezTo>
                <a:cubicBezTo>
                  <a:pt x="30" y="35"/>
                  <a:pt x="27" y="33"/>
                  <a:pt x="24" y="29"/>
                </a:cubicBezTo>
                <a:cubicBezTo>
                  <a:pt x="21" y="26"/>
                  <a:pt x="20" y="21"/>
                  <a:pt x="20" y="17"/>
                </a:cubicBezTo>
                <a:cubicBezTo>
                  <a:pt x="20" y="12"/>
                  <a:pt x="21" y="8"/>
                  <a:pt x="24" y="5"/>
                </a:cubicBezTo>
                <a:cubicBezTo>
                  <a:pt x="26" y="2"/>
                  <a:pt x="30" y="0"/>
                  <a:pt x="34" y="0"/>
                </a:cubicBezTo>
                <a:cubicBezTo>
                  <a:pt x="37" y="0"/>
                  <a:pt x="41" y="2"/>
                  <a:pt x="43" y="5"/>
                </a:cubicBezTo>
                <a:cubicBezTo>
                  <a:pt x="46" y="8"/>
                  <a:pt x="47" y="12"/>
                  <a:pt x="47" y="17"/>
                </a:cubicBezTo>
                <a:close/>
                <a:moveTo>
                  <a:pt x="67" y="116"/>
                </a:moveTo>
                <a:cubicBezTo>
                  <a:pt x="67" y="121"/>
                  <a:pt x="65" y="124"/>
                  <a:pt x="61" y="124"/>
                </a:cubicBezTo>
                <a:cubicBezTo>
                  <a:pt x="57" y="124"/>
                  <a:pt x="54" y="121"/>
                  <a:pt x="54" y="116"/>
                </a:cubicBezTo>
                <a:cubicBezTo>
                  <a:pt x="54" y="60"/>
                  <a:pt x="54" y="60"/>
                  <a:pt x="54" y="60"/>
                </a:cubicBezTo>
                <a:cubicBezTo>
                  <a:pt x="51" y="60"/>
                  <a:pt x="51" y="60"/>
                  <a:pt x="51" y="60"/>
                </a:cubicBezTo>
                <a:cubicBezTo>
                  <a:pt x="51" y="194"/>
                  <a:pt x="51" y="194"/>
                  <a:pt x="51" y="194"/>
                </a:cubicBezTo>
                <a:cubicBezTo>
                  <a:pt x="51" y="200"/>
                  <a:pt x="49" y="203"/>
                  <a:pt x="43" y="203"/>
                </a:cubicBezTo>
                <a:cubicBezTo>
                  <a:pt x="38" y="203"/>
                  <a:pt x="36" y="200"/>
                  <a:pt x="36" y="194"/>
                </a:cubicBezTo>
                <a:cubicBezTo>
                  <a:pt x="36" y="115"/>
                  <a:pt x="36" y="115"/>
                  <a:pt x="36" y="115"/>
                </a:cubicBezTo>
                <a:cubicBezTo>
                  <a:pt x="32" y="115"/>
                  <a:pt x="32" y="115"/>
                  <a:pt x="32" y="115"/>
                </a:cubicBezTo>
                <a:cubicBezTo>
                  <a:pt x="32" y="194"/>
                  <a:pt x="32" y="194"/>
                  <a:pt x="32" y="194"/>
                </a:cubicBezTo>
                <a:cubicBezTo>
                  <a:pt x="32" y="200"/>
                  <a:pt x="29" y="203"/>
                  <a:pt x="24" y="203"/>
                </a:cubicBezTo>
                <a:cubicBezTo>
                  <a:pt x="19" y="203"/>
                  <a:pt x="16" y="200"/>
                  <a:pt x="16" y="194"/>
                </a:cubicBezTo>
                <a:cubicBezTo>
                  <a:pt x="16" y="60"/>
                  <a:pt x="16" y="60"/>
                  <a:pt x="16" y="60"/>
                </a:cubicBezTo>
                <a:cubicBezTo>
                  <a:pt x="13" y="60"/>
                  <a:pt x="13" y="60"/>
                  <a:pt x="13" y="60"/>
                </a:cubicBezTo>
                <a:cubicBezTo>
                  <a:pt x="13" y="116"/>
                  <a:pt x="13" y="116"/>
                  <a:pt x="13" y="116"/>
                </a:cubicBezTo>
                <a:cubicBezTo>
                  <a:pt x="13" y="121"/>
                  <a:pt x="11" y="124"/>
                  <a:pt x="7" y="124"/>
                </a:cubicBezTo>
                <a:cubicBezTo>
                  <a:pt x="2" y="124"/>
                  <a:pt x="0" y="121"/>
                  <a:pt x="0" y="116"/>
                </a:cubicBezTo>
                <a:cubicBezTo>
                  <a:pt x="0" y="52"/>
                  <a:pt x="0" y="52"/>
                  <a:pt x="0" y="52"/>
                </a:cubicBezTo>
                <a:cubicBezTo>
                  <a:pt x="0" y="42"/>
                  <a:pt x="6" y="36"/>
                  <a:pt x="18" y="36"/>
                </a:cubicBezTo>
                <a:cubicBezTo>
                  <a:pt x="50" y="36"/>
                  <a:pt x="50" y="36"/>
                  <a:pt x="50" y="36"/>
                </a:cubicBezTo>
                <a:cubicBezTo>
                  <a:pt x="61" y="36"/>
                  <a:pt x="67" y="42"/>
                  <a:pt x="67" y="52"/>
                </a:cubicBezTo>
                <a:lnTo>
                  <a:pt x="67" y="116"/>
                </a:lnTo>
                <a:close/>
              </a:path>
            </a:pathLst>
          </a:custGeom>
          <a:solidFill>
            <a:schemeClr val="bg1">
              <a:lumMod val="75000"/>
            </a:schemeClr>
          </a:solidFill>
          <a:ln>
            <a:noFill/>
          </a:ln>
        </p:spPr>
        <p:txBody>
          <a:bodyPr vert="horz" wrap="square" lIns="91419" tIns="45709" rIns="91419" bIns="45709" numCol="1" anchor="t" anchorCtr="0" compatLnSpc="1"/>
          <a:lstStyle/>
          <a:p>
            <a:pPr defTabSz="914400"/>
            <a:endParaRPr lang="en-US" sz="2400" dirty="0">
              <a:solidFill>
                <a:srgbClr val="000000"/>
              </a:solidFill>
              <a:cs typeface="+mn-ea"/>
              <a:sym typeface="+mn-lt"/>
            </a:endParaRPr>
          </a:p>
        </p:txBody>
      </p:sp>
      <p:sp>
        <p:nvSpPr>
          <p:cNvPr id="18" name="Freeform 16"/>
          <p:cNvSpPr>
            <a:spLocks noEditPoints="1"/>
          </p:cNvSpPr>
          <p:nvPr/>
        </p:nvSpPr>
        <p:spPr bwMode="auto">
          <a:xfrm>
            <a:off x="3519958" y="2169987"/>
            <a:ext cx="233550" cy="705096"/>
          </a:xfrm>
          <a:custGeom>
            <a:avLst/>
            <a:gdLst>
              <a:gd name="T0" fmla="*/ 47 w 67"/>
              <a:gd name="T1" fmla="*/ 17 h 203"/>
              <a:gd name="T2" fmla="*/ 43 w 67"/>
              <a:gd name="T3" fmla="*/ 29 h 203"/>
              <a:gd name="T4" fmla="*/ 34 w 67"/>
              <a:gd name="T5" fmla="*/ 35 h 203"/>
              <a:gd name="T6" fmla="*/ 24 w 67"/>
              <a:gd name="T7" fmla="*/ 29 h 203"/>
              <a:gd name="T8" fmla="*/ 20 w 67"/>
              <a:gd name="T9" fmla="*/ 17 h 203"/>
              <a:gd name="T10" fmla="*/ 24 w 67"/>
              <a:gd name="T11" fmla="*/ 5 h 203"/>
              <a:gd name="T12" fmla="*/ 34 w 67"/>
              <a:gd name="T13" fmla="*/ 0 h 203"/>
              <a:gd name="T14" fmla="*/ 43 w 67"/>
              <a:gd name="T15" fmla="*/ 5 h 203"/>
              <a:gd name="T16" fmla="*/ 47 w 67"/>
              <a:gd name="T17" fmla="*/ 17 h 203"/>
              <a:gd name="T18" fmla="*/ 67 w 67"/>
              <a:gd name="T19" fmla="*/ 116 h 203"/>
              <a:gd name="T20" fmla="*/ 61 w 67"/>
              <a:gd name="T21" fmla="*/ 124 h 203"/>
              <a:gd name="T22" fmla="*/ 54 w 67"/>
              <a:gd name="T23" fmla="*/ 116 h 203"/>
              <a:gd name="T24" fmla="*/ 54 w 67"/>
              <a:gd name="T25" fmla="*/ 60 h 203"/>
              <a:gd name="T26" fmla="*/ 51 w 67"/>
              <a:gd name="T27" fmla="*/ 60 h 203"/>
              <a:gd name="T28" fmla="*/ 51 w 67"/>
              <a:gd name="T29" fmla="*/ 194 h 203"/>
              <a:gd name="T30" fmla="*/ 43 w 67"/>
              <a:gd name="T31" fmla="*/ 203 h 203"/>
              <a:gd name="T32" fmla="*/ 36 w 67"/>
              <a:gd name="T33" fmla="*/ 194 h 203"/>
              <a:gd name="T34" fmla="*/ 36 w 67"/>
              <a:gd name="T35" fmla="*/ 115 h 203"/>
              <a:gd name="T36" fmla="*/ 32 w 67"/>
              <a:gd name="T37" fmla="*/ 115 h 203"/>
              <a:gd name="T38" fmla="*/ 32 w 67"/>
              <a:gd name="T39" fmla="*/ 194 h 203"/>
              <a:gd name="T40" fmla="*/ 24 w 67"/>
              <a:gd name="T41" fmla="*/ 203 h 203"/>
              <a:gd name="T42" fmla="*/ 16 w 67"/>
              <a:gd name="T43" fmla="*/ 194 h 203"/>
              <a:gd name="T44" fmla="*/ 16 w 67"/>
              <a:gd name="T45" fmla="*/ 60 h 203"/>
              <a:gd name="T46" fmla="*/ 13 w 67"/>
              <a:gd name="T47" fmla="*/ 60 h 203"/>
              <a:gd name="T48" fmla="*/ 13 w 67"/>
              <a:gd name="T49" fmla="*/ 116 h 203"/>
              <a:gd name="T50" fmla="*/ 7 w 67"/>
              <a:gd name="T51" fmla="*/ 124 h 203"/>
              <a:gd name="T52" fmla="*/ 0 w 67"/>
              <a:gd name="T53" fmla="*/ 116 h 203"/>
              <a:gd name="T54" fmla="*/ 0 w 67"/>
              <a:gd name="T55" fmla="*/ 52 h 203"/>
              <a:gd name="T56" fmla="*/ 18 w 67"/>
              <a:gd name="T57" fmla="*/ 36 h 203"/>
              <a:gd name="T58" fmla="*/ 50 w 67"/>
              <a:gd name="T59" fmla="*/ 36 h 203"/>
              <a:gd name="T60" fmla="*/ 67 w 67"/>
              <a:gd name="T61" fmla="*/ 52 h 203"/>
              <a:gd name="T62" fmla="*/ 67 w 67"/>
              <a:gd name="T63" fmla="*/ 116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67" h="203">
                <a:moveTo>
                  <a:pt x="47" y="17"/>
                </a:moveTo>
                <a:cubicBezTo>
                  <a:pt x="47" y="21"/>
                  <a:pt x="46" y="26"/>
                  <a:pt x="43" y="29"/>
                </a:cubicBezTo>
                <a:cubicBezTo>
                  <a:pt x="41" y="33"/>
                  <a:pt x="37" y="35"/>
                  <a:pt x="34" y="35"/>
                </a:cubicBezTo>
                <a:cubicBezTo>
                  <a:pt x="30" y="35"/>
                  <a:pt x="27" y="33"/>
                  <a:pt x="24" y="29"/>
                </a:cubicBezTo>
                <a:cubicBezTo>
                  <a:pt x="21" y="26"/>
                  <a:pt x="20" y="21"/>
                  <a:pt x="20" y="17"/>
                </a:cubicBezTo>
                <a:cubicBezTo>
                  <a:pt x="20" y="12"/>
                  <a:pt x="21" y="8"/>
                  <a:pt x="24" y="5"/>
                </a:cubicBezTo>
                <a:cubicBezTo>
                  <a:pt x="26" y="2"/>
                  <a:pt x="30" y="0"/>
                  <a:pt x="34" y="0"/>
                </a:cubicBezTo>
                <a:cubicBezTo>
                  <a:pt x="37" y="0"/>
                  <a:pt x="41" y="2"/>
                  <a:pt x="43" y="5"/>
                </a:cubicBezTo>
                <a:cubicBezTo>
                  <a:pt x="46" y="8"/>
                  <a:pt x="47" y="12"/>
                  <a:pt x="47" y="17"/>
                </a:cubicBezTo>
                <a:close/>
                <a:moveTo>
                  <a:pt x="67" y="116"/>
                </a:moveTo>
                <a:cubicBezTo>
                  <a:pt x="67" y="121"/>
                  <a:pt x="65" y="124"/>
                  <a:pt x="61" y="124"/>
                </a:cubicBezTo>
                <a:cubicBezTo>
                  <a:pt x="57" y="124"/>
                  <a:pt x="54" y="121"/>
                  <a:pt x="54" y="116"/>
                </a:cubicBezTo>
                <a:cubicBezTo>
                  <a:pt x="54" y="60"/>
                  <a:pt x="54" y="60"/>
                  <a:pt x="54" y="60"/>
                </a:cubicBezTo>
                <a:cubicBezTo>
                  <a:pt x="51" y="60"/>
                  <a:pt x="51" y="60"/>
                  <a:pt x="51" y="60"/>
                </a:cubicBezTo>
                <a:cubicBezTo>
                  <a:pt x="51" y="194"/>
                  <a:pt x="51" y="194"/>
                  <a:pt x="51" y="194"/>
                </a:cubicBezTo>
                <a:cubicBezTo>
                  <a:pt x="51" y="200"/>
                  <a:pt x="49" y="203"/>
                  <a:pt x="43" y="203"/>
                </a:cubicBezTo>
                <a:cubicBezTo>
                  <a:pt x="38" y="203"/>
                  <a:pt x="36" y="200"/>
                  <a:pt x="36" y="194"/>
                </a:cubicBezTo>
                <a:cubicBezTo>
                  <a:pt x="36" y="115"/>
                  <a:pt x="36" y="115"/>
                  <a:pt x="36" y="115"/>
                </a:cubicBezTo>
                <a:cubicBezTo>
                  <a:pt x="32" y="115"/>
                  <a:pt x="32" y="115"/>
                  <a:pt x="32" y="115"/>
                </a:cubicBezTo>
                <a:cubicBezTo>
                  <a:pt x="32" y="194"/>
                  <a:pt x="32" y="194"/>
                  <a:pt x="32" y="194"/>
                </a:cubicBezTo>
                <a:cubicBezTo>
                  <a:pt x="32" y="200"/>
                  <a:pt x="29" y="203"/>
                  <a:pt x="24" y="203"/>
                </a:cubicBezTo>
                <a:cubicBezTo>
                  <a:pt x="19" y="203"/>
                  <a:pt x="16" y="200"/>
                  <a:pt x="16" y="194"/>
                </a:cubicBezTo>
                <a:cubicBezTo>
                  <a:pt x="16" y="60"/>
                  <a:pt x="16" y="60"/>
                  <a:pt x="16" y="60"/>
                </a:cubicBezTo>
                <a:cubicBezTo>
                  <a:pt x="13" y="60"/>
                  <a:pt x="13" y="60"/>
                  <a:pt x="13" y="60"/>
                </a:cubicBezTo>
                <a:cubicBezTo>
                  <a:pt x="13" y="116"/>
                  <a:pt x="13" y="116"/>
                  <a:pt x="13" y="116"/>
                </a:cubicBezTo>
                <a:cubicBezTo>
                  <a:pt x="13" y="121"/>
                  <a:pt x="11" y="124"/>
                  <a:pt x="7" y="124"/>
                </a:cubicBezTo>
                <a:cubicBezTo>
                  <a:pt x="2" y="124"/>
                  <a:pt x="0" y="121"/>
                  <a:pt x="0" y="116"/>
                </a:cubicBezTo>
                <a:cubicBezTo>
                  <a:pt x="0" y="52"/>
                  <a:pt x="0" y="52"/>
                  <a:pt x="0" y="52"/>
                </a:cubicBezTo>
                <a:cubicBezTo>
                  <a:pt x="0" y="42"/>
                  <a:pt x="6" y="36"/>
                  <a:pt x="18" y="36"/>
                </a:cubicBezTo>
                <a:cubicBezTo>
                  <a:pt x="50" y="36"/>
                  <a:pt x="50" y="36"/>
                  <a:pt x="50" y="36"/>
                </a:cubicBezTo>
                <a:cubicBezTo>
                  <a:pt x="61" y="36"/>
                  <a:pt x="67" y="42"/>
                  <a:pt x="67" y="52"/>
                </a:cubicBezTo>
                <a:lnTo>
                  <a:pt x="67" y="116"/>
                </a:lnTo>
                <a:close/>
              </a:path>
            </a:pathLst>
          </a:custGeom>
          <a:solidFill>
            <a:schemeClr val="bg1">
              <a:lumMod val="75000"/>
            </a:schemeClr>
          </a:solidFill>
          <a:ln>
            <a:noFill/>
          </a:ln>
        </p:spPr>
        <p:txBody>
          <a:bodyPr vert="horz" wrap="square" lIns="91419" tIns="45709" rIns="91419" bIns="45709" numCol="1" anchor="t" anchorCtr="0" compatLnSpc="1"/>
          <a:lstStyle/>
          <a:p>
            <a:pPr defTabSz="914400"/>
            <a:endParaRPr lang="en-US" sz="2400" dirty="0">
              <a:solidFill>
                <a:srgbClr val="000000"/>
              </a:solidFill>
              <a:cs typeface="+mn-ea"/>
              <a:sym typeface="+mn-lt"/>
            </a:endParaRPr>
          </a:p>
        </p:txBody>
      </p:sp>
      <p:sp>
        <p:nvSpPr>
          <p:cNvPr id="23" name="Freeform 17"/>
          <p:cNvSpPr>
            <a:spLocks noEditPoints="1"/>
          </p:cNvSpPr>
          <p:nvPr/>
        </p:nvSpPr>
        <p:spPr bwMode="auto">
          <a:xfrm>
            <a:off x="4362958" y="2169987"/>
            <a:ext cx="233550" cy="705096"/>
          </a:xfrm>
          <a:custGeom>
            <a:avLst/>
            <a:gdLst>
              <a:gd name="T0" fmla="*/ 47 w 67"/>
              <a:gd name="T1" fmla="*/ 17 h 203"/>
              <a:gd name="T2" fmla="*/ 43 w 67"/>
              <a:gd name="T3" fmla="*/ 29 h 203"/>
              <a:gd name="T4" fmla="*/ 34 w 67"/>
              <a:gd name="T5" fmla="*/ 35 h 203"/>
              <a:gd name="T6" fmla="*/ 24 w 67"/>
              <a:gd name="T7" fmla="*/ 29 h 203"/>
              <a:gd name="T8" fmla="*/ 20 w 67"/>
              <a:gd name="T9" fmla="*/ 17 h 203"/>
              <a:gd name="T10" fmla="*/ 24 w 67"/>
              <a:gd name="T11" fmla="*/ 5 h 203"/>
              <a:gd name="T12" fmla="*/ 34 w 67"/>
              <a:gd name="T13" fmla="*/ 0 h 203"/>
              <a:gd name="T14" fmla="*/ 43 w 67"/>
              <a:gd name="T15" fmla="*/ 5 h 203"/>
              <a:gd name="T16" fmla="*/ 47 w 67"/>
              <a:gd name="T17" fmla="*/ 17 h 203"/>
              <a:gd name="T18" fmla="*/ 67 w 67"/>
              <a:gd name="T19" fmla="*/ 116 h 203"/>
              <a:gd name="T20" fmla="*/ 61 w 67"/>
              <a:gd name="T21" fmla="*/ 124 h 203"/>
              <a:gd name="T22" fmla="*/ 54 w 67"/>
              <a:gd name="T23" fmla="*/ 116 h 203"/>
              <a:gd name="T24" fmla="*/ 54 w 67"/>
              <a:gd name="T25" fmla="*/ 60 h 203"/>
              <a:gd name="T26" fmla="*/ 51 w 67"/>
              <a:gd name="T27" fmla="*/ 60 h 203"/>
              <a:gd name="T28" fmla="*/ 51 w 67"/>
              <a:gd name="T29" fmla="*/ 194 h 203"/>
              <a:gd name="T30" fmla="*/ 43 w 67"/>
              <a:gd name="T31" fmla="*/ 203 h 203"/>
              <a:gd name="T32" fmla="*/ 36 w 67"/>
              <a:gd name="T33" fmla="*/ 194 h 203"/>
              <a:gd name="T34" fmla="*/ 36 w 67"/>
              <a:gd name="T35" fmla="*/ 115 h 203"/>
              <a:gd name="T36" fmla="*/ 32 w 67"/>
              <a:gd name="T37" fmla="*/ 115 h 203"/>
              <a:gd name="T38" fmla="*/ 32 w 67"/>
              <a:gd name="T39" fmla="*/ 194 h 203"/>
              <a:gd name="T40" fmla="*/ 24 w 67"/>
              <a:gd name="T41" fmla="*/ 203 h 203"/>
              <a:gd name="T42" fmla="*/ 16 w 67"/>
              <a:gd name="T43" fmla="*/ 194 h 203"/>
              <a:gd name="T44" fmla="*/ 16 w 67"/>
              <a:gd name="T45" fmla="*/ 60 h 203"/>
              <a:gd name="T46" fmla="*/ 13 w 67"/>
              <a:gd name="T47" fmla="*/ 60 h 203"/>
              <a:gd name="T48" fmla="*/ 13 w 67"/>
              <a:gd name="T49" fmla="*/ 116 h 203"/>
              <a:gd name="T50" fmla="*/ 7 w 67"/>
              <a:gd name="T51" fmla="*/ 124 h 203"/>
              <a:gd name="T52" fmla="*/ 0 w 67"/>
              <a:gd name="T53" fmla="*/ 116 h 203"/>
              <a:gd name="T54" fmla="*/ 0 w 67"/>
              <a:gd name="T55" fmla="*/ 52 h 203"/>
              <a:gd name="T56" fmla="*/ 18 w 67"/>
              <a:gd name="T57" fmla="*/ 36 h 203"/>
              <a:gd name="T58" fmla="*/ 50 w 67"/>
              <a:gd name="T59" fmla="*/ 36 h 203"/>
              <a:gd name="T60" fmla="*/ 67 w 67"/>
              <a:gd name="T61" fmla="*/ 52 h 203"/>
              <a:gd name="T62" fmla="*/ 67 w 67"/>
              <a:gd name="T63" fmla="*/ 116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67" h="203">
                <a:moveTo>
                  <a:pt x="47" y="17"/>
                </a:moveTo>
                <a:cubicBezTo>
                  <a:pt x="47" y="21"/>
                  <a:pt x="46" y="26"/>
                  <a:pt x="43" y="29"/>
                </a:cubicBezTo>
                <a:cubicBezTo>
                  <a:pt x="41" y="33"/>
                  <a:pt x="37" y="35"/>
                  <a:pt x="34" y="35"/>
                </a:cubicBezTo>
                <a:cubicBezTo>
                  <a:pt x="30" y="35"/>
                  <a:pt x="27" y="33"/>
                  <a:pt x="24" y="29"/>
                </a:cubicBezTo>
                <a:cubicBezTo>
                  <a:pt x="21" y="26"/>
                  <a:pt x="20" y="21"/>
                  <a:pt x="20" y="17"/>
                </a:cubicBezTo>
                <a:cubicBezTo>
                  <a:pt x="20" y="12"/>
                  <a:pt x="21" y="8"/>
                  <a:pt x="24" y="5"/>
                </a:cubicBezTo>
                <a:cubicBezTo>
                  <a:pt x="26" y="2"/>
                  <a:pt x="30" y="0"/>
                  <a:pt x="34" y="0"/>
                </a:cubicBezTo>
                <a:cubicBezTo>
                  <a:pt x="37" y="0"/>
                  <a:pt x="41" y="2"/>
                  <a:pt x="43" y="5"/>
                </a:cubicBezTo>
                <a:cubicBezTo>
                  <a:pt x="46" y="8"/>
                  <a:pt x="47" y="12"/>
                  <a:pt x="47" y="17"/>
                </a:cubicBezTo>
                <a:close/>
                <a:moveTo>
                  <a:pt x="67" y="116"/>
                </a:moveTo>
                <a:cubicBezTo>
                  <a:pt x="67" y="121"/>
                  <a:pt x="65" y="124"/>
                  <a:pt x="61" y="124"/>
                </a:cubicBezTo>
                <a:cubicBezTo>
                  <a:pt x="57" y="124"/>
                  <a:pt x="54" y="121"/>
                  <a:pt x="54" y="116"/>
                </a:cubicBezTo>
                <a:cubicBezTo>
                  <a:pt x="54" y="60"/>
                  <a:pt x="54" y="60"/>
                  <a:pt x="54" y="60"/>
                </a:cubicBezTo>
                <a:cubicBezTo>
                  <a:pt x="51" y="60"/>
                  <a:pt x="51" y="60"/>
                  <a:pt x="51" y="60"/>
                </a:cubicBezTo>
                <a:cubicBezTo>
                  <a:pt x="51" y="194"/>
                  <a:pt x="51" y="194"/>
                  <a:pt x="51" y="194"/>
                </a:cubicBezTo>
                <a:cubicBezTo>
                  <a:pt x="51" y="200"/>
                  <a:pt x="49" y="203"/>
                  <a:pt x="43" y="203"/>
                </a:cubicBezTo>
                <a:cubicBezTo>
                  <a:pt x="38" y="203"/>
                  <a:pt x="36" y="200"/>
                  <a:pt x="36" y="194"/>
                </a:cubicBezTo>
                <a:cubicBezTo>
                  <a:pt x="36" y="115"/>
                  <a:pt x="36" y="115"/>
                  <a:pt x="36" y="115"/>
                </a:cubicBezTo>
                <a:cubicBezTo>
                  <a:pt x="32" y="115"/>
                  <a:pt x="32" y="115"/>
                  <a:pt x="32" y="115"/>
                </a:cubicBezTo>
                <a:cubicBezTo>
                  <a:pt x="32" y="194"/>
                  <a:pt x="32" y="194"/>
                  <a:pt x="32" y="194"/>
                </a:cubicBezTo>
                <a:cubicBezTo>
                  <a:pt x="32" y="200"/>
                  <a:pt x="29" y="203"/>
                  <a:pt x="24" y="203"/>
                </a:cubicBezTo>
                <a:cubicBezTo>
                  <a:pt x="19" y="203"/>
                  <a:pt x="16" y="200"/>
                  <a:pt x="16" y="194"/>
                </a:cubicBezTo>
                <a:cubicBezTo>
                  <a:pt x="16" y="60"/>
                  <a:pt x="16" y="60"/>
                  <a:pt x="16" y="60"/>
                </a:cubicBezTo>
                <a:cubicBezTo>
                  <a:pt x="13" y="60"/>
                  <a:pt x="13" y="60"/>
                  <a:pt x="13" y="60"/>
                </a:cubicBezTo>
                <a:cubicBezTo>
                  <a:pt x="13" y="116"/>
                  <a:pt x="13" y="116"/>
                  <a:pt x="13" y="116"/>
                </a:cubicBezTo>
                <a:cubicBezTo>
                  <a:pt x="13" y="121"/>
                  <a:pt x="11" y="124"/>
                  <a:pt x="7" y="124"/>
                </a:cubicBezTo>
                <a:cubicBezTo>
                  <a:pt x="2" y="124"/>
                  <a:pt x="0" y="121"/>
                  <a:pt x="0" y="116"/>
                </a:cubicBezTo>
                <a:cubicBezTo>
                  <a:pt x="0" y="52"/>
                  <a:pt x="0" y="52"/>
                  <a:pt x="0" y="52"/>
                </a:cubicBezTo>
                <a:cubicBezTo>
                  <a:pt x="0" y="42"/>
                  <a:pt x="6" y="36"/>
                  <a:pt x="18" y="36"/>
                </a:cubicBezTo>
                <a:cubicBezTo>
                  <a:pt x="50" y="36"/>
                  <a:pt x="50" y="36"/>
                  <a:pt x="50" y="36"/>
                </a:cubicBezTo>
                <a:cubicBezTo>
                  <a:pt x="61" y="36"/>
                  <a:pt x="67" y="42"/>
                  <a:pt x="67" y="52"/>
                </a:cubicBezTo>
                <a:lnTo>
                  <a:pt x="67" y="116"/>
                </a:lnTo>
                <a:close/>
              </a:path>
            </a:pathLst>
          </a:custGeom>
          <a:solidFill>
            <a:schemeClr val="bg1">
              <a:lumMod val="75000"/>
            </a:schemeClr>
          </a:solidFill>
          <a:ln>
            <a:noFill/>
          </a:ln>
        </p:spPr>
        <p:txBody>
          <a:bodyPr vert="horz" wrap="square" lIns="91419" tIns="45709" rIns="91419" bIns="45709" numCol="1" anchor="t" anchorCtr="0" compatLnSpc="1"/>
          <a:lstStyle/>
          <a:p>
            <a:pPr defTabSz="914400"/>
            <a:endParaRPr lang="en-US" sz="2400" dirty="0">
              <a:solidFill>
                <a:srgbClr val="000000"/>
              </a:solidFill>
              <a:cs typeface="+mn-ea"/>
              <a:sym typeface="+mn-lt"/>
            </a:endParaRPr>
          </a:p>
        </p:txBody>
      </p:sp>
      <p:sp>
        <p:nvSpPr>
          <p:cNvPr id="24" name="Freeform 18"/>
          <p:cNvSpPr>
            <a:spLocks noEditPoints="1"/>
          </p:cNvSpPr>
          <p:nvPr/>
        </p:nvSpPr>
        <p:spPr bwMode="auto">
          <a:xfrm>
            <a:off x="1798368" y="2169987"/>
            <a:ext cx="233550" cy="705096"/>
          </a:xfrm>
          <a:custGeom>
            <a:avLst/>
            <a:gdLst>
              <a:gd name="T0" fmla="*/ 47 w 67"/>
              <a:gd name="T1" fmla="*/ 17 h 203"/>
              <a:gd name="T2" fmla="*/ 43 w 67"/>
              <a:gd name="T3" fmla="*/ 29 h 203"/>
              <a:gd name="T4" fmla="*/ 33 w 67"/>
              <a:gd name="T5" fmla="*/ 35 h 203"/>
              <a:gd name="T6" fmla="*/ 24 w 67"/>
              <a:gd name="T7" fmla="*/ 29 h 203"/>
              <a:gd name="T8" fmla="*/ 20 w 67"/>
              <a:gd name="T9" fmla="*/ 17 h 203"/>
              <a:gd name="T10" fmla="*/ 24 w 67"/>
              <a:gd name="T11" fmla="*/ 5 h 203"/>
              <a:gd name="T12" fmla="*/ 33 w 67"/>
              <a:gd name="T13" fmla="*/ 0 h 203"/>
              <a:gd name="T14" fmla="*/ 43 w 67"/>
              <a:gd name="T15" fmla="*/ 5 h 203"/>
              <a:gd name="T16" fmla="*/ 47 w 67"/>
              <a:gd name="T17" fmla="*/ 17 h 203"/>
              <a:gd name="T18" fmla="*/ 67 w 67"/>
              <a:gd name="T19" fmla="*/ 116 h 203"/>
              <a:gd name="T20" fmla="*/ 60 w 67"/>
              <a:gd name="T21" fmla="*/ 124 h 203"/>
              <a:gd name="T22" fmla="*/ 54 w 67"/>
              <a:gd name="T23" fmla="*/ 116 h 203"/>
              <a:gd name="T24" fmla="*/ 54 w 67"/>
              <a:gd name="T25" fmla="*/ 60 h 203"/>
              <a:gd name="T26" fmla="*/ 51 w 67"/>
              <a:gd name="T27" fmla="*/ 60 h 203"/>
              <a:gd name="T28" fmla="*/ 51 w 67"/>
              <a:gd name="T29" fmla="*/ 194 h 203"/>
              <a:gd name="T30" fmla="*/ 43 w 67"/>
              <a:gd name="T31" fmla="*/ 203 h 203"/>
              <a:gd name="T32" fmla="*/ 36 w 67"/>
              <a:gd name="T33" fmla="*/ 194 h 203"/>
              <a:gd name="T34" fmla="*/ 36 w 67"/>
              <a:gd name="T35" fmla="*/ 115 h 203"/>
              <a:gd name="T36" fmla="*/ 31 w 67"/>
              <a:gd name="T37" fmla="*/ 115 h 203"/>
              <a:gd name="T38" fmla="*/ 31 w 67"/>
              <a:gd name="T39" fmla="*/ 194 h 203"/>
              <a:gd name="T40" fmla="*/ 24 w 67"/>
              <a:gd name="T41" fmla="*/ 203 h 203"/>
              <a:gd name="T42" fmla="*/ 16 w 67"/>
              <a:gd name="T43" fmla="*/ 194 h 203"/>
              <a:gd name="T44" fmla="*/ 16 w 67"/>
              <a:gd name="T45" fmla="*/ 60 h 203"/>
              <a:gd name="T46" fmla="*/ 13 w 67"/>
              <a:gd name="T47" fmla="*/ 60 h 203"/>
              <a:gd name="T48" fmla="*/ 13 w 67"/>
              <a:gd name="T49" fmla="*/ 116 h 203"/>
              <a:gd name="T50" fmla="*/ 6 w 67"/>
              <a:gd name="T51" fmla="*/ 124 h 203"/>
              <a:gd name="T52" fmla="*/ 0 w 67"/>
              <a:gd name="T53" fmla="*/ 116 h 203"/>
              <a:gd name="T54" fmla="*/ 0 w 67"/>
              <a:gd name="T55" fmla="*/ 52 h 203"/>
              <a:gd name="T56" fmla="*/ 17 w 67"/>
              <a:gd name="T57" fmla="*/ 36 h 203"/>
              <a:gd name="T58" fmla="*/ 50 w 67"/>
              <a:gd name="T59" fmla="*/ 36 h 203"/>
              <a:gd name="T60" fmla="*/ 67 w 67"/>
              <a:gd name="T61" fmla="*/ 52 h 203"/>
              <a:gd name="T62" fmla="*/ 67 w 67"/>
              <a:gd name="T63" fmla="*/ 116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67" h="203">
                <a:moveTo>
                  <a:pt x="47" y="17"/>
                </a:moveTo>
                <a:cubicBezTo>
                  <a:pt x="47" y="21"/>
                  <a:pt x="46" y="26"/>
                  <a:pt x="43" y="29"/>
                </a:cubicBezTo>
                <a:cubicBezTo>
                  <a:pt x="40" y="33"/>
                  <a:pt x="37" y="35"/>
                  <a:pt x="33" y="35"/>
                </a:cubicBezTo>
                <a:cubicBezTo>
                  <a:pt x="30" y="35"/>
                  <a:pt x="26" y="33"/>
                  <a:pt x="24" y="29"/>
                </a:cubicBezTo>
                <a:cubicBezTo>
                  <a:pt x="21" y="26"/>
                  <a:pt x="20" y="21"/>
                  <a:pt x="20" y="17"/>
                </a:cubicBezTo>
                <a:cubicBezTo>
                  <a:pt x="20" y="12"/>
                  <a:pt x="21" y="8"/>
                  <a:pt x="24" y="5"/>
                </a:cubicBezTo>
                <a:cubicBezTo>
                  <a:pt x="26" y="2"/>
                  <a:pt x="29" y="0"/>
                  <a:pt x="33" y="0"/>
                </a:cubicBezTo>
                <a:cubicBezTo>
                  <a:pt x="37" y="0"/>
                  <a:pt x="40" y="2"/>
                  <a:pt x="43" y="5"/>
                </a:cubicBezTo>
                <a:cubicBezTo>
                  <a:pt x="46" y="8"/>
                  <a:pt x="47" y="12"/>
                  <a:pt x="47" y="17"/>
                </a:cubicBezTo>
                <a:close/>
                <a:moveTo>
                  <a:pt x="67" y="116"/>
                </a:moveTo>
                <a:cubicBezTo>
                  <a:pt x="67" y="121"/>
                  <a:pt x="65" y="124"/>
                  <a:pt x="60" y="124"/>
                </a:cubicBezTo>
                <a:cubicBezTo>
                  <a:pt x="56" y="124"/>
                  <a:pt x="54" y="121"/>
                  <a:pt x="54" y="116"/>
                </a:cubicBezTo>
                <a:cubicBezTo>
                  <a:pt x="54" y="60"/>
                  <a:pt x="54" y="60"/>
                  <a:pt x="54" y="60"/>
                </a:cubicBezTo>
                <a:cubicBezTo>
                  <a:pt x="51" y="60"/>
                  <a:pt x="51" y="60"/>
                  <a:pt x="51" y="60"/>
                </a:cubicBezTo>
                <a:cubicBezTo>
                  <a:pt x="51" y="194"/>
                  <a:pt x="51" y="194"/>
                  <a:pt x="51" y="194"/>
                </a:cubicBezTo>
                <a:cubicBezTo>
                  <a:pt x="51" y="200"/>
                  <a:pt x="48" y="203"/>
                  <a:pt x="43" y="203"/>
                </a:cubicBezTo>
                <a:cubicBezTo>
                  <a:pt x="38" y="203"/>
                  <a:pt x="36" y="200"/>
                  <a:pt x="36" y="194"/>
                </a:cubicBezTo>
                <a:cubicBezTo>
                  <a:pt x="36" y="115"/>
                  <a:pt x="36" y="115"/>
                  <a:pt x="36" y="115"/>
                </a:cubicBezTo>
                <a:cubicBezTo>
                  <a:pt x="31" y="115"/>
                  <a:pt x="31" y="115"/>
                  <a:pt x="31" y="115"/>
                </a:cubicBezTo>
                <a:cubicBezTo>
                  <a:pt x="31" y="194"/>
                  <a:pt x="31" y="194"/>
                  <a:pt x="31" y="194"/>
                </a:cubicBezTo>
                <a:cubicBezTo>
                  <a:pt x="31" y="200"/>
                  <a:pt x="29" y="203"/>
                  <a:pt x="24" y="203"/>
                </a:cubicBezTo>
                <a:cubicBezTo>
                  <a:pt x="18" y="203"/>
                  <a:pt x="16" y="200"/>
                  <a:pt x="16" y="194"/>
                </a:cubicBezTo>
                <a:cubicBezTo>
                  <a:pt x="16" y="60"/>
                  <a:pt x="16" y="60"/>
                  <a:pt x="16" y="60"/>
                </a:cubicBezTo>
                <a:cubicBezTo>
                  <a:pt x="13" y="60"/>
                  <a:pt x="13" y="60"/>
                  <a:pt x="13" y="60"/>
                </a:cubicBezTo>
                <a:cubicBezTo>
                  <a:pt x="13" y="116"/>
                  <a:pt x="13" y="116"/>
                  <a:pt x="13" y="116"/>
                </a:cubicBezTo>
                <a:cubicBezTo>
                  <a:pt x="13" y="121"/>
                  <a:pt x="11" y="124"/>
                  <a:pt x="6" y="124"/>
                </a:cubicBezTo>
                <a:cubicBezTo>
                  <a:pt x="2" y="124"/>
                  <a:pt x="0" y="121"/>
                  <a:pt x="0" y="116"/>
                </a:cubicBezTo>
                <a:cubicBezTo>
                  <a:pt x="0" y="52"/>
                  <a:pt x="0" y="52"/>
                  <a:pt x="0" y="52"/>
                </a:cubicBezTo>
                <a:cubicBezTo>
                  <a:pt x="0" y="42"/>
                  <a:pt x="6" y="36"/>
                  <a:pt x="17" y="36"/>
                </a:cubicBezTo>
                <a:cubicBezTo>
                  <a:pt x="50" y="36"/>
                  <a:pt x="50" y="36"/>
                  <a:pt x="50" y="36"/>
                </a:cubicBezTo>
                <a:cubicBezTo>
                  <a:pt x="61" y="36"/>
                  <a:pt x="67" y="42"/>
                  <a:pt x="67" y="52"/>
                </a:cubicBezTo>
                <a:lnTo>
                  <a:pt x="67" y="116"/>
                </a:lnTo>
                <a:close/>
              </a:path>
            </a:pathLst>
          </a:custGeom>
          <a:solidFill>
            <a:schemeClr val="bg1">
              <a:lumMod val="75000"/>
            </a:schemeClr>
          </a:solidFill>
          <a:ln>
            <a:noFill/>
          </a:ln>
        </p:spPr>
        <p:txBody>
          <a:bodyPr vert="horz" wrap="square" lIns="91419" tIns="45709" rIns="91419" bIns="45709" numCol="1" anchor="t" anchorCtr="0" compatLnSpc="1"/>
          <a:lstStyle/>
          <a:p>
            <a:pPr defTabSz="914400"/>
            <a:endParaRPr lang="en-US" sz="2400" dirty="0">
              <a:solidFill>
                <a:srgbClr val="000000"/>
              </a:solidFill>
              <a:cs typeface="+mn-ea"/>
              <a:sym typeface="+mn-lt"/>
            </a:endParaRPr>
          </a:p>
        </p:txBody>
      </p:sp>
      <p:sp>
        <p:nvSpPr>
          <p:cNvPr id="25" name="Freeform 19"/>
          <p:cNvSpPr>
            <a:spLocks noEditPoints="1"/>
          </p:cNvSpPr>
          <p:nvPr/>
        </p:nvSpPr>
        <p:spPr bwMode="auto">
          <a:xfrm>
            <a:off x="955367" y="2169987"/>
            <a:ext cx="233550" cy="705096"/>
          </a:xfrm>
          <a:custGeom>
            <a:avLst/>
            <a:gdLst>
              <a:gd name="T0" fmla="*/ 47 w 67"/>
              <a:gd name="T1" fmla="*/ 17 h 203"/>
              <a:gd name="T2" fmla="*/ 43 w 67"/>
              <a:gd name="T3" fmla="*/ 29 h 203"/>
              <a:gd name="T4" fmla="*/ 34 w 67"/>
              <a:gd name="T5" fmla="*/ 35 h 203"/>
              <a:gd name="T6" fmla="*/ 24 w 67"/>
              <a:gd name="T7" fmla="*/ 29 h 203"/>
              <a:gd name="T8" fmla="*/ 20 w 67"/>
              <a:gd name="T9" fmla="*/ 17 h 203"/>
              <a:gd name="T10" fmla="*/ 24 w 67"/>
              <a:gd name="T11" fmla="*/ 5 h 203"/>
              <a:gd name="T12" fmla="*/ 34 w 67"/>
              <a:gd name="T13" fmla="*/ 0 h 203"/>
              <a:gd name="T14" fmla="*/ 43 w 67"/>
              <a:gd name="T15" fmla="*/ 5 h 203"/>
              <a:gd name="T16" fmla="*/ 47 w 67"/>
              <a:gd name="T17" fmla="*/ 17 h 203"/>
              <a:gd name="T18" fmla="*/ 67 w 67"/>
              <a:gd name="T19" fmla="*/ 116 h 203"/>
              <a:gd name="T20" fmla="*/ 61 w 67"/>
              <a:gd name="T21" fmla="*/ 124 h 203"/>
              <a:gd name="T22" fmla="*/ 55 w 67"/>
              <a:gd name="T23" fmla="*/ 116 h 203"/>
              <a:gd name="T24" fmla="*/ 55 w 67"/>
              <a:gd name="T25" fmla="*/ 60 h 203"/>
              <a:gd name="T26" fmla="*/ 51 w 67"/>
              <a:gd name="T27" fmla="*/ 60 h 203"/>
              <a:gd name="T28" fmla="*/ 51 w 67"/>
              <a:gd name="T29" fmla="*/ 194 h 203"/>
              <a:gd name="T30" fmla="*/ 44 w 67"/>
              <a:gd name="T31" fmla="*/ 203 h 203"/>
              <a:gd name="T32" fmla="*/ 36 w 67"/>
              <a:gd name="T33" fmla="*/ 194 h 203"/>
              <a:gd name="T34" fmla="*/ 36 w 67"/>
              <a:gd name="T35" fmla="*/ 115 h 203"/>
              <a:gd name="T36" fmla="*/ 32 w 67"/>
              <a:gd name="T37" fmla="*/ 115 h 203"/>
              <a:gd name="T38" fmla="*/ 32 w 67"/>
              <a:gd name="T39" fmla="*/ 194 h 203"/>
              <a:gd name="T40" fmla="*/ 24 w 67"/>
              <a:gd name="T41" fmla="*/ 203 h 203"/>
              <a:gd name="T42" fmla="*/ 16 w 67"/>
              <a:gd name="T43" fmla="*/ 194 h 203"/>
              <a:gd name="T44" fmla="*/ 16 w 67"/>
              <a:gd name="T45" fmla="*/ 60 h 203"/>
              <a:gd name="T46" fmla="*/ 13 w 67"/>
              <a:gd name="T47" fmla="*/ 60 h 203"/>
              <a:gd name="T48" fmla="*/ 13 w 67"/>
              <a:gd name="T49" fmla="*/ 116 h 203"/>
              <a:gd name="T50" fmla="*/ 7 w 67"/>
              <a:gd name="T51" fmla="*/ 124 h 203"/>
              <a:gd name="T52" fmla="*/ 0 w 67"/>
              <a:gd name="T53" fmla="*/ 116 h 203"/>
              <a:gd name="T54" fmla="*/ 0 w 67"/>
              <a:gd name="T55" fmla="*/ 52 h 203"/>
              <a:gd name="T56" fmla="*/ 18 w 67"/>
              <a:gd name="T57" fmla="*/ 36 h 203"/>
              <a:gd name="T58" fmla="*/ 50 w 67"/>
              <a:gd name="T59" fmla="*/ 36 h 203"/>
              <a:gd name="T60" fmla="*/ 67 w 67"/>
              <a:gd name="T61" fmla="*/ 52 h 203"/>
              <a:gd name="T62" fmla="*/ 67 w 67"/>
              <a:gd name="T63" fmla="*/ 116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67" h="203">
                <a:moveTo>
                  <a:pt x="47" y="17"/>
                </a:moveTo>
                <a:cubicBezTo>
                  <a:pt x="47" y="21"/>
                  <a:pt x="46" y="26"/>
                  <a:pt x="43" y="29"/>
                </a:cubicBezTo>
                <a:cubicBezTo>
                  <a:pt x="41" y="33"/>
                  <a:pt x="37" y="35"/>
                  <a:pt x="34" y="35"/>
                </a:cubicBezTo>
                <a:cubicBezTo>
                  <a:pt x="30" y="35"/>
                  <a:pt x="27" y="33"/>
                  <a:pt x="24" y="29"/>
                </a:cubicBezTo>
                <a:cubicBezTo>
                  <a:pt x="21" y="26"/>
                  <a:pt x="20" y="21"/>
                  <a:pt x="20" y="17"/>
                </a:cubicBezTo>
                <a:cubicBezTo>
                  <a:pt x="20" y="12"/>
                  <a:pt x="21" y="8"/>
                  <a:pt x="24" y="5"/>
                </a:cubicBezTo>
                <a:cubicBezTo>
                  <a:pt x="26" y="2"/>
                  <a:pt x="30" y="0"/>
                  <a:pt x="34" y="0"/>
                </a:cubicBezTo>
                <a:cubicBezTo>
                  <a:pt x="37" y="0"/>
                  <a:pt x="41" y="2"/>
                  <a:pt x="43" y="5"/>
                </a:cubicBezTo>
                <a:cubicBezTo>
                  <a:pt x="46" y="8"/>
                  <a:pt x="47" y="12"/>
                  <a:pt x="47" y="17"/>
                </a:cubicBezTo>
                <a:close/>
                <a:moveTo>
                  <a:pt x="67" y="116"/>
                </a:moveTo>
                <a:cubicBezTo>
                  <a:pt x="67" y="121"/>
                  <a:pt x="65" y="124"/>
                  <a:pt x="61" y="124"/>
                </a:cubicBezTo>
                <a:cubicBezTo>
                  <a:pt x="57" y="124"/>
                  <a:pt x="55" y="121"/>
                  <a:pt x="55" y="116"/>
                </a:cubicBezTo>
                <a:cubicBezTo>
                  <a:pt x="55" y="60"/>
                  <a:pt x="55" y="60"/>
                  <a:pt x="55" y="60"/>
                </a:cubicBezTo>
                <a:cubicBezTo>
                  <a:pt x="51" y="60"/>
                  <a:pt x="51" y="60"/>
                  <a:pt x="51" y="60"/>
                </a:cubicBezTo>
                <a:cubicBezTo>
                  <a:pt x="51" y="194"/>
                  <a:pt x="51" y="194"/>
                  <a:pt x="51" y="194"/>
                </a:cubicBezTo>
                <a:cubicBezTo>
                  <a:pt x="51" y="200"/>
                  <a:pt x="49" y="203"/>
                  <a:pt x="44" y="203"/>
                </a:cubicBezTo>
                <a:cubicBezTo>
                  <a:pt x="38" y="203"/>
                  <a:pt x="36" y="200"/>
                  <a:pt x="36" y="194"/>
                </a:cubicBezTo>
                <a:cubicBezTo>
                  <a:pt x="36" y="115"/>
                  <a:pt x="36" y="115"/>
                  <a:pt x="36" y="115"/>
                </a:cubicBezTo>
                <a:cubicBezTo>
                  <a:pt x="32" y="115"/>
                  <a:pt x="32" y="115"/>
                  <a:pt x="32" y="115"/>
                </a:cubicBezTo>
                <a:cubicBezTo>
                  <a:pt x="32" y="194"/>
                  <a:pt x="32" y="194"/>
                  <a:pt x="32" y="194"/>
                </a:cubicBezTo>
                <a:cubicBezTo>
                  <a:pt x="32" y="200"/>
                  <a:pt x="29" y="203"/>
                  <a:pt x="24" y="203"/>
                </a:cubicBezTo>
                <a:cubicBezTo>
                  <a:pt x="19" y="203"/>
                  <a:pt x="16" y="200"/>
                  <a:pt x="16" y="194"/>
                </a:cubicBezTo>
                <a:cubicBezTo>
                  <a:pt x="16" y="60"/>
                  <a:pt x="16" y="60"/>
                  <a:pt x="16" y="60"/>
                </a:cubicBezTo>
                <a:cubicBezTo>
                  <a:pt x="13" y="60"/>
                  <a:pt x="13" y="60"/>
                  <a:pt x="13" y="60"/>
                </a:cubicBezTo>
                <a:cubicBezTo>
                  <a:pt x="13" y="116"/>
                  <a:pt x="13" y="116"/>
                  <a:pt x="13" y="116"/>
                </a:cubicBezTo>
                <a:cubicBezTo>
                  <a:pt x="13" y="121"/>
                  <a:pt x="11" y="124"/>
                  <a:pt x="7" y="124"/>
                </a:cubicBezTo>
                <a:cubicBezTo>
                  <a:pt x="2" y="124"/>
                  <a:pt x="0" y="121"/>
                  <a:pt x="0" y="116"/>
                </a:cubicBezTo>
                <a:cubicBezTo>
                  <a:pt x="0" y="52"/>
                  <a:pt x="0" y="52"/>
                  <a:pt x="0" y="52"/>
                </a:cubicBezTo>
                <a:cubicBezTo>
                  <a:pt x="0" y="42"/>
                  <a:pt x="6" y="36"/>
                  <a:pt x="18" y="36"/>
                </a:cubicBezTo>
                <a:cubicBezTo>
                  <a:pt x="50" y="36"/>
                  <a:pt x="50" y="36"/>
                  <a:pt x="50" y="36"/>
                </a:cubicBezTo>
                <a:cubicBezTo>
                  <a:pt x="61" y="36"/>
                  <a:pt x="67" y="42"/>
                  <a:pt x="67" y="52"/>
                </a:cubicBezTo>
                <a:lnTo>
                  <a:pt x="67" y="116"/>
                </a:lnTo>
                <a:close/>
              </a:path>
            </a:pathLst>
          </a:custGeom>
          <a:solidFill>
            <a:schemeClr val="bg1">
              <a:lumMod val="75000"/>
            </a:schemeClr>
          </a:solidFill>
          <a:ln>
            <a:noFill/>
          </a:ln>
        </p:spPr>
        <p:txBody>
          <a:bodyPr vert="horz" wrap="square" lIns="91419" tIns="45709" rIns="91419" bIns="45709" numCol="1" anchor="t" anchorCtr="0" compatLnSpc="1"/>
          <a:lstStyle/>
          <a:p>
            <a:pPr defTabSz="914400"/>
            <a:endParaRPr lang="en-US" sz="2400" dirty="0">
              <a:solidFill>
                <a:srgbClr val="000000"/>
              </a:solidFill>
              <a:cs typeface="+mn-ea"/>
              <a:sym typeface="+mn-lt"/>
            </a:endParaRPr>
          </a:p>
        </p:txBody>
      </p:sp>
      <p:sp>
        <p:nvSpPr>
          <p:cNvPr id="27" name="Freeform 20"/>
          <p:cNvSpPr>
            <a:spLocks noEditPoints="1"/>
          </p:cNvSpPr>
          <p:nvPr/>
        </p:nvSpPr>
        <p:spPr bwMode="auto">
          <a:xfrm>
            <a:off x="688887" y="1864150"/>
            <a:ext cx="215756" cy="658385"/>
          </a:xfrm>
          <a:custGeom>
            <a:avLst/>
            <a:gdLst>
              <a:gd name="T0" fmla="*/ 44 w 62"/>
              <a:gd name="T1" fmla="*/ 15 h 189"/>
              <a:gd name="T2" fmla="*/ 40 w 62"/>
              <a:gd name="T3" fmla="*/ 27 h 189"/>
              <a:gd name="T4" fmla="*/ 31 w 62"/>
              <a:gd name="T5" fmla="*/ 32 h 189"/>
              <a:gd name="T6" fmla="*/ 22 w 62"/>
              <a:gd name="T7" fmla="*/ 27 h 189"/>
              <a:gd name="T8" fmla="*/ 18 w 62"/>
              <a:gd name="T9" fmla="*/ 15 h 189"/>
              <a:gd name="T10" fmla="*/ 22 w 62"/>
              <a:gd name="T11" fmla="*/ 4 h 189"/>
              <a:gd name="T12" fmla="*/ 31 w 62"/>
              <a:gd name="T13" fmla="*/ 0 h 189"/>
              <a:gd name="T14" fmla="*/ 40 w 62"/>
              <a:gd name="T15" fmla="*/ 4 h 189"/>
              <a:gd name="T16" fmla="*/ 44 w 62"/>
              <a:gd name="T17" fmla="*/ 15 h 189"/>
              <a:gd name="T18" fmla="*/ 62 w 62"/>
              <a:gd name="T19" fmla="*/ 108 h 189"/>
              <a:gd name="T20" fmla="*/ 56 w 62"/>
              <a:gd name="T21" fmla="*/ 116 h 189"/>
              <a:gd name="T22" fmla="*/ 51 w 62"/>
              <a:gd name="T23" fmla="*/ 108 h 189"/>
              <a:gd name="T24" fmla="*/ 51 w 62"/>
              <a:gd name="T25" fmla="*/ 56 h 189"/>
              <a:gd name="T26" fmla="*/ 48 w 62"/>
              <a:gd name="T27" fmla="*/ 56 h 189"/>
              <a:gd name="T28" fmla="*/ 48 w 62"/>
              <a:gd name="T29" fmla="*/ 181 h 189"/>
              <a:gd name="T30" fmla="*/ 40 w 62"/>
              <a:gd name="T31" fmla="*/ 189 h 189"/>
              <a:gd name="T32" fmla="*/ 33 w 62"/>
              <a:gd name="T33" fmla="*/ 181 h 189"/>
              <a:gd name="T34" fmla="*/ 33 w 62"/>
              <a:gd name="T35" fmla="*/ 107 h 189"/>
              <a:gd name="T36" fmla="*/ 29 w 62"/>
              <a:gd name="T37" fmla="*/ 107 h 189"/>
              <a:gd name="T38" fmla="*/ 29 w 62"/>
              <a:gd name="T39" fmla="*/ 181 h 189"/>
              <a:gd name="T40" fmla="*/ 22 w 62"/>
              <a:gd name="T41" fmla="*/ 189 h 189"/>
              <a:gd name="T42" fmla="*/ 15 w 62"/>
              <a:gd name="T43" fmla="*/ 181 h 189"/>
              <a:gd name="T44" fmla="*/ 15 w 62"/>
              <a:gd name="T45" fmla="*/ 56 h 189"/>
              <a:gd name="T46" fmla="*/ 12 w 62"/>
              <a:gd name="T47" fmla="*/ 56 h 189"/>
              <a:gd name="T48" fmla="*/ 12 w 62"/>
              <a:gd name="T49" fmla="*/ 108 h 189"/>
              <a:gd name="T50" fmla="*/ 6 w 62"/>
              <a:gd name="T51" fmla="*/ 116 h 189"/>
              <a:gd name="T52" fmla="*/ 0 w 62"/>
              <a:gd name="T53" fmla="*/ 108 h 189"/>
              <a:gd name="T54" fmla="*/ 0 w 62"/>
              <a:gd name="T55" fmla="*/ 48 h 189"/>
              <a:gd name="T56" fmla="*/ 16 w 62"/>
              <a:gd name="T57" fmla="*/ 33 h 189"/>
              <a:gd name="T58" fmla="*/ 46 w 62"/>
              <a:gd name="T59" fmla="*/ 33 h 189"/>
              <a:gd name="T60" fmla="*/ 62 w 62"/>
              <a:gd name="T61" fmla="*/ 48 h 189"/>
              <a:gd name="T62" fmla="*/ 62 w 62"/>
              <a:gd name="T63" fmla="*/ 108 h 1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62" h="189">
                <a:moveTo>
                  <a:pt x="44" y="15"/>
                </a:moveTo>
                <a:cubicBezTo>
                  <a:pt x="44" y="19"/>
                  <a:pt x="43" y="23"/>
                  <a:pt x="40" y="27"/>
                </a:cubicBezTo>
                <a:cubicBezTo>
                  <a:pt x="37" y="30"/>
                  <a:pt x="35" y="32"/>
                  <a:pt x="31" y="32"/>
                </a:cubicBezTo>
                <a:cubicBezTo>
                  <a:pt x="27" y="32"/>
                  <a:pt x="24" y="30"/>
                  <a:pt x="22" y="27"/>
                </a:cubicBezTo>
                <a:cubicBezTo>
                  <a:pt x="19" y="23"/>
                  <a:pt x="18" y="19"/>
                  <a:pt x="18" y="15"/>
                </a:cubicBezTo>
                <a:cubicBezTo>
                  <a:pt x="18" y="11"/>
                  <a:pt x="19" y="7"/>
                  <a:pt x="22" y="4"/>
                </a:cubicBezTo>
                <a:cubicBezTo>
                  <a:pt x="24" y="1"/>
                  <a:pt x="27" y="0"/>
                  <a:pt x="31" y="0"/>
                </a:cubicBezTo>
                <a:cubicBezTo>
                  <a:pt x="35" y="0"/>
                  <a:pt x="37" y="1"/>
                  <a:pt x="40" y="4"/>
                </a:cubicBezTo>
                <a:cubicBezTo>
                  <a:pt x="43" y="7"/>
                  <a:pt x="44" y="11"/>
                  <a:pt x="44" y="15"/>
                </a:cubicBezTo>
                <a:close/>
                <a:moveTo>
                  <a:pt x="62" y="108"/>
                </a:moveTo>
                <a:cubicBezTo>
                  <a:pt x="62" y="113"/>
                  <a:pt x="60" y="116"/>
                  <a:pt x="56" y="116"/>
                </a:cubicBezTo>
                <a:cubicBezTo>
                  <a:pt x="52" y="116"/>
                  <a:pt x="51" y="113"/>
                  <a:pt x="51" y="108"/>
                </a:cubicBezTo>
                <a:cubicBezTo>
                  <a:pt x="51" y="56"/>
                  <a:pt x="51" y="56"/>
                  <a:pt x="51" y="56"/>
                </a:cubicBezTo>
                <a:cubicBezTo>
                  <a:pt x="48" y="56"/>
                  <a:pt x="48" y="56"/>
                  <a:pt x="48" y="56"/>
                </a:cubicBezTo>
                <a:cubicBezTo>
                  <a:pt x="48" y="181"/>
                  <a:pt x="48" y="181"/>
                  <a:pt x="48" y="181"/>
                </a:cubicBezTo>
                <a:cubicBezTo>
                  <a:pt x="48" y="186"/>
                  <a:pt x="45" y="189"/>
                  <a:pt x="40" y="189"/>
                </a:cubicBezTo>
                <a:cubicBezTo>
                  <a:pt x="35" y="189"/>
                  <a:pt x="33" y="186"/>
                  <a:pt x="33" y="181"/>
                </a:cubicBezTo>
                <a:cubicBezTo>
                  <a:pt x="33" y="107"/>
                  <a:pt x="33" y="107"/>
                  <a:pt x="33" y="107"/>
                </a:cubicBezTo>
                <a:cubicBezTo>
                  <a:pt x="29" y="107"/>
                  <a:pt x="29" y="107"/>
                  <a:pt x="29" y="107"/>
                </a:cubicBezTo>
                <a:cubicBezTo>
                  <a:pt x="29" y="181"/>
                  <a:pt x="29" y="181"/>
                  <a:pt x="29" y="181"/>
                </a:cubicBezTo>
                <a:cubicBezTo>
                  <a:pt x="29" y="186"/>
                  <a:pt x="27" y="189"/>
                  <a:pt x="22" y="189"/>
                </a:cubicBezTo>
                <a:cubicBezTo>
                  <a:pt x="17" y="189"/>
                  <a:pt x="15" y="186"/>
                  <a:pt x="15" y="181"/>
                </a:cubicBezTo>
                <a:cubicBezTo>
                  <a:pt x="15" y="56"/>
                  <a:pt x="15" y="56"/>
                  <a:pt x="15" y="56"/>
                </a:cubicBezTo>
                <a:cubicBezTo>
                  <a:pt x="12" y="56"/>
                  <a:pt x="12" y="56"/>
                  <a:pt x="12" y="56"/>
                </a:cubicBezTo>
                <a:cubicBezTo>
                  <a:pt x="12" y="108"/>
                  <a:pt x="12" y="108"/>
                  <a:pt x="12" y="108"/>
                </a:cubicBezTo>
                <a:cubicBezTo>
                  <a:pt x="12" y="113"/>
                  <a:pt x="10" y="116"/>
                  <a:pt x="6" y="116"/>
                </a:cubicBezTo>
                <a:cubicBezTo>
                  <a:pt x="2" y="116"/>
                  <a:pt x="0" y="113"/>
                  <a:pt x="0" y="108"/>
                </a:cubicBezTo>
                <a:cubicBezTo>
                  <a:pt x="0" y="48"/>
                  <a:pt x="0" y="48"/>
                  <a:pt x="0" y="48"/>
                </a:cubicBezTo>
                <a:cubicBezTo>
                  <a:pt x="0" y="38"/>
                  <a:pt x="5" y="33"/>
                  <a:pt x="16" y="33"/>
                </a:cubicBezTo>
                <a:cubicBezTo>
                  <a:pt x="46" y="33"/>
                  <a:pt x="46" y="33"/>
                  <a:pt x="46" y="33"/>
                </a:cubicBezTo>
                <a:cubicBezTo>
                  <a:pt x="57" y="33"/>
                  <a:pt x="62" y="38"/>
                  <a:pt x="62" y="48"/>
                </a:cubicBezTo>
                <a:lnTo>
                  <a:pt x="62" y="108"/>
                </a:lnTo>
                <a:close/>
              </a:path>
            </a:pathLst>
          </a:custGeom>
          <a:solidFill>
            <a:schemeClr val="bg1">
              <a:lumMod val="75000"/>
            </a:schemeClr>
          </a:solidFill>
          <a:ln>
            <a:noFill/>
          </a:ln>
        </p:spPr>
        <p:txBody>
          <a:bodyPr vert="horz" wrap="square" lIns="91419" tIns="45709" rIns="91419" bIns="45709" numCol="1" anchor="t" anchorCtr="0" compatLnSpc="1"/>
          <a:lstStyle/>
          <a:p>
            <a:pPr defTabSz="914400"/>
            <a:endParaRPr lang="en-US" sz="2400" dirty="0">
              <a:solidFill>
                <a:srgbClr val="000000"/>
              </a:solidFill>
              <a:cs typeface="+mn-ea"/>
              <a:sym typeface="+mn-lt"/>
            </a:endParaRPr>
          </a:p>
        </p:txBody>
      </p:sp>
      <p:sp>
        <p:nvSpPr>
          <p:cNvPr id="28" name="Freeform 21"/>
          <p:cNvSpPr>
            <a:spLocks noEditPoints="1"/>
          </p:cNvSpPr>
          <p:nvPr/>
        </p:nvSpPr>
        <p:spPr bwMode="auto">
          <a:xfrm>
            <a:off x="1446933" y="1847467"/>
            <a:ext cx="220204" cy="658385"/>
          </a:xfrm>
          <a:custGeom>
            <a:avLst/>
            <a:gdLst>
              <a:gd name="T0" fmla="*/ 45 w 63"/>
              <a:gd name="T1" fmla="*/ 15 h 189"/>
              <a:gd name="T2" fmla="*/ 41 w 63"/>
              <a:gd name="T3" fmla="*/ 27 h 189"/>
              <a:gd name="T4" fmla="*/ 32 w 63"/>
              <a:gd name="T5" fmla="*/ 32 h 189"/>
              <a:gd name="T6" fmla="*/ 23 w 63"/>
              <a:gd name="T7" fmla="*/ 27 h 189"/>
              <a:gd name="T8" fmla="*/ 19 w 63"/>
              <a:gd name="T9" fmla="*/ 15 h 189"/>
              <a:gd name="T10" fmla="*/ 22 w 63"/>
              <a:gd name="T11" fmla="*/ 4 h 189"/>
              <a:gd name="T12" fmla="*/ 32 w 63"/>
              <a:gd name="T13" fmla="*/ 0 h 189"/>
              <a:gd name="T14" fmla="*/ 41 w 63"/>
              <a:gd name="T15" fmla="*/ 4 h 189"/>
              <a:gd name="T16" fmla="*/ 45 w 63"/>
              <a:gd name="T17" fmla="*/ 15 h 189"/>
              <a:gd name="T18" fmla="*/ 63 w 63"/>
              <a:gd name="T19" fmla="*/ 108 h 189"/>
              <a:gd name="T20" fmla="*/ 57 w 63"/>
              <a:gd name="T21" fmla="*/ 116 h 189"/>
              <a:gd name="T22" fmla="*/ 51 w 63"/>
              <a:gd name="T23" fmla="*/ 108 h 189"/>
              <a:gd name="T24" fmla="*/ 51 w 63"/>
              <a:gd name="T25" fmla="*/ 56 h 189"/>
              <a:gd name="T26" fmla="*/ 48 w 63"/>
              <a:gd name="T27" fmla="*/ 56 h 189"/>
              <a:gd name="T28" fmla="*/ 48 w 63"/>
              <a:gd name="T29" fmla="*/ 181 h 189"/>
              <a:gd name="T30" fmla="*/ 41 w 63"/>
              <a:gd name="T31" fmla="*/ 189 h 189"/>
              <a:gd name="T32" fmla="*/ 34 w 63"/>
              <a:gd name="T33" fmla="*/ 181 h 189"/>
              <a:gd name="T34" fmla="*/ 34 w 63"/>
              <a:gd name="T35" fmla="*/ 107 h 189"/>
              <a:gd name="T36" fmla="*/ 30 w 63"/>
              <a:gd name="T37" fmla="*/ 107 h 189"/>
              <a:gd name="T38" fmla="*/ 30 w 63"/>
              <a:gd name="T39" fmla="*/ 181 h 189"/>
              <a:gd name="T40" fmla="*/ 23 w 63"/>
              <a:gd name="T41" fmla="*/ 189 h 189"/>
              <a:gd name="T42" fmla="*/ 15 w 63"/>
              <a:gd name="T43" fmla="*/ 181 h 189"/>
              <a:gd name="T44" fmla="*/ 15 w 63"/>
              <a:gd name="T45" fmla="*/ 56 h 189"/>
              <a:gd name="T46" fmla="*/ 12 w 63"/>
              <a:gd name="T47" fmla="*/ 56 h 189"/>
              <a:gd name="T48" fmla="*/ 12 w 63"/>
              <a:gd name="T49" fmla="*/ 108 h 189"/>
              <a:gd name="T50" fmla="*/ 6 w 63"/>
              <a:gd name="T51" fmla="*/ 116 h 189"/>
              <a:gd name="T52" fmla="*/ 0 w 63"/>
              <a:gd name="T53" fmla="*/ 108 h 189"/>
              <a:gd name="T54" fmla="*/ 0 w 63"/>
              <a:gd name="T55" fmla="*/ 48 h 189"/>
              <a:gd name="T56" fmla="*/ 17 w 63"/>
              <a:gd name="T57" fmla="*/ 33 h 189"/>
              <a:gd name="T58" fmla="*/ 47 w 63"/>
              <a:gd name="T59" fmla="*/ 33 h 189"/>
              <a:gd name="T60" fmla="*/ 63 w 63"/>
              <a:gd name="T61" fmla="*/ 48 h 189"/>
              <a:gd name="T62" fmla="*/ 63 w 63"/>
              <a:gd name="T63" fmla="*/ 108 h 1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63" h="189">
                <a:moveTo>
                  <a:pt x="45" y="15"/>
                </a:moveTo>
                <a:cubicBezTo>
                  <a:pt x="45" y="19"/>
                  <a:pt x="43" y="23"/>
                  <a:pt x="41" y="27"/>
                </a:cubicBezTo>
                <a:cubicBezTo>
                  <a:pt x="38" y="30"/>
                  <a:pt x="35" y="32"/>
                  <a:pt x="32" y="32"/>
                </a:cubicBezTo>
                <a:cubicBezTo>
                  <a:pt x="28" y="32"/>
                  <a:pt x="25" y="30"/>
                  <a:pt x="23" y="27"/>
                </a:cubicBezTo>
                <a:cubicBezTo>
                  <a:pt x="20" y="23"/>
                  <a:pt x="19" y="19"/>
                  <a:pt x="19" y="15"/>
                </a:cubicBezTo>
                <a:cubicBezTo>
                  <a:pt x="19" y="11"/>
                  <a:pt x="20" y="7"/>
                  <a:pt x="22" y="4"/>
                </a:cubicBezTo>
                <a:cubicBezTo>
                  <a:pt x="25" y="1"/>
                  <a:pt x="28" y="0"/>
                  <a:pt x="32" y="0"/>
                </a:cubicBezTo>
                <a:cubicBezTo>
                  <a:pt x="35" y="0"/>
                  <a:pt x="38" y="1"/>
                  <a:pt x="41" y="4"/>
                </a:cubicBezTo>
                <a:cubicBezTo>
                  <a:pt x="43" y="7"/>
                  <a:pt x="45" y="11"/>
                  <a:pt x="45" y="15"/>
                </a:cubicBezTo>
                <a:close/>
                <a:moveTo>
                  <a:pt x="63" y="108"/>
                </a:moveTo>
                <a:cubicBezTo>
                  <a:pt x="63" y="113"/>
                  <a:pt x="61" y="116"/>
                  <a:pt x="57" y="116"/>
                </a:cubicBezTo>
                <a:cubicBezTo>
                  <a:pt x="53" y="116"/>
                  <a:pt x="51" y="113"/>
                  <a:pt x="51" y="108"/>
                </a:cubicBezTo>
                <a:cubicBezTo>
                  <a:pt x="51" y="56"/>
                  <a:pt x="51" y="56"/>
                  <a:pt x="51" y="56"/>
                </a:cubicBezTo>
                <a:cubicBezTo>
                  <a:pt x="48" y="56"/>
                  <a:pt x="48" y="56"/>
                  <a:pt x="48" y="56"/>
                </a:cubicBezTo>
                <a:cubicBezTo>
                  <a:pt x="48" y="181"/>
                  <a:pt x="48" y="181"/>
                  <a:pt x="48" y="181"/>
                </a:cubicBezTo>
                <a:cubicBezTo>
                  <a:pt x="48" y="186"/>
                  <a:pt x="46" y="189"/>
                  <a:pt x="41" y="189"/>
                </a:cubicBezTo>
                <a:cubicBezTo>
                  <a:pt x="36" y="189"/>
                  <a:pt x="34" y="186"/>
                  <a:pt x="34" y="181"/>
                </a:cubicBezTo>
                <a:cubicBezTo>
                  <a:pt x="34" y="107"/>
                  <a:pt x="34" y="107"/>
                  <a:pt x="34" y="107"/>
                </a:cubicBezTo>
                <a:cubicBezTo>
                  <a:pt x="30" y="107"/>
                  <a:pt x="30" y="107"/>
                  <a:pt x="30" y="107"/>
                </a:cubicBezTo>
                <a:cubicBezTo>
                  <a:pt x="30" y="181"/>
                  <a:pt x="30" y="181"/>
                  <a:pt x="30" y="181"/>
                </a:cubicBezTo>
                <a:cubicBezTo>
                  <a:pt x="30" y="186"/>
                  <a:pt x="27" y="189"/>
                  <a:pt x="23" y="189"/>
                </a:cubicBezTo>
                <a:cubicBezTo>
                  <a:pt x="18" y="189"/>
                  <a:pt x="15" y="186"/>
                  <a:pt x="15" y="181"/>
                </a:cubicBezTo>
                <a:cubicBezTo>
                  <a:pt x="15" y="56"/>
                  <a:pt x="15" y="56"/>
                  <a:pt x="15" y="56"/>
                </a:cubicBezTo>
                <a:cubicBezTo>
                  <a:pt x="12" y="56"/>
                  <a:pt x="12" y="56"/>
                  <a:pt x="12" y="56"/>
                </a:cubicBezTo>
                <a:cubicBezTo>
                  <a:pt x="12" y="108"/>
                  <a:pt x="12" y="108"/>
                  <a:pt x="12" y="108"/>
                </a:cubicBezTo>
                <a:cubicBezTo>
                  <a:pt x="12" y="113"/>
                  <a:pt x="10" y="116"/>
                  <a:pt x="6" y="116"/>
                </a:cubicBezTo>
                <a:cubicBezTo>
                  <a:pt x="2" y="116"/>
                  <a:pt x="0" y="113"/>
                  <a:pt x="0" y="108"/>
                </a:cubicBezTo>
                <a:cubicBezTo>
                  <a:pt x="0" y="48"/>
                  <a:pt x="0" y="48"/>
                  <a:pt x="0" y="48"/>
                </a:cubicBezTo>
                <a:cubicBezTo>
                  <a:pt x="0" y="38"/>
                  <a:pt x="6" y="33"/>
                  <a:pt x="17" y="33"/>
                </a:cubicBezTo>
                <a:cubicBezTo>
                  <a:pt x="47" y="33"/>
                  <a:pt x="47" y="33"/>
                  <a:pt x="47" y="33"/>
                </a:cubicBezTo>
                <a:cubicBezTo>
                  <a:pt x="58" y="33"/>
                  <a:pt x="63" y="38"/>
                  <a:pt x="63" y="48"/>
                </a:cubicBezTo>
                <a:lnTo>
                  <a:pt x="63" y="108"/>
                </a:lnTo>
                <a:close/>
              </a:path>
            </a:pathLst>
          </a:custGeom>
          <a:solidFill>
            <a:schemeClr val="bg1">
              <a:lumMod val="75000"/>
            </a:schemeClr>
          </a:solidFill>
          <a:ln>
            <a:noFill/>
          </a:ln>
        </p:spPr>
        <p:txBody>
          <a:bodyPr vert="horz" wrap="square" lIns="91419" tIns="45709" rIns="91419" bIns="45709" numCol="1" anchor="t" anchorCtr="0" compatLnSpc="1"/>
          <a:lstStyle/>
          <a:p>
            <a:pPr defTabSz="914400"/>
            <a:endParaRPr lang="en-US" sz="2400" dirty="0">
              <a:solidFill>
                <a:srgbClr val="000000"/>
              </a:solidFill>
              <a:cs typeface="+mn-ea"/>
              <a:sym typeface="+mn-lt"/>
            </a:endParaRPr>
          </a:p>
        </p:txBody>
      </p:sp>
      <p:sp>
        <p:nvSpPr>
          <p:cNvPr id="29" name="Freeform 22"/>
          <p:cNvSpPr>
            <a:spLocks noEditPoints="1"/>
          </p:cNvSpPr>
          <p:nvPr/>
        </p:nvSpPr>
        <p:spPr bwMode="auto">
          <a:xfrm>
            <a:off x="2281036" y="1847467"/>
            <a:ext cx="220204" cy="658385"/>
          </a:xfrm>
          <a:custGeom>
            <a:avLst/>
            <a:gdLst>
              <a:gd name="T0" fmla="*/ 44 w 63"/>
              <a:gd name="T1" fmla="*/ 15 h 189"/>
              <a:gd name="T2" fmla="*/ 41 w 63"/>
              <a:gd name="T3" fmla="*/ 27 h 189"/>
              <a:gd name="T4" fmla="*/ 32 w 63"/>
              <a:gd name="T5" fmla="*/ 32 h 189"/>
              <a:gd name="T6" fmla="*/ 22 w 63"/>
              <a:gd name="T7" fmla="*/ 27 h 189"/>
              <a:gd name="T8" fmla="*/ 19 w 63"/>
              <a:gd name="T9" fmla="*/ 15 h 189"/>
              <a:gd name="T10" fmla="*/ 22 w 63"/>
              <a:gd name="T11" fmla="*/ 4 h 189"/>
              <a:gd name="T12" fmla="*/ 32 w 63"/>
              <a:gd name="T13" fmla="*/ 0 h 189"/>
              <a:gd name="T14" fmla="*/ 41 w 63"/>
              <a:gd name="T15" fmla="*/ 4 h 189"/>
              <a:gd name="T16" fmla="*/ 44 w 63"/>
              <a:gd name="T17" fmla="*/ 15 h 189"/>
              <a:gd name="T18" fmla="*/ 63 w 63"/>
              <a:gd name="T19" fmla="*/ 108 h 189"/>
              <a:gd name="T20" fmla="*/ 57 w 63"/>
              <a:gd name="T21" fmla="*/ 116 h 189"/>
              <a:gd name="T22" fmla="*/ 51 w 63"/>
              <a:gd name="T23" fmla="*/ 108 h 189"/>
              <a:gd name="T24" fmla="*/ 51 w 63"/>
              <a:gd name="T25" fmla="*/ 56 h 189"/>
              <a:gd name="T26" fmla="*/ 48 w 63"/>
              <a:gd name="T27" fmla="*/ 56 h 189"/>
              <a:gd name="T28" fmla="*/ 48 w 63"/>
              <a:gd name="T29" fmla="*/ 181 h 189"/>
              <a:gd name="T30" fmla="*/ 41 w 63"/>
              <a:gd name="T31" fmla="*/ 189 h 189"/>
              <a:gd name="T32" fmla="*/ 34 w 63"/>
              <a:gd name="T33" fmla="*/ 181 h 189"/>
              <a:gd name="T34" fmla="*/ 34 w 63"/>
              <a:gd name="T35" fmla="*/ 107 h 189"/>
              <a:gd name="T36" fmla="*/ 30 w 63"/>
              <a:gd name="T37" fmla="*/ 107 h 189"/>
              <a:gd name="T38" fmla="*/ 30 w 63"/>
              <a:gd name="T39" fmla="*/ 181 h 189"/>
              <a:gd name="T40" fmla="*/ 22 w 63"/>
              <a:gd name="T41" fmla="*/ 189 h 189"/>
              <a:gd name="T42" fmla="*/ 15 w 63"/>
              <a:gd name="T43" fmla="*/ 181 h 189"/>
              <a:gd name="T44" fmla="*/ 15 w 63"/>
              <a:gd name="T45" fmla="*/ 56 h 189"/>
              <a:gd name="T46" fmla="*/ 12 w 63"/>
              <a:gd name="T47" fmla="*/ 56 h 189"/>
              <a:gd name="T48" fmla="*/ 12 w 63"/>
              <a:gd name="T49" fmla="*/ 108 h 189"/>
              <a:gd name="T50" fmla="*/ 6 w 63"/>
              <a:gd name="T51" fmla="*/ 116 h 189"/>
              <a:gd name="T52" fmla="*/ 0 w 63"/>
              <a:gd name="T53" fmla="*/ 108 h 189"/>
              <a:gd name="T54" fmla="*/ 0 w 63"/>
              <a:gd name="T55" fmla="*/ 48 h 189"/>
              <a:gd name="T56" fmla="*/ 17 w 63"/>
              <a:gd name="T57" fmla="*/ 33 h 189"/>
              <a:gd name="T58" fmla="*/ 47 w 63"/>
              <a:gd name="T59" fmla="*/ 33 h 189"/>
              <a:gd name="T60" fmla="*/ 63 w 63"/>
              <a:gd name="T61" fmla="*/ 48 h 189"/>
              <a:gd name="T62" fmla="*/ 63 w 63"/>
              <a:gd name="T63" fmla="*/ 108 h 1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63" h="189">
                <a:moveTo>
                  <a:pt x="44" y="15"/>
                </a:moveTo>
                <a:cubicBezTo>
                  <a:pt x="44" y="19"/>
                  <a:pt x="43" y="23"/>
                  <a:pt x="41" y="27"/>
                </a:cubicBezTo>
                <a:cubicBezTo>
                  <a:pt x="38" y="30"/>
                  <a:pt x="35" y="32"/>
                  <a:pt x="32" y="32"/>
                </a:cubicBezTo>
                <a:cubicBezTo>
                  <a:pt x="28" y="32"/>
                  <a:pt x="25" y="30"/>
                  <a:pt x="22" y="27"/>
                </a:cubicBezTo>
                <a:cubicBezTo>
                  <a:pt x="20" y="23"/>
                  <a:pt x="19" y="19"/>
                  <a:pt x="19" y="15"/>
                </a:cubicBezTo>
                <a:cubicBezTo>
                  <a:pt x="19" y="11"/>
                  <a:pt x="20" y="7"/>
                  <a:pt x="22" y="4"/>
                </a:cubicBezTo>
                <a:cubicBezTo>
                  <a:pt x="25" y="1"/>
                  <a:pt x="28" y="0"/>
                  <a:pt x="32" y="0"/>
                </a:cubicBezTo>
                <a:cubicBezTo>
                  <a:pt x="35" y="0"/>
                  <a:pt x="38" y="1"/>
                  <a:pt x="41" y="4"/>
                </a:cubicBezTo>
                <a:cubicBezTo>
                  <a:pt x="43" y="7"/>
                  <a:pt x="44" y="11"/>
                  <a:pt x="44" y="15"/>
                </a:cubicBezTo>
                <a:close/>
                <a:moveTo>
                  <a:pt x="63" y="108"/>
                </a:moveTo>
                <a:cubicBezTo>
                  <a:pt x="63" y="113"/>
                  <a:pt x="61" y="116"/>
                  <a:pt x="57" y="116"/>
                </a:cubicBezTo>
                <a:cubicBezTo>
                  <a:pt x="53" y="116"/>
                  <a:pt x="51" y="113"/>
                  <a:pt x="51" y="108"/>
                </a:cubicBezTo>
                <a:cubicBezTo>
                  <a:pt x="51" y="56"/>
                  <a:pt x="51" y="56"/>
                  <a:pt x="51" y="56"/>
                </a:cubicBezTo>
                <a:cubicBezTo>
                  <a:pt x="48" y="56"/>
                  <a:pt x="48" y="56"/>
                  <a:pt x="48" y="56"/>
                </a:cubicBezTo>
                <a:cubicBezTo>
                  <a:pt x="48" y="181"/>
                  <a:pt x="48" y="181"/>
                  <a:pt x="48" y="181"/>
                </a:cubicBezTo>
                <a:cubicBezTo>
                  <a:pt x="48" y="186"/>
                  <a:pt x="46" y="189"/>
                  <a:pt x="41" y="189"/>
                </a:cubicBezTo>
                <a:cubicBezTo>
                  <a:pt x="36" y="189"/>
                  <a:pt x="34" y="186"/>
                  <a:pt x="34" y="181"/>
                </a:cubicBezTo>
                <a:cubicBezTo>
                  <a:pt x="34" y="107"/>
                  <a:pt x="34" y="107"/>
                  <a:pt x="34" y="107"/>
                </a:cubicBezTo>
                <a:cubicBezTo>
                  <a:pt x="30" y="107"/>
                  <a:pt x="30" y="107"/>
                  <a:pt x="30" y="107"/>
                </a:cubicBezTo>
                <a:cubicBezTo>
                  <a:pt x="30" y="181"/>
                  <a:pt x="30" y="181"/>
                  <a:pt x="30" y="181"/>
                </a:cubicBezTo>
                <a:cubicBezTo>
                  <a:pt x="30" y="186"/>
                  <a:pt x="27" y="189"/>
                  <a:pt x="22" y="189"/>
                </a:cubicBezTo>
                <a:cubicBezTo>
                  <a:pt x="18" y="189"/>
                  <a:pt x="15" y="186"/>
                  <a:pt x="15" y="181"/>
                </a:cubicBezTo>
                <a:cubicBezTo>
                  <a:pt x="15" y="56"/>
                  <a:pt x="15" y="56"/>
                  <a:pt x="15" y="56"/>
                </a:cubicBezTo>
                <a:cubicBezTo>
                  <a:pt x="12" y="56"/>
                  <a:pt x="12" y="56"/>
                  <a:pt x="12" y="56"/>
                </a:cubicBezTo>
                <a:cubicBezTo>
                  <a:pt x="12" y="108"/>
                  <a:pt x="12" y="108"/>
                  <a:pt x="12" y="108"/>
                </a:cubicBezTo>
                <a:cubicBezTo>
                  <a:pt x="12" y="113"/>
                  <a:pt x="10" y="116"/>
                  <a:pt x="6" y="116"/>
                </a:cubicBezTo>
                <a:cubicBezTo>
                  <a:pt x="2" y="116"/>
                  <a:pt x="0" y="113"/>
                  <a:pt x="0" y="108"/>
                </a:cubicBezTo>
                <a:cubicBezTo>
                  <a:pt x="0" y="48"/>
                  <a:pt x="0" y="48"/>
                  <a:pt x="0" y="48"/>
                </a:cubicBezTo>
                <a:cubicBezTo>
                  <a:pt x="0" y="38"/>
                  <a:pt x="6" y="33"/>
                  <a:pt x="17" y="33"/>
                </a:cubicBezTo>
                <a:cubicBezTo>
                  <a:pt x="47" y="33"/>
                  <a:pt x="47" y="33"/>
                  <a:pt x="47" y="33"/>
                </a:cubicBezTo>
                <a:cubicBezTo>
                  <a:pt x="58" y="33"/>
                  <a:pt x="63" y="38"/>
                  <a:pt x="63" y="48"/>
                </a:cubicBezTo>
                <a:lnTo>
                  <a:pt x="63" y="108"/>
                </a:lnTo>
                <a:close/>
              </a:path>
            </a:pathLst>
          </a:custGeom>
          <a:solidFill>
            <a:schemeClr val="bg1">
              <a:lumMod val="75000"/>
            </a:schemeClr>
          </a:solidFill>
          <a:ln>
            <a:noFill/>
          </a:ln>
        </p:spPr>
        <p:txBody>
          <a:bodyPr vert="horz" wrap="square" lIns="91419" tIns="45709" rIns="91419" bIns="45709" numCol="1" anchor="t" anchorCtr="0" compatLnSpc="1"/>
          <a:lstStyle/>
          <a:p>
            <a:pPr defTabSz="914400"/>
            <a:endParaRPr lang="en-US" sz="2400" dirty="0">
              <a:solidFill>
                <a:srgbClr val="000000"/>
              </a:solidFill>
              <a:cs typeface="+mn-ea"/>
              <a:sym typeface="+mn-lt"/>
            </a:endParaRPr>
          </a:p>
        </p:txBody>
      </p:sp>
      <p:sp>
        <p:nvSpPr>
          <p:cNvPr id="30" name="Freeform 23"/>
          <p:cNvSpPr>
            <a:spLocks noEditPoints="1"/>
          </p:cNvSpPr>
          <p:nvPr/>
        </p:nvSpPr>
        <p:spPr bwMode="auto">
          <a:xfrm>
            <a:off x="3079552" y="1847467"/>
            <a:ext cx="217979" cy="658385"/>
          </a:xfrm>
          <a:custGeom>
            <a:avLst/>
            <a:gdLst>
              <a:gd name="T0" fmla="*/ 44 w 63"/>
              <a:gd name="T1" fmla="*/ 15 h 189"/>
              <a:gd name="T2" fmla="*/ 41 w 63"/>
              <a:gd name="T3" fmla="*/ 27 h 189"/>
              <a:gd name="T4" fmla="*/ 31 w 63"/>
              <a:gd name="T5" fmla="*/ 32 h 189"/>
              <a:gd name="T6" fmla="*/ 22 w 63"/>
              <a:gd name="T7" fmla="*/ 27 h 189"/>
              <a:gd name="T8" fmla="*/ 19 w 63"/>
              <a:gd name="T9" fmla="*/ 15 h 189"/>
              <a:gd name="T10" fmla="*/ 22 w 63"/>
              <a:gd name="T11" fmla="*/ 4 h 189"/>
              <a:gd name="T12" fmla="*/ 31 w 63"/>
              <a:gd name="T13" fmla="*/ 0 h 189"/>
              <a:gd name="T14" fmla="*/ 41 w 63"/>
              <a:gd name="T15" fmla="*/ 4 h 189"/>
              <a:gd name="T16" fmla="*/ 44 w 63"/>
              <a:gd name="T17" fmla="*/ 15 h 189"/>
              <a:gd name="T18" fmla="*/ 63 w 63"/>
              <a:gd name="T19" fmla="*/ 108 h 189"/>
              <a:gd name="T20" fmla="*/ 57 w 63"/>
              <a:gd name="T21" fmla="*/ 116 h 189"/>
              <a:gd name="T22" fmla="*/ 51 w 63"/>
              <a:gd name="T23" fmla="*/ 108 h 189"/>
              <a:gd name="T24" fmla="*/ 51 w 63"/>
              <a:gd name="T25" fmla="*/ 56 h 189"/>
              <a:gd name="T26" fmla="*/ 48 w 63"/>
              <a:gd name="T27" fmla="*/ 56 h 189"/>
              <a:gd name="T28" fmla="*/ 48 w 63"/>
              <a:gd name="T29" fmla="*/ 181 h 189"/>
              <a:gd name="T30" fmla="*/ 41 w 63"/>
              <a:gd name="T31" fmla="*/ 189 h 189"/>
              <a:gd name="T32" fmla="*/ 33 w 63"/>
              <a:gd name="T33" fmla="*/ 181 h 189"/>
              <a:gd name="T34" fmla="*/ 33 w 63"/>
              <a:gd name="T35" fmla="*/ 107 h 189"/>
              <a:gd name="T36" fmla="*/ 30 w 63"/>
              <a:gd name="T37" fmla="*/ 107 h 189"/>
              <a:gd name="T38" fmla="*/ 30 w 63"/>
              <a:gd name="T39" fmla="*/ 181 h 189"/>
              <a:gd name="T40" fmla="*/ 22 w 63"/>
              <a:gd name="T41" fmla="*/ 189 h 189"/>
              <a:gd name="T42" fmla="*/ 15 w 63"/>
              <a:gd name="T43" fmla="*/ 181 h 189"/>
              <a:gd name="T44" fmla="*/ 15 w 63"/>
              <a:gd name="T45" fmla="*/ 56 h 189"/>
              <a:gd name="T46" fmla="*/ 12 w 63"/>
              <a:gd name="T47" fmla="*/ 56 h 189"/>
              <a:gd name="T48" fmla="*/ 12 w 63"/>
              <a:gd name="T49" fmla="*/ 108 h 189"/>
              <a:gd name="T50" fmla="*/ 6 w 63"/>
              <a:gd name="T51" fmla="*/ 116 h 189"/>
              <a:gd name="T52" fmla="*/ 0 w 63"/>
              <a:gd name="T53" fmla="*/ 108 h 189"/>
              <a:gd name="T54" fmla="*/ 0 w 63"/>
              <a:gd name="T55" fmla="*/ 48 h 189"/>
              <a:gd name="T56" fmla="*/ 17 w 63"/>
              <a:gd name="T57" fmla="*/ 33 h 189"/>
              <a:gd name="T58" fmla="*/ 47 w 63"/>
              <a:gd name="T59" fmla="*/ 33 h 189"/>
              <a:gd name="T60" fmla="*/ 63 w 63"/>
              <a:gd name="T61" fmla="*/ 48 h 189"/>
              <a:gd name="T62" fmla="*/ 63 w 63"/>
              <a:gd name="T63" fmla="*/ 108 h 1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63" h="189">
                <a:moveTo>
                  <a:pt x="44" y="15"/>
                </a:moveTo>
                <a:cubicBezTo>
                  <a:pt x="44" y="19"/>
                  <a:pt x="43" y="23"/>
                  <a:pt x="41" y="27"/>
                </a:cubicBezTo>
                <a:cubicBezTo>
                  <a:pt x="38" y="30"/>
                  <a:pt x="35" y="32"/>
                  <a:pt x="31" y="32"/>
                </a:cubicBezTo>
                <a:cubicBezTo>
                  <a:pt x="28" y="32"/>
                  <a:pt x="25" y="30"/>
                  <a:pt x="22" y="27"/>
                </a:cubicBezTo>
                <a:cubicBezTo>
                  <a:pt x="20" y="23"/>
                  <a:pt x="19" y="19"/>
                  <a:pt x="19" y="15"/>
                </a:cubicBezTo>
                <a:cubicBezTo>
                  <a:pt x="19" y="11"/>
                  <a:pt x="20" y="7"/>
                  <a:pt x="22" y="4"/>
                </a:cubicBezTo>
                <a:cubicBezTo>
                  <a:pt x="25" y="1"/>
                  <a:pt x="28" y="0"/>
                  <a:pt x="31" y="0"/>
                </a:cubicBezTo>
                <a:cubicBezTo>
                  <a:pt x="35" y="0"/>
                  <a:pt x="38" y="1"/>
                  <a:pt x="41" y="4"/>
                </a:cubicBezTo>
                <a:cubicBezTo>
                  <a:pt x="43" y="7"/>
                  <a:pt x="44" y="11"/>
                  <a:pt x="44" y="15"/>
                </a:cubicBezTo>
                <a:close/>
                <a:moveTo>
                  <a:pt x="63" y="108"/>
                </a:moveTo>
                <a:cubicBezTo>
                  <a:pt x="63" y="113"/>
                  <a:pt x="61" y="116"/>
                  <a:pt x="57" y="116"/>
                </a:cubicBezTo>
                <a:cubicBezTo>
                  <a:pt x="53" y="116"/>
                  <a:pt x="51" y="113"/>
                  <a:pt x="51" y="108"/>
                </a:cubicBezTo>
                <a:cubicBezTo>
                  <a:pt x="51" y="56"/>
                  <a:pt x="51" y="56"/>
                  <a:pt x="51" y="56"/>
                </a:cubicBezTo>
                <a:cubicBezTo>
                  <a:pt x="48" y="56"/>
                  <a:pt x="48" y="56"/>
                  <a:pt x="48" y="56"/>
                </a:cubicBezTo>
                <a:cubicBezTo>
                  <a:pt x="48" y="181"/>
                  <a:pt x="48" y="181"/>
                  <a:pt x="48" y="181"/>
                </a:cubicBezTo>
                <a:cubicBezTo>
                  <a:pt x="48" y="186"/>
                  <a:pt x="46" y="189"/>
                  <a:pt x="41" y="189"/>
                </a:cubicBezTo>
                <a:cubicBezTo>
                  <a:pt x="36" y="189"/>
                  <a:pt x="33" y="186"/>
                  <a:pt x="33" y="181"/>
                </a:cubicBezTo>
                <a:cubicBezTo>
                  <a:pt x="33" y="107"/>
                  <a:pt x="33" y="107"/>
                  <a:pt x="33" y="107"/>
                </a:cubicBezTo>
                <a:cubicBezTo>
                  <a:pt x="30" y="107"/>
                  <a:pt x="30" y="107"/>
                  <a:pt x="30" y="107"/>
                </a:cubicBezTo>
                <a:cubicBezTo>
                  <a:pt x="30" y="181"/>
                  <a:pt x="30" y="181"/>
                  <a:pt x="30" y="181"/>
                </a:cubicBezTo>
                <a:cubicBezTo>
                  <a:pt x="30" y="186"/>
                  <a:pt x="27" y="189"/>
                  <a:pt x="22" y="189"/>
                </a:cubicBezTo>
                <a:cubicBezTo>
                  <a:pt x="17" y="189"/>
                  <a:pt x="15" y="186"/>
                  <a:pt x="15" y="181"/>
                </a:cubicBezTo>
                <a:cubicBezTo>
                  <a:pt x="15" y="56"/>
                  <a:pt x="15" y="56"/>
                  <a:pt x="15" y="56"/>
                </a:cubicBezTo>
                <a:cubicBezTo>
                  <a:pt x="12" y="56"/>
                  <a:pt x="12" y="56"/>
                  <a:pt x="12" y="56"/>
                </a:cubicBezTo>
                <a:cubicBezTo>
                  <a:pt x="12" y="108"/>
                  <a:pt x="12" y="108"/>
                  <a:pt x="12" y="108"/>
                </a:cubicBezTo>
                <a:cubicBezTo>
                  <a:pt x="12" y="113"/>
                  <a:pt x="10" y="116"/>
                  <a:pt x="6" y="116"/>
                </a:cubicBezTo>
                <a:cubicBezTo>
                  <a:pt x="2" y="116"/>
                  <a:pt x="0" y="113"/>
                  <a:pt x="0" y="108"/>
                </a:cubicBezTo>
                <a:cubicBezTo>
                  <a:pt x="0" y="48"/>
                  <a:pt x="0" y="48"/>
                  <a:pt x="0" y="48"/>
                </a:cubicBezTo>
                <a:cubicBezTo>
                  <a:pt x="0" y="38"/>
                  <a:pt x="6" y="33"/>
                  <a:pt x="17" y="33"/>
                </a:cubicBezTo>
                <a:cubicBezTo>
                  <a:pt x="47" y="33"/>
                  <a:pt x="47" y="33"/>
                  <a:pt x="47" y="33"/>
                </a:cubicBezTo>
                <a:cubicBezTo>
                  <a:pt x="57" y="33"/>
                  <a:pt x="63" y="38"/>
                  <a:pt x="63" y="48"/>
                </a:cubicBezTo>
                <a:lnTo>
                  <a:pt x="63" y="108"/>
                </a:lnTo>
                <a:close/>
              </a:path>
            </a:pathLst>
          </a:custGeom>
          <a:solidFill>
            <a:schemeClr val="bg1">
              <a:lumMod val="75000"/>
            </a:schemeClr>
          </a:solidFill>
          <a:ln>
            <a:noFill/>
          </a:ln>
        </p:spPr>
        <p:txBody>
          <a:bodyPr vert="horz" wrap="square" lIns="91419" tIns="45709" rIns="91419" bIns="45709" numCol="1" anchor="t" anchorCtr="0" compatLnSpc="1"/>
          <a:lstStyle/>
          <a:p>
            <a:pPr defTabSz="914400"/>
            <a:endParaRPr lang="en-US" sz="2400" dirty="0">
              <a:solidFill>
                <a:srgbClr val="000000"/>
              </a:solidFill>
              <a:cs typeface="+mn-ea"/>
              <a:sym typeface="+mn-lt"/>
            </a:endParaRPr>
          </a:p>
        </p:txBody>
      </p:sp>
      <p:sp>
        <p:nvSpPr>
          <p:cNvPr id="31" name="Freeform 24"/>
          <p:cNvSpPr>
            <a:spLocks noEditPoints="1"/>
          </p:cNvSpPr>
          <p:nvPr/>
        </p:nvSpPr>
        <p:spPr bwMode="auto">
          <a:xfrm>
            <a:off x="3902534" y="1847467"/>
            <a:ext cx="220204" cy="658385"/>
          </a:xfrm>
          <a:custGeom>
            <a:avLst/>
            <a:gdLst>
              <a:gd name="T0" fmla="*/ 44 w 63"/>
              <a:gd name="T1" fmla="*/ 15 h 189"/>
              <a:gd name="T2" fmla="*/ 40 w 63"/>
              <a:gd name="T3" fmla="*/ 27 h 189"/>
              <a:gd name="T4" fmla="*/ 31 w 63"/>
              <a:gd name="T5" fmla="*/ 32 h 189"/>
              <a:gd name="T6" fmla="*/ 22 w 63"/>
              <a:gd name="T7" fmla="*/ 27 h 189"/>
              <a:gd name="T8" fmla="*/ 18 w 63"/>
              <a:gd name="T9" fmla="*/ 15 h 189"/>
              <a:gd name="T10" fmla="*/ 22 w 63"/>
              <a:gd name="T11" fmla="*/ 4 h 189"/>
              <a:gd name="T12" fmla="*/ 31 w 63"/>
              <a:gd name="T13" fmla="*/ 0 h 189"/>
              <a:gd name="T14" fmla="*/ 40 w 63"/>
              <a:gd name="T15" fmla="*/ 4 h 189"/>
              <a:gd name="T16" fmla="*/ 44 w 63"/>
              <a:gd name="T17" fmla="*/ 15 h 189"/>
              <a:gd name="T18" fmla="*/ 63 w 63"/>
              <a:gd name="T19" fmla="*/ 108 h 189"/>
              <a:gd name="T20" fmla="*/ 57 w 63"/>
              <a:gd name="T21" fmla="*/ 116 h 189"/>
              <a:gd name="T22" fmla="*/ 51 w 63"/>
              <a:gd name="T23" fmla="*/ 108 h 189"/>
              <a:gd name="T24" fmla="*/ 51 w 63"/>
              <a:gd name="T25" fmla="*/ 56 h 189"/>
              <a:gd name="T26" fmla="*/ 48 w 63"/>
              <a:gd name="T27" fmla="*/ 56 h 189"/>
              <a:gd name="T28" fmla="*/ 48 w 63"/>
              <a:gd name="T29" fmla="*/ 181 h 189"/>
              <a:gd name="T30" fmla="*/ 41 w 63"/>
              <a:gd name="T31" fmla="*/ 189 h 189"/>
              <a:gd name="T32" fmla="*/ 33 w 63"/>
              <a:gd name="T33" fmla="*/ 181 h 189"/>
              <a:gd name="T34" fmla="*/ 33 w 63"/>
              <a:gd name="T35" fmla="*/ 107 h 189"/>
              <a:gd name="T36" fmla="*/ 30 w 63"/>
              <a:gd name="T37" fmla="*/ 107 h 189"/>
              <a:gd name="T38" fmla="*/ 30 w 63"/>
              <a:gd name="T39" fmla="*/ 181 h 189"/>
              <a:gd name="T40" fmla="*/ 22 w 63"/>
              <a:gd name="T41" fmla="*/ 189 h 189"/>
              <a:gd name="T42" fmla="*/ 15 w 63"/>
              <a:gd name="T43" fmla="*/ 181 h 189"/>
              <a:gd name="T44" fmla="*/ 15 w 63"/>
              <a:gd name="T45" fmla="*/ 56 h 189"/>
              <a:gd name="T46" fmla="*/ 12 w 63"/>
              <a:gd name="T47" fmla="*/ 56 h 189"/>
              <a:gd name="T48" fmla="*/ 12 w 63"/>
              <a:gd name="T49" fmla="*/ 108 h 189"/>
              <a:gd name="T50" fmla="*/ 6 w 63"/>
              <a:gd name="T51" fmla="*/ 116 h 189"/>
              <a:gd name="T52" fmla="*/ 0 w 63"/>
              <a:gd name="T53" fmla="*/ 108 h 189"/>
              <a:gd name="T54" fmla="*/ 0 w 63"/>
              <a:gd name="T55" fmla="*/ 48 h 189"/>
              <a:gd name="T56" fmla="*/ 16 w 63"/>
              <a:gd name="T57" fmla="*/ 33 h 189"/>
              <a:gd name="T58" fmla="*/ 47 w 63"/>
              <a:gd name="T59" fmla="*/ 33 h 189"/>
              <a:gd name="T60" fmla="*/ 63 w 63"/>
              <a:gd name="T61" fmla="*/ 48 h 189"/>
              <a:gd name="T62" fmla="*/ 63 w 63"/>
              <a:gd name="T63" fmla="*/ 108 h 1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63" h="189">
                <a:moveTo>
                  <a:pt x="44" y="15"/>
                </a:moveTo>
                <a:cubicBezTo>
                  <a:pt x="44" y="19"/>
                  <a:pt x="43" y="23"/>
                  <a:pt x="40" y="27"/>
                </a:cubicBezTo>
                <a:cubicBezTo>
                  <a:pt x="38" y="30"/>
                  <a:pt x="35" y="32"/>
                  <a:pt x="31" y="32"/>
                </a:cubicBezTo>
                <a:cubicBezTo>
                  <a:pt x="28" y="32"/>
                  <a:pt x="25" y="30"/>
                  <a:pt x="22" y="27"/>
                </a:cubicBezTo>
                <a:cubicBezTo>
                  <a:pt x="20" y="23"/>
                  <a:pt x="18" y="19"/>
                  <a:pt x="18" y="15"/>
                </a:cubicBezTo>
                <a:cubicBezTo>
                  <a:pt x="18" y="11"/>
                  <a:pt x="20" y="7"/>
                  <a:pt x="22" y="4"/>
                </a:cubicBezTo>
                <a:cubicBezTo>
                  <a:pt x="25" y="1"/>
                  <a:pt x="28" y="0"/>
                  <a:pt x="31" y="0"/>
                </a:cubicBezTo>
                <a:cubicBezTo>
                  <a:pt x="35" y="0"/>
                  <a:pt x="38" y="1"/>
                  <a:pt x="40" y="4"/>
                </a:cubicBezTo>
                <a:cubicBezTo>
                  <a:pt x="43" y="7"/>
                  <a:pt x="44" y="11"/>
                  <a:pt x="44" y="15"/>
                </a:cubicBezTo>
                <a:close/>
                <a:moveTo>
                  <a:pt x="63" y="108"/>
                </a:moveTo>
                <a:cubicBezTo>
                  <a:pt x="63" y="113"/>
                  <a:pt x="61" y="116"/>
                  <a:pt x="57" y="116"/>
                </a:cubicBezTo>
                <a:cubicBezTo>
                  <a:pt x="53" y="116"/>
                  <a:pt x="51" y="113"/>
                  <a:pt x="51" y="108"/>
                </a:cubicBezTo>
                <a:cubicBezTo>
                  <a:pt x="51" y="56"/>
                  <a:pt x="51" y="56"/>
                  <a:pt x="51" y="56"/>
                </a:cubicBezTo>
                <a:cubicBezTo>
                  <a:pt x="48" y="56"/>
                  <a:pt x="48" y="56"/>
                  <a:pt x="48" y="56"/>
                </a:cubicBezTo>
                <a:cubicBezTo>
                  <a:pt x="48" y="181"/>
                  <a:pt x="48" y="181"/>
                  <a:pt x="48" y="181"/>
                </a:cubicBezTo>
                <a:cubicBezTo>
                  <a:pt x="48" y="186"/>
                  <a:pt x="46" y="189"/>
                  <a:pt x="41" y="189"/>
                </a:cubicBezTo>
                <a:cubicBezTo>
                  <a:pt x="36" y="189"/>
                  <a:pt x="33" y="186"/>
                  <a:pt x="33" y="181"/>
                </a:cubicBezTo>
                <a:cubicBezTo>
                  <a:pt x="33" y="107"/>
                  <a:pt x="33" y="107"/>
                  <a:pt x="33" y="107"/>
                </a:cubicBezTo>
                <a:cubicBezTo>
                  <a:pt x="30" y="107"/>
                  <a:pt x="30" y="107"/>
                  <a:pt x="30" y="107"/>
                </a:cubicBezTo>
                <a:cubicBezTo>
                  <a:pt x="30" y="181"/>
                  <a:pt x="30" y="181"/>
                  <a:pt x="30" y="181"/>
                </a:cubicBezTo>
                <a:cubicBezTo>
                  <a:pt x="30" y="186"/>
                  <a:pt x="27" y="189"/>
                  <a:pt x="22" y="189"/>
                </a:cubicBezTo>
                <a:cubicBezTo>
                  <a:pt x="17" y="189"/>
                  <a:pt x="15" y="186"/>
                  <a:pt x="15" y="181"/>
                </a:cubicBezTo>
                <a:cubicBezTo>
                  <a:pt x="15" y="56"/>
                  <a:pt x="15" y="56"/>
                  <a:pt x="15" y="56"/>
                </a:cubicBezTo>
                <a:cubicBezTo>
                  <a:pt x="12" y="56"/>
                  <a:pt x="12" y="56"/>
                  <a:pt x="12" y="56"/>
                </a:cubicBezTo>
                <a:cubicBezTo>
                  <a:pt x="12" y="108"/>
                  <a:pt x="12" y="108"/>
                  <a:pt x="12" y="108"/>
                </a:cubicBezTo>
                <a:cubicBezTo>
                  <a:pt x="12" y="113"/>
                  <a:pt x="10" y="116"/>
                  <a:pt x="6" y="116"/>
                </a:cubicBezTo>
                <a:cubicBezTo>
                  <a:pt x="2" y="116"/>
                  <a:pt x="0" y="113"/>
                  <a:pt x="0" y="108"/>
                </a:cubicBezTo>
                <a:cubicBezTo>
                  <a:pt x="0" y="48"/>
                  <a:pt x="0" y="48"/>
                  <a:pt x="0" y="48"/>
                </a:cubicBezTo>
                <a:cubicBezTo>
                  <a:pt x="0" y="38"/>
                  <a:pt x="6" y="33"/>
                  <a:pt x="16" y="33"/>
                </a:cubicBezTo>
                <a:cubicBezTo>
                  <a:pt x="47" y="33"/>
                  <a:pt x="47" y="33"/>
                  <a:pt x="47" y="33"/>
                </a:cubicBezTo>
                <a:cubicBezTo>
                  <a:pt x="57" y="33"/>
                  <a:pt x="63" y="38"/>
                  <a:pt x="63" y="48"/>
                </a:cubicBezTo>
                <a:lnTo>
                  <a:pt x="63" y="108"/>
                </a:lnTo>
                <a:close/>
              </a:path>
            </a:pathLst>
          </a:custGeom>
          <a:solidFill>
            <a:schemeClr val="bg1">
              <a:lumMod val="75000"/>
            </a:schemeClr>
          </a:solidFill>
          <a:ln>
            <a:noFill/>
          </a:ln>
        </p:spPr>
        <p:txBody>
          <a:bodyPr vert="horz" wrap="square" lIns="91419" tIns="45709" rIns="91419" bIns="45709" numCol="1" anchor="t" anchorCtr="0" compatLnSpc="1"/>
          <a:lstStyle/>
          <a:p>
            <a:pPr defTabSz="914400"/>
            <a:endParaRPr lang="en-US" sz="2400" dirty="0">
              <a:solidFill>
                <a:srgbClr val="000000"/>
              </a:solidFill>
              <a:cs typeface="+mn-ea"/>
              <a:sym typeface="+mn-lt"/>
            </a:endParaRPr>
          </a:p>
        </p:txBody>
      </p:sp>
      <p:sp>
        <p:nvSpPr>
          <p:cNvPr id="32" name="Freeform 25"/>
          <p:cNvSpPr>
            <a:spLocks noEditPoints="1"/>
          </p:cNvSpPr>
          <p:nvPr/>
        </p:nvSpPr>
        <p:spPr bwMode="auto">
          <a:xfrm>
            <a:off x="4721067" y="1847467"/>
            <a:ext cx="220204" cy="658385"/>
          </a:xfrm>
          <a:custGeom>
            <a:avLst/>
            <a:gdLst>
              <a:gd name="T0" fmla="*/ 45 w 63"/>
              <a:gd name="T1" fmla="*/ 15 h 189"/>
              <a:gd name="T2" fmla="*/ 41 w 63"/>
              <a:gd name="T3" fmla="*/ 27 h 189"/>
              <a:gd name="T4" fmla="*/ 32 w 63"/>
              <a:gd name="T5" fmla="*/ 32 h 189"/>
              <a:gd name="T6" fmla="*/ 22 w 63"/>
              <a:gd name="T7" fmla="*/ 27 h 189"/>
              <a:gd name="T8" fmla="*/ 19 w 63"/>
              <a:gd name="T9" fmla="*/ 15 h 189"/>
              <a:gd name="T10" fmla="*/ 22 w 63"/>
              <a:gd name="T11" fmla="*/ 4 h 189"/>
              <a:gd name="T12" fmla="*/ 32 w 63"/>
              <a:gd name="T13" fmla="*/ 0 h 189"/>
              <a:gd name="T14" fmla="*/ 41 w 63"/>
              <a:gd name="T15" fmla="*/ 4 h 189"/>
              <a:gd name="T16" fmla="*/ 45 w 63"/>
              <a:gd name="T17" fmla="*/ 15 h 189"/>
              <a:gd name="T18" fmla="*/ 63 w 63"/>
              <a:gd name="T19" fmla="*/ 108 h 189"/>
              <a:gd name="T20" fmla="*/ 57 w 63"/>
              <a:gd name="T21" fmla="*/ 116 h 189"/>
              <a:gd name="T22" fmla="*/ 51 w 63"/>
              <a:gd name="T23" fmla="*/ 108 h 189"/>
              <a:gd name="T24" fmla="*/ 51 w 63"/>
              <a:gd name="T25" fmla="*/ 56 h 189"/>
              <a:gd name="T26" fmla="*/ 48 w 63"/>
              <a:gd name="T27" fmla="*/ 56 h 189"/>
              <a:gd name="T28" fmla="*/ 48 w 63"/>
              <a:gd name="T29" fmla="*/ 181 h 189"/>
              <a:gd name="T30" fmla="*/ 41 w 63"/>
              <a:gd name="T31" fmla="*/ 189 h 189"/>
              <a:gd name="T32" fmla="*/ 34 w 63"/>
              <a:gd name="T33" fmla="*/ 181 h 189"/>
              <a:gd name="T34" fmla="*/ 34 w 63"/>
              <a:gd name="T35" fmla="*/ 107 h 189"/>
              <a:gd name="T36" fmla="*/ 30 w 63"/>
              <a:gd name="T37" fmla="*/ 107 h 189"/>
              <a:gd name="T38" fmla="*/ 30 w 63"/>
              <a:gd name="T39" fmla="*/ 181 h 189"/>
              <a:gd name="T40" fmla="*/ 22 w 63"/>
              <a:gd name="T41" fmla="*/ 189 h 189"/>
              <a:gd name="T42" fmla="*/ 15 w 63"/>
              <a:gd name="T43" fmla="*/ 181 h 189"/>
              <a:gd name="T44" fmla="*/ 15 w 63"/>
              <a:gd name="T45" fmla="*/ 56 h 189"/>
              <a:gd name="T46" fmla="*/ 12 w 63"/>
              <a:gd name="T47" fmla="*/ 56 h 189"/>
              <a:gd name="T48" fmla="*/ 12 w 63"/>
              <a:gd name="T49" fmla="*/ 108 h 189"/>
              <a:gd name="T50" fmla="*/ 6 w 63"/>
              <a:gd name="T51" fmla="*/ 116 h 189"/>
              <a:gd name="T52" fmla="*/ 0 w 63"/>
              <a:gd name="T53" fmla="*/ 108 h 189"/>
              <a:gd name="T54" fmla="*/ 0 w 63"/>
              <a:gd name="T55" fmla="*/ 48 h 189"/>
              <a:gd name="T56" fmla="*/ 17 w 63"/>
              <a:gd name="T57" fmla="*/ 33 h 189"/>
              <a:gd name="T58" fmla="*/ 47 w 63"/>
              <a:gd name="T59" fmla="*/ 33 h 189"/>
              <a:gd name="T60" fmla="*/ 63 w 63"/>
              <a:gd name="T61" fmla="*/ 48 h 189"/>
              <a:gd name="T62" fmla="*/ 63 w 63"/>
              <a:gd name="T63" fmla="*/ 108 h 1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63" h="189">
                <a:moveTo>
                  <a:pt x="45" y="15"/>
                </a:moveTo>
                <a:cubicBezTo>
                  <a:pt x="45" y="19"/>
                  <a:pt x="43" y="23"/>
                  <a:pt x="41" y="27"/>
                </a:cubicBezTo>
                <a:cubicBezTo>
                  <a:pt x="38" y="30"/>
                  <a:pt x="35" y="32"/>
                  <a:pt x="32" y="32"/>
                </a:cubicBezTo>
                <a:cubicBezTo>
                  <a:pt x="28" y="32"/>
                  <a:pt x="25" y="30"/>
                  <a:pt x="22" y="27"/>
                </a:cubicBezTo>
                <a:cubicBezTo>
                  <a:pt x="20" y="23"/>
                  <a:pt x="19" y="19"/>
                  <a:pt x="19" y="15"/>
                </a:cubicBezTo>
                <a:cubicBezTo>
                  <a:pt x="19" y="11"/>
                  <a:pt x="20" y="7"/>
                  <a:pt x="22" y="4"/>
                </a:cubicBezTo>
                <a:cubicBezTo>
                  <a:pt x="25" y="1"/>
                  <a:pt x="28" y="0"/>
                  <a:pt x="32" y="0"/>
                </a:cubicBezTo>
                <a:cubicBezTo>
                  <a:pt x="35" y="0"/>
                  <a:pt x="38" y="1"/>
                  <a:pt x="41" y="4"/>
                </a:cubicBezTo>
                <a:cubicBezTo>
                  <a:pt x="43" y="7"/>
                  <a:pt x="45" y="11"/>
                  <a:pt x="45" y="15"/>
                </a:cubicBezTo>
                <a:close/>
                <a:moveTo>
                  <a:pt x="63" y="108"/>
                </a:moveTo>
                <a:cubicBezTo>
                  <a:pt x="63" y="113"/>
                  <a:pt x="61" y="116"/>
                  <a:pt x="57" y="116"/>
                </a:cubicBezTo>
                <a:cubicBezTo>
                  <a:pt x="53" y="116"/>
                  <a:pt x="51" y="113"/>
                  <a:pt x="51" y="108"/>
                </a:cubicBezTo>
                <a:cubicBezTo>
                  <a:pt x="51" y="56"/>
                  <a:pt x="51" y="56"/>
                  <a:pt x="51" y="56"/>
                </a:cubicBezTo>
                <a:cubicBezTo>
                  <a:pt x="48" y="56"/>
                  <a:pt x="48" y="56"/>
                  <a:pt x="48" y="56"/>
                </a:cubicBezTo>
                <a:cubicBezTo>
                  <a:pt x="48" y="181"/>
                  <a:pt x="48" y="181"/>
                  <a:pt x="48" y="181"/>
                </a:cubicBezTo>
                <a:cubicBezTo>
                  <a:pt x="48" y="186"/>
                  <a:pt x="46" y="189"/>
                  <a:pt x="41" y="189"/>
                </a:cubicBezTo>
                <a:cubicBezTo>
                  <a:pt x="36" y="189"/>
                  <a:pt x="34" y="186"/>
                  <a:pt x="34" y="181"/>
                </a:cubicBezTo>
                <a:cubicBezTo>
                  <a:pt x="34" y="107"/>
                  <a:pt x="34" y="107"/>
                  <a:pt x="34" y="107"/>
                </a:cubicBezTo>
                <a:cubicBezTo>
                  <a:pt x="30" y="107"/>
                  <a:pt x="30" y="107"/>
                  <a:pt x="30" y="107"/>
                </a:cubicBezTo>
                <a:cubicBezTo>
                  <a:pt x="30" y="181"/>
                  <a:pt x="30" y="181"/>
                  <a:pt x="30" y="181"/>
                </a:cubicBezTo>
                <a:cubicBezTo>
                  <a:pt x="30" y="186"/>
                  <a:pt x="27" y="189"/>
                  <a:pt x="22" y="189"/>
                </a:cubicBezTo>
                <a:cubicBezTo>
                  <a:pt x="18" y="189"/>
                  <a:pt x="15" y="186"/>
                  <a:pt x="15" y="181"/>
                </a:cubicBezTo>
                <a:cubicBezTo>
                  <a:pt x="15" y="56"/>
                  <a:pt x="15" y="56"/>
                  <a:pt x="15" y="56"/>
                </a:cubicBezTo>
                <a:cubicBezTo>
                  <a:pt x="12" y="56"/>
                  <a:pt x="12" y="56"/>
                  <a:pt x="12" y="56"/>
                </a:cubicBezTo>
                <a:cubicBezTo>
                  <a:pt x="12" y="108"/>
                  <a:pt x="12" y="108"/>
                  <a:pt x="12" y="108"/>
                </a:cubicBezTo>
                <a:cubicBezTo>
                  <a:pt x="12" y="113"/>
                  <a:pt x="10" y="116"/>
                  <a:pt x="6" y="116"/>
                </a:cubicBezTo>
                <a:cubicBezTo>
                  <a:pt x="2" y="116"/>
                  <a:pt x="0" y="113"/>
                  <a:pt x="0" y="108"/>
                </a:cubicBezTo>
                <a:cubicBezTo>
                  <a:pt x="0" y="48"/>
                  <a:pt x="0" y="48"/>
                  <a:pt x="0" y="48"/>
                </a:cubicBezTo>
                <a:cubicBezTo>
                  <a:pt x="0" y="38"/>
                  <a:pt x="6" y="33"/>
                  <a:pt x="17" y="33"/>
                </a:cubicBezTo>
                <a:cubicBezTo>
                  <a:pt x="47" y="33"/>
                  <a:pt x="47" y="33"/>
                  <a:pt x="47" y="33"/>
                </a:cubicBezTo>
                <a:cubicBezTo>
                  <a:pt x="58" y="33"/>
                  <a:pt x="63" y="38"/>
                  <a:pt x="63" y="48"/>
                </a:cubicBezTo>
                <a:lnTo>
                  <a:pt x="63" y="108"/>
                </a:lnTo>
                <a:close/>
              </a:path>
            </a:pathLst>
          </a:custGeom>
          <a:solidFill>
            <a:schemeClr val="bg1">
              <a:lumMod val="75000"/>
            </a:schemeClr>
          </a:solidFill>
          <a:ln>
            <a:noFill/>
          </a:ln>
        </p:spPr>
        <p:txBody>
          <a:bodyPr vert="horz" wrap="square" lIns="91419" tIns="45709" rIns="91419" bIns="45709" numCol="1" anchor="t" anchorCtr="0" compatLnSpc="1"/>
          <a:lstStyle/>
          <a:p>
            <a:pPr defTabSz="914400"/>
            <a:endParaRPr lang="en-US" sz="2400" dirty="0">
              <a:solidFill>
                <a:srgbClr val="000000"/>
              </a:solidFill>
              <a:cs typeface="+mn-ea"/>
              <a:sym typeface="+mn-lt"/>
            </a:endParaRPr>
          </a:p>
        </p:txBody>
      </p:sp>
      <p:sp>
        <p:nvSpPr>
          <p:cNvPr id="33" name="Text Box 10"/>
          <p:cNvSpPr txBox="1">
            <a:spLocks noChangeArrowheads="1"/>
          </p:cNvSpPr>
          <p:nvPr/>
        </p:nvSpPr>
        <p:spPr bwMode="auto">
          <a:xfrm>
            <a:off x="5520693" y="2768318"/>
            <a:ext cx="2669132" cy="2077482"/>
          </a:xfrm>
          <a:prstGeom prst="rect">
            <a:avLst/>
          </a:prstGeom>
          <a:noFill/>
          <a:ln w="9525">
            <a:noFill/>
            <a:miter lim="800000"/>
          </a:ln>
        </p:spPr>
        <p:txBody>
          <a:bodyPr wrap="square" lIns="45709" tIns="22855" rIns="45709" bIns="22855">
            <a:spAutoFit/>
          </a:bodyPr>
          <a:lstStyle/>
          <a:p>
            <a:pPr defTabSz="1087755"/>
            <a:r>
              <a:rPr lang="zh-CN" altLang="en-US" sz="2800" b="1" dirty="0">
                <a:solidFill>
                  <a:schemeClr val="tx1">
                    <a:lumMod val="65000"/>
                    <a:lumOff val="35000"/>
                  </a:schemeClr>
                </a:solidFill>
                <a:cs typeface="+mn-ea"/>
                <a:sym typeface="+mn-lt"/>
              </a:rPr>
              <a:t>加入标题</a:t>
            </a:r>
            <a:endParaRPr lang="en-US" altLang="zh-CN" sz="2800" b="1" dirty="0">
              <a:solidFill>
                <a:schemeClr val="tx1">
                  <a:lumMod val="65000"/>
                  <a:lumOff val="35000"/>
                </a:schemeClr>
              </a:solidFill>
              <a:cs typeface="+mn-ea"/>
              <a:sym typeface="+mn-lt"/>
            </a:endParaRPr>
          </a:p>
          <a:p>
            <a:pPr defTabSz="1087755"/>
            <a:endParaRPr lang="en-US" sz="2000" b="1" dirty="0">
              <a:solidFill>
                <a:schemeClr val="tx1">
                  <a:lumMod val="65000"/>
                  <a:lumOff val="35000"/>
                </a:schemeClr>
              </a:solidFill>
              <a:cs typeface="+mn-ea"/>
              <a:sym typeface="+mn-lt"/>
            </a:endParaRPr>
          </a:p>
          <a:p>
            <a:pPr>
              <a:lnSpc>
                <a:spcPct val="150000"/>
              </a:lnSpc>
            </a:pPr>
            <a:r>
              <a:rPr lang="zh-CN" altLang="en-US" sz="1400" dirty="0">
                <a:solidFill>
                  <a:schemeClr val="tx1">
                    <a:lumMod val="65000"/>
                    <a:lumOff val="35000"/>
                  </a:schemeClr>
                </a:solidFill>
                <a:cs typeface="+mn-ea"/>
                <a:sym typeface="+mn-lt"/>
              </a:rPr>
              <a:t>加入内容描述复制粘贴到此处加入内容描述复制粘贴到此处加入内容描述复制粘贴加入内容描述复制粘贴到此处</a:t>
            </a:r>
            <a:endParaRPr lang="zh-CN" altLang="en-US" sz="1400" dirty="0">
              <a:solidFill>
                <a:schemeClr val="tx1">
                  <a:lumMod val="65000"/>
                  <a:lumOff val="35000"/>
                </a:schemeClr>
              </a:solidFill>
              <a:cs typeface="+mn-ea"/>
              <a:sym typeface="+mn-lt"/>
            </a:endParaRPr>
          </a:p>
        </p:txBody>
      </p:sp>
      <p:sp>
        <p:nvSpPr>
          <p:cNvPr id="34" name="Text Box 10"/>
          <p:cNvSpPr txBox="1">
            <a:spLocks noChangeArrowheads="1"/>
          </p:cNvSpPr>
          <p:nvPr/>
        </p:nvSpPr>
        <p:spPr bwMode="auto">
          <a:xfrm>
            <a:off x="5413928" y="1646073"/>
            <a:ext cx="2562366" cy="1061584"/>
          </a:xfrm>
          <a:prstGeom prst="rect">
            <a:avLst/>
          </a:prstGeom>
          <a:noFill/>
          <a:ln w="9525">
            <a:noFill/>
            <a:miter lim="800000"/>
          </a:ln>
        </p:spPr>
        <p:txBody>
          <a:bodyPr wrap="square" lIns="45709" tIns="22855" rIns="45709" bIns="22855">
            <a:spAutoFit/>
          </a:bodyPr>
          <a:lstStyle/>
          <a:p>
            <a:pPr defTabSz="1087755"/>
            <a:r>
              <a:rPr lang="en-US" sz="6600" b="1" dirty="0">
                <a:solidFill>
                  <a:schemeClr val="tx1">
                    <a:lumMod val="65000"/>
                    <a:lumOff val="35000"/>
                  </a:schemeClr>
                </a:solidFill>
                <a:cs typeface="+mn-ea"/>
                <a:sym typeface="+mn-lt"/>
              </a:rPr>
              <a:t>69%</a:t>
            </a:r>
            <a:endParaRPr lang="en-US" sz="4800" dirty="0">
              <a:solidFill>
                <a:schemeClr val="tx1">
                  <a:lumMod val="65000"/>
                  <a:lumOff val="35000"/>
                </a:schemeClr>
              </a:solidFill>
              <a:cs typeface="+mn-ea"/>
              <a:sym typeface="+mn-lt"/>
            </a:endParaRPr>
          </a:p>
        </p:txBody>
      </p:sp>
      <p:sp>
        <p:nvSpPr>
          <p:cNvPr id="35" name="Right Brace 31"/>
          <p:cNvSpPr/>
          <p:nvPr/>
        </p:nvSpPr>
        <p:spPr>
          <a:xfrm>
            <a:off x="8403355" y="1847466"/>
            <a:ext cx="213531" cy="4657636"/>
          </a:xfrm>
          <a:prstGeom prst="rightBrac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defTabSz="914400"/>
            <a:endParaRPr lang="en-US" sz="2400" dirty="0">
              <a:solidFill>
                <a:srgbClr val="000000"/>
              </a:solidFill>
              <a:cs typeface="+mn-ea"/>
              <a:sym typeface="+mn-lt"/>
            </a:endParaRPr>
          </a:p>
        </p:txBody>
      </p:sp>
      <p:sp>
        <p:nvSpPr>
          <p:cNvPr id="36" name="Text Box 10"/>
          <p:cNvSpPr txBox="1">
            <a:spLocks noChangeArrowheads="1"/>
          </p:cNvSpPr>
          <p:nvPr/>
        </p:nvSpPr>
        <p:spPr bwMode="auto">
          <a:xfrm>
            <a:off x="5520692" y="5314690"/>
            <a:ext cx="2669132" cy="877153"/>
          </a:xfrm>
          <a:prstGeom prst="rect">
            <a:avLst/>
          </a:prstGeom>
          <a:noFill/>
          <a:ln w="9525">
            <a:noFill/>
            <a:miter lim="800000"/>
          </a:ln>
        </p:spPr>
        <p:txBody>
          <a:bodyPr wrap="square" lIns="45709" tIns="22855" rIns="45709" bIns="22855">
            <a:spAutoFit/>
          </a:bodyPr>
          <a:lstStyle/>
          <a:p>
            <a:pPr>
              <a:lnSpc>
                <a:spcPct val="150000"/>
              </a:lnSpc>
            </a:pPr>
            <a:r>
              <a:rPr lang="zh-CN" altLang="en-US" sz="1200" i="1" dirty="0">
                <a:solidFill>
                  <a:schemeClr val="tx1">
                    <a:lumMod val="65000"/>
                    <a:lumOff val="35000"/>
                  </a:schemeClr>
                </a:solidFill>
                <a:cs typeface="+mn-ea"/>
                <a:sym typeface="+mn-lt"/>
              </a:rPr>
              <a:t>加入内容描述复制粘贴到此处加入内容描述复制粘贴到此处加入内容描述复制粘贴加入内容描述复制粘贴到此</a:t>
            </a:r>
            <a:endParaRPr lang="zh-CN" altLang="en-US" sz="1200" i="1" dirty="0">
              <a:solidFill>
                <a:schemeClr val="tx1">
                  <a:lumMod val="65000"/>
                  <a:lumOff val="35000"/>
                </a:schemeClr>
              </a:solidFill>
              <a:cs typeface="+mn-ea"/>
              <a:sym typeface="+mn-lt"/>
            </a:endParaRPr>
          </a:p>
        </p:txBody>
      </p:sp>
      <p:cxnSp>
        <p:nvCxnSpPr>
          <p:cNvPr id="37" name="Straight Connector 33"/>
          <p:cNvCxnSpPr/>
          <p:nvPr/>
        </p:nvCxnSpPr>
        <p:spPr>
          <a:xfrm>
            <a:off x="5612849" y="5064343"/>
            <a:ext cx="2562366" cy="0"/>
          </a:xfrm>
          <a:prstGeom prst="line">
            <a:avLst/>
          </a:prstGeom>
          <a:ln w="952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38" name="Rounded Rectangle 37"/>
          <p:cNvSpPr/>
          <p:nvPr/>
        </p:nvSpPr>
        <p:spPr>
          <a:xfrm>
            <a:off x="8937180" y="1844128"/>
            <a:ext cx="2559495" cy="1451051"/>
          </a:xfrm>
          <a:prstGeom prst="roundRect">
            <a:avLst>
              <a:gd name="adj" fmla="val 5186"/>
            </a:avLst>
          </a:prstGeom>
          <a:solidFill>
            <a:srgbClr val="6285BE"/>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US" sz="2400" dirty="0">
              <a:solidFill>
                <a:srgbClr val="FFFFFF"/>
              </a:solidFill>
              <a:cs typeface="+mn-ea"/>
              <a:sym typeface="+mn-lt"/>
            </a:endParaRPr>
          </a:p>
        </p:txBody>
      </p:sp>
      <p:sp>
        <p:nvSpPr>
          <p:cNvPr id="40" name="Rounded Rectangle 45"/>
          <p:cNvSpPr/>
          <p:nvPr/>
        </p:nvSpPr>
        <p:spPr>
          <a:xfrm>
            <a:off x="8937180" y="3452572"/>
            <a:ext cx="2559495" cy="1451051"/>
          </a:xfrm>
          <a:prstGeom prst="roundRect">
            <a:avLst>
              <a:gd name="adj" fmla="val 5186"/>
            </a:avLst>
          </a:prstGeom>
          <a:solidFill>
            <a:srgbClr val="6285BE"/>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US" sz="2400" dirty="0">
              <a:solidFill>
                <a:srgbClr val="FFFFFF"/>
              </a:solidFill>
              <a:cs typeface="+mn-ea"/>
              <a:sym typeface="+mn-lt"/>
            </a:endParaRPr>
          </a:p>
        </p:txBody>
      </p:sp>
      <p:sp>
        <p:nvSpPr>
          <p:cNvPr id="42" name="Rounded Rectangle 47"/>
          <p:cNvSpPr/>
          <p:nvPr/>
        </p:nvSpPr>
        <p:spPr>
          <a:xfrm>
            <a:off x="8937180" y="5064343"/>
            <a:ext cx="2559495" cy="1451051"/>
          </a:xfrm>
          <a:prstGeom prst="roundRect">
            <a:avLst>
              <a:gd name="adj" fmla="val 5186"/>
            </a:avLst>
          </a:prstGeom>
          <a:solidFill>
            <a:srgbClr val="6285BE"/>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US" sz="2400" dirty="0">
              <a:solidFill>
                <a:srgbClr val="FFFFFF"/>
              </a:solidFill>
              <a:cs typeface="+mn-ea"/>
              <a:sym typeface="+mn-lt"/>
            </a:endParaRPr>
          </a:p>
        </p:txBody>
      </p:sp>
      <p:grpSp>
        <p:nvGrpSpPr>
          <p:cNvPr id="44" name="组合 43"/>
          <p:cNvGrpSpPr/>
          <p:nvPr/>
        </p:nvGrpSpPr>
        <p:grpSpPr>
          <a:xfrm>
            <a:off x="9020019" y="5150637"/>
            <a:ext cx="2409335" cy="1249951"/>
            <a:chOff x="1445640" y="-1258500"/>
            <a:chExt cx="2409335" cy="1249951"/>
          </a:xfrm>
        </p:grpSpPr>
        <p:sp>
          <p:nvSpPr>
            <p:cNvPr id="45" name="文本框 44"/>
            <p:cNvSpPr txBox="1"/>
            <p:nvPr/>
          </p:nvSpPr>
          <p:spPr>
            <a:xfrm>
              <a:off x="1445640" y="-1258500"/>
              <a:ext cx="1107996" cy="369332"/>
            </a:xfrm>
            <a:prstGeom prst="rect">
              <a:avLst/>
            </a:prstGeom>
            <a:noFill/>
          </p:spPr>
          <p:txBody>
            <a:bodyPr wrap="none" rtlCol="0">
              <a:spAutoFit/>
            </a:bodyPr>
            <a:lstStyle/>
            <a:p>
              <a:r>
                <a:rPr lang="zh-CN" altLang="en-US" b="1" dirty="0">
                  <a:solidFill>
                    <a:schemeClr val="bg1"/>
                  </a:solidFill>
                  <a:cs typeface="+mn-ea"/>
                  <a:sym typeface="+mn-lt"/>
                </a:rPr>
                <a:t>加入标题</a:t>
              </a:r>
              <a:endParaRPr lang="zh-CN" altLang="en-US" b="1" dirty="0">
                <a:solidFill>
                  <a:schemeClr val="bg1"/>
                </a:solidFill>
                <a:cs typeface="+mn-ea"/>
                <a:sym typeface="+mn-lt"/>
              </a:endParaRPr>
            </a:p>
          </p:txBody>
        </p:sp>
        <p:sp>
          <p:nvSpPr>
            <p:cNvPr id="46" name="文本框 45"/>
            <p:cNvSpPr txBox="1"/>
            <p:nvPr/>
          </p:nvSpPr>
          <p:spPr>
            <a:xfrm>
              <a:off x="1445640" y="-931879"/>
              <a:ext cx="2409335" cy="923330"/>
            </a:xfrm>
            <a:prstGeom prst="rect">
              <a:avLst/>
            </a:prstGeom>
            <a:noFill/>
          </p:spPr>
          <p:txBody>
            <a:bodyPr wrap="square" rtlCol="0">
              <a:spAutoFit/>
            </a:bodyPr>
            <a:lstStyle/>
            <a:p>
              <a:pPr>
                <a:lnSpc>
                  <a:spcPct val="150000"/>
                </a:lnSpc>
              </a:pPr>
              <a:r>
                <a:rPr lang="zh-CN" altLang="en-US" sz="1200" dirty="0">
                  <a:solidFill>
                    <a:schemeClr val="bg1"/>
                  </a:solidFill>
                  <a:cs typeface="+mn-ea"/>
                  <a:sym typeface="+mn-lt"/>
                </a:rPr>
                <a:t>加入内容描述复制粘贴到此处加入内容描述复制粘贴到此处加入内容描述复制粘贴</a:t>
              </a:r>
              <a:endParaRPr lang="zh-CN" altLang="en-US" sz="1200" dirty="0">
                <a:solidFill>
                  <a:schemeClr val="bg1"/>
                </a:solidFill>
                <a:cs typeface="+mn-ea"/>
                <a:sym typeface="+mn-lt"/>
              </a:endParaRPr>
            </a:p>
          </p:txBody>
        </p:sp>
      </p:grpSp>
      <p:grpSp>
        <p:nvGrpSpPr>
          <p:cNvPr id="51" name="组合 50"/>
          <p:cNvGrpSpPr/>
          <p:nvPr/>
        </p:nvGrpSpPr>
        <p:grpSpPr>
          <a:xfrm>
            <a:off x="9043947" y="3552726"/>
            <a:ext cx="2409335" cy="1249951"/>
            <a:chOff x="1445640" y="-1258500"/>
            <a:chExt cx="2409335" cy="1249951"/>
          </a:xfrm>
        </p:grpSpPr>
        <p:sp>
          <p:nvSpPr>
            <p:cNvPr id="52" name="文本框 51"/>
            <p:cNvSpPr txBox="1"/>
            <p:nvPr/>
          </p:nvSpPr>
          <p:spPr>
            <a:xfrm>
              <a:off x="1445640" y="-1258500"/>
              <a:ext cx="1107996" cy="369332"/>
            </a:xfrm>
            <a:prstGeom prst="rect">
              <a:avLst/>
            </a:prstGeom>
            <a:noFill/>
          </p:spPr>
          <p:txBody>
            <a:bodyPr wrap="none" rtlCol="0">
              <a:spAutoFit/>
            </a:bodyPr>
            <a:lstStyle/>
            <a:p>
              <a:r>
                <a:rPr lang="zh-CN" altLang="en-US" b="1" dirty="0">
                  <a:solidFill>
                    <a:schemeClr val="bg1"/>
                  </a:solidFill>
                  <a:cs typeface="+mn-ea"/>
                  <a:sym typeface="+mn-lt"/>
                </a:rPr>
                <a:t>加入标题</a:t>
              </a:r>
              <a:endParaRPr lang="zh-CN" altLang="en-US" b="1" dirty="0">
                <a:solidFill>
                  <a:schemeClr val="bg1"/>
                </a:solidFill>
                <a:cs typeface="+mn-ea"/>
                <a:sym typeface="+mn-lt"/>
              </a:endParaRPr>
            </a:p>
          </p:txBody>
        </p:sp>
        <p:sp>
          <p:nvSpPr>
            <p:cNvPr id="53" name="文本框 52"/>
            <p:cNvSpPr txBox="1"/>
            <p:nvPr/>
          </p:nvSpPr>
          <p:spPr>
            <a:xfrm>
              <a:off x="1445640" y="-931879"/>
              <a:ext cx="2409335" cy="923330"/>
            </a:xfrm>
            <a:prstGeom prst="rect">
              <a:avLst/>
            </a:prstGeom>
            <a:noFill/>
          </p:spPr>
          <p:txBody>
            <a:bodyPr wrap="square" rtlCol="0">
              <a:spAutoFit/>
            </a:bodyPr>
            <a:lstStyle/>
            <a:p>
              <a:pPr>
                <a:lnSpc>
                  <a:spcPct val="150000"/>
                </a:lnSpc>
              </a:pPr>
              <a:r>
                <a:rPr lang="zh-CN" altLang="en-US" sz="1200" dirty="0">
                  <a:solidFill>
                    <a:schemeClr val="bg1"/>
                  </a:solidFill>
                  <a:cs typeface="+mn-ea"/>
                  <a:sym typeface="+mn-lt"/>
                </a:rPr>
                <a:t>加入内容描述复制粘贴到此处加入内容描述复制粘贴到此处加入内容描述复制粘贴</a:t>
              </a:r>
              <a:endParaRPr lang="zh-CN" altLang="en-US" sz="1200" dirty="0">
                <a:solidFill>
                  <a:schemeClr val="bg1"/>
                </a:solidFill>
                <a:cs typeface="+mn-ea"/>
                <a:sym typeface="+mn-lt"/>
              </a:endParaRPr>
            </a:p>
          </p:txBody>
        </p:sp>
      </p:grpSp>
      <p:grpSp>
        <p:nvGrpSpPr>
          <p:cNvPr id="54" name="组合 53"/>
          <p:cNvGrpSpPr/>
          <p:nvPr/>
        </p:nvGrpSpPr>
        <p:grpSpPr>
          <a:xfrm>
            <a:off x="9043947" y="1930498"/>
            <a:ext cx="2409335" cy="1249951"/>
            <a:chOff x="1445640" y="-1258500"/>
            <a:chExt cx="2409335" cy="1249951"/>
          </a:xfrm>
        </p:grpSpPr>
        <p:sp>
          <p:nvSpPr>
            <p:cNvPr id="55" name="文本框 54"/>
            <p:cNvSpPr txBox="1"/>
            <p:nvPr/>
          </p:nvSpPr>
          <p:spPr>
            <a:xfrm>
              <a:off x="1445640" y="-1258500"/>
              <a:ext cx="1107996" cy="369332"/>
            </a:xfrm>
            <a:prstGeom prst="rect">
              <a:avLst/>
            </a:prstGeom>
            <a:noFill/>
          </p:spPr>
          <p:txBody>
            <a:bodyPr wrap="none" rtlCol="0">
              <a:spAutoFit/>
            </a:bodyPr>
            <a:lstStyle/>
            <a:p>
              <a:r>
                <a:rPr lang="zh-CN" altLang="en-US" b="1" dirty="0">
                  <a:solidFill>
                    <a:schemeClr val="bg1"/>
                  </a:solidFill>
                  <a:cs typeface="+mn-ea"/>
                  <a:sym typeface="+mn-lt"/>
                </a:rPr>
                <a:t>加入标题</a:t>
              </a:r>
              <a:endParaRPr lang="zh-CN" altLang="en-US" b="1" dirty="0">
                <a:solidFill>
                  <a:schemeClr val="bg1"/>
                </a:solidFill>
                <a:cs typeface="+mn-ea"/>
                <a:sym typeface="+mn-lt"/>
              </a:endParaRPr>
            </a:p>
          </p:txBody>
        </p:sp>
        <p:sp>
          <p:nvSpPr>
            <p:cNvPr id="56" name="文本框 55"/>
            <p:cNvSpPr txBox="1"/>
            <p:nvPr/>
          </p:nvSpPr>
          <p:spPr>
            <a:xfrm>
              <a:off x="1445640" y="-931879"/>
              <a:ext cx="2409335" cy="923330"/>
            </a:xfrm>
            <a:prstGeom prst="rect">
              <a:avLst/>
            </a:prstGeom>
            <a:noFill/>
          </p:spPr>
          <p:txBody>
            <a:bodyPr wrap="square" rtlCol="0">
              <a:spAutoFit/>
            </a:bodyPr>
            <a:lstStyle/>
            <a:p>
              <a:pPr>
                <a:lnSpc>
                  <a:spcPct val="150000"/>
                </a:lnSpc>
              </a:pPr>
              <a:r>
                <a:rPr lang="zh-CN" altLang="en-US" sz="1200" dirty="0">
                  <a:solidFill>
                    <a:schemeClr val="bg1"/>
                  </a:solidFill>
                  <a:cs typeface="+mn-ea"/>
                  <a:sym typeface="+mn-lt"/>
                </a:rPr>
                <a:t>加入内容描述复制粘贴到此处加入内容描述复制粘贴到此处加入内容描述复制粘贴</a:t>
              </a:r>
              <a:endParaRPr lang="zh-CN" altLang="en-US" sz="1200" dirty="0">
                <a:solidFill>
                  <a:schemeClr val="bg1"/>
                </a:solidFill>
                <a:cs typeface="+mn-ea"/>
                <a:sym typeface="+mn-lt"/>
              </a:endParaRPr>
            </a:p>
          </p:txBody>
        </p:sp>
      </p:grpSp>
    </p:spTree>
  </p:cSld>
  <p:clrMapOvr>
    <a:masterClrMapping/>
  </p:clrMapOvr>
  <mc:AlternateContent xmlns:mc="http://schemas.openxmlformats.org/markup-compatibility/2006">
    <mc:Choice xmlns:p14="http://schemas.microsoft.com/office/powerpoint/2010/main" Requires="p14">
      <p:transition spd="slow" p14:dur="3000" advClick="0" advTm="3000">
        <p14:vortex dir="r"/>
      </p:transition>
    </mc:Choice>
    <mc:Fallback>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44"/>
                                        </p:tgtEl>
                                        <p:attrNameLst>
                                          <p:attrName>style.visibility</p:attrName>
                                        </p:attrNameLst>
                                      </p:cBhvr>
                                      <p:to>
                                        <p:strVal val="visible"/>
                                      </p:to>
                                    </p:set>
                                    <p:animEffect transition="in" filter="fade">
                                      <p:cBhvr>
                                        <p:cTn id="7" dur="1000"/>
                                        <p:tgtEl>
                                          <p:spTgt spid="44"/>
                                        </p:tgtEl>
                                      </p:cBhvr>
                                    </p:animEffect>
                                    <p:anim calcmode="lin" valueType="num">
                                      <p:cBhvr>
                                        <p:cTn id="8" dur="1000" fill="hold"/>
                                        <p:tgtEl>
                                          <p:spTgt spid="44"/>
                                        </p:tgtEl>
                                        <p:attrNameLst>
                                          <p:attrName>ppt_x</p:attrName>
                                        </p:attrNameLst>
                                      </p:cBhvr>
                                      <p:tavLst>
                                        <p:tav tm="0">
                                          <p:val>
                                            <p:strVal val="#ppt_x"/>
                                          </p:val>
                                        </p:tav>
                                        <p:tav tm="100000">
                                          <p:val>
                                            <p:strVal val="#ppt_x"/>
                                          </p:val>
                                        </p:tav>
                                      </p:tavLst>
                                    </p:anim>
                                    <p:anim calcmode="lin" valueType="num">
                                      <p:cBhvr>
                                        <p:cTn id="9" dur="1000" fill="hold"/>
                                        <p:tgtEl>
                                          <p:spTgt spid="44"/>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51"/>
                                        </p:tgtEl>
                                        <p:attrNameLst>
                                          <p:attrName>style.visibility</p:attrName>
                                        </p:attrNameLst>
                                      </p:cBhvr>
                                      <p:to>
                                        <p:strVal val="visible"/>
                                      </p:to>
                                    </p:set>
                                    <p:animEffect transition="in" filter="fade">
                                      <p:cBhvr>
                                        <p:cTn id="12" dur="1000"/>
                                        <p:tgtEl>
                                          <p:spTgt spid="51"/>
                                        </p:tgtEl>
                                      </p:cBhvr>
                                    </p:animEffect>
                                    <p:anim calcmode="lin" valueType="num">
                                      <p:cBhvr>
                                        <p:cTn id="13" dur="1000" fill="hold"/>
                                        <p:tgtEl>
                                          <p:spTgt spid="51"/>
                                        </p:tgtEl>
                                        <p:attrNameLst>
                                          <p:attrName>ppt_x</p:attrName>
                                        </p:attrNameLst>
                                      </p:cBhvr>
                                      <p:tavLst>
                                        <p:tav tm="0">
                                          <p:val>
                                            <p:strVal val="#ppt_x"/>
                                          </p:val>
                                        </p:tav>
                                        <p:tav tm="100000">
                                          <p:val>
                                            <p:strVal val="#ppt_x"/>
                                          </p:val>
                                        </p:tav>
                                      </p:tavLst>
                                    </p:anim>
                                    <p:anim calcmode="lin" valueType="num">
                                      <p:cBhvr>
                                        <p:cTn id="14" dur="1000" fill="hold"/>
                                        <p:tgtEl>
                                          <p:spTgt spid="51"/>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54"/>
                                        </p:tgtEl>
                                        <p:attrNameLst>
                                          <p:attrName>style.visibility</p:attrName>
                                        </p:attrNameLst>
                                      </p:cBhvr>
                                      <p:to>
                                        <p:strVal val="visible"/>
                                      </p:to>
                                    </p:set>
                                    <p:animEffect transition="in" filter="fade">
                                      <p:cBhvr>
                                        <p:cTn id="17" dur="1000"/>
                                        <p:tgtEl>
                                          <p:spTgt spid="54"/>
                                        </p:tgtEl>
                                      </p:cBhvr>
                                    </p:animEffect>
                                    <p:anim calcmode="lin" valueType="num">
                                      <p:cBhvr>
                                        <p:cTn id="18" dur="1000" fill="hold"/>
                                        <p:tgtEl>
                                          <p:spTgt spid="54"/>
                                        </p:tgtEl>
                                        <p:attrNameLst>
                                          <p:attrName>ppt_x</p:attrName>
                                        </p:attrNameLst>
                                      </p:cBhvr>
                                      <p:tavLst>
                                        <p:tav tm="0">
                                          <p:val>
                                            <p:strVal val="#ppt_x"/>
                                          </p:val>
                                        </p:tav>
                                        <p:tav tm="100000">
                                          <p:val>
                                            <p:strVal val="#ppt_x"/>
                                          </p:val>
                                        </p:tav>
                                      </p:tavLst>
                                    </p:anim>
                                    <p:anim calcmode="lin" valueType="num">
                                      <p:cBhvr>
                                        <p:cTn id="19" dur="1000" fill="hold"/>
                                        <p:tgtEl>
                                          <p:spTgt spid="54"/>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fade">
                                      <p:cBhvr>
                                        <p:cTn id="22" dur="1000"/>
                                        <p:tgtEl>
                                          <p:spTgt spid="7"/>
                                        </p:tgtEl>
                                      </p:cBhvr>
                                    </p:animEffect>
                                    <p:anim calcmode="lin" valueType="num">
                                      <p:cBhvr>
                                        <p:cTn id="23" dur="1000" fill="hold"/>
                                        <p:tgtEl>
                                          <p:spTgt spid="7"/>
                                        </p:tgtEl>
                                        <p:attrNameLst>
                                          <p:attrName>ppt_x</p:attrName>
                                        </p:attrNameLst>
                                      </p:cBhvr>
                                      <p:tavLst>
                                        <p:tav tm="0">
                                          <p:val>
                                            <p:strVal val="#ppt_x"/>
                                          </p:val>
                                        </p:tav>
                                        <p:tav tm="100000">
                                          <p:val>
                                            <p:strVal val="#ppt_x"/>
                                          </p:val>
                                        </p:tav>
                                      </p:tavLst>
                                    </p:anim>
                                    <p:anim calcmode="lin" valueType="num">
                                      <p:cBhvr>
                                        <p:cTn id="24" dur="1000" fill="hold"/>
                                        <p:tgtEl>
                                          <p:spTgt spid="7"/>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fade">
                                      <p:cBhvr>
                                        <p:cTn id="27" dur="1000"/>
                                        <p:tgtEl>
                                          <p:spTgt spid="8"/>
                                        </p:tgtEl>
                                      </p:cBhvr>
                                    </p:animEffect>
                                    <p:anim calcmode="lin" valueType="num">
                                      <p:cBhvr>
                                        <p:cTn id="28" dur="1000" fill="hold"/>
                                        <p:tgtEl>
                                          <p:spTgt spid="8"/>
                                        </p:tgtEl>
                                        <p:attrNameLst>
                                          <p:attrName>ppt_x</p:attrName>
                                        </p:attrNameLst>
                                      </p:cBhvr>
                                      <p:tavLst>
                                        <p:tav tm="0">
                                          <p:val>
                                            <p:strVal val="#ppt_x"/>
                                          </p:val>
                                        </p:tav>
                                        <p:tav tm="100000">
                                          <p:val>
                                            <p:strVal val="#ppt_x"/>
                                          </p:val>
                                        </p:tav>
                                      </p:tavLst>
                                    </p:anim>
                                    <p:anim calcmode="lin" valueType="num">
                                      <p:cBhvr>
                                        <p:cTn id="29" dur="1000" fill="hold"/>
                                        <p:tgtEl>
                                          <p:spTgt spid="8"/>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9"/>
                                        </p:tgtEl>
                                        <p:attrNameLst>
                                          <p:attrName>style.visibility</p:attrName>
                                        </p:attrNameLst>
                                      </p:cBhvr>
                                      <p:to>
                                        <p:strVal val="visible"/>
                                      </p:to>
                                    </p:set>
                                    <p:animEffect transition="in" filter="fade">
                                      <p:cBhvr>
                                        <p:cTn id="32" dur="1000"/>
                                        <p:tgtEl>
                                          <p:spTgt spid="9"/>
                                        </p:tgtEl>
                                      </p:cBhvr>
                                    </p:animEffect>
                                    <p:anim calcmode="lin" valueType="num">
                                      <p:cBhvr>
                                        <p:cTn id="33" dur="1000" fill="hold"/>
                                        <p:tgtEl>
                                          <p:spTgt spid="9"/>
                                        </p:tgtEl>
                                        <p:attrNameLst>
                                          <p:attrName>ppt_x</p:attrName>
                                        </p:attrNameLst>
                                      </p:cBhvr>
                                      <p:tavLst>
                                        <p:tav tm="0">
                                          <p:val>
                                            <p:strVal val="#ppt_x"/>
                                          </p:val>
                                        </p:tav>
                                        <p:tav tm="100000">
                                          <p:val>
                                            <p:strVal val="#ppt_x"/>
                                          </p:val>
                                        </p:tav>
                                      </p:tavLst>
                                    </p:anim>
                                    <p:anim calcmode="lin" valueType="num">
                                      <p:cBhvr>
                                        <p:cTn id="34" dur="1000" fill="hold"/>
                                        <p:tgtEl>
                                          <p:spTgt spid="9"/>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10"/>
                                        </p:tgtEl>
                                        <p:attrNameLst>
                                          <p:attrName>style.visibility</p:attrName>
                                        </p:attrNameLst>
                                      </p:cBhvr>
                                      <p:to>
                                        <p:strVal val="visible"/>
                                      </p:to>
                                    </p:set>
                                    <p:animEffect transition="in" filter="fade">
                                      <p:cBhvr>
                                        <p:cTn id="37" dur="1000"/>
                                        <p:tgtEl>
                                          <p:spTgt spid="10"/>
                                        </p:tgtEl>
                                      </p:cBhvr>
                                    </p:animEffect>
                                    <p:anim calcmode="lin" valueType="num">
                                      <p:cBhvr>
                                        <p:cTn id="38" dur="1000" fill="hold"/>
                                        <p:tgtEl>
                                          <p:spTgt spid="10"/>
                                        </p:tgtEl>
                                        <p:attrNameLst>
                                          <p:attrName>ppt_x</p:attrName>
                                        </p:attrNameLst>
                                      </p:cBhvr>
                                      <p:tavLst>
                                        <p:tav tm="0">
                                          <p:val>
                                            <p:strVal val="#ppt_x"/>
                                          </p:val>
                                        </p:tav>
                                        <p:tav tm="100000">
                                          <p:val>
                                            <p:strVal val="#ppt_x"/>
                                          </p:val>
                                        </p:tav>
                                      </p:tavLst>
                                    </p:anim>
                                    <p:anim calcmode="lin" valueType="num">
                                      <p:cBhvr>
                                        <p:cTn id="39" dur="1000" fill="hold"/>
                                        <p:tgtEl>
                                          <p:spTgt spid="10"/>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11"/>
                                        </p:tgtEl>
                                        <p:attrNameLst>
                                          <p:attrName>style.visibility</p:attrName>
                                        </p:attrNameLst>
                                      </p:cBhvr>
                                      <p:to>
                                        <p:strVal val="visible"/>
                                      </p:to>
                                    </p:set>
                                    <p:animEffect transition="in" filter="fade">
                                      <p:cBhvr>
                                        <p:cTn id="42" dur="1000"/>
                                        <p:tgtEl>
                                          <p:spTgt spid="11"/>
                                        </p:tgtEl>
                                      </p:cBhvr>
                                    </p:animEffect>
                                    <p:anim calcmode="lin" valueType="num">
                                      <p:cBhvr>
                                        <p:cTn id="43" dur="1000" fill="hold"/>
                                        <p:tgtEl>
                                          <p:spTgt spid="11"/>
                                        </p:tgtEl>
                                        <p:attrNameLst>
                                          <p:attrName>ppt_x</p:attrName>
                                        </p:attrNameLst>
                                      </p:cBhvr>
                                      <p:tavLst>
                                        <p:tav tm="0">
                                          <p:val>
                                            <p:strVal val="#ppt_x"/>
                                          </p:val>
                                        </p:tav>
                                        <p:tav tm="100000">
                                          <p:val>
                                            <p:strVal val="#ppt_x"/>
                                          </p:val>
                                        </p:tav>
                                      </p:tavLst>
                                    </p:anim>
                                    <p:anim calcmode="lin" valueType="num">
                                      <p:cBhvr>
                                        <p:cTn id="44" dur="1000" fill="hold"/>
                                        <p:tgtEl>
                                          <p:spTgt spid="11"/>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12"/>
                                        </p:tgtEl>
                                        <p:attrNameLst>
                                          <p:attrName>style.visibility</p:attrName>
                                        </p:attrNameLst>
                                      </p:cBhvr>
                                      <p:to>
                                        <p:strVal val="visible"/>
                                      </p:to>
                                    </p:set>
                                    <p:animEffect transition="in" filter="fade">
                                      <p:cBhvr>
                                        <p:cTn id="47" dur="1000"/>
                                        <p:tgtEl>
                                          <p:spTgt spid="12"/>
                                        </p:tgtEl>
                                      </p:cBhvr>
                                    </p:animEffect>
                                    <p:anim calcmode="lin" valueType="num">
                                      <p:cBhvr>
                                        <p:cTn id="48" dur="1000" fill="hold"/>
                                        <p:tgtEl>
                                          <p:spTgt spid="12"/>
                                        </p:tgtEl>
                                        <p:attrNameLst>
                                          <p:attrName>ppt_x</p:attrName>
                                        </p:attrNameLst>
                                      </p:cBhvr>
                                      <p:tavLst>
                                        <p:tav tm="0">
                                          <p:val>
                                            <p:strVal val="#ppt_x"/>
                                          </p:val>
                                        </p:tav>
                                        <p:tav tm="100000">
                                          <p:val>
                                            <p:strVal val="#ppt_x"/>
                                          </p:val>
                                        </p:tav>
                                      </p:tavLst>
                                    </p:anim>
                                    <p:anim calcmode="lin" valueType="num">
                                      <p:cBhvr>
                                        <p:cTn id="49" dur="1000" fill="hold"/>
                                        <p:tgtEl>
                                          <p:spTgt spid="12"/>
                                        </p:tgtEl>
                                        <p:attrNameLst>
                                          <p:attrName>ppt_y</p:attrName>
                                        </p:attrNameLst>
                                      </p:cBhvr>
                                      <p:tavLst>
                                        <p:tav tm="0">
                                          <p:val>
                                            <p:strVal val="#ppt_y+.1"/>
                                          </p:val>
                                        </p:tav>
                                        <p:tav tm="100000">
                                          <p:val>
                                            <p:strVal val="#ppt_y"/>
                                          </p:val>
                                        </p:tav>
                                      </p:tavLst>
                                    </p:anim>
                                  </p:childTnLst>
                                </p:cTn>
                              </p:par>
                              <p:par>
                                <p:cTn id="50" presetID="42" presetClass="entr" presetSubtype="0" fill="hold" grpId="0" nodeType="withEffect">
                                  <p:stCondLst>
                                    <p:cond delay="0"/>
                                  </p:stCondLst>
                                  <p:childTnLst>
                                    <p:set>
                                      <p:cBhvr>
                                        <p:cTn id="51" dur="1" fill="hold">
                                          <p:stCondLst>
                                            <p:cond delay="0"/>
                                          </p:stCondLst>
                                        </p:cTn>
                                        <p:tgtEl>
                                          <p:spTgt spid="13"/>
                                        </p:tgtEl>
                                        <p:attrNameLst>
                                          <p:attrName>style.visibility</p:attrName>
                                        </p:attrNameLst>
                                      </p:cBhvr>
                                      <p:to>
                                        <p:strVal val="visible"/>
                                      </p:to>
                                    </p:set>
                                    <p:animEffect transition="in" filter="fade">
                                      <p:cBhvr>
                                        <p:cTn id="52" dur="1000"/>
                                        <p:tgtEl>
                                          <p:spTgt spid="13"/>
                                        </p:tgtEl>
                                      </p:cBhvr>
                                    </p:animEffect>
                                    <p:anim calcmode="lin" valueType="num">
                                      <p:cBhvr>
                                        <p:cTn id="53" dur="1000" fill="hold"/>
                                        <p:tgtEl>
                                          <p:spTgt spid="13"/>
                                        </p:tgtEl>
                                        <p:attrNameLst>
                                          <p:attrName>ppt_x</p:attrName>
                                        </p:attrNameLst>
                                      </p:cBhvr>
                                      <p:tavLst>
                                        <p:tav tm="0">
                                          <p:val>
                                            <p:strVal val="#ppt_x"/>
                                          </p:val>
                                        </p:tav>
                                        <p:tav tm="100000">
                                          <p:val>
                                            <p:strVal val="#ppt_x"/>
                                          </p:val>
                                        </p:tav>
                                      </p:tavLst>
                                    </p:anim>
                                    <p:anim calcmode="lin" valueType="num">
                                      <p:cBhvr>
                                        <p:cTn id="54" dur="1000" fill="hold"/>
                                        <p:tgtEl>
                                          <p:spTgt spid="13"/>
                                        </p:tgtEl>
                                        <p:attrNameLst>
                                          <p:attrName>ppt_y</p:attrName>
                                        </p:attrNameLst>
                                      </p:cBhvr>
                                      <p:tavLst>
                                        <p:tav tm="0">
                                          <p:val>
                                            <p:strVal val="#ppt_y+.1"/>
                                          </p:val>
                                        </p:tav>
                                        <p:tav tm="100000">
                                          <p:val>
                                            <p:strVal val="#ppt_y"/>
                                          </p:val>
                                        </p:tav>
                                      </p:tavLst>
                                    </p:anim>
                                  </p:childTnLst>
                                </p:cTn>
                              </p:par>
                              <p:par>
                                <p:cTn id="55" presetID="42" presetClass="entr" presetSubtype="0" fill="hold" grpId="0" nodeType="withEffect">
                                  <p:stCondLst>
                                    <p:cond delay="0"/>
                                  </p:stCondLst>
                                  <p:childTnLst>
                                    <p:set>
                                      <p:cBhvr>
                                        <p:cTn id="56" dur="1" fill="hold">
                                          <p:stCondLst>
                                            <p:cond delay="0"/>
                                          </p:stCondLst>
                                        </p:cTn>
                                        <p:tgtEl>
                                          <p:spTgt spid="14"/>
                                        </p:tgtEl>
                                        <p:attrNameLst>
                                          <p:attrName>style.visibility</p:attrName>
                                        </p:attrNameLst>
                                      </p:cBhvr>
                                      <p:to>
                                        <p:strVal val="visible"/>
                                      </p:to>
                                    </p:set>
                                    <p:animEffect transition="in" filter="fade">
                                      <p:cBhvr>
                                        <p:cTn id="57" dur="1000"/>
                                        <p:tgtEl>
                                          <p:spTgt spid="14"/>
                                        </p:tgtEl>
                                      </p:cBhvr>
                                    </p:animEffect>
                                    <p:anim calcmode="lin" valueType="num">
                                      <p:cBhvr>
                                        <p:cTn id="58" dur="1000" fill="hold"/>
                                        <p:tgtEl>
                                          <p:spTgt spid="14"/>
                                        </p:tgtEl>
                                        <p:attrNameLst>
                                          <p:attrName>ppt_x</p:attrName>
                                        </p:attrNameLst>
                                      </p:cBhvr>
                                      <p:tavLst>
                                        <p:tav tm="0">
                                          <p:val>
                                            <p:strVal val="#ppt_x"/>
                                          </p:val>
                                        </p:tav>
                                        <p:tav tm="100000">
                                          <p:val>
                                            <p:strVal val="#ppt_x"/>
                                          </p:val>
                                        </p:tav>
                                      </p:tavLst>
                                    </p:anim>
                                    <p:anim calcmode="lin" valueType="num">
                                      <p:cBhvr>
                                        <p:cTn id="59" dur="1000" fill="hold"/>
                                        <p:tgtEl>
                                          <p:spTgt spid="14"/>
                                        </p:tgtEl>
                                        <p:attrNameLst>
                                          <p:attrName>ppt_y</p:attrName>
                                        </p:attrNameLst>
                                      </p:cBhvr>
                                      <p:tavLst>
                                        <p:tav tm="0">
                                          <p:val>
                                            <p:strVal val="#ppt_y+.1"/>
                                          </p:val>
                                        </p:tav>
                                        <p:tav tm="100000">
                                          <p:val>
                                            <p:strVal val="#ppt_y"/>
                                          </p:val>
                                        </p:tav>
                                      </p:tavLst>
                                    </p:anim>
                                  </p:childTnLst>
                                </p:cTn>
                              </p:par>
                              <p:par>
                                <p:cTn id="60" presetID="42" presetClass="entr" presetSubtype="0" fill="hold" grpId="0" nodeType="withEffect">
                                  <p:stCondLst>
                                    <p:cond delay="0"/>
                                  </p:stCondLst>
                                  <p:childTnLst>
                                    <p:set>
                                      <p:cBhvr>
                                        <p:cTn id="61" dur="1" fill="hold">
                                          <p:stCondLst>
                                            <p:cond delay="0"/>
                                          </p:stCondLst>
                                        </p:cTn>
                                        <p:tgtEl>
                                          <p:spTgt spid="15"/>
                                        </p:tgtEl>
                                        <p:attrNameLst>
                                          <p:attrName>style.visibility</p:attrName>
                                        </p:attrNameLst>
                                      </p:cBhvr>
                                      <p:to>
                                        <p:strVal val="visible"/>
                                      </p:to>
                                    </p:set>
                                    <p:animEffect transition="in" filter="fade">
                                      <p:cBhvr>
                                        <p:cTn id="62" dur="1000"/>
                                        <p:tgtEl>
                                          <p:spTgt spid="15"/>
                                        </p:tgtEl>
                                      </p:cBhvr>
                                    </p:animEffect>
                                    <p:anim calcmode="lin" valueType="num">
                                      <p:cBhvr>
                                        <p:cTn id="63" dur="1000" fill="hold"/>
                                        <p:tgtEl>
                                          <p:spTgt spid="15"/>
                                        </p:tgtEl>
                                        <p:attrNameLst>
                                          <p:attrName>ppt_x</p:attrName>
                                        </p:attrNameLst>
                                      </p:cBhvr>
                                      <p:tavLst>
                                        <p:tav tm="0">
                                          <p:val>
                                            <p:strVal val="#ppt_x"/>
                                          </p:val>
                                        </p:tav>
                                        <p:tav tm="100000">
                                          <p:val>
                                            <p:strVal val="#ppt_x"/>
                                          </p:val>
                                        </p:tav>
                                      </p:tavLst>
                                    </p:anim>
                                    <p:anim calcmode="lin" valueType="num">
                                      <p:cBhvr>
                                        <p:cTn id="64" dur="1000" fill="hold"/>
                                        <p:tgtEl>
                                          <p:spTgt spid="15"/>
                                        </p:tgtEl>
                                        <p:attrNameLst>
                                          <p:attrName>ppt_y</p:attrName>
                                        </p:attrNameLst>
                                      </p:cBhvr>
                                      <p:tavLst>
                                        <p:tav tm="0">
                                          <p:val>
                                            <p:strVal val="#ppt_y+.1"/>
                                          </p:val>
                                        </p:tav>
                                        <p:tav tm="100000">
                                          <p:val>
                                            <p:strVal val="#ppt_y"/>
                                          </p:val>
                                        </p:tav>
                                      </p:tavLst>
                                    </p:anim>
                                  </p:childTnLst>
                                </p:cTn>
                              </p:par>
                              <p:par>
                                <p:cTn id="65" presetID="42" presetClass="entr" presetSubtype="0" fill="hold" grpId="0" nodeType="withEffect">
                                  <p:stCondLst>
                                    <p:cond delay="0"/>
                                  </p:stCondLst>
                                  <p:childTnLst>
                                    <p:set>
                                      <p:cBhvr>
                                        <p:cTn id="66" dur="1" fill="hold">
                                          <p:stCondLst>
                                            <p:cond delay="0"/>
                                          </p:stCondLst>
                                        </p:cTn>
                                        <p:tgtEl>
                                          <p:spTgt spid="16"/>
                                        </p:tgtEl>
                                        <p:attrNameLst>
                                          <p:attrName>style.visibility</p:attrName>
                                        </p:attrNameLst>
                                      </p:cBhvr>
                                      <p:to>
                                        <p:strVal val="visible"/>
                                      </p:to>
                                    </p:set>
                                    <p:animEffect transition="in" filter="fade">
                                      <p:cBhvr>
                                        <p:cTn id="67" dur="1000"/>
                                        <p:tgtEl>
                                          <p:spTgt spid="16"/>
                                        </p:tgtEl>
                                      </p:cBhvr>
                                    </p:animEffect>
                                    <p:anim calcmode="lin" valueType="num">
                                      <p:cBhvr>
                                        <p:cTn id="68" dur="1000" fill="hold"/>
                                        <p:tgtEl>
                                          <p:spTgt spid="16"/>
                                        </p:tgtEl>
                                        <p:attrNameLst>
                                          <p:attrName>ppt_x</p:attrName>
                                        </p:attrNameLst>
                                      </p:cBhvr>
                                      <p:tavLst>
                                        <p:tav tm="0">
                                          <p:val>
                                            <p:strVal val="#ppt_x"/>
                                          </p:val>
                                        </p:tav>
                                        <p:tav tm="100000">
                                          <p:val>
                                            <p:strVal val="#ppt_x"/>
                                          </p:val>
                                        </p:tav>
                                      </p:tavLst>
                                    </p:anim>
                                    <p:anim calcmode="lin" valueType="num">
                                      <p:cBhvr>
                                        <p:cTn id="69" dur="1000" fill="hold"/>
                                        <p:tgtEl>
                                          <p:spTgt spid="16"/>
                                        </p:tgtEl>
                                        <p:attrNameLst>
                                          <p:attrName>ppt_y</p:attrName>
                                        </p:attrNameLst>
                                      </p:cBhvr>
                                      <p:tavLst>
                                        <p:tav tm="0">
                                          <p:val>
                                            <p:strVal val="#ppt_y+.1"/>
                                          </p:val>
                                        </p:tav>
                                        <p:tav tm="100000">
                                          <p:val>
                                            <p:strVal val="#ppt_y"/>
                                          </p:val>
                                        </p:tav>
                                      </p:tavLst>
                                    </p:anim>
                                  </p:childTnLst>
                                </p:cTn>
                              </p:par>
                              <p:par>
                                <p:cTn id="70" presetID="42" presetClass="entr" presetSubtype="0" fill="hold" grpId="0" nodeType="withEffect">
                                  <p:stCondLst>
                                    <p:cond delay="0"/>
                                  </p:stCondLst>
                                  <p:childTnLst>
                                    <p:set>
                                      <p:cBhvr>
                                        <p:cTn id="71" dur="1" fill="hold">
                                          <p:stCondLst>
                                            <p:cond delay="0"/>
                                          </p:stCondLst>
                                        </p:cTn>
                                        <p:tgtEl>
                                          <p:spTgt spid="17"/>
                                        </p:tgtEl>
                                        <p:attrNameLst>
                                          <p:attrName>style.visibility</p:attrName>
                                        </p:attrNameLst>
                                      </p:cBhvr>
                                      <p:to>
                                        <p:strVal val="visible"/>
                                      </p:to>
                                    </p:set>
                                    <p:animEffect transition="in" filter="fade">
                                      <p:cBhvr>
                                        <p:cTn id="72" dur="1000"/>
                                        <p:tgtEl>
                                          <p:spTgt spid="17"/>
                                        </p:tgtEl>
                                      </p:cBhvr>
                                    </p:animEffect>
                                    <p:anim calcmode="lin" valueType="num">
                                      <p:cBhvr>
                                        <p:cTn id="73" dur="1000" fill="hold"/>
                                        <p:tgtEl>
                                          <p:spTgt spid="17"/>
                                        </p:tgtEl>
                                        <p:attrNameLst>
                                          <p:attrName>ppt_x</p:attrName>
                                        </p:attrNameLst>
                                      </p:cBhvr>
                                      <p:tavLst>
                                        <p:tav tm="0">
                                          <p:val>
                                            <p:strVal val="#ppt_x"/>
                                          </p:val>
                                        </p:tav>
                                        <p:tav tm="100000">
                                          <p:val>
                                            <p:strVal val="#ppt_x"/>
                                          </p:val>
                                        </p:tav>
                                      </p:tavLst>
                                    </p:anim>
                                    <p:anim calcmode="lin" valueType="num">
                                      <p:cBhvr>
                                        <p:cTn id="74" dur="1000" fill="hold"/>
                                        <p:tgtEl>
                                          <p:spTgt spid="17"/>
                                        </p:tgtEl>
                                        <p:attrNameLst>
                                          <p:attrName>ppt_y</p:attrName>
                                        </p:attrNameLst>
                                      </p:cBhvr>
                                      <p:tavLst>
                                        <p:tav tm="0">
                                          <p:val>
                                            <p:strVal val="#ppt_y+.1"/>
                                          </p:val>
                                        </p:tav>
                                        <p:tav tm="100000">
                                          <p:val>
                                            <p:strVal val="#ppt_y"/>
                                          </p:val>
                                        </p:tav>
                                      </p:tavLst>
                                    </p:anim>
                                  </p:childTnLst>
                                </p:cTn>
                              </p:par>
                              <p:par>
                                <p:cTn id="75" presetID="42" presetClass="entr" presetSubtype="0" fill="hold" grpId="0" nodeType="withEffect">
                                  <p:stCondLst>
                                    <p:cond delay="0"/>
                                  </p:stCondLst>
                                  <p:childTnLst>
                                    <p:set>
                                      <p:cBhvr>
                                        <p:cTn id="76" dur="1" fill="hold">
                                          <p:stCondLst>
                                            <p:cond delay="0"/>
                                          </p:stCondLst>
                                        </p:cTn>
                                        <p:tgtEl>
                                          <p:spTgt spid="18"/>
                                        </p:tgtEl>
                                        <p:attrNameLst>
                                          <p:attrName>style.visibility</p:attrName>
                                        </p:attrNameLst>
                                      </p:cBhvr>
                                      <p:to>
                                        <p:strVal val="visible"/>
                                      </p:to>
                                    </p:set>
                                    <p:animEffect transition="in" filter="fade">
                                      <p:cBhvr>
                                        <p:cTn id="77" dur="1000"/>
                                        <p:tgtEl>
                                          <p:spTgt spid="18"/>
                                        </p:tgtEl>
                                      </p:cBhvr>
                                    </p:animEffect>
                                    <p:anim calcmode="lin" valueType="num">
                                      <p:cBhvr>
                                        <p:cTn id="78" dur="1000" fill="hold"/>
                                        <p:tgtEl>
                                          <p:spTgt spid="18"/>
                                        </p:tgtEl>
                                        <p:attrNameLst>
                                          <p:attrName>ppt_x</p:attrName>
                                        </p:attrNameLst>
                                      </p:cBhvr>
                                      <p:tavLst>
                                        <p:tav tm="0">
                                          <p:val>
                                            <p:strVal val="#ppt_x"/>
                                          </p:val>
                                        </p:tav>
                                        <p:tav tm="100000">
                                          <p:val>
                                            <p:strVal val="#ppt_x"/>
                                          </p:val>
                                        </p:tav>
                                      </p:tavLst>
                                    </p:anim>
                                    <p:anim calcmode="lin" valueType="num">
                                      <p:cBhvr>
                                        <p:cTn id="79" dur="1000" fill="hold"/>
                                        <p:tgtEl>
                                          <p:spTgt spid="18"/>
                                        </p:tgtEl>
                                        <p:attrNameLst>
                                          <p:attrName>ppt_y</p:attrName>
                                        </p:attrNameLst>
                                      </p:cBhvr>
                                      <p:tavLst>
                                        <p:tav tm="0">
                                          <p:val>
                                            <p:strVal val="#ppt_y+.1"/>
                                          </p:val>
                                        </p:tav>
                                        <p:tav tm="100000">
                                          <p:val>
                                            <p:strVal val="#ppt_y"/>
                                          </p:val>
                                        </p:tav>
                                      </p:tavLst>
                                    </p:anim>
                                  </p:childTnLst>
                                </p:cTn>
                              </p:par>
                              <p:par>
                                <p:cTn id="80" presetID="42" presetClass="entr" presetSubtype="0" fill="hold" grpId="0" nodeType="withEffect">
                                  <p:stCondLst>
                                    <p:cond delay="0"/>
                                  </p:stCondLst>
                                  <p:childTnLst>
                                    <p:set>
                                      <p:cBhvr>
                                        <p:cTn id="81" dur="1" fill="hold">
                                          <p:stCondLst>
                                            <p:cond delay="0"/>
                                          </p:stCondLst>
                                        </p:cTn>
                                        <p:tgtEl>
                                          <p:spTgt spid="23"/>
                                        </p:tgtEl>
                                        <p:attrNameLst>
                                          <p:attrName>style.visibility</p:attrName>
                                        </p:attrNameLst>
                                      </p:cBhvr>
                                      <p:to>
                                        <p:strVal val="visible"/>
                                      </p:to>
                                    </p:set>
                                    <p:animEffect transition="in" filter="fade">
                                      <p:cBhvr>
                                        <p:cTn id="82" dur="1000"/>
                                        <p:tgtEl>
                                          <p:spTgt spid="23"/>
                                        </p:tgtEl>
                                      </p:cBhvr>
                                    </p:animEffect>
                                    <p:anim calcmode="lin" valueType="num">
                                      <p:cBhvr>
                                        <p:cTn id="83" dur="1000" fill="hold"/>
                                        <p:tgtEl>
                                          <p:spTgt spid="23"/>
                                        </p:tgtEl>
                                        <p:attrNameLst>
                                          <p:attrName>ppt_x</p:attrName>
                                        </p:attrNameLst>
                                      </p:cBhvr>
                                      <p:tavLst>
                                        <p:tav tm="0">
                                          <p:val>
                                            <p:strVal val="#ppt_x"/>
                                          </p:val>
                                        </p:tav>
                                        <p:tav tm="100000">
                                          <p:val>
                                            <p:strVal val="#ppt_x"/>
                                          </p:val>
                                        </p:tav>
                                      </p:tavLst>
                                    </p:anim>
                                    <p:anim calcmode="lin" valueType="num">
                                      <p:cBhvr>
                                        <p:cTn id="84" dur="1000" fill="hold"/>
                                        <p:tgtEl>
                                          <p:spTgt spid="23"/>
                                        </p:tgtEl>
                                        <p:attrNameLst>
                                          <p:attrName>ppt_y</p:attrName>
                                        </p:attrNameLst>
                                      </p:cBhvr>
                                      <p:tavLst>
                                        <p:tav tm="0">
                                          <p:val>
                                            <p:strVal val="#ppt_y+.1"/>
                                          </p:val>
                                        </p:tav>
                                        <p:tav tm="100000">
                                          <p:val>
                                            <p:strVal val="#ppt_y"/>
                                          </p:val>
                                        </p:tav>
                                      </p:tavLst>
                                    </p:anim>
                                  </p:childTnLst>
                                </p:cTn>
                              </p:par>
                              <p:par>
                                <p:cTn id="85" presetID="42" presetClass="entr" presetSubtype="0" fill="hold" grpId="0" nodeType="withEffect">
                                  <p:stCondLst>
                                    <p:cond delay="0"/>
                                  </p:stCondLst>
                                  <p:childTnLst>
                                    <p:set>
                                      <p:cBhvr>
                                        <p:cTn id="86" dur="1" fill="hold">
                                          <p:stCondLst>
                                            <p:cond delay="0"/>
                                          </p:stCondLst>
                                        </p:cTn>
                                        <p:tgtEl>
                                          <p:spTgt spid="24"/>
                                        </p:tgtEl>
                                        <p:attrNameLst>
                                          <p:attrName>style.visibility</p:attrName>
                                        </p:attrNameLst>
                                      </p:cBhvr>
                                      <p:to>
                                        <p:strVal val="visible"/>
                                      </p:to>
                                    </p:set>
                                    <p:animEffect transition="in" filter="fade">
                                      <p:cBhvr>
                                        <p:cTn id="87" dur="1000"/>
                                        <p:tgtEl>
                                          <p:spTgt spid="24"/>
                                        </p:tgtEl>
                                      </p:cBhvr>
                                    </p:animEffect>
                                    <p:anim calcmode="lin" valueType="num">
                                      <p:cBhvr>
                                        <p:cTn id="88" dur="1000" fill="hold"/>
                                        <p:tgtEl>
                                          <p:spTgt spid="24"/>
                                        </p:tgtEl>
                                        <p:attrNameLst>
                                          <p:attrName>ppt_x</p:attrName>
                                        </p:attrNameLst>
                                      </p:cBhvr>
                                      <p:tavLst>
                                        <p:tav tm="0">
                                          <p:val>
                                            <p:strVal val="#ppt_x"/>
                                          </p:val>
                                        </p:tav>
                                        <p:tav tm="100000">
                                          <p:val>
                                            <p:strVal val="#ppt_x"/>
                                          </p:val>
                                        </p:tav>
                                      </p:tavLst>
                                    </p:anim>
                                    <p:anim calcmode="lin" valueType="num">
                                      <p:cBhvr>
                                        <p:cTn id="89" dur="1000" fill="hold"/>
                                        <p:tgtEl>
                                          <p:spTgt spid="24"/>
                                        </p:tgtEl>
                                        <p:attrNameLst>
                                          <p:attrName>ppt_y</p:attrName>
                                        </p:attrNameLst>
                                      </p:cBhvr>
                                      <p:tavLst>
                                        <p:tav tm="0">
                                          <p:val>
                                            <p:strVal val="#ppt_y+.1"/>
                                          </p:val>
                                        </p:tav>
                                        <p:tav tm="100000">
                                          <p:val>
                                            <p:strVal val="#ppt_y"/>
                                          </p:val>
                                        </p:tav>
                                      </p:tavLst>
                                    </p:anim>
                                  </p:childTnLst>
                                </p:cTn>
                              </p:par>
                              <p:par>
                                <p:cTn id="90" presetID="42" presetClass="entr" presetSubtype="0" fill="hold" grpId="0" nodeType="withEffect">
                                  <p:stCondLst>
                                    <p:cond delay="0"/>
                                  </p:stCondLst>
                                  <p:childTnLst>
                                    <p:set>
                                      <p:cBhvr>
                                        <p:cTn id="91" dur="1" fill="hold">
                                          <p:stCondLst>
                                            <p:cond delay="0"/>
                                          </p:stCondLst>
                                        </p:cTn>
                                        <p:tgtEl>
                                          <p:spTgt spid="25"/>
                                        </p:tgtEl>
                                        <p:attrNameLst>
                                          <p:attrName>style.visibility</p:attrName>
                                        </p:attrNameLst>
                                      </p:cBhvr>
                                      <p:to>
                                        <p:strVal val="visible"/>
                                      </p:to>
                                    </p:set>
                                    <p:animEffect transition="in" filter="fade">
                                      <p:cBhvr>
                                        <p:cTn id="92" dur="1000"/>
                                        <p:tgtEl>
                                          <p:spTgt spid="25"/>
                                        </p:tgtEl>
                                      </p:cBhvr>
                                    </p:animEffect>
                                    <p:anim calcmode="lin" valueType="num">
                                      <p:cBhvr>
                                        <p:cTn id="93" dur="1000" fill="hold"/>
                                        <p:tgtEl>
                                          <p:spTgt spid="25"/>
                                        </p:tgtEl>
                                        <p:attrNameLst>
                                          <p:attrName>ppt_x</p:attrName>
                                        </p:attrNameLst>
                                      </p:cBhvr>
                                      <p:tavLst>
                                        <p:tav tm="0">
                                          <p:val>
                                            <p:strVal val="#ppt_x"/>
                                          </p:val>
                                        </p:tav>
                                        <p:tav tm="100000">
                                          <p:val>
                                            <p:strVal val="#ppt_x"/>
                                          </p:val>
                                        </p:tav>
                                      </p:tavLst>
                                    </p:anim>
                                    <p:anim calcmode="lin" valueType="num">
                                      <p:cBhvr>
                                        <p:cTn id="94" dur="1000" fill="hold"/>
                                        <p:tgtEl>
                                          <p:spTgt spid="25"/>
                                        </p:tgtEl>
                                        <p:attrNameLst>
                                          <p:attrName>ppt_y</p:attrName>
                                        </p:attrNameLst>
                                      </p:cBhvr>
                                      <p:tavLst>
                                        <p:tav tm="0">
                                          <p:val>
                                            <p:strVal val="#ppt_y+.1"/>
                                          </p:val>
                                        </p:tav>
                                        <p:tav tm="100000">
                                          <p:val>
                                            <p:strVal val="#ppt_y"/>
                                          </p:val>
                                        </p:tav>
                                      </p:tavLst>
                                    </p:anim>
                                  </p:childTnLst>
                                </p:cTn>
                              </p:par>
                              <p:par>
                                <p:cTn id="95" presetID="42" presetClass="entr" presetSubtype="0" fill="hold" grpId="0" nodeType="withEffect">
                                  <p:stCondLst>
                                    <p:cond delay="0"/>
                                  </p:stCondLst>
                                  <p:childTnLst>
                                    <p:set>
                                      <p:cBhvr>
                                        <p:cTn id="96" dur="1" fill="hold">
                                          <p:stCondLst>
                                            <p:cond delay="0"/>
                                          </p:stCondLst>
                                        </p:cTn>
                                        <p:tgtEl>
                                          <p:spTgt spid="27"/>
                                        </p:tgtEl>
                                        <p:attrNameLst>
                                          <p:attrName>style.visibility</p:attrName>
                                        </p:attrNameLst>
                                      </p:cBhvr>
                                      <p:to>
                                        <p:strVal val="visible"/>
                                      </p:to>
                                    </p:set>
                                    <p:animEffect transition="in" filter="fade">
                                      <p:cBhvr>
                                        <p:cTn id="97" dur="1000"/>
                                        <p:tgtEl>
                                          <p:spTgt spid="27"/>
                                        </p:tgtEl>
                                      </p:cBhvr>
                                    </p:animEffect>
                                    <p:anim calcmode="lin" valueType="num">
                                      <p:cBhvr>
                                        <p:cTn id="98" dur="1000" fill="hold"/>
                                        <p:tgtEl>
                                          <p:spTgt spid="27"/>
                                        </p:tgtEl>
                                        <p:attrNameLst>
                                          <p:attrName>ppt_x</p:attrName>
                                        </p:attrNameLst>
                                      </p:cBhvr>
                                      <p:tavLst>
                                        <p:tav tm="0">
                                          <p:val>
                                            <p:strVal val="#ppt_x"/>
                                          </p:val>
                                        </p:tav>
                                        <p:tav tm="100000">
                                          <p:val>
                                            <p:strVal val="#ppt_x"/>
                                          </p:val>
                                        </p:tav>
                                      </p:tavLst>
                                    </p:anim>
                                    <p:anim calcmode="lin" valueType="num">
                                      <p:cBhvr>
                                        <p:cTn id="99" dur="1000" fill="hold"/>
                                        <p:tgtEl>
                                          <p:spTgt spid="27"/>
                                        </p:tgtEl>
                                        <p:attrNameLst>
                                          <p:attrName>ppt_y</p:attrName>
                                        </p:attrNameLst>
                                      </p:cBhvr>
                                      <p:tavLst>
                                        <p:tav tm="0">
                                          <p:val>
                                            <p:strVal val="#ppt_y+.1"/>
                                          </p:val>
                                        </p:tav>
                                        <p:tav tm="100000">
                                          <p:val>
                                            <p:strVal val="#ppt_y"/>
                                          </p:val>
                                        </p:tav>
                                      </p:tavLst>
                                    </p:anim>
                                  </p:childTnLst>
                                </p:cTn>
                              </p:par>
                              <p:par>
                                <p:cTn id="100" presetID="42" presetClass="entr" presetSubtype="0" fill="hold" grpId="0" nodeType="withEffect">
                                  <p:stCondLst>
                                    <p:cond delay="0"/>
                                  </p:stCondLst>
                                  <p:childTnLst>
                                    <p:set>
                                      <p:cBhvr>
                                        <p:cTn id="101" dur="1" fill="hold">
                                          <p:stCondLst>
                                            <p:cond delay="0"/>
                                          </p:stCondLst>
                                        </p:cTn>
                                        <p:tgtEl>
                                          <p:spTgt spid="28"/>
                                        </p:tgtEl>
                                        <p:attrNameLst>
                                          <p:attrName>style.visibility</p:attrName>
                                        </p:attrNameLst>
                                      </p:cBhvr>
                                      <p:to>
                                        <p:strVal val="visible"/>
                                      </p:to>
                                    </p:set>
                                    <p:animEffect transition="in" filter="fade">
                                      <p:cBhvr>
                                        <p:cTn id="102" dur="1000"/>
                                        <p:tgtEl>
                                          <p:spTgt spid="28"/>
                                        </p:tgtEl>
                                      </p:cBhvr>
                                    </p:animEffect>
                                    <p:anim calcmode="lin" valueType="num">
                                      <p:cBhvr>
                                        <p:cTn id="103" dur="1000" fill="hold"/>
                                        <p:tgtEl>
                                          <p:spTgt spid="28"/>
                                        </p:tgtEl>
                                        <p:attrNameLst>
                                          <p:attrName>ppt_x</p:attrName>
                                        </p:attrNameLst>
                                      </p:cBhvr>
                                      <p:tavLst>
                                        <p:tav tm="0">
                                          <p:val>
                                            <p:strVal val="#ppt_x"/>
                                          </p:val>
                                        </p:tav>
                                        <p:tav tm="100000">
                                          <p:val>
                                            <p:strVal val="#ppt_x"/>
                                          </p:val>
                                        </p:tav>
                                      </p:tavLst>
                                    </p:anim>
                                    <p:anim calcmode="lin" valueType="num">
                                      <p:cBhvr>
                                        <p:cTn id="104" dur="1000" fill="hold"/>
                                        <p:tgtEl>
                                          <p:spTgt spid="28"/>
                                        </p:tgtEl>
                                        <p:attrNameLst>
                                          <p:attrName>ppt_y</p:attrName>
                                        </p:attrNameLst>
                                      </p:cBhvr>
                                      <p:tavLst>
                                        <p:tav tm="0">
                                          <p:val>
                                            <p:strVal val="#ppt_y+.1"/>
                                          </p:val>
                                        </p:tav>
                                        <p:tav tm="100000">
                                          <p:val>
                                            <p:strVal val="#ppt_y"/>
                                          </p:val>
                                        </p:tav>
                                      </p:tavLst>
                                    </p:anim>
                                  </p:childTnLst>
                                </p:cTn>
                              </p:par>
                              <p:par>
                                <p:cTn id="105" presetID="42" presetClass="entr" presetSubtype="0" fill="hold" grpId="0" nodeType="withEffect">
                                  <p:stCondLst>
                                    <p:cond delay="0"/>
                                  </p:stCondLst>
                                  <p:childTnLst>
                                    <p:set>
                                      <p:cBhvr>
                                        <p:cTn id="106" dur="1" fill="hold">
                                          <p:stCondLst>
                                            <p:cond delay="0"/>
                                          </p:stCondLst>
                                        </p:cTn>
                                        <p:tgtEl>
                                          <p:spTgt spid="29"/>
                                        </p:tgtEl>
                                        <p:attrNameLst>
                                          <p:attrName>style.visibility</p:attrName>
                                        </p:attrNameLst>
                                      </p:cBhvr>
                                      <p:to>
                                        <p:strVal val="visible"/>
                                      </p:to>
                                    </p:set>
                                    <p:animEffect transition="in" filter="fade">
                                      <p:cBhvr>
                                        <p:cTn id="107" dur="1000"/>
                                        <p:tgtEl>
                                          <p:spTgt spid="29"/>
                                        </p:tgtEl>
                                      </p:cBhvr>
                                    </p:animEffect>
                                    <p:anim calcmode="lin" valueType="num">
                                      <p:cBhvr>
                                        <p:cTn id="108" dur="1000" fill="hold"/>
                                        <p:tgtEl>
                                          <p:spTgt spid="29"/>
                                        </p:tgtEl>
                                        <p:attrNameLst>
                                          <p:attrName>ppt_x</p:attrName>
                                        </p:attrNameLst>
                                      </p:cBhvr>
                                      <p:tavLst>
                                        <p:tav tm="0">
                                          <p:val>
                                            <p:strVal val="#ppt_x"/>
                                          </p:val>
                                        </p:tav>
                                        <p:tav tm="100000">
                                          <p:val>
                                            <p:strVal val="#ppt_x"/>
                                          </p:val>
                                        </p:tav>
                                      </p:tavLst>
                                    </p:anim>
                                    <p:anim calcmode="lin" valueType="num">
                                      <p:cBhvr>
                                        <p:cTn id="109" dur="1000" fill="hold"/>
                                        <p:tgtEl>
                                          <p:spTgt spid="29"/>
                                        </p:tgtEl>
                                        <p:attrNameLst>
                                          <p:attrName>ppt_y</p:attrName>
                                        </p:attrNameLst>
                                      </p:cBhvr>
                                      <p:tavLst>
                                        <p:tav tm="0">
                                          <p:val>
                                            <p:strVal val="#ppt_y+.1"/>
                                          </p:val>
                                        </p:tav>
                                        <p:tav tm="100000">
                                          <p:val>
                                            <p:strVal val="#ppt_y"/>
                                          </p:val>
                                        </p:tav>
                                      </p:tavLst>
                                    </p:anim>
                                  </p:childTnLst>
                                </p:cTn>
                              </p:par>
                              <p:par>
                                <p:cTn id="110" presetID="42" presetClass="entr" presetSubtype="0" fill="hold" grpId="0" nodeType="withEffect">
                                  <p:stCondLst>
                                    <p:cond delay="0"/>
                                  </p:stCondLst>
                                  <p:childTnLst>
                                    <p:set>
                                      <p:cBhvr>
                                        <p:cTn id="111" dur="1" fill="hold">
                                          <p:stCondLst>
                                            <p:cond delay="0"/>
                                          </p:stCondLst>
                                        </p:cTn>
                                        <p:tgtEl>
                                          <p:spTgt spid="30"/>
                                        </p:tgtEl>
                                        <p:attrNameLst>
                                          <p:attrName>style.visibility</p:attrName>
                                        </p:attrNameLst>
                                      </p:cBhvr>
                                      <p:to>
                                        <p:strVal val="visible"/>
                                      </p:to>
                                    </p:set>
                                    <p:animEffect transition="in" filter="fade">
                                      <p:cBhvr>
                                        <p:cTn id="112" dur="1000"/>
                                        <p:tgtEl>
                                          <p:spTgt spid="30"/>
                                        </p:tgtEl>
                                      </p:cBhvr>
                                    </p:animEffect>
                                    <p:anim calcmode="lin" valueType="num">
                                      <p:cBhvr>
                                        <p:cTn id="113" dur="1000" fill="hold"/>
                                        <p:tgtEl>
                                          <p:spTgt spid="30"/>
                                        </p:tgtEl>
                                        <p:attrNameLst>
                                          <p:attrName>ppt_x</p:attrName>
                                        </p:attrNameLst>
                                      </p:cBhvr>
                                      <p:tavLst>
                                        <p:tav tm="0">
                                          <p:val>
                                            <p:strVal val="#ppt_x"/>
                                          </p:val>
                                        </p:tav>
                                        <p:tav tm="100000">
                                          <p:val>
                                            <p:strVal val="#ppt_x"/>
                                          </p:val>
                                        </p:tav>
                                      </p:tavLst>
                                    </p:anim>
                                    <p:anim calcmode="lin" valueType="num">
                                      <p:cBhvr>
                                        <p:cTn id="114" dur="1000" fill="hold"/>
                                        <p:tgtEl>
                                          <p:spTgt spid="30"/>
                                        </p:tgtEl>
                                        <p:attrNameLst>
                                          <p:attrName>ppt_y</p:attrName>
                                        </p:attrNameLst>
                                      </p:cBhvr>
                                      <p:tavLst>
                                        <p:tav tm="0">
                                          <p:val>
                                            <p:strVal val="#ppt_y+.1"/>
                                          </p:val>
                                        </p:tav>
                                        <p:tav tm="100000">
                                          <p:val>
                                            <p:strVal val="#ppt_y"/>
                                          </p:val>
                                        </p:tav>
                                      </p:tavLst>
                                    </p:anim>
                                  </p:childTnLst>
                                </p:cTn>
                              </p:par>
                              <p:par>
                                <p:cTn id="115" presetID="42" presetClass="entr" presetSubtype="0" fill="hold" grpId="0" nodeType="withEffect">
                                  <p:stCondLst>
                                    <p:cond delay="0"/>
                                  </p:stCondLst>
                                  <p:childTnLst>
                                    <p:set>
                                      <p:cBhvr>
                                        <p:cTn id="116" dur="1" fill="hold">
                                          <p:stCondLst>
                                            <p:cond delay="0"/>
                                          </p:stCondLst>
                                        </p:cTn>
                                        <p:tgtEl>
                                          <p:spTgt spid="31"/>
                                        </p:tgtEl>
                                        <p:attrNameLst>
                                          <p:attrName>style.visibility</p:attrName>
                                        </p:attrNameLst>
                                      </p:cBhvr>
                                      <p:to>
                                        <p:strVal val="visible"/>
                                      </p:to>
                                    </p:set>
                                    <p:animEffect transition="in" filter="fade">
                                      <p:cBhvr>
                                        <p:cTn id="117" dur="1000"/>
                                        <p:tgtEl>
                                          <p:spTgt spid="31"/>
                                        </p:tgtEl>
                                      </p:cBhvr>
                                    </p:animEffect>
                                    <p:anim calcmode="lin" valueType="num">
                                      <p:cBhvr>
                                        <p:cTn id="118" dur="1000" fill="hold"/>
                                        <p:tgtEl>
                                          <p:spTgt spid="31"/>
                                        </p:tgtEl>
                                        <p:attrNameLst>
                                          <p:attrName>ppt_x</p:attrName>
                                        </p:attrNameLst>
                                      </p:cBhvr>
                                      <p:tavLst>
                                        <p:tav tm="0">
                                          <p:val>
                                            <p:strVal val="#ppt_x"/>
                                          </p:val>
                                        </p:tav>
                                        <p:tav tm="100000">
                                          <p:val>
                                            <p:strVal val="#ppt_x"/>
                                          </p:val>
                                        </p:tav>
                                      </p:tavLst>
                                    </p:anim>
                                    <p:anim calcmode="lin" valueType="num">
                                      <p:cBhvr>
                                        <p:cTn id="119" dur="1000" fill="hold"/>
                                        <p:tgtEl>
                                          <p:spTgt spid="31"/>
                                        </p:tgtEl>
                                        <p:attrNameLst>
                                          <p:attrName>ppt_y</p:attrName>
                                        </p:attrNameLst>
                                      </p:cBhvr>
                                      <p:tavLst>
                                        <p:tav tm="0">
                                          <p:val>
                                            <p:strVal val="#ppt_y+.1"/>
                                          </p:val>
                                        </p:tav>
                                        <p:tav tm="100000">
                                          <p:val>
                                            <p:strVal val="#ppt_y"/>
                                          </p:val>
                                        </p:tav>
                                      </p:tavLst>
                                    </p:anim>
                                  </p:childTnLst>
                                </p:cTn>
                              </p:par>
                              <p:par>
                                <p:cTn id="120" presetID="42" presetClass="entr" presetSubtype="0" fill="hold" grpId="0" nodeType="withEffect">
                                  <p:stCondLst>
                                    <p:cond delay="0"/>
                                  </p:stCondLst>
                                  <p:childTnLst>
                                    <p:set>
                                      <p:cBhvr>
                                        <p:cTn id="121" dur="1" fill="hold">
                                          <p:stCondLst>
                                            <p:cond delay="0"/>
                                          </p:stCondLst>
                                        </p:cTn>
                                        <p:tgtEl>
                                          <p:spTgt spid="32"/>
                                        </p:tgtEl>
                                        <p:attrNameLst>
                                          <p:attrName>style.visibility</p:attrName>
                                        </p:attrNameLst>
                                      </p:cBhvr>
                                      <p:to>
                                        <p:strVal val="visible"/>
                                      </p:to>
                                    </p:set>
                                    <p:animEffect transition="in" filter="fade">
                                      <p:cBhvr>
                                        <p:cTn id="122" dur="1000"/>
                                        <p:tgtEl>
                                          <p:spTgt spid="32"/>
                                        </p:tgtEl>
                                      </p:cBhvr>
                                    </p:animEffect>
                                    <p:anim calcmode="lin" valueType="num">
                                      <p:cBhvr>
                                        <p:cTn id="123" dur="1000" fill="hold"/>
                                        <p:tgtEl>
                                          <p:spTgt spid="32"/>
                                        </p:tgtEl>
                                        <p:attrNameLst>
                                          <p:attrName>ppt_x</p:attrName>
                                        </p:attrNameLst>
                                      </p:cBhvr>
                                      <p:tavLst>
                                        <p:tav tm="0">
                                          <p:val>
                                            <p:strVal val="#ppt_x"/>
                                          </p:val>
                                        </p:tav>
                                        <p:tav tm="100000">
                                          <p:val>
                                            <p:strVal val="#ppt_x"/>
                                          </p:val>
                                        </p:tav>
                                      </p:tavLst>
                                    </p:anim>
                                    <p:anim calcmode="lin" valueType="num">
                                      <p:cBhvr>
                                        <p:cTn id="124" dur="1000" fill="hold"/>
                                        <p:tgtEl>
                                          <p:spTgt spid="32"/>
                                        </p:tgtEl>
                                        <p:attrNameLst>
                                          <p:attrName>ppt_y</p:attrName>
                                        </p:attrNameLst>
                                      </p:cBhvr>
                                      <p:tavLst>
                                        <p:tav tm="0">
                                          <p:val>
                                            <p:strVal val="#ppt_y+.1"/>
                                          </p:val>
                                        </p:tav>
                                        <p:tav tm="100000">
                                          <p:val>
                                            <p:strVal val="#ppt_y"/>
                                          </p:val>
                                        </p:tav>
                                      </p:tavLst>
                                    </p:anim>
                                  </p:childTnLst>
                                </p:cTn>
                              </p:par>
                              <p:par>
                                <p:cTn id="125" presetID="42" presetClass="entr" presetSubtype="0" fill="hold" grpId="0" nodeType="withEffect">
                                  <p:stCondLst>
                                    <p:cond delay="0"/>
                                  </p:stCondLst>
                                  <p:childTnLst>
                                    <p:set>
                                      <p:cBhvr>
                                        <p:cTn id="126" dur="1" fill="hold">
                                          <p:stCondLst>
                                            <p:cond delay="0"/>
                                          </p:stCondLst>
                                        </p:cTn>
                                        <p:tgtEl>
                                          <p:spTgt spid="33"/>
                                        </p:tgtEl>
                                        <p:attrNameLst>
                                          <p:attrName>style.visibility</p:attrName>
                                        </p:attrNameLst>
                                      </p:cBhvr>
                                      <p:to>
                                        <p:strVal val="visible"/>
                                      </p:to>
                                    </p:set>
                                    <p:animEffect transition="in" filter="fade">
                                      <p:cBhvr>
                                        <p:cTn id="127" dur="1000"/>
                                        <p:tgtEl>
                                          <p:spTgt spid="33"/>
                                        </p:tgtEl>
                                      </p:cBhvr>
                                    </p:animEffect>
                                    <p:anim calcmode="lin" valueType="num">
                                      <p:cBhvr>
                                        <p:cTn id="128" dur="1000" fill="hold"/>
                                        <p:tgtEl>
                                          <p:spTgt spid="33"/>
                                        </p:tgtEl>
                                        <p:attrNameLst>
                                          <p:attrName>ppt_x</p:attrName>
                                        </p:attrNameLst>
                                      </p:cBhvr>
                                      <p:tavLst>
                                        <p:tav tm="0">
                                          <p:val>
                                            <p:strVal val="#ppt_x"/>
                                          </p:val>
                                        </p:tav>
                                        <p:tav tm="100000">
                                          <p:val>
                                            <p:strVal val="#ppt_x"/>
                                          </p:val>
                                        </p:tav>
                                      </p:tavLst>
                                    </p:anim>
                                    <p:anim calcmode="lin" valueType="num">
                                      <p:cBhvr>
                                        <p:cTn id="129" dur="1000" fill="hold"/>
                                        <p:tgtEl>
                                          <p:spTgt spid="33"/>
                                        </p:tgtEl>
                                        <p:attrNameLst>
                                          <p:attrName>ppt_y</p:attrName>
                                        </p:attrNameLst>
                                      </p:cBhvr>
                                      <p:tavLst>
                                        <p:tav tm="0">
                                          <p:val>
                                            <p:strVal val="#ppt_y+.1"/>
                                          </p:val>
                                        </p:tav>
                                        <p:tav tm="100000">
                                          <p:val>
                                            <p:strVal val="#ppt_y"/>
                                          </p:val>
                                        </p:tav>
                                      </p:tavLst>
                                    </p:anim>
                                  </p:childTnLst>
                                </p:cTn>
                              </p:par>
                              <p:par>
                                <p:cTn id="130" presetID="42" presetClass="entr" presetSubtype="0" fill="hold" grpId="0" nodeType="withEffect">
                                  <p:stCondLst>
                                    <p:cond delay="0"/>
                                  </p:stCondLst>
                                  <p:childTnLst>
                                    <p:set>
                                      <p:cBhvr>
                                        <p:cTn id="131" dur="1" fill="hold">
                                          <p:stCondLst>
                                            <p:cond delay="0"/>
                                          </p:stCondLst>
                                        </p:cTn>
                                        <p:tgtEl>
                                          <p:spTgt spid="34"/>
                                        </p:tgtEl>
                                        <p:attrNameLst>
                                          <p:attrName>style.visibility</p:attrName>
                                        </p:attrNameLst>
                                      </p:cBhvr>
                                      <p:to>
                                        <p:strVal val="visible"/>
                                      </p:to>
                                    </p:set>
                                    <p:animEffect transition="in" filter="fade">
                                      <p:cBhvr>
                                        <p:cTn id="132" dur="1000"/>
                                        <p:tgtEl>
                                          <p:spTgt spid="34"/>
                                        </p:tgtEl>
                                      </p:cBhvr>
                                    </p:animEffect>
                                    <p:anim calcmode="lin" valueType="num">
                                      <p:cBhvr>
                                        <p:cTn id="133" dur="1000" fill="hold"/>
                                        <p:tgtEl>
                                          <p:spTgt spid="34"/>
                                        </p:tgtEl>
                                        <p:attrNameLst>
                                          <p:attrName>ppt_x</p:attrName>
                                        </p:attrNameLst>
                                      </p:cBhvr>
                                      <p:tavLst>
                                        <p:tav tm="0">
                                          <p:val>
                                            <p:strVal val="#ppt_x"/>
                                          </p:val>
                                        </p:tav>
                                        <p:tav tm="100000">
                                          <p:val>
                                            <p:strVal val="#ppt_x"/>
                                          </p:val>
                                        </p:tav>
                                      </p:tavLst>
                                    </p:anim>
                                    <p:anim calcmode="lin" valueType="num">
                                      <p:cBhvr>
                                        <p:cTn id="134" dur="1000" fill="hold"/>
                                        <p:tgtEl>
                                          <p:spTgt spid="34"/>
                                        </p:tgtEl>
                                        <p:attrNameLst>
                                          <p:attrName>ppt_y</p:attrName>
                                        </p:attrNameLst>
                                      </p:cBhvr>
                                      <p:tavLst>
                                        <p:tav tm="0">
                                          <p:val>
                                            <p:strVal val="#ppt_y+.1"/>
                                          </p:val>
                                        </p:tav>
                                        <p:tav tm="100000">
                                          <p:val>
                                            <p:strVal val="#ppt_y"/>
                                          </p:val>
                                        </p:tav>
                                      </p:tavLst>
                                    </p:anim>
                                  </p:childTnLst>
                                </p:cTn>
                              </p:par>
                              <p:par>
                                <p:cTn id="135" presetID="42" presetClass="entr" presetSubtype="0" fill="hold" grpId="0" nodeType="withEffect">
                                  <p:stCondLst>
                                    <p:cond delay="0"/>
                                  </p:stCondLst>
                                  <p:childTnLst>
                                    <p:set>
                                      <p:cBhvr>
                                        <p:cTn id="136" dur="1" fill="hold">
                                          <p:stCondLst>
                                            <p:cond delay="0"/>
                                          </p:stCondLst>
                                        </p:cTn>
                                        <p:tgtEl>
                                          <p:spTgt spid="35"/>
                                        </p:tgtEl>
                                        <p:attrNameLst>
                                          <p:attrName>style.visibility</p:attrName>
                                        </p:attrNameLst>
                                      </p:cBhvr>
                                      <p:to>
                                        <p:strVal val="visible"/>
                                      </p:to>
                                    </p:set>
                                    <p:animEffect transition="in" filter="fade">
                                      <p:cBhvr>
                                        <p:cTn id="137" dur="1000"/>
                                        <p:tgtEl>
                                          <p:spTgt spid="35"/>
                                        </p:tgtEl>
                                      </p:cBhvr>
                                    </p:animEffect>
                                    <p:anim calcmode="lin" valueType="num">
                                      <p:cBhvr>
                                        <p:cTn id="138" dur="1000" fill="hold"/>
                                        <p:tgtEl>
                                          <p:spTgt spid="35"/>
                                        </p:tgtEl>
                                        <p:attrNameLst>
                                          <p:attrName>ppt_x</p:attrName>
                                        </p:attrNameLst>
                                      </p:cBhvr>
                                      <p:tavLst>
                                        <p:tav tm="0">
                                          <p:val>
                                            <p:strVal val="#ppt_x"/>
                                          </p:val>
                                        </p:tav>
                                        <p:tav tm="100000">
                                          <p:val>
                                            <p:strVal val="#ppt_x"/>
                                          </p:val>
                                        </p:tav>
                                      </p:tavLst>
                                    </p:anim>
                                    <p:anim calcmode="lin" valueType="num">
                                      <p:cBhvr>
                                        <p:cTn id="139" dur="1000" fill="hold"/>
                                        <p:tgtEl>
                                          <p:spTgt spid="35"/>
                                        </p:tgtEl>
                                        <p:attrNameLst>
                                          <p:attrName>ppt_y</p:attrName>
                                        </p:attrNameLst>
                                      </p:cBhvr>
                                      <p:tavLst>
                                        <p:tav tm="0">
                                          <p:val>
                                            <p:strVal val="#ppt_y+.1"/>
                                          </p:val>
                                        </p:tav>
                                        <p:tav tm="100000">
                                          <p:val>
                                            <p:strVal val="#ppt_y"/>
                                          </p:val>
                                        </p:tav>
                                      </p:tavLst>
                                    </p:anim>
                                  </p:childTnLst>
                                </p:cTn>
                              </p:par>
                              <p:par>
                                <p:cTn id="140" presetID="42" presetClass="entr" presetSubtype="0" fill="hold" grpId="0" nodeType="withEffect">
                                  <p:stCondLst>
                                    <p:cond delay="0"/>
                                  </p:stCondLst>
                                  <p:childTnLst>
                                    <p:set>
                                      <p:cBhvr>
                                        <p:cTn id="141" dur="1" fill="hold">
                                          <p:stCondLst>
                                            <p:cond delay="0"/>
                                          </p:stCondLst>
                                        </p:cTn>
                                        <p:tgtEl>
                                          <p:spTgt spid="36"/>
                                        </p:tgtEl>
                                        <p:attrNameLst>
                                          <p:attrName>style.visibility</p:attrName>
                                        </p:attrNameLst>
                                      </p:cBhvr>
                                      <p:to>
                                        <p:strVal val="visible"/>
                                      </p:to>
                                    </p:set>
                                    <p:animEffect transition="in" filter="fade">
                                      <p:cBhvr>
                                        <p:cTn id="142" dur="1000"/>
                                        <p:tgtEl>
                                          <p:spTgt spid="36"/>
                                        </p:tgtEl>
                                      </p:cBhvr>
                                    </p:animEffect>
                                    <p:anim calcmode="lin" valueType="num">
                                      <p:cBhvr>
                                        <p:cTn id="143" dur="1000" fill="hold"/>
                                        <p:tgtEl>
                                          <p:spTgt spid="36"/>
                                        </p:tgtEl>
                                        <p:attrNameLst>
                                          <p:attrName>ppt_x</p:attrName>
                                        </p:attrNameLst>
                                      </p:cBhvr>
                                      <p:tavLst>
                                        <p:tav tm="0">
                                          <p:val>
                                            <p:strVal val="#ppt_x"/>
                                          </p:val>
                                        </p:tav>
                                        <p:tav tm="100000">
                                          <p:val>
                                            <p:strVal val="#ppt_x"/>
                                          </p:val>
                                        </p:tav>
                                      </p:tavLst>
                                    </p:anim>
                                    <p:anim calcmode="lin" valueType="num">
                                      <p:cBhvr>
                                        <p:cTn id="144" dur="1000" fill="hold"/>
                                        <p:tgtEl>
                                          <p:spTgt spid="36"/>
                                        </p:tgtEl>
                                        <p:attrNameLst>
                                          <p:attrName>ppt_y</p:attrName>
                                        </p:attrNameLst>
                                      </p:cBhvr>
                                      <p:tavLst>
                                        <p:tav tm="0">
                                          <p:val>
                                            <p:strVal val="#ppt_y+.1"/>
                                          </p:val>
                                        </p:tav>
                                        <p:tav tm="100000">
                                          <p:val>
                                            <p:strVal val="#ppt_y"/>
                                          </p:val>
                                        </p:tav>
                                      </p:tavLst>
                                    </p:anim>
                                  </p:childTnLst>
                                </p:cTn>
                              </p:par>
                              <p:par>
                                <p:cTn id="145" presetID="42" presetClass="entr" presetSubtype="0" fill="hold" nodeType="withEffect">
                                  <p:stCondLst>
                                    <p:cond delay="0"/>
                                  </p:stCondLst>
                                  <p:childTnLst>
                                    <p:set>
                                      <p:cBhvr>
                                        <p:cTn id="146" dur="1" fill="hold">
                                          <p:stCondLst>
                                            <p:cond delay="0"/>
                                          </p:stCondLst>
                                        </p:cTn>
                                        <p:tgtEl>
                                          <p:spTgt spid="37"/>
                                        </p:tgtEl>
                                        <p:attrNameLst>
                                          <p:attrName>style.visibility</p:attrName>
                                        </p:attrNameLst>
                                      </p:cBhvr>
                                      <p:to>
                                        <p:strVal val="visible"/>
                                      </p:to>
                                    </p:set>
                                    <p:animEffect transition="in" filter="fade">
                                      <p:cBhvr>
                                        <p:cTn id="147" dur="1000"/>
                                        <p:tgtEl>
                                          <p:spTgt spid="37"/>
                                        </p:tgtEl>
                                      </p:cBhvr>
                                    </p:animEffect>
                                    <p:anim calcmode="lin" valueType="num">
                                      <p:cBhvr>
                                        <p:cTn id="148" dur="1000" fill="hold"/>
                                        <p:tgtEl>
                                          <p:spTgt spid="37"/>
                                        </p:tgtEl>
                                        <p:attrNameLst>
                                          <p:attrName>ppt_x</p:attrName>
                                        </p:attrNameLst>
                                      </p:cBhvr>
                                      <p:tavLst>
                                        <p:tav tm="0">
                                          <p:val>
                                            <p:strVal val="#ppt_x"/>
                                          </p:val>
                                        </p:tav>
                                        <p:tav tm="100000">
                                          <p:val>
                                            <p:strVal val="#ppt_x"/>
                                          </p:val>
                                        </p:tav>
                                      </p:tavLst>
                                    </p:anim>
                                    <p:anim calcmode="lin" valueType="num">
                                      <p:cBhvr>
                                        <p:cTn id="149" dur="1000" fill="hold"/>
                                        <p:tgtEl>
                                          <p:spTgt spid="37"/>
                                        </p:tgtEl>
                                        <p:attrNameLst>
                                          <p:attrName>ppt_y</p:attrName>
                                        </p:attrNameLst>
                                      </p:cBhvr>
                                      <p:tavLst>
                                        <p:tav tm="0">
                                          <p:val>
                                            <p:strVal val="#ppt_y+.1"/>
                                          </p:val>
                                        </p:tav>
                                        <p:tav tm="100000">
                                          <p:val>
                                            <p:strVal val="#ppt_y"/>
                                          </p:val>
                                        </p:tav>
                                      </p:tavLst>
                                    </p:anim>
                                  </p:childTnLst>
                                </p:cTn>
                              </p:par>
                              <p:par>
                                <p:cTn id="150" presetID="42" presetClass="entr" presetSubtype="0" fill="hold" grpId="0" nodeType="withEffect">
                                  <p:stCondLst>
                                    <p:cond delay="0"/>
                                  </p:stCondLst>
                                  <p:childTnLst>
                                    <p:set>
                                      <p:cBhvr>
                                        <p:cTn id="151" dur="1" fill="hold">
                                          <p:stCondLst>
                                            <p:cond delay="0"/>
                                          </p:stCondLst>
                                        </p:cTn>
                                        <p:tgtEl>
                                          <p:spTgt spid="38"/>
                                        </p:tgtEl>
                                        <p:attrNameLst>
                                          <p:attrName>style.visibility</p:attrName>
                                        </p:attrNameLst>
                                      </p:cBhvr>
                                      <p:to>
                                        <p:strVal val="visible"/>
                                      </p:to>
                                    </p:set>
                                    <p:animEffect transition="in" filter="fade">
                                      <p:cBhvr>
                                        <p:cTn id="152" dur="1000"/>
                                        <p:tgtEl>
                                          <p:spTgt spid="38"/>
                                        </p:tgtEl>
                                      </p:cBhvr>
                                    </p:animEffect>
                                    <p:anim calcmode="lin" valueType="num">
                                      <p:cBhvr>
                                        <p:cTn id="153" dur="1000" fill="hold"/>
                                        <p:tgtEl>
                                          <p:spTgt spid="38"/>
                                        </p:tgtEl>
                                        <p:attrNameLst>
                                          <p:attrName>ppt_x</p:attrName>
                                        </p:attrNameLst>
                                      </p:cBhvr>
                                      <p:tavLst>
                                        <p:tav tm="0">
                                          <p:val>
                                            <p:strVal val="#ppt_x"/>
                                          </p:val>
                                        </p:tav>
                                        <p:tav tm="100000">
                                          <p:val>
                                            <p:strVal val="#ppt_x"/>
                                          </p:val>
                                        </p:tav>
                                      </p:tavLst>
                                    </p:anim>
                                    <p:anim calcmode="lin" valueType="num">
                                      <p:cBhvr>
                                        <p:cTn id="154" dur="1000" fill="hold"/>
                                        <p:tgtEl>
                                          <p:spTgt spid="38"/>
                                        </p:tgtEl>
                                        <p:attrNameLst>
                                          <p:attrName>ppt_y</p:attrName>
                                        </p:attrNameLst>
                                      </p:cBhvr>
                                      <p:tavLst>
                                        <p:tav tm="0">
                                          <p:val>
                                            <p:strVal val="#ppt_y+.1"/>
                                          </p:val>
                                        </p:tav>
                                        <p:tav tm="100000">
                                          <p:val>
                                            <p:strVal val="#ppt_y"/>
                                          </p:val>
                                        </p:tav>
                                      </p:tavLst>
                                    </p:anim>
                                  </p:childTnLst>
                                </p:cTn>
                              </p:par>
                              <p:par>
                                <p:cTn id="155" presetID="42" presetClass="entr" presetSubtype="0" fill="hold" grpId="0" nodeType="withEffect">
                                  <p:stCondLst>
                                    <p:cond delay="0"/>
                                  </p:stCondLst>
                                  <p:childTnLst>
                                    <p:set>
                                      <p:cBhvr>
                                        <p:cTn id="156" dur="1" fill="hold">
                                          <p:stCondLst>
                                            <p:cond delay="0"/>
                                          </p:stCondLst>
                                        </p:cTn>
                                        <p:tgtEl>
                                          <p:spTgt spid="40"/>
                                        </p:tgtEl>
                                        <p:attrNameLst>
                                          <p:attrName>style.visibility</p:attrName>
                                        </p:attrNameLst>
                                      </p:cBhvr>
                                      <p:to>
                                        <p:strVal val="visible"/>
                                      </p:to>
                                    </p:set>
                                    <p:animEffect transition="in" filter="fade">
                                      <p:cBhvr>
                                        <p:cTn id="157" dur="1000"/>
                                        <p:tgtEl>
                                          <p:spTgt spid="40"/>
                                        </p:tgtEl>
                                      </p:cBhvr>
                                    </p:animEffect>
                                    <p:anim calcmode="lin" valueType="num">
                                      <p:cBhvr>
                                        <p:cTn id="158" dur="1000" fill="hold"/>
                                        <p:tgtEl>
                                          <p:spTgt spid="40"/>
                                        </p:tgtEl>
                                        <p:attrNameLst>
                                          <p:attrName>ppt_x</p:attrName>
                                        </p:attrNameLst>
                                      </p:cBhvr>
                                      <p:tavLst>
                                        <p:tav tm="0">
                                          <p:val>
                                            <p:strVal val="#ppt_x"/>
                                          </p:val>
                                        </p:tav>
                                        <p:tav tm="100000">
                                          <p:val>
                                            <p:strVal val="#ppt_x"/>
                                          </p:val>
                                        </p:tav>
                                      </p:tavLst>
                                    </p:anim>
                                    <p:anim calcmode="lin" valueType="num">
                                      <p:cBhvr>
                                        <p:cTn id="159" dur="1000" fill="hold"/>
                                        <p:tgtEl>
                                          <p:spTgt spid="40"/>
                                        </p:tgtEl>
                                        <p:attrNameLst>
                                          <p:attrName>ppt_y</p:attrName>
                                        </p:attrNameLst>
                                      </p:cBhvr>
                                      <p:tavLst>
                                        <p:tav tm="0">
                                          <p:val>
                                            <p:strVal val="#ppt_y+.1"/>
                                          </p:val>
                                        </p:tav>
                                        <p:tav tm="100000">
                                          <p:val>
                                            <p:strVal val="#ppt_y"/>
                                          </p:val>
                                        </p:tav>
                                      </p:tavLst>
                                    </p:anim>
                                  </p:childTnLst>
                                </p:cTn>
                              </p:par>
                              <p:par>
                                <p:cTn id="160" presetID="42" presetClass="entr" presetSubtype="0" fill="hold" grpId="0" nodeType="withEffect">
                                  <p:stCondLst>
                                    <p:cond delay="0"/>
                                  </p:stCondLst>
                                  <p:childTnLst>
                                    <p:set>
                                      <p:cBhvr>
                                        <p:cTn id="161" dur="1" fill="hold">
                                          <p:stCondLst>
                                            <p:cond delay="0"/>
                                          </p:stCondLst>
                                        </p:cTn>
                                        <p:tgtEl>
                                          <p:spTgt spid="42"/>
                                        </p:tgtEl>
                                        <p:attrNameLst>
                                          <p:attrName>style.visibility</p:attrName>
                                        </p:attrNameLst>
                                      </p:cBhvr>
                                      <p:to>
                                        <p:strVal val="visible"/>
                                      </p:to>
                                    </p:set>
                                    <p:animEffect transition="in" filter="fade">
                                      <p:cBhvr>
                                        <p:cTn id="162" dur="1000"/>
                                        <p:tgtEl>
                                          <p:spTgt spid="42"/>
                                        </p:tgtEl>
                                      </p:cBhvr>
                                    </p:animEffect>
                                    <p:anim calcmode="lin" valueType="num">
                                      <p:cBhvr>
                                        <p:cTn id="163" dur="1000" fill="hold"/>
                                        <p:tgtEl>
                                          <p:spTgt spid="42"/>
                                        </p:tgtEl>
                                        <p:attrNameLst>
                                          <p:attrName>ppt_x</p:attrName>
                                        </p:attrNameLst>
                                      </p:cBhvr>
                                      <p:tavLst>
                                        <p:tav tm="0">
                                          <p:val>
                                            <p:strVal val="#ppt_x"/>
                                          </p:val>
                                        </p:tav>
                                        <p:tav tm="100000">
                                          <p:val>
                                            <p:strVal val="#ppt_x"/>
                                          </p:val>
                                        </p:tav>
                                      </p:tavLst>
                                    </p:anim>
                                    <p:anim calcmode="lin" valueType="num">
                                      <p:cBhvr>
                                        <p:cTn id="164" dur="1000" fill="hold"/>
                                        <p:tgtEl>
                                          <p:spTgt spid="4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18" grpId="0" animBg="1"/>
      <p:bldP spid="23" grpId="0" animBg="1"/>
      <p:bldP spid="24" grpId="0" animBg="1"/>
      <p:bldP spid="25" grpId="0" animBg="1"/>
      <p:bldP spid="27" grpId="0" animBg="1"/>
      <p:bldP spid="28" grpId="0" animBg="1"/>
      <p:bldP spid="29" grpId="0" animBg="1"/>
      <p:bldP spid="30" grpId="0" animBg="1"/>
      <p:bldP spid="31" grpId="0" animBg="1"/>
      <p:bldP spid="32" grpId="0" animBg="1"/>
      <p:bldP spid="33" grpId="0"/>
      <p:bldP spid="34" grpId="0"/>
      <p:bldP spid="35" grpId="0" animBg="1"/>
      <p:bldP spid="36" grpId="0"/>
      <p:bldP spid="38" grpId="0" animBg="1"/>
      <p:bldP spid="40" grpId="0" animBg="1"/>
      <p:bldP spid="42"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Oval 2"/>
          <p:cNvSpPr/>
          <p:nvPr/>
        </p:nvSpPr>
        <p:spPr>
          <a:xfrm>
            <a:off x="4373530" y="2334174"/>
            <a:ext cx="3440246" cy="3459989"/>
          </a:xfrm>
          <a:prstGeom prst="ellipse">
            <a:avLst/>
          </a:prstGeom>
          <a:noFill/>
          <a:ln w="53975" cmpd="dbl">
            <a:solidFill>
              <a:srgbClr val="6285BE"/>
            </a:solid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defTabSz="914400"/>
            <a:endParaRPr lang="en-US" sz="8800" dirty="0">
              <a:solidFill>
                <a:srgbClr val="FFFFFF"/>
              </a:solidFill>
              <a:cs typeface="+mn-ea"/>
              <a:sym typeface="+mn-lt"/>
            </a:endParaRPr>
          </a:p>
        </p:txBody>
      </p:sp>
      <p:sp>
        <p:nvSpPr>
          <p:cNvPr id="8" name="Oval 3"/>
          <p:cNvSpPr/>
          <p:nvPr/>
        </p:nvSpPr>
        <p:spPr>
          <a:xfrm>
            <a:off x="4265536" y="2285577"/>
            <a:ext cx="1079936" cy="1086134"/>
          </a:xfrm>
          <a:prstGeom prst="ellipse">
            <a:avLst/>
          </a:prstGeom>
          <a:solidFill>
            <a:srgbClr val="6285BE"/>
          </a:solidFill>
          <a:ln w="28575">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defTabSz="914400"/>
            <a:endParaRPr lang="en-US" sz="8800" dirty="0">
              <a:solidFill>
                <a:srgbClr val="FFFFFF"/>
              </a:solidFill>
              <a:cs typeface="+mn-ea"/>
              <a:sym typeface="+mn-lt"/>
            </a:endParaRPr>
          </a:p>
        </p:txBody>
      </p:sp>
      <p:sp>
        <p:nvSpPr>
          <p:cNvPr id="9" name="Oval 4"/>
          <p:cNvSpPr/>
          <p:nvPr/>
        </p:nvSpPr>
        <p:spPr>
          <a:xfrm>
            <a:off x="3768766" y="3521102"/>
            <a:ext cx="1079936" cy="1086134"/>
          </a:xfrm>
          <a:prstGeom prst="ellipse">
            <a:avLst/>
          </a:prstGeom>
          <a:solidFill>
            <a:srgbClr val="6285BE"/>
          </a:solidFill>
          <a:ln w="28575">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defTabSz="914400"/>
            <a:endParaRPr lang="en-US" sz="8800" dirty="0">
              <a:solidFill>
                <a:srgbClr val="FFFFFF"/>
              </a:solidFill>
              <a:cs typeface="+mn-ea"/>
              <a:sym typeface="+mn-lt"/>
            </a:endParaRPr>
          </a:p>
        </p:txBody>
      </p:sp>
      <p:sp>
        <p:nvSpPr>
          <p:cNvPr id="10" name="Oval 5"/>
          <p:cNvSpPr/>
          <p:nvPr/>
        </p:nvSpPr>
        <p:spPr>
          <a:xfrm>
            <a:off x="4265536" y="4818027"/>
            <a:ext cx="1079936" cy="1086134"/>
          </a:xfrm>
          <a:prstGeom prst="ellipse">
            <a:avLst/>
          </a:prstGeom>
          <a:solidFill>
            <a:srgbClr val="6285BE"/>
          </a:solidFill>
          <a:ln w="28575">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defTabSz="914400"/>
            <a:endParaRPr lang="en-US" sz="8800" dirty="0">
              <a:solidFill>
                <a:srgbClr val="FFFFFF"/>
              </a:solidFill>
              <a:cs typeface="+mn-ea"/>
              <a:sym typeface="+mn-lt"/>
            </a:endParaRPr>
          </a:p>
        </p:txBody>
      </p:sp>
      <p:sp>
        <p:nvSpPr>
          <p:cNvPr id="11" name="Oval 6"/>
          <p:cNvSpPr/>
          <p:nvPr/>
        </p:nvSpPr>
        <p:spPr>
          <a:xfrm>
            <a:off x="6857383" y="2285576"/>
            <a:ext cx="1079936" cy="1086134"/>
          </a:xfrm>
          <a:prstGeom prst="ellipse">
            <a:avLst/>
          </a:prstGeom>
          <a:solidFill>
            <a:srgbClr val="6285BE"/>
          </a:solidFill>
          <a:ln w="28575">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defTabSz="914400"/>
            <a:endParaRPr lang="en-US" sz="8800" dirty="0">
              <a:solidFill>
                <a:srgbClr val="FFFFFF"/>
              </a:solidFill>
              <a:cs typeface="+mn-ea"/>
              <a:sym typeface="+mn-lt"/>
            </a:endParaRPr>
          </a:p>
        </p:txBody>
      </p:sp>
      <p:sp>
        <p:nvSpPr>
          <p:cNvPr id="12" name="Oval 7"/>
          <p:cNvSpPr/>
          <p:nvPr/>
        </p:nvSpPr>
        <p:spPr>
          <a:xfrm>
            <a:off x="7289358" y="3521101"/>
            <a:ext cx="1079936" cy="1086134"/>
          </a:xfrm>
          <a:prstGeom prst="ellipse">
            <a:avLst/>
          </a:prstGeom>
          <a:solidFill>
            <a:srgbClr val="6285BE"/>
          </a:solidFill>
          <a:ln w="28575">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defTabSz="914400"/>
            <a:endParaRPr lang="en-US" sz="8800" dirty="0">
              <a:solidFill>
                <a:srgbClr val="FFFFFF"/>
              </a:solidFill>
              <a:cs typeface="+mn-ea"/>
              <a:sym typeface="+mn-lt"/>
            </a:endParaRPr>
          </a:p>
        </p:txBody>
      </p:sp>
      <p:sp>
        <p:nvSpPr>
          <p:cNvPr id="13" name="Oval 8"/>
          <p:cNvSpPr/>
          <p:nvPr/>
        </p:nvSpPr>
        <p:spPr>
          <a:xfrm>
            <a:off x="6857383" y="4818026"/>
            <a:ext cx="1079936" cy="1086134"/>
          </a:xfrm>
          <a:prstGeom prst="ellipse">
            <a:avLst/>
          </a:prstGeom>
          <a:solidFill>
            <a:srgbClr val="6285BE"/>
          </a:solidFill>
          <a:ln w="28575">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defTabSz="914400"/>
            <a:endParaRPr lang="en-US" sz="8800" dirty="0">
              <a:solidFill>
                <a:srgbClr val="FFFFFF"/>
              </a:solidFill>
              <a:cs typeface="+mn-ea"/>
              <a:sym typeface="+mn-lt"/>
            </a:endParaRPr>
          </a:p>
        </p:txBody>
      </p:sp>
      <p:sp>
        <p:nvSpPr>
          <p:cNvPr id="14" name="Text Box 10"/>
          <p:cNvSpPr txBox="1">
            <a:spLocks noChangeArrowheads="1"/>
          </p:cNvSpPr>
          <p:nvPr/>
        </p:nvSpPr>
        <p:spPr bwMode="auto">
          <a:xfrm>
            <a:off x="8412491" y="1836756"/>
            <a:ext cx="3063514" cy="1121644"/>
          </a:xfrm>
          <a:prstGeom prst="rect">
            <a:avLst/>
          </a:prstGeom>
          <a:noFill/>
          <a:ln w="9525">
            <a:noFill/>
            <a:miter lim="800000"/>
          </a:ln>
        </p:spPr>
        <p:txBody>
          <a:bodyPr wrap="square" lIns="45709" tIns="22855" rIns="45709" bIns="22855">
            <a:spAutoFit/>
          </a:bodyPr>
          <a:lstStyle/>
          <a:p>
            <a:pPr defTabSz="1087755"/>
            <a:r>
              <a:rPr lang="zh-CN" altLang="en-US" sz="1600" b="1" dirty="0">
                <a:solidFill>
                  <a:schemeClr val="tx1">
                    <a:lumMod val="65000"/>
                    <a:lumOff val="35000"/>
                  </a:schemeClr>
                </a:solidFill>
                <a:cs typeface="+mn-ea"/>
                <a:sym typeface="+mn-lt"/>
              </a:rPr>
              <a:t>加入标题</a:t>
            </a:r>
            <a:endParaRPr lang="en-US" altLang="zh-CN" sz="1600" b="1" dirty="0">
              <a:solidFill>
                <a:schemeClr val="tx1">
                  <a:lumMod val="65000"/>
                  <a:lumOff val="35000"/>
                </a:schemeClr>
              </a:solidFill>
              <a:cs typeface="+mn-ea"/>
              <a:sym typeface="+mn-lt"/>
            </a:endParaRPr>
          </a:p>
          <a:p>
            <a:pPr>
              <a:lnSpc>
                <a:spcPct val="150000"/>
              </a:lnSpc>
            </a:pPr>
            <a:r>
              <a:rPr lang="zh-CN" altLang="en-US" sz="1200" dirty="0">
                <a:solidFill>
                  <a:schemeClr val="tx1">
                    <a:lumMod val="65000"/>
                    <a:lumOff val="35000"/>
                  </a:schemeClr>
                </a:solidFill>
                <a:cs typeface="+mn-ea"/>
                <a:sym typeface="+mn-lt"/>
              </a:rPr>
              <a:t>加入内容描述复制粘贴到此处加入内容描述复制粘贴到此处加入内容描述复制粘贴加入内容描述复制粘贴到此处</a:t>
            </a:r>
            <a:endParaRPr lang="zh-CN" altLang="en-US" sz="1200" dirty="0">
              <a:solidFill>
                <a:schemeClr val="tx1">
                  <a:lumMod val="65000"/>
                  <a:lumOff val="35000"/>
                </a:schemeClr>
              </a:solidFill>
              <a:cs typeface="+mn-ea"/>
              <a:sym typeface="+mn-lt"/>
            </a:endParaRPr>
          </a:p>
        </p:txBody>
      </p:sp>
      <p:sp>
        <p:nvSpPr>
          <p:cNvPr id="15" name="Text Box 10"/>
          <p:cNvSpPr txBox="1">
            <a:spLocks noChangeArrowheads="1"/>
          </p:cNvSpPr>
          <p:nvPr/>
        </p:nvSpPr>
        <p:spPr bwMode="auto">
          <a:xfrm>
            <a:off x="8537825" y="3536989"/>
            <a:ext cx="3063514" cy="1123374"/>
          </a:xfrm>
          <a:prstGeom prst="rect">
            <a:avLst/>
          </a:prstGeom>
          <a:noFill/>
          <a:ln w="9525">
            <a:noFill/>
            <a:miter lim="800000"/>
          </a:ln>
        </p:spPr>
        <p:txBody>
          <a:bodyPr wrap="square" lIns="45709" tIns="22855" rIns="45709" bIns="22855">
            <a:spAutoFit/>
          </a:bodyPr>
          <a:lstStyle/>
          <a:p>
            <a:pPr defTabSz="1087755"/>
            <a:r>
              <a:rPr lang="zh-CN" altLang="en-US" sz="1600" b="1" dirty="0">
                <a:solidFill>
                  <a:schemeClr val="tx1">
                    <a:lumMod val="65000"/>
                    <a:lumOff val="35000"/>
                  </a:schemeClr>
                </a:solidFill>
                <a:cs typeface="+mn-ea"/>
                <a:sym typeface="+mn-lt"/>
              </a:rPr>
              <a:t>加入标题</a:t>
            </a:r>
            <a:endParaRPr lang="en-US" altLang="zh-CN" sz="1600" b="1" dirty="0">
              <a:solidFill>
                <a:schemeClr val="tx1">
                  <a:lumMod val="65000"/>
                  <a:lumOff val="35000"/>
                </a:schemeClr>
              </a:solidFill>
              <a:cs typeface="+mn-ea"/>
              <a:sym typeface="+mn-lt"/>
            </a:endParaRPr>
          </a:p>
          <a:p>
            <a:pPr>
              <a:lnSpc>
                <a:spcPct val="150000"/>
              </a:lnSpc>
            </a:pPr>
            <a:r>
              <a:rPr lang="zh-CN" altLang="en-US" sz="1200" dirty="0">
                <a:solidFill>
                  <a:schemeClr val="tx1">
                    <a:lumMod val="65000"/>
                    <a:lumOff val="35000"/>
                  </a:schemeClr>
                </a:solidFill>
                <a:cs typeface="+mn-ea"/>
                <a:sym typeface="+mn-lt"/>
              </a:rPr>
              <a:t>加入内容描述复制粘贴到此处加入内容描述复制粘贴到此处加入内容描述复制粘贴加入内容描述复制粘贴到此处</a:t>
            </a:r>
            <a:endParaRPr lang="zh-CN" altLang="en-US" sz="1200" dirty="0">
              <a:solidFill>
                <a:schemeClr val="tx1">
                  <a:lumMod val="65000"/>
                  <a:lumOff val="35000"/>
                </a:schemeClr>
              </a:solidFill>
              <a:cs typeface="+mn-ea"/>
              <a:sym typeface="+mn-lt"/>
            </a:endParaRPr>
          </a:p>
        </p:txBody>
      </p:sp>
      <p:sp>
        <p:nvSpPr>
          <p:cNvPr id="16" name="Text Box 10"/>
          <p:cNvSpPr txBox="1">
            <a:spLocks noChangeArrowheads="1"/>
          </p:cNvSpPr>
          <p:nvPr/>
        </p:nvSpPr>
        <p:spPr bwMode="auto">
          <a:xfrm>
            <a:off x="8369294" y="5009870"/>
            <a:ext cx="3063514" cy="1123374"/>
          </a:xfrm>
          <a:prstGeom prst="rect">
            <a:avLst/>
          </a:prstGeom>
          <a:noFill/>
          <a:ln w="9525">
            <a:noFill/>
            <a:miter lim="800000"/>
          </a:ln>
        </p:spPr>
        <p:txBody>
          <a:bodyPr wrap="square" lIns="45709" tIns="22855" rIns="45709" bIns="22855">
            <a:spAutoFit/>
          </a:bodyPr>
          <a:lstStyle/>
          <a:p>
            <a:pPr defTabSz="1087755"/>
            <a:r>
              <a:rPr lang="zh-CN" altLang="en-US" sz="1600" b="1" dirty="0">
                <a:solidFill>
                  <a:schemeClr val="tx1">
                    <a:lumMod val="65000"/>
                    <a:lumOff val="35000"/>
                  </a:schemeClr>
                </a:solidFill>
                <a:cs typeface="+mn-ea"/>
                <a:sym typeface="+mn-lt"/>
              </a:rPr>
              <a:t>加入标题</a:t>
            </a:r>
            <a:endParaRPr lang="en-US" altLang="zh-CN" sz="1600" b="1" dirty="0">
              <a:solidFill>
                <a:schemeClr val="tx1">
                  <a:lumMod val="65000"/>
                  <a:lumOff val="35000"/>
                </a:schemeClr>
              </a:solidFill>
              <a:cs typeface="+mn-ea"/>
              <a:sym typeface="+mn-lt"/>
            </a:endParaRPr>
          </a:p>
          <a:p>
            <a:pPr>
              <a:lnSpc>
                <a:spcPct val="150000"/>
              </a:lnSpc>
            </a:pPr>
            <a:r>
              <a:rPr lang="zh-CN" altLang="en-US" sz="1200" dirty="0">
                <a:solidFill>
                  <a:schemeClr val="tx1">
                    <a:lumMod val="65000"/>
                    <a:lumOff val="35000"/>
                  </a:schemeClr>
                </a:solidFill>
                <a:cs typeface="+mn-ea"/>
                <a:sym typeface="+mn-lt"/>
              </a:rPr>
              <a:t>加入内容描述复制粘贴到此处加入内容描述复制粘贴到此处加入内容描述复制粘贴加入内容描述复制粘贴到此处</a:t>
            </a:r>
            <a:endParaRPr lang="zh-CN" altLang="en-US" sz="1200" dirty="0">
              <a:solidFill>
                <a:schemeClr val="tx1">
                  <a:lumMod val="65000"/>
                  <a:lumOff val="35000"/>
                </a:schemeClr>
              </a:solidFill>
              <a:cs typeface="+mn-ea"/>
              <a:sym typeface="+mn-lt"/>
            </a:endParaRPr>
          </a:p>
        </p:txBody>
      </p:sp>
      <p:sp>
        <p:nvSpPr>
          <p:cNvPr id="17" name="Text Box 10"/>
          <p:cNvSpPr txBox="1">
            <a:spLocks noChangeArrowheads="1"/>
          </p:cNvSpPr>
          <p:nvPr/>
        </p:nvSpPr>
        <p:spPr bwMode="auto">
          <a:xfrm>
            <a:off x="901096" y="1875221"/>
            <a:ext cx="3063514" cy="1123374"/>
          </a:xfrm>
          <a:prstGeom prst="rect">
            <a:avLst/>
          </a:prstGeom>
          <a:noFill/>
          <a:ln w="9525">
            <a:noFill/>
            <a:miter lim="800000"/>
          </a:ln>
        </p:spPr>
        <p:txBody>
          <a:bodyPr wrap="square" lIns="45709" tIns="22855" rIns="45709" bIns="22855">
            <a:spAutoFit/>
          </a:bodyPr>
          <a:lstStyle/>
          <a:p>
            <a:pPr algn="r" defTabSz="1087755"/>
            <a:r>
              <a:rPr lang="zh-CN" altLang="en-US" sz="1600" b="1" dirty="0">
                <a:solidFill>
                  <a:schemeClr val="tx1">
                    <a:lumMod val="65000"/>
                    <a:lumOff val="35000"/>
                  </a:schemeClr>
                </a:solidFill>
                <a:cs typeface="+mn-ea"/>
                <a:sym typeface="+mn-lt"/>
              </a:rPr>
              <a:t>加入标题</a:t>
            </a:r>
            <a:endParaRPr lang="en-US" altLang="zh-CN" sz="1600" b="1" dirty="0">
              <a:solidFill>
                <a:schemeClr val="tx1">
                  <a:lumMod val="65000"/>
                  <a:lumOff val="35000"/>
                </a:schemeClr>
              </a:solidFill>
              <a:cs typeface="+mn-ea"/>
              <a:sym typeface="+mn-lt"/>
            </a:endParaRPr>
          </a:p>
          <a:p>
            <a:pPr algn="r">
              <a:lnSpc>
                <a:spcPct val="150000"/>
              </a:lnSpc>
            </a:pPr>
            <a:r>
              <a:rPr lang="zh-CN" altLang="en-US" sz="1200" dirty="0">
                <a:solidFill>
                  <a:schemeClr val="tx1">
                    <a:lumMod val="65000"/>
                    <a:lumOff val="35000"/>
                  </a:schemeClr>
                </a:solidFill>
                <a:cs typeface="+mn-ea"/>
                <a:sym typeface="+mn-lt"/>
              </a:rPr>
              <a:t>加入内容描述复制粘贴到此处加入内容描述复制粘贴到此处加入内容描述复制粘贴加入内容描述复制粘贴到此处</a:t>
            </a:r>
            <a:endParaRPr lang="zh-CN" altLang="en-US" sz="1200" dirty="0">
              <a:solidFill>
                <a:schemeClr val="tx1">
                  <a:lumMod val="65000"/>
                  <a:lumOff val="35000"/>
                </a:schemeClr>
              </a:solidFill>
              <a:cs typeface="+mn-ea"/>
              <a:sym typeface="+mn-lt"/>
            </a:endParaRPr>
          </a:p>
        </p:txBody>
      </p:sp>
      <p:sp>
        <p:nvSpPr>
          <p:cNvPr id="18" name="Text Box 10"/>
          <p:cNvSpPr txBox="1">
            <a:spLocks noChangeArrowheads="1"/>
          </p:cNvSpPr>
          <p:nvPr/>
        </p:nvSpPr>
        <p:spPr bwMode="auto">
          <a:xfrm>
            <a:off x="637579" y="3598754"/>
            <a:ext cx="3063514" cy="1123374"/>
          </a:xfrm>
          <a:prstGeom prst="rect">
            <a:avLst/>
          </a:prstGeom>
          <a:noFill/>
          <a:ln w="9525">
            <a:noFill/>
            <a:miter lim="800000"/>
          </a:ln>
        </p:spPr>
        <p:txBody>
          <a:bodyPr wrap="square" lIns="45709" tIns="22855" rIns="45709" bIns="22855">
            <a:spAutoFit/>
          </a:bodyPr>
          <a:lstStyle/>
          <a:p>
            <a:pPr algn="r" defTabSz="1087755"/>
            <a:r>
              <a:rPr lang="zh-CN" altLang="en-US" sz="1600" b="1" dirty="0">
                <a:solidFill>
                  <a:schemeClr val="tx1">
                    <a:lumMod val="65000"/>
                    <a:lumOff val="35000"/>
                  </a:schemeClr>
                </a:solidFill>
                <a:cs typeface="+mn-ea"/>
                <a:sym typeface="+mn-lt"/>
              </a:rPr>
              <a:t>加入标题</a:t>
            </a:r>
            <a:endParaRPr lang="en-US" altLang="zh-CN" sz="1600" b="1" dirty="0">
              <a:solidFill>
                <a:schemeClr val="tx1">
                  <a:lumMod val="65000"/>
                  <a:lumOff val="35000"/>
                </a:schemeClr>
              </a:solidFill>
              <a:cs typeface="+mn-ea"/>
              <a:sym typeface="+mn-lt"/>
            </a:endParaRPr>
          </a:p>
          <a:p>
            <a:pPr algn="r">
              <a:lnSpc>
                <a:spcPct val="150000"/>
              </a:lnSpc>
            </a:pPr>
            <a:r>
              <a:rPr lang="zh-CN" altLang="en-US" sz="1200" dirty="0">
                <a:solidFill>
                  <a:schemeClr val="tx1">
                    <a:lumMod val="65000"/>
                    <a:lumOff val="35000"/>
                  </a:schemeClr>
                </a:solidFill>
                <a:cs typeface="+mn-ea"/>
                <a:sym typeface="+mn-lt"/>
              </a:rPr>
              <a:t>加入内容描述复制粘贴到此处加入内容描述复制粘贴到此处加入内容描述复制粘贴加入内容描述复制粘贴到此处</a:t>
            </a:r>
            <a:endParaRPr lang="zh-CN" altLang="en-US" sz="1200" dirty="0">
              <a:solidFill>
                <a:schemeClr val="tx1">
                  <a:lumMod val="65000"/>
                  <a:lumOff val="35000"/>
                </a:schemeClr>
              </a:solidFill>
              <a:cs typeface="+mn-ea"/>
              <a:sym typeface="+mn-lt"/>
            </a:endParaRPr>
          </a:p>
        </p:txBody>
      </p:sp>
      <p:sp>
        <p:nvSpPr>
          <p:cNvPr id="23" name="Text Box 10"/>
          <p:cNvSpPr txBox="1">
            <a:spLocks noChangeArrowheads="1"/>
          </p:cNvSpPr>
          <p:nvPr/>
        </p:nvSpPr>
        <p:spPr bwMode="auto">
          <a:xfrm>
            <a:off x="960097" y="5079174"/>
            <a:ext cx="3063514" cy="1123374"/>
          </a:xfrm>
          <a:prstGeom prst="rect">
            <a:avLst/>
          </a:prstGeom>
          <a:noFill/>
          <a:ln w="9525">
            <a:noFill/>
            <a:miter lim="800000"/>
          </a:ln>
        </p:spPr>
        <p:txBody>
          <a:bodyPr wrap="square" lIns="45709" tIns="22855" rIns="45709" bIns="22855">
            <a:spAutoFit/>
          </a:bodyPr>
          <a:lstStyle/>
          <a:p>
            <a:pPr algn="r" defTabSz="1087755"/>
            <a:r>
              <a:rPr lang="zh-CN" altLang="en-US" sz="1600" b="1" dirty="0">
                <a:solidFill>
                  <a:schemeClr val="tx1">
                    <a:lumMod val="65000"/>
                    <a:lumOff val="35000"/>
                  </a:schemeClr>
                </a:solidFill>
                <a:cs typeface="+mn-ea"/>
                <a:sym typeface="+mn-lt"/>
              </a:rPr>
              <a:t>加入标题</a:t>
            </a:r>
            <a:endParaRPr lang="en-US" altLang="zh-CN" sz="1600" b="1" dirty="0">
              <a:solidFill>
                <a:schemeClr val="tx1">
                  <a:lumMod val="65000"/>
                  <a:lumOff val="35000"/>
                </a:schemeClr>
              </a:solidFill>
              <a:cs typeface="+mn-ea"/>
              <a:sym typeface="+mn-lt"/>
            </a:endParaRPr>
          </a:p>
          <a:p>
            <a:pPr algn="r">
              <a:lnSpc>
                <a:spcPct val="150000"/>
              </a:lnSpc>
            </a:pPr>
            <a:r>
              <a:rPr lang="zh-CN" altLang="en-US" sz="1200" dirty="0">
                <a:solidFill>
                  <a:schemeClr val="tx1">
                    <a:lumMod val="65000"/>
                    <a:lumOff val="35000"/>
                  </a:schemeClr>
                </a:solidFill>
                <a:cs typeface="+mn-ea"/>
                <a:sym typeface="+mn-lt"/>
              </a:rPr>
              <a:t>加入内容描述复制粘贴到此处加入内容描述复制粘贴到此处加入内容描述复制粘贴加入内容描述复制粘贴到此处</a:t>
            </a:r>
            <a:endParaRPr lang="zh-CN" altLang="en-US" sz="1200" dirty="0">
              <a:solidFill>
                <a:schemeClr val="tx1">
                  <a:lumMod val="65000"/>
                  <a:lumOff val="35000"/>
                </a:schemeClr>
              </a:solidFill>
              <a:cs typeface="+mn-ea"/>
              <a:sym typeface="+mn-lt"/>
            </a:endParaRPr>
          </a:p>
        </p:txBody>
      </p:sp>
      <p:grpSp>
        <p:nvGrpSpPr>
          <p:cNvPr id="24" name="Group 25"/>
          <p:cNvGrpSpPr/>
          <p:nvPr/>
        </p:nvGrpSpPr>
        <p:grpSpPr>
          <a:xfrm>
            <a:off x="5572751" y="3415873"/>
            <a:ext cx="1111842" cy="904736"/>
            <a:chOff x="1550139" y="1314466"/>
            <a:chExt cx="509139" cy="414300"/>
          </a:xfrm>
          <a:solidFill>
            <a:srgbClr val="6285BE"/>
          </a:solidFill>
        </p:grpSpPr>
        <p:sp>
          <p:nvSpPr>
            <p:cNvPr id="25" name="Freeform 5"/>
            <p:cNvSpPr>
              <a:spLocks noEditPoints="1"/>
            </p:cNvSpPr>
            <p:nvPr/>
          </p:nvSpPr>
          <p:spPr bwMode="auto">
            <a:xfrm>
              <a:off x="1550139" y="1314466"/>
              <a:ext cx="509139" cy="414300"/>
            </a:xfrm>
            <a:custGeom>
              <a:avLst/>
              <a:gdLst>
                <a:gd name="T0" fmla="*/ 78 w 153"/>
                <a:gd name="T1" fmla="*/ 0 h 125"/>
                <a:gd name="T2" fmla="*/ 0 w 153"/>
                <a:gd name="T3" fmla="*/ 69 h 125"/>
                <a:gd name="T4" fmla="*/ 15 w 153"/>
                <a:gd name="T5" fmla="*/ 69 h 125"/>
                <a:gd name="T6" fmla="*/ 21 w 153"/>
                <a:gd name="T7" fmla="*/ 64 h 125"/>
                <a:gd name="T8" fmla="*/ 21 w 153"/>
                <a:gd name="T9" fmla="*/ 121 h 125"/>
                <a:gd name="T10" fmla="*/ 24 w 153"/>
                <a:gd name="T11" fmla="*/ 125 h 125"/>
                <a:gd name="T12" fmla="*/ 62 w 153"/>
                <a:gd name="T13" fmla="*/ 125 h 125"/>
                <a:gd name="T14" fmla="*/ 63 w 153"/>
                <a:gd name="T15" fmla="*/ 93 h 125"/>
                <a:gd name="T16" fmla="*/ 67 w 153"/>
                <a:gd name="T17" fmla="*/ 88 h 125"/>
                <a:gd name="T18" fmla="*/ 83 w 153"/>
                <a:gd name="T19" fmla="*/ 88 h 125"/>
                <a:gd name="T20" fmla="*/ 89 w 153"/>
                <a:gd name="T21" fmla="*/ 93 h 125"/>
                <a:gd name="T22" fmla="*/ 89 w 153"/>
                <a:gd name="T23" fmla="*/ 125 h 125"/>
                <a:gd name="T24" fmla="*/ 126 w 153"/>
                <a:gd name="T25" fmla="*/ 125 h 125"/>
                <a:gd name="T26" fmla="*/ 130 w 153"/>
                <a:gd name="T27" fmla="*/ 120 h 125"/>
                <a:gd name="T28" fmla="*/ 130 w 153"/>
                <a:gd name="T29" fmla="*/ 63 h 125"/>
                <a:gd name="T30" fmla="*/ 136 w 153"/>
                <a:gd name="T31" fmla="*/ 69 h 125"/>
                <a:gd name="T32" fmla="*/ 153 w 153"/>
                <a:gd name="T33" fmla="*/ 69 h 125"/>
                <a:gd name="T34" fmla="*/ 78 w 153"/>
                <a:gd name="T35" fmla="*/ 0 h 125"/>
                <a:gd name="T36" fmla="*/ 76 w 153"/>
                <a:gd name="T37" fmla="*/ 76 h 125"/>
                <a:gd name="T38" fmla="*/ 60 w 153"/>
                <a:gd name="T39" fmla="*/ 60 h 125"/>
                <a:gd name="T40" fmla="*/ 76 w 153"/>
                <a:gd name="T41" fmla="*/ 43 h 125"/>
                <a:gd name="T42" fmla="*/ 92 w 153"/>
                <a:gd name="T43" fmla="*/ 60 h 125"/>
                <a:gd name="T44" fmla="*/ 76 w 153"/>
                <a:gd name="T45" fmla="*/ 76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53" h="125">
                  <a:moveTo>
                    <a:pt x="78" y="0"/>
                  </a:moveTo>
                  <a:cubicBezTo>
                    <a:pt x="0" y="69"/>
                    <a:pt x="0" y="69"/>
                    <a:pt x="0" y="69"/>
                  </a:cubicBezTo>
                  <a:cubicBezTo>
                    <a:pt x="0" y="69"/>
                    <a:pt x="5" y="78"/>
                    <a:pt x="15" y="69"/>
                  </a:cubicBezTo>
                  <a:cubicBezTo>
                    <a:pt x="21" y="64"/>
                    <a:pt x="21" y="64"/>
                    <a:pt x="21" y="64"/>
                  </a:cubicBezTo>
                  <a:cubicBezTo>
                    <a:pt x="21" y="121"/>
                    <a:pt x="21" y="121"/>
                    <a:pt x="21" y="121"/>
                  </a:cubicBezTo>
                  <a:cubicBezTo>
                    <a:pt x="21" y="121"/>
                    <a:pt x="21" y="125"/>
                    <a:pt x="24" y="125"/>
                  </a:cubicBezTo>
                  <a:cubicBezTo>
                    <a:pt x="28" y="125"/>
                    <a:pt x="62" y="125"/>
                    <a:pt x="62" y="125"/>
                  </a:cubicBezTo>
                  <a:cubicBezTo>
                    <a:pt x="63" y="93"/>
                    <a:pt x="63" y="93"/>
                    <a:pt x="63" y="93"/>
                  </a:cubicBezTo>
                  <a:cubicBezTo>
                    <a:pt x="63" y="93"/>
                    <a:pt x="62" y="88"/>
                    <a:pt x="67" y="88"/>
                  </a:cubicBezTo>
                  <a:cubicBezTo>
                    <a:pt x="83" y="88"/>
                    <a:pt x="83" y="88"/>
                    <a:pt x="83" y="88"/>
                  </a:cubicBezTo>
                  <a:cubicBezTo>
                    <a:pt x="89" y="88"/>
                    <a:pt x="89" y="93"/>
                    <a:pt x="89" y="93"/>
                  </a:cubicBezTo>
                  <a:cubicBezTo>
                    <a:pt x="89" y="125"/>
                    <a:pt x="89" y="125"/>
                    <a:pt x="89" y="125"/>
                  </a:cubicBezTo>
                  <a:cubicBezTo>
                    <a:pt x="89" y="125"/>
                    <a:pt x="121" y="125"/>
                    <a:pt x="126" y="125"/>
                  </a:cubicBezTo>
                  <a:cubicBezTo>
                    <a:pt x="131" y="125"/>
                    <a:pt x="130" y="120"/>
                    <a:pt x="130" y="120"/>
                  </a:cubicBezTo>
                  <a:cubicBezTo>
                    <a:pt x="130" y="63"/>
                    <a:pt x="130" y="63"/>
                    <a:pt x="130" y="63"/>
                  </a:cubicBezTo>
                  <a:cubicBezTo>
                    <a:pt x="136" y="69"/>
                    <a:pt x="136" y="69"/>
                    <a:pt x="136" y="69"/>
                  </a:cubicBezTo>
                  <a:cubicBezTo>
                    <a:pt x="148" y="77"/>
                    <a:pt x="153" y="69"/>
                    <a:pt x="153" y="69"/>
                  </a:cubicBezTo>
                  <a:lnTo>
                    <a:pt x="78" y="0"/>
                  </a:lnTo>
                  <a:close/>
                  <a:moveTo>
                    <a:pt x="76" y="76"/>
                  </a:moveTo>
                  <a:cubicBezTo>
                    <a:pt x="67" y="76"/>
                    <a:pt x="60" y="69"/>
                    <a:pt x="60" y="60"/>
                  </a:cubicBezTo>
                  <a:cubicBezTo>
                    <a:pt x="60" y="50"/>
                    <a:pt x="67" y="43"/>
                    <a:pt x="76" y="43"/>
                  </a:cubicBezTo>
                  <a:cubicBezTo>
                    <a:pt x="85" y="43"/>
                    <a:pt x="92" y="50"/>
                    <a:pt x="92" y="60"/>
                  </a:cubicBezTo>
                  <a:cubicBezTo>
                    <a:pt x="92" y="69"/>
                    <a:pt x="85" y="76"/>
                    <a:pt x="76" y="7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9" tIns="45709" rIns="91419" bIns="45709" numCol="1" anchor="t" anchorCtr="0" compatLnSpc="1"/>
            <a:lstStyle/>
            <a:p>
              <a:pPr defTabSz="914400"/>
              <a:endParaRPr lang="en-US" dirty="0">
                <a:solidFill>
                  <a:srgbClr val="000000"/>
                </a:solidFill>
                <a:cs typeface="+mn-ea"/>
                <a:sym typeface="+mn-lt"/>
              </a:endParaRPr>
            </a:p>
          </p:txBody>
        </p:sp>
        <p:sp>
          <p:nvSpPr>
            <p:cNvPr id="27" name="Freeform 6"/>
            <p:cNvSpPr/>
            <p:nvPr/>
          </p:nvSpPr>
          <p:spPr bwMode="auto">
            <a:xfrm>
              <a:off x="1949464" y="1366877"/>
              <a:ext cx="49916" cy="102328"/>
            </a:xfrm>
            <a:custGeom>
              <a:avLst/>
              <a:gdLst>
                <a:gd name="T0" fmla="*/ 20 w 20"/>
                <a:gd name="T1" fmla="*/ 41 h 41"/>
                <a:gd name="T2" fmla="*/ 20 w 20"/>
                <a:gd name="T3" fmla="*/ 0 h 41"/>
                <a:gd name="T4" fmla="*/ 0 w 20"/>
                <a:gd name="T5" fmla="*/ 0 h 41"/>
                <a:gd name="T6" fmla="*/ 0 w 20"/>
                <a:gd name="T7" fmla="*/ 24 h 41"/>
                <a:gd name="T8" fmla="*/ 20 w 20"/>
                <a:gd name="T9" fmla="*/ 41 h 41"/>
              </a:gdLst>
              <a:ahLst/>
              <a:cxnLst>
                <a:cxn ang="0">
                  <a:pos x="T0" y="T1"/>
                </a:cxn>
                <a:cxn ang="0">
                  <a:pos x="T2" y="T3"/>
                </a:cxn>
                <a:cxn ang="0">
                  <a:pos x="T4" y="T5"/>
                </a:cxn>
                <a:cxn ang="0">
                  <a:pos x="T6" y="T7"/>
                </a:cxn>
                <a:cxn ang="0">
                  <a:pos x="T8" y="T9"/>
                </a:cxn>
              </a:cxnLst>
              <a:rect l="0" t="0" r="r" b="b"/>
              <a:pathLst>
                <a:path w="20" h="41">
                  <a:moveTo>
                    <a:pt x="20" y="41"/>
                  </a:moveTo>
                  <a:lnTo>
                    <a:pt x="20" y="0"/>
                  </a:lnTo>
                  <a:lnTo>
                    <a:pt x="0" y="0"/>
                  </a:lnTo>
                  <a:lnTo>
                    <a:pt x="0" y="24"/>
                  </a:lnTo>
                  <a:lnTo>
                    <a:pt x="20" y="4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9" tIns="45709" rIns="91419" bIns="45709" numCol="1" anchor="t" anchorCtr="0" compatLnSpc="1"/>
            <a:lstStyle/>
            <a:p>
              <a:pPr defTabSz="914400"/>
              <a:endParaRPr lang="en-US" dirty="0">
                <a:solidFill>
                  <a:srgbClr val="000000"/>
                </a:solidFill>
                <a:cs typeface="+mn-ea"/>
                <a:sym typeface="+mn-lt"/>
              </a:endParaRPr>
            </a:p>
          </p:txBody>
        </p:sp>
        <p:sp>
          <p:nvSpPr>
            <p:cNvPr id="28" name="Oval 7"/>
            <p:cNvSpPr>
              <a:spLocks noChangeArrowheads="1"/>
            </p:cNvSpPr>
            <p:nvPr/>
          </p:nvSpPr>
          <p:spPr bwMode="auto">
            <a:xfrm>
              <a:off x="1777255" y="1484179"/>
              <a:ext cx="52412" cy="54907"/>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19" tIns="45709" rIns="91419" bIns="45709" numCol="1" anchor="t" anchorCtr="0" compatLnSpc="1"/>
            <a:lstStyle/>
            <a:p>
              <a:pPr defTabSz="914400"/>
              <a:endParaRPr lang="en-US" dirty="0">
                <a:solidFill>
                  <a:srgbClr val="000000"/>
                </a:solidFill>
                <a:cs typeface="+mn-ea"/>
                <a:sym typeface="+mn-lt"/>
              </a:endParaRPr>
            </a:p>
          </p:txBody>
        </p:sp>
      </p:grpSp>
      <p:grpSp>
        <p:nvGrpSpPr>
          <p:cNvPr id="29" name="Group 29"/>
          <p:cNvGrpSpPr/>
          <p:nvPr/>
        </p:nvGrpSpPr>
        <p:grpSpPr>
          <a:xfrm>
            <a:off x="4545032" y="2556359"/>
            <a:ext cx="595598" cy="505810"/>
            <a:chOff x="2950272" y="1314466"/>
            <a:chExt cx="496661" cy="421788"/>
          </a:xfrm>
          <a:solidFill>
            <a:schemeClr val="bg1"/>
          </a:solidFill>
        </p:grpSpPr>
        <p:sp>
          <p:nvSpPr>
            <p:cNvPr id="30" name="Freeform 12"/>
            <p:cNvSpPr/>
            <p:nvPr/>
          </p:nvSpPr>
          <p:spPr bwMode="auto">
            <a:xfrm>
              <a:off x="3107507" y="1559052"/>
              <a:ext cx="89848" cy="89848"/>
            </a:xfrm>
            <a:custGeom>
              <a:avLst/>
              <a:gdLst>
                <a:gd name="T0" fmla="*/ 36 w 36"/>
                <a:gd name="T1" fmla="*/ 20 h 36"/>
                <a:gd name="T2" fmla="*/ 16 w 36"/>
                <a:gd name="T3" fmla="*/ 0 h 36"/>
                <a:gd name="T4" fmla="*/ 16 w 36"/>
                <a:gd name="T5" fmla="*/ 0 h 36"/>
                <a:gd name="T6" fmla="*/ 0 w 36"/>
                <a:gd name="T7" fmla="*/ 36 h 36"/>
                <a:gd name="T8" fmla="*/ 36 w 36"/>
                <a:gd name="T9" fmla="*/ 20 h 36"/>
              </a:gdLst>
              <a:ahLst/>
              <a:cxnLst>
                <a:cxn ang="0">
                  <a:pos x="T0" y="T1"/>
                </a:cxn>
                <a:cxn ang="0">
                  <a:pos x="T2" y="T3"/>
                </a:cxn>
                <a:cxn ang="0">
                  <a:pos x="T4" y="T5"/>
                </a:cxn>
                <a:cxn ang="0">
                  <a:pos x="T6" y="T7"/>
                </a:cxn>
                <a:cxn ang="0">
                  <a:pos x="T8" y="T9"/>
                </a:cxn>
              </a:cxnLst>
              <a:rect l="0" t="0" r="r" b="b"/>
              <a:pathLst>
                <a:path w="36" h="36">
                  <a:moveTo>
                    <a:pt x="36" y="20"/>
                  </a:moveTo>
                  <a:lnTo>
                    <a:pt x="16" y="0"/>
                  </a:lnTo>
                  <a:lnTo>
                    <a:pt x="16" y="0"/>
                  </a:lnTo>
                  <a:lnTo>
                    <a:pt x="0" y="36"/>
                  </a:lnTo>
                  <a:lnTo>
                    <a:pt x="36" y="2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9" tIns="45709" rIns="91419" bIns="45709" numCol="1" anchor="t" anchorCtr="0" compatLnSpc="1"/>
            <a:lstStyle/>
            <a:p>
              <a:pPr defTabSz="914400"/>
              <a:endParaRPr lang="en-US" dirty="0">
                <a:solidFill>
                  <a:srgbClr val="000000"/>
                </a:solidFill>
                <a:cs typeface="+mn-ea"/>
                <a:sym typeface="+mn-lt"/>
              </a:endParaRPr>
            </a:p>
          </p:txBody>
        </p:sp>
        <p:sp>
          <p:nvSpPr>
            <p:cNvPr id="31" name="Rectangle 13"/>
            <p:cNvSpPr>
              <a:spLocks noChangeArrowheads="1"/>
            </p:cNvSpPr>
            <p:nvPr/>
          </p:nvSpPr>
          <p:spPr bwMode="auto">
            <a:xfrm>
              <a:off x="3197355" y="1608968"/>
              <a:ext cx="2497" cy="249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19" tIns="45709" rIns="91419" bIns="45709" numCol="1" anchor="t" anchorCtr="0" compatLnSpc="1"/>
            <a:lstStyle/>
            <a:p>
              <a:pPr defTabSz="914400"/>
              <a:endParaRPr lang="en-US" dirty="0">
                <a:solidFill>
                  <a:srgbClr val="000000"/>
                </a:solidFill>
                <a:cs typeface="+mn-ea"/>
                <a:sym typeface="+mn-lt"/>
              </a:endParaRPr>
            </a:p>
          </p:txBody>
        </p:sp>
        <p:sp>
          <p:nvSpPr>
            <p:cNvPr id="32" name="Freeform 14"/>
            <p:cNvSpPr/>
            <p:nvPr/>
          </p:nvSpPr>
          <p:spPr bwMode="auto">
            <a:xfrm>
              <a:off x="3159917" y="1344415"/>
              <a:ext cx="227117" cy="222125"/>
            </a:xfrm>
            <a:custGeom>
              <a:avLst/>
              <a:gdLst>
                <a:gd name="T0" fmla="*/ 81 w 91"/>
                <a:gd name="T1" fmla="*/ 0 h 89"/>
                <a:gd name="T2" fmla="*/ 0 w 91"/>
                <a:gd name="T3" fmla="*/ 81 h 89"/>
                <a:gd name="T4" fmla="*/ 8 w 91"/>
                <a:gd name="T5" fmla="*/ 89 h 89"/>
                <a:gd name="T6" fmla="*/ 91 w 91"/>
                <a:gd name="T7" fmla="*/ 8 h 89"/>
                <a:gd name="T8" fmla="*/ 81 w 91"/>
                <a:gd name="T9" fmla="*/ 0 h 89"/>
              </a:gdLst>
              <a:ahLst/>
              <a:cxnLst>
                <a:cxn ang="0">
                  <a:pos x="T0" y="T1"/>
                </a:cxn>
                <a:cxn ang="0">
                  <a:pos x="T2" y="T3"/>
                </a:cxn>
                <a:cxn ang="0">
                  <a:pos x="T4" y="T5"/>
                </a:cxn>
                <a:cxn ang="0">
                  <a:pos x="T6" y="T7"/>
                </a:cxn>
                <a:cxn ang="0">
                  <a:pos x="T8" y="T9"/>
                </a:cxn>
              </a:cxnLst>
              <a:rect l="0" t="0" r="r" b="b"/>
              <a:pathLst>
                <a:path w="91" h="89">
                  <a:moveTo>
                    <a:pt x="81" y="0"/>
                  </a:moveTo>
                  <a:lnTo>
                    <a:pt x="0" y="81"/>
                  </a:lnTo>
                  <a:lnTo>
                    <a:pt x="8" y="89"/>
                  </a:lnTo>
                  <a:lnTo>
                    <a:pt x="91" y="8"/>
                  </a:lnTo>
                  <a:lnTo>
                    <a:pt x="81"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9" tIns="45709" rIns="91419" bIns="45709" numCol="1" anchor="t" anchorCtr="0" compatLnSpc="1"/>
            <a:lstStyle/>
            <a:p>
              <a:pPr defTabSz="914400"/>
              <a:endParaRPr lang="en-US" dirty="0">
                <a:solidFill>
                  <a:srgbClr val="000000"/>
                </a:solidFill>
                <a:cs typeface="+mn-ea"/>
                <a:sym typeface="+mn-lt"/>
              </a:endParaRPr>
            </a:p>
          </p:txBody>
        </p:sp>
        <p:sp>
          <p:nvSpPr>
            <p:cNvPr id="33" name="Freeform 15"/>
            <p:cNvSpPr/>
            <p:nvPr/>
          </p:nvSpPr>
          <p:spPr bwMode="auto">
            <a:xfrm>
              <a:off x="3189867" y="1374365"/>
              <a:ext cx="227117" cy="224620"/>
            </a:xfrm>
            <a:custGeom>
              <a:avLst/>
              <a:gdLst>
                <a:gd name="T0" fmla="*/ 0 w 91"/>
                <a:gd name="T1" fmla="*/ 82 h 90"/>
                <a:gd name="T2" fmla="*/ 8 w 91"/>
                <a:gd name="T3" fmla="*/ 90 h 90"/>
                <a:gd name="T4" fmla="*/ 91 w 91"/>
                <a:gd name="T5" fmla="*/ 8 h 90"/>
                <a:gd name="T6" fmla="*/ 83 w 91"/>
                <a:gd name="T7" fmla="*/ 0 h 90"/>
                <a:gd name="T8" fmla="*/ 0 w 91"/>
                <a:gd name="T9" fmla="*/ 82 h 90"/>
              </a:gdLst>
              <a:ahLst/>
              <a:cxnLst>
                <a:cxn ang="0">
                  <a:pos x="T0" y="T1"/>
                </a:cxn>
                <a:cxn ang="0">
                  <a:pos x="T2" y="T3"/>
                </a:cxn>
                <a:cxn ang="0">
                  <a:pos x="T4" y="T5"/>
                </a:cxn>
                <a:cxn ang="0">
                  <a:pos x="T6" y="T7"/>
                </a:cxn>
                <a:cxn ang="0">
                  <a:pos x="T8" y="T9"/>
                </a:cxn>
              </a:cxnLst>
              <a:rect l="0" t="0" r="r" b="b"/>
              <a:pathLst>
                <a:path w="91" h="90">
                  <a:moveTo>
                    <a:pt x="0" y="82"/>
                  </a:moveTo>
                  <a:lnTo>
                    <a:pt x="8" y="90"/>
                  </a:lnTo>
                  <a:lnTo>
                    <a:pt x="91" y="8"/>
                  </a:lnTo>
                  <a:lnTo>
                    <a:pt x="83" y="0"/>
                  </a:lnTo>
                  <a:lnTo>
                    <a:pt x="0" y="8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9" tIns="45709" rIns="91419" bIns="45709" numCol="1" anchor="t" anchorCtr="0" compatLnSpc="1"/>
            <a:lstStyle/>
            <a:p>
              <a:pPr defTabSz="914400"/>
              <a:endParaRPr lang="en-US" dirty="0">
                <a:solidFill>
                  <a:srgbClr val="000000"/>
                </a:solidFill>
                <a:cs typeface="+mn-ea"/>
                <a:sym typeface="+mn-lt"/>
              </a:endParaRPr>
            </a:p>
          </p:txBody>
        </p:sp>
        <p:sp>
          <p:nvSpPr>
            <p:cNvPr id="34" name="Freeform 16"/>
            <p:cNvSpPr/>
            <p:nvPr/>
          </p:nvSpPr>
          <p:spPr bwMode="auto">
            <a:xfrm>
              <a:off x="3377051" y="1314466"/>
              <a:ext cx="69882" cy="64890"/>
            </a:xfrm>
            <a:custGeom>
              <a:avLst/>
              <a:gdLst>
                <a:gd name="T0" fmla="*/ 14 w 21"/>
                <a:gd name="T1" fmla="*/ 6 h 20"/>
                <a:gd name="T2" fmla="*/ 0 w 21"/>
                <a:gd name="T3" fmla="*/ 6 h 20"/>
                <a:gd name="T4" fmla="*/ 15 w 21"/>
                <a:gd name="T5" fmla="*/ 20 h 20"/>
                <a:gd name="T6" fmla="*/ 14 w 21"/>
                <a:gd name="T7" fmla="*/ 6 h 20"/>
              </a:gdLst>
              <a:ahLst/>
              <a:cxnLst>
                <a:cxn ang="0">
                  <a:pos x="T0" y="T1"/>
                </a:cxn>
                <a:cxn ang="0">
                  <a:pos x="T2" y="T3"/>
                </a:cxn>
                <a:cxn ang="0">
                  <a:pos x="T4" y="T5"/>
                </a:cxn>
                <a:cxn ang="0">
                  <a:pos x="T6" y="T7"/>
                </a:cxn>
              </a:cxnLst>
              <a:rect l="0" t="0" r="r" b="b"/>
              <a:pathLst>
                <a:path w="21" h="20">
                  <a:moveTo>
                    <a:pt x="14" y="6"/>
                  </a:moveTo>
                  <a:cubicBezTo>
                    <a:pt x="8" y="0"/>
                    <a:pt x="0" y="6"/>
                    <a:pt x="0" y="6"/>
                  </a:cubicBezTo>
                  <a:cubicBezTo>
                    <a:pt x="15" y="20"/>
                    <a:pt x="15" y="20"/>
                    <a:pt x="15" y="20"/>
                  </a:cubicBezTo>
                  <a:cubicBezTo>
                    <a:pt x="15" y="20"/>
                    <a:pt x="21" y="13"/>
                    <a:pt x="14"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9" tIns="45709" rIns="91419" bIns="45709" numCol="1" anchor="t" anchorCtr="0" compatLnSpc="1"/>
            <a:lstStyle/>
            <a:p>
              <a:pPr defTabSz="914400"/>
              <a:endParaRPr lang="en-US" dirty="0">
                <a:solidFill>
                  <a:srgbClr val="000000"/>
                </a:solidFill>
                <a:cs typeface="+mn-ea"/>
                <a:sym typeface="+mn-lt"/>
              </a:endParaRPr>
            </a:p>
          </p:txBody>
        </p:sp>
        <p:sp>
          <p:nvSpPr>
            <p:cNvPr id="35" name="Freeform 17"/>
            <p:cNvSpPr/>
            <p:nvPr/>
          </p:nvSpPr>
          <p:spPr bwMode="auto">
            <a:xfrm>
              <a:off x="2950272" y="1324449"/>
              <a:ext cx="416796" cy="411805"/>
            </a:xfrm>
            <a:custGeom>
              <a:avLst/>
              <a:gdLst>
                <a:gd name="T0" fmla="*/ 147 w 167"/>
                <a:gd name="T1" fmla="*/ 145 h 165"/>
                <a:gd name="T2" fmla="*/ 20 w 167"/>
                <a:gd name="T3" fmla="*/ 145 h 165"/>
                <a:gd name="T4" fmla="*/ 20 w 167"/>
                <a:gd name="T5" fmla="*/ 20 h 165"/>
                <a:gd name="T6" fmla="*/ 139 w 167"/>
                <a:gd name="T7" fmla="*/ 20 h 165"/>
                <a:gd name="T8" fmla="*/ 160 w 167"/>
                <a:gd name="T9" fmla="*/ 0 h 165"/>
                <a:gd name="T10" fmla="*/ 0 w 167"/>
                <a:gd name="T11" fmla="*/ 0 h 165"/>
                <a:gd name="T12" fmla="*/ 0 w 167"/>
                <a:gd name="T13" fmla="*/ 165 h 165"/>
                <a:gd name="T14" fmla="*/ 167 w 167"/>
                <a:gd name="T15" fmla="*/ 165 h 165"/>
                <a:gd name="T16" fmla="*/ 167 w 167"/>
                <a:gd name="T17" fmla="*/ 61 h 165"/>
                <a:gd name="T18" fmla="*/ 147 w 167"/>
                <a:gd name="T19" fmla="*/ 81 h 165"/>
                <a:gd name="T20" fmla="*/ 147 w 167"/>
                <a:gd name="T21" fmla="*/ 145 h 1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7" h="165">
                  <a:moveTo>
                    <a:pt x="147" y="145"/>
                  </a:moveTo>
                  <a:lnTo>
                    <a:pt x="20" y="145"/>
                  </a:lnTo>
                  <a:lnTo>
                    <a:pt x="20" y="20"/>
                  </a:lnTo>
                  <a:lnTo>
                    <a:pt x="139" y="20"/>
                  </a:lnTo>
                  <a:lnTo>
                    <a:pt x="160" y="0"/>
                  </a:lnTo>
                  <a:lnTo>
                    <a:pt x="0" y="0"/>
                  </a:lnTo>
                  <a:lnTo>
                    <a:pt x="0" y="165"/>
                  </a:lnTo>
                  <a:lnTo>
                    <a:pt x="167" y="165"/>
                  </a:lnTo>
                  <a:lnTo>
                    <a:pt x="167" y="61"/>
                  </a:lnTo>
                  <a:lnTo>
                    <a:pt x="147" y="81"/>
                  </a:lnTo>
                  <a:lnTo>
                    <a:pt x="147" y="14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9" tIns="45709" rIns="91419" bIns="45709" numCol="1" anchor="t" anchorCtr="0" compatLnSpc="1"/>
            <a:lstStyle/>
            <a:p>
              <a:pPr defTabSz="914400"/>
              <a:endParaRPr lang="en-US" dirty="0">
                <a:solidFill>
                  <a:srgbClr val="000000"/>
                </a:solidFill>
                <a:cs typeface="+mn-ea"/>
                <a:sym typeface="+mn-lt"/>
              </a:endParaRPr>
            </a:p>
          </p:txBody>
        </p:sp>
      </p:grpSp>
      <p:grpSp>
        <p:nvGrpSpPr>
          <p:cNvPr id="36" name="Group 36"/>
          <p:cNvGrpSpPr/>
          <p:nvPr/>
        </p:nvGrpSpPr>
        <p:grpSpPr>
          <a:xfrm>
            <a:off x="4014686" y="3799745"/>
            <a:ext cx="560147" cy="551256"/>
            <a:chOff x="1587575" y="2265358"/>
            <a:chExt cx="314468" cy="309477"/>
          </a:xfrm>
          <a:solidFill>
            <a:schemeClr val="bg1"/>
          </a:solidFill>
        </p:grpSpPr>
        <p:sp>
          <p:nvSpPr>
            <p:cNvPr id="37" name="Freeform 59"/>
            <p:cNvSpPr>
              <a:spLocks noEditPoints="1"/>
            </p:cNvSpPr>
            <p:nvPr/>
          </p:nvSpPr>
          <p:spPr bwMode="auto">
            <a:xfrm>
              <a:off x="1587575" y="2265358"/>
              <a:ext cx="314468" cy="309477"/>
            </a:xfrm>
            <a:custGeom>
              <a:avLst/>
              <a:gdLst>
                <a:gd name="T0" fmla="*/ 82 w 95"/>
                <a:gd name="T1" fmla="*/ 57 h 93"/>
                <a:gd name="T2" fmla="*/ 95 w 95"/>
                <a:gd name="T3" fmla="*/ 51 h 93"/>
                <a:gd name="T4" fmla="*/ 95 w 95"/>
                <a:gd name="T5" fmla="*/ 41 h 93"/>
                <a:gd name="T6" fmla="*/ 82 w 95"/>
                <a:gd name="T7" fmla="*/ 36 h 93"/>
                <a:gd name="T8" fmla="*/ 80 w 95"/>
                <a:gd name="T9" fmla="*/ 30 h 93"/>
                <a:gd name="T10" fmla="*/ 85 w 95"/>
                <a:gd name="T11" fmla="*/ 17 h 93"/>
                <a:gd name="T12" fmla="*/ 77 w 95"/>
                <a:gd name="T13" fmla="*/ 10 h 93"/>
                <a:gd name="T14" fmla="*/ 64 w 95"/>
                <a:gd name="T15" fmla="*/ 15 h 93"/>
                <a:gd name="T16" fmla="*/ 59 w 95"/>
                <a:gd name="T17" fmla="*/ 13 h 93"/>
                <a:gd name="T18" fmla="*/ 53 w 95"/>
                <a:gd name="T19" fmla="*/ 0 h 93"/>
                <a:gd name="T20" fmla="*/ 42 w 95"/>
                <a:gd name="T21" fmla="*/ 0 h 93"/>
                <a:gd name="T22" fmla="*/ 37 w 95"/>
                <a:gd name="T23" fmla="*/ 13 h 93"/>
                <a:gd name="T24" fmla="*/ 31 w 95"/>
                <a:gd name="T25" fmla="*/ 15 h 93"/>
                <a:gd name="T26" fmla="*/ 18 w 95"/>
                <a:gd name="T27" fmla="*/ 10 h 93"/>
                <a:gd name="T28" fmla="*/ 10 w 95"/>
                <a:gd name="T29" fmla="*/ 17 h 93"/>
                <a:gd name="T30" fmla="*/ 16 w 95"/>
                <a:gd name="T31" fmla="*/ 30 h 93"/>
                <a:gd name="T32" fmla="*/ 13 w 95"/>
                <a:gd name="T33" fmla="*/ 36 h 93"/>
                <a:gd name="T34" fmla="*/ 0 w 95"/>
                <a:gd name="T35" fmla="*/ 41 h 93"/>
                <a:gd name="T36" fmla="*/ 0 w 95"/>
                <a:gd name="T37" fmla="*/ 52 h 93"/>
                <a:gd name="T38" fmla="*/ 13 w 95"/>
                <a:gd name="T39" fmla="*/ 57 h 93"/>
                <a:gd name="T40" fmla="*/ 16 w 95"/>
                <a:gd name="T41" fmla="*/ 63 h 93"/>
                <a:gd name="T42" fmla="*/ 11 w 95"/>
                <a:gd name="T43" fmla="*/ 76 h 93"/>
                <a:gd name="T44" fmla="*/ 18 w 95"/>
                <a:gd name="T45" fmla="*/ 83 h 93"/>
                <a:gd name="T46" fmla="*/ 31 w 95"/>
                <a:gd name="T47" fmla="*/ 78 h 93"/>
                <a:gd name="T48" fmla="*/ 37 w 95"/>
                <a:gd name="T49" fmla="*/ 80 h 93"/>
                <a:gd name="T50" fmla="*/ 43 w 95"/>
                <a:gd name="T51" fmla="*/ 93 h 93"/>
                <a:gd name="T52" fmla="*/ 53 w 95"/>
                <a:gd name="T53" fmla="*/ 93 h 93"/>
                <a:gd name="T54" fmla="*/ 59 w 95"/>
                <a:gd name="T55" fmla="*/ 80 h 93"/>
                <a:gd name="T56" fmla="*/ 64 w 95"/>
                <a:gd name="T57" fmla="*/ 78 h 93"/>
                <a:gd name="T58" fmla="*/ 78 w 95"/>
                <a:gd name="T59" fmla="*/ 83 h 93"/>
                <a:gd name="T60" fmla="*/ 85 w 95"/>
                <a:gd name="T61" fmla="*/ 75 h 93"/>
                <a:gd name="T62" fmla="*/ 80 w 95"/>
                <a:gd name="T63" fmla="*/ 63 h 93"/>
                <a:gd name="T64" fmla="*/ 82 w 95"/>
                <a:gd name="T65" fmla="*/ 57 h 93"/>
                <a:gd name="T66" fmla="*/ 48 w 95"/>
                <a:gd name="T67" fmla="*/ 61 h 93"/>
                <a:gd name="T68" fmla="*/ 33 w 95"/>
                <a:gd name="T69" fmla="*/ 46 h 93"/>
                <a:gd name="T70" fmla="*/ 48 w 95"/>
                <a:gd name="T71" fmla="*/ 32 h 93"/>
                <a:gd name="T72" fmla="*/ 63 w 95"/>
                <a:gd name="T73" fmla="*/ 46 h 93"/>
                <a:gd name="T74" fmla="*/ 48 w 95"/>
                <a:gd name="T75" fmla="*/ 61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95" h="93">
                  <a:moveTo>
                    <a:pt x="82" y="57"/>
                  </a:moveTo>
                  <a:cubicBezTo>
                    <a:pt x="82" y="57"/>
                    <a:pt x="95" y="52"/>
                    <a:pt x="95" y="51"/>
                  </a:cubicBezTo>
                  <a:cubicBezTo>
                    <a:pt x="95" y="41"/>
                    <a:pt x="95" y="41"/>
                    <a:pt x="95" y="41"/>
                  </a:cubicBezTo>
                  <a:cubicBezTo>
                    <a:pt x="95" y="40"/>
                    <a:pt x="82" y="36"/>
                    <a:pt x="82" y="36"/>
                  </a:cubicBezTo>
                  <a:cubicBezTo>
                    <a:pt x="80" y="30"/>
                    <a:pt x="80" y="30"/>
                    <a:pt x="80" y="30"/>
                  </a:cubicBezTo>
                  <a:cubicBezTo>
                    <a:pt x="80" y="30"/>
                    <a:pt x="85" y="17"/>
                    <a:pt x="85" y="17"/>
                  </a:cubicBezTo>
                  <a:cubicBezTo>
                    <a:pt x="77" y="10"/>
                    <a:pt x="77" y="10"/>
                    <a:pt x="77" y="10"/>
                  </a:cubicBezTo>
                  <a:cubicBezTo>
                    <a:pt x="77" y="9"/>
                    <a:pt x="64" y="15"/>
                    <a:pt x="64" y="15"/>
                  </a:cubicBezTo>
                  <a:cubicBezTo>
                    <a:pt x="59" y="13"/>
                    <a:pt x="59" y="13"/>
                    <a:pt x="59" y="13"/>
                  </a:cubicBezTo>
                  <a:cubicBezTo>
                    <a:pt x="59" y="13"/>
                    <a:pt x="53" y="0"/>
                    <a:pt x="53" y="0"/>
                  </a:cubicBezTo>
                  <a:cubicBezTo>
                    <a:pt x="42" y="0"/>
                    <a:pt x="42" y="0"/>
                    <a:pt x="42" y="0"/>
                  </a:cubicBezTo>
                  <a:cubicBezTo>
                    <a:pt x="42" y="0"/>
                    <a:pt x="37" y="13"/>
                    <a:pt x="37" y="13"/>
                  </a:cubicBezTo>
                  <a:cubicBezTo>
                    <a:pt x="31" y="15"/>
                    <a:pt x="31" y="15"/>
                    <a:pt x="31" y="15"/>
                  </a:cubicBezTo>
                  <a:cubicBezTo>
                    <a:pt x="31" y="15"/>
                    <a:pt x="18" y="10"/>
                    <a:pt x="18" y="10"/>
                  </a:cubicBezTo>
                  <a:cubicBezTo>
                    <a:pt x="10" y="17"/>
                    <a:pt x="10" y="17"/>
                    <a:pt x="10" y="17"/>
                  </a:cubicBezTo>
                  <a:cubicBezTo>
                    <a:pt x="10" y="18"/>
                    <a:pt x="16" y="30"/>
                    <a:pt x="16" y="30"/>
                  </a:cubicBezTo>
                  <a:cubicBezTo>
                    <a:pt x="13" y="36"/>
                    <a:pt x="13" y="36"/>
                    <a:pt x="13" y="36"/>
                  </a:cubicBezTo>
                  <a:cubicBezTo>
                    <a:pt x="13" y="36"/>
                    <a:pt x="0" y="41"/>
                    <a:pt x="0" y="41"/>
                  </a:cubicBezTo>
                  <a:cubicBezTo>
                    <a:pt x="0" y="52"/>
                    <a:pt x="0" y="52"/>
                    <a:pt x="0" y="52"/>
                  </a:cubicBezTo>
                  <a:cubicBezTo>
                    <a:pt x="0" y="52"/>
                    <a:pt x="13" y="57"/>
                    <a:pt x="13" y="57"/>
                  </a:cubicBezTo>
                  <a:cubicBezTo>
                    <a:pt x="16" y="63"/>
                    <a:pt x="16" y="63"/>
                    <a:pt x="16" y="63"/>
                  </a:cubicBezTo>
                  <a:cubicBezTo>
                    <a:pt x="16" y="63"/>
                    <a:pt x="10" y="75"/>
                    <a:pt x="11" y="76"/>
                  </a:cubicBezTo>
                  <a:cubicBezTo>
                    <a:pt x="18" y="83"/>
                    <a:pt x="18" y="83"/>
                    <a:pt x="18" y="83"/>
                  </a:cubicBezTo>
                  <a:cubicBezTo>
                    <a:pt x="19" y="84"/>
                    <a:pt x="31" y="78"/>
                    <a:pt x="31" y="78"/>
                  </a:cubicBezTo>
                  <a:cubicBezTo>
                    <a:pt x="37" y="80"/>
                    <a:pt x="37" y="80"/>
                    <a:pt x="37" y="80"/>
                  </a:cubicBezTo>
                  <a:cubicBezTo>
                    <a:pt x="37" y="80"/>
                    <a:pt x="42" y="93"/>
                    <a:pt x="43" y="93"/>
                  </a:cubicBezTo>
                  <a:cubicBezTo>
                    <a:pt x="53" y="93"/>
                    <a:pt x="53" y="93"/>
                    <a:pt x="53" y="93"/>
                  </a:cubicBezTo>
                  <a:cubicBezTo>
                    <a:pt x="54" y="93"/>
                    <a:pt x="59" y="80"/>
                    <a:pt x="59" y="80"/>
                  </a:cubicBezTo>
                  <a:cubicBezTo>
                    <a:pt x="64" y="78"/>
                    <a:pt x="64" y="78"/>
                    <a:pt x="64" y="78"/>
                  </a:cubicBezTo>
                  <a:cubicBezTo>
                    <a:pt x="64" y="78"/>
                    <a:pt x="77" y="83"/>
                    <a:pt x="78" y="83"/>
                  </a:cubicBezTo>
                  <a:cubicBezTo>
                    <a:pt x="85" y="75"/>
                    <a:pt x="85" y="75"/>
                    <a:pt x="85" y="75"/>
                  </a:cubicBezTo>
                  <a:cubicBezTo>
                    <a:pt x="86" y="75"/>
                    <a:pt x="80" y="63"/>
                    <a:pt x="80" y="63"/>
                  </a:cubicBezTo>
                  <a:lnTo>
                    <a:pt x="82" y="57"/>
                  </a:lnTo>
                  <a:close/>
                  <a:moveTo>
                    <a:pt x="48" y="61"/>
                  </a:moveTo>
                  <a:cubicBezTo>
                    <a:pt x="39" y="61"/>
                    <a:pt x="33" y="55"/>
                    <a:pt x="33" y="46"/>
                  </a:cubicBezTo>
                  <a:cubicBezTo>
                    <a:pt x="33" y="38"/>
                    <a:pt x="39" y="32"/>
                    <a:pt x="48" y="32"/>
                  </a:cubicBezTo>
                  <a:cubicBezTo>
                    <a:pt x="56" y="32"/>
                    <a:pt x="63" y="38"/>
                    <a:pt x="63" y="46"/>
                  </a:cubicBezTo>
                  <a:cubicBezTo>
                    <a:pt x="63" y="55"/>
                    <a:pt x="56" y="61"/>
                    <a:pt x="48" y="6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9" tIns="45709" rIns="91419" bIns="45709" numCol="1" anchor="t" anchorCtr="0" compatLnSpc="1"/>
            <a:lstStyle/>
            <a:p>
              <a:pPr defTabSz="914400"/>
              <a:endParaRPr lang="en-US" dirty="0">
                <a:solidFill>
                  <a:srgbClr val="000000"/>
                </a:solidFill>
                <a:cs typeface="+mn-ea"/>
                <a:sym typeface="+mn-lt"/>
              </a:endParaRPr>
            </a:p>
          </p:txBody>
        </p:sp>
        <p:sp>
          <p:nvSpPr>
            <p:cNvPr id="38" name="Oval 60"/>
            <p:cNvSpPr>
              <a:spLocks noChangeArrowheads="1"/>
            </p:cNvSpPr>
            <p:nvPr/>
          </p:nvSpPr>
          <p:spPr bwMode="auto">
            <a:xfrm>
              <a:off x="1712364" y="2387652"/>
              <a:ext cx="64890" cy="62395"/>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19" tIns="45709" rIns="91419" bIns="45709" numCol="1" anchor="t" anchorCtr="0" compatLnSpc="1"/>
            <a:lstStyle/>
            <a:p>
              <a:pPr defTabSz="914400"/>
              <a:endParaRPr lang="en-US" dirty="0">
                <a:solidFill>
                  <a:srgbClr val="000000"/>
                </a:solidFill>
                <a:cs typeface="+mn-ea"/>
                <a:sym typeface="+mn-lt"/>
              </a:endParaRPr>
            </a:p>
          </p:txBody>
        </p:sp>
      </p:grpSp>
      <p:grpSp>
        <p:nvGrpSpPr>
          <p:cNvPr id="39" name="Group 39"/>
          <p:cNvGrpSpPr/>
          <p:nvPr/>
        </p:nvGrpSpPr>
        <p:grpSpPr>
          <a:xfrm>
            <a:off x="7599413" y="3746396"/>
            <a:ext cx="459826" cy="576551"/>
            <a:chOff x="5106627" y="2260366"/>
            <a:chExt cx="324452" cy="406813"/>
          </a:xfrm>
          <a:solidFill>
            <a:schemeClr val="bg1"/>
          </a:solidFill>
        </p:grpSpPr>
        <p:sp>
          <p:nvSpPr>
            <p:cNvPr id="40" name="Freeform 80"/>
            <p:cNvSpPr/>
            <p:nvPr/>
          </p:nvSpPr>
          <p:spPr bwMode="auto">
            <a:xfrm>
              <a:off x="5106627" y="2430079"/>
              <a:ext cx="324452" cy="134772"/>
            </a:xfrm>
            <a:custGeom>
              <a:avLst/>
              <a:gdLst>
                <a:gd name="T0" fmla="*/ 49 w 98"/>
                <a:gd name="T1" fmla="*/ 16 h 40"/>
                <a:gd name="T2" fmla="*/ 2 w 98"/>
                <a:gd name="T3" fmla="*/ 0 h 40"/>
                <a:gd name="T4" fmla="*/ 0 w 98"/>
                <a:gd name="T5" fmla="*/ 5 h 40"/>
                <a:gd name="T6" fmla="*/ 0 w 98"/>
                <a:gd name="T7" fmla="*/ 20 h 40"/>
                <a:gd name="T8" fmla="*/ 49 w 98"/>
                <a:gd name="T9" fmla="*/ 40 h 40"/>
                <a:gd name="T10" fmla="*/ 98 w 98"/>
                <a:gd name="T11" fmla="*/ 20 h 40"/>
                <a:gd name="T12" fmla="*/ 98 w 98"/>
                <a:gd name="T13" fmla="*/ 5 h 40"/>
                <a:gd name="T14" fmla="*/ 96 w 98"/>
                <a:gd name="T15" fmla="*/ 0 h 40"/>
                <a:gd name="T16" fmla="*/ 49 w 98"/>
                <a:gd name="T17" fmla="*/ 16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8" h="40">
                  <a:moveTo>
                    <a:pt x="49" y="16"/>
                  </a:moveTo>
                  <a:cubicBezTo>
                    <a:pt x="26" y="16"/>
                    <a:pt x="7" y="9"/>
                    <a:pt x="2" y="0"/>
                  </a:cubicBezTo>
                  <a:cubicBezTo>
                    <a:pt x="1" y="2"/>
                    <a:pt x="0" y="3"/>
                    <a:pt x="0" y="5"/>
                  </a:cubicBezTo>
                  <a:cubicBezTo>
                    <a:pt x="0" y="20"/>
                    <a:pt x="0" y="20"/>
                    <a:pt x="0" y="20"/>
                  </a:cubicBezTo>
                  <a:cubicBezTo>
                    <a:pt x="0" y="31"/>
                    <a:pt x="22" y="40"/>
                    <a:pt x="49" y="40"/>
                  </a:cubicBezTo>
                  <a:cubicBezTo>
                    <a:pt x="76" y="40"/>
                    <a:pt x="98" y="31"/>
                    <a:pt x="98" y="20"/>
                  </a:cubicBezTo>
                  <a:cubicBezTo>
                    <a:pt x="98" y="5"/>
                    <a:pt x="98" y="5"/>
                    <a:pt x="98" y="5"/>
                  </a:cubicBezTo>
                  <a:cubicBezTo>
                    <a:pt x="98" y="3"/>
                    <a:pt x="97" y="2"/>
                    <a:pt x="96" y="0"/>
                  </a:cubicBezTo>
                  <a:cubicBezTo>
                    <a:pt x="91" y="9"/>
                    <a:pt x="72" y="16"/>
                    <a:pt x="49" y="1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9" tIns="45709" rIns="91419" bIns="45709" numCol="1" anchor="t" anchorCtr="0" compatLnSpc="1"/>
            <a:lstStyle/>
            <a:p>
              <a:pPr defTabSz="914400"/>
              <a:endParaRPr lang="en-US" dirty="0">
                <a:solidFill>
                  <a:srgbClr val="000000"/>
                </a:solidFill>
                <a:cs typeface="+mn-ea"/>
                <a:sym typeface="+mn-lt"/>
              </a:endParaRPr>
            </a:p>
          </p:txBody>
        </p:sp>
        <p:sp>
          <p:nvSpPr>
            <p:cNvPr id="41" name="Freeform 81"/>
            <p:cNvSpPr/>
            <p:nvPr/>
          </p:nvSpPr>
          <p:spPr bwMode="auto">
            <a:xfrm>
              <a:off x="5106627" y="2534902"/>
              <a:ext cx="324452" cy="132277"/>
            </a:xfrm>
            <a:custGeom>
              <a:avLst/>
              <a:gdLst>
                <a:gd name="T0" fmla="*/ 49 w 98"/>
                <a:gd name="T1" fmla="*/ 15 h 40"/>
                <a:gd name="T2" fmla="*/ 2 w 98"/>
                <a:gd name="T3" fmla="*/ 0 h 40"/>
                <a:gd name="T4" fmla="*/ 0 w 98"/>
                <a:gd name="T5" fmla="*/ 4 h 40"/>
                <a:gd name="T6" fmla="*/ 0 w 98"/>
                <a:gd name="T7" fmla="*/ 19 h 40"/>
                <a:gd name="T8" fmla="*/ 49 w 98"/>
                <a:gd name="T9" fmla="*/ 40 h 40"/>
                <a:gd name="T10" fmla="*/ 98 w 98"/>
                <a:gd name="T11" fmla="*/ 19 h 40"/>
                <a:gd name="T12" fmla="*/ 98 w 98"/>
                <a:gd name="T13" fmla="*/ 4 h 40"/>
                <a:gd name="T14" fmla="*/ 96 w 98"/>
                <a:gd name="T15" fmla="*/ 0 h 40"/>
                <a:gd name="T16" fmla="*/ 49 w 98"/>
                <a:gd name="T17" fmla="*/ 15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8" h="40">
                  <a:moveTo>
                    <a:pt x="49" y="15"/>
                  </a:moveTo>
                  <a:cubicBezTo>
                    <a:pt x="26" y="15"/>
                    <a:pt x="7" y="9"/>
                    <a:pt x="2" y="0"/>
                  </a:cubicBezTo>
                  <a:cubicBezTo>
                    <a:pt x="1" y="1"/>
                    <a:pt x="0" y="3"/>
                    <a:pt x="0" y="4"/>
                  </a:cubicBezTo>
                  <a:cubicBezTo>
                    <a:pt x="0" y="19"/>
                    <a:pt x="0" y="19"/>
                    <a:pt x="0" y="19"/>
                  </a:cubicBezTo>
                  <a:cubicBezTo>
                    <a:pt x="0" y="31"/>
                    <a:pt x="22" y="40"/>
                    <a:pt x="49" y="40"/>
                  </a:cubicBezTo>
                  <a:cubicBezTo>
                    <a:pt x="76" y="40"/>
                    <a:pt x="98" y="31"/>
                    <a:pt x="98" y="19"/>
                  </a:cubicBezTo>
                  <a:cubicBezTo>
                    <a:pt x="98" y="4"/>
                    <a:pt x="98" y="4"/>
                    <a:pt x="98" y="4"/>
                  </a:cubicBezTo>
                  <a:cubicBezTo>
                    <a:pt x="98" y="3"/>
                    <a:pt x="97" y="1"/>
                    <a:pt x="96" y="0"/>
                  </a:cubicBezTo>
                  <a:cubicBezTo>
                    <a:pt x="91" y="9"/>
                    <a:pt x="72" y="15"/>
                    <a:pt x="49" y="1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9" tIns="45709" rIns="91419" bIns="45709" numCol="1" anchor="t" anchorCtr="0" compatLnSpc="1"/>
            <a:lstStyle/>
            <a:p>
              <a:pPr defTabSz="914400"/>
              <a:endParaRPr lang="en-US" dirty="0">
                <a:solidFill>
                  <a:srgbClr val="000000"/>
                </a:solidFill>
                <a:cs typeface="+mn-ea"/>
                <a:sym typeface="+mn-lt"/>
              </a:endParaRPr>
            </a:p>
          </p:txBody>
        </p:sp>
        <p:sp>
          <p:nvSpPr>
            <p:cNvPr id="42" name="Freeform 82"/>
            <p:cNvSpPr/>
            <p:nvPr/>
          </p:nvSpPr>
          <p:spPr bwMode="auto">
            <a:xfrm>
              <a:off x="5106627" y="2330248"/>
              <a:ext cx="324452" cy="137269"/>
            </a:xfrm>
            <a:custGeom>
              <a:avLst/>
              <a:gdLst>
                <a:gd name="T0" fmla="*/ 96 w 98"/>
                <a:gd name="T1" fmla="*/ 0 h 41"/>
                <a:gd name="T2" fmla="*/ 49 w 98"/>
                <a:gd name="T3" fmla="*/ 15 h 41"/>
                <a:gd name="T4" fmla="*/ 2 w 98"/>
                <a:gd name="T5" fmla="*/ 0 h 41"/>
                <a:gd name="T6" fmla="*/ 0 w 98"/>
                <a:gd name="T7" fmla="*/ 5 h 41"/>
                <a:gd name="T8" fmla="*/ 0 w 98"/>
                <a:gd name="T9" fmla="*/ 20 h 41"/>
                <a:gd name="T10" fmla="*/ 49 w 98"/>
                <a:gd name="T11" fmla="*/ 41 h 41"/>
                <a:gd name="T12" fmla="*/ 98 w 98"/>
                <a:gd name="T13" fmla="*/ 20 h 41"/>
                <a:gd name="T14" fmla="*/ 98 w 98"/>
                <a:gd name="T15" fmla="*/ 5 h 41"/>
                <a:gd name="T16" fmla="*/ 96 w 98"/>
                <a:gd name="T17" fmla="*/ 0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8" h="41">
                  <a:moveTo>
                    <a:pt x="96" y="0"/>
                  </a:moveTo>
                  <a:cubicBezTo>
                    <a:pt x="95" y="9"/>
                    <a:pt x="75" y="15"/>
                    <a:pt x="49" y="15"/>
                  </a:cubicBezTo>
                  <a:cubicBezTo>
                    <a:pt x="24" y="15"/>
                    <a:pt x="3" y="9"/>
                    <a:pt x="2" y="0"/>
                  </a:cubicBezTo>
                  <a:cubicBezTo>
                    <a:pt x="1" y="2"/>
                    <a:pt x="0" y="3"/>
                    <a:pt x="0" y="5"/>
                  </a:cubicBezTo>
                  <a:cubicBezTo>
                    <a:pt x="0" y="20"/>
                    <a:pt x="0" y="20"/>
                    <a:pt x="0" y="20"/>
                  </a:cubicBezTo>
                  <a:cubicBezTo>
                    <a:pt x="0" y="31"/>
                    <a:pt x="22" y="41"/>
                    <a:pt x="49" y="41"/>
                  </a:cubicBezTo>
                  <a:cubicBezTo>
                    <a:pt x="76" y="41"/>
                    <a:pt x="98" y="31"/>
                    <a:pt x="98" y="20"/>
                  </a:cubicBezTo>
                  <a:cubicBezTo>
                    <a:pt x="98" y="5"/>
                    <a:pt x="98" y="5"/>
                    <a:pt x="98" y="5"/>
                  </a:cubicBezTo>
                  <a:cubicBezTo>
                    <a:pt x="98" y="3"/>
                    <a:pt x="97" y="2"/>
                    <a:pt x="96"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9" tIns="45709" rIns="91419" bIns="45709" numCol="1" anchor="t" anchorCtr="0" compatLnSpc="1"/>
            <a:lstStyle/>
            <a:p>
              <a:pPr defTabSz="914400"/>
              <a:endParaRPr lang="en-US" dirty="0">
                <a:solidFill>
                  <a:srgbClr val="000000"/>
                </a:solidFill>
                <a:cs typeface="+mn-ea"/>
                <a:sym typeface="+mn-lt"/>
              </a:endParaRPr>
            </a:p>
          </p:txBody>
        </p:sp>
        <p:sp>
          <p:nvSpPr>
            <p:cNvPr id="43" name="Oval 83"/>
            <p:cNvSpPr>
              <a:spLocks noChangeArrowheads="1"/>
            </p:cNvSpPr>
            <p:nvPr/>
          </p:nvSpPr>
          <p:spPr bwMode="auto">
            <a:xfrm>
              <a:off x="5111618" y="2260366"/>
              <a:ext cx="316965" cy="107319"/>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19" tIns="45709" rIns="91419" bIns="45709" numCol="1" anchor="t" anchorCtr="0" compatLnSpc="1"/>
            <a:lstStyle/>
            <a:p>
              <a:pPr defTabSz="914400"/>
              <a:endParaRPr lang="en-US" dirty="0">
                <a:solidFill>
                  <a:srgbClr val="000000"/>
                </a:solidFill>
                <a:cs typeface="+mn-ea"/>
                <a:sym typeface="+mn-lt"/>
              </a:endParaRPr>
            </a:p>
          </p:txBody>
        </p:sp>
      </p:grpSp>
      <p:sp>
        <p:nvSpPr>
          <p:cNvPr id="44" name="Freeform 103"/>
          <p:cNvSpPr>
            <a:spLocks noEditPoints="1"/>
          </p:cNvSpPr>
          <p:nvPr/>
        </p:nvSpPr>
        <p:spPr bwMode="auto">
          <a:xfrm>
            <a:off x="4496818" y="5097576"/>
            <a:ext cx="534106" cy="527031"/>
          </a:xfrm>
          <a:custGeom>
            <a:avLst/>
            <a:gdLst>
              <a:gd name="T0" fmla="*/ 14 w 113"/>
              <a:gd name="T1" fmla="*/ 13 h 112"/>
              <a:gd name="T2" fmla="*/ 14 w 113"/>
              <a:gd name="T3" fmla="*/ 63 h 112"/>
              <a:gd name="T4" fmla="*/ 49 w 113"/>
              <a:gd name="T5" fmla="*/ 71 h 112"/>
              <a:gd name="T6" fmla="*/ 60 w 113"/>
              <a:gd name="T7" fmla="*/ 82 h 112"/>
              <a:gd name="T8" fmla="*/ 75 w 113"/>
              <a:gd name="T9" fmla="*/ 79 h 112"/>
              <a:gd name="T10" fmla="*/ 75 w 113"/>
              <a:gd name="T11" fmla="*/ 93 h 112"/>
              <a:gd name="T12" fmla="*/ 78 w 113"/>
              <a:gd name="T13" fmla="*/ 97 h 112"/>
              <a:gd name="T14" fmla="*/ 92 w 113"/>
              <a:gd name="T15" fmla="*/ 97 h 112"/>
              <a:gd name="T16" fmla="*/ 91 w 113"/>
              <a:gd name="T17" fmla="*/ 112 h 112"/>
              <a:gd name="T18" fmla="*/ 113 w 113"/>
              <a:gd name="T19" fmla="*/ 112 h 112"/>
              <a:gd name="T20" fmla="*/ 113 w 113"/>
              <a:gd name="T21" fmla="*/ 91 h 112"/>
              <a:gd name="T22" fmla="*/ 71 w 113"/>
              <a:gd name="T23" fmla="*/ 49 h 112"/>
              <a:gd name="T24" fmla="*/ 63 w 113"/>
              <a:gd name="T25" fmla="*/ 13 h 112"/>
              <a:gd name="T26" fmla="*/ 14 w 113"/>
              <a:gd name="T27" fmla="*/ 13 h 112"/>
              <a:gd name="T28" fmla="*/ 17 w 113"/>
              <a:gd name="T29" fmla="*/ 53 h 112"/>
              <a:gd name="T30" fmla="*/ 20 w 113"/>
              <a:gd name="T31" fmla="*/ 20 h 112"/>
              <a:gd name="T32" fmla="*/ 53 w 113"/>
              <a:gd name="T33" fmla="*/ 17 h 112"/>
              <a:gd name="T34" fmla="*/ 17 w 113"/>
              <a:gd name="T35" fmla="*/ 53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13" h="112">
                <a:moveTo>
                  <a:pt x="14" y="13"/>
                </a:moveTo>
                <a:cubicBezTo>
                  <a:pt x="0" y="27"/>
                  <a:pt x="0" y="49"/>
                  <a:pt x="14" y="63"/>
                </a:cubicBezTo>
                <a:cubicBezTo>
                  <a:pt x="23" y="72"/>
                  <a:pt x="37" y="75"/>
                  <a:pt x="49" y="71"/>
                </a:cubicBezTo>
                <a:cubicBezTo>
                  <a:pt x="60" y="82"/>
                  <a:pt x="60" y="82"/>
                  <a:pt x="60" y="82"/>
                </a:cubicBezTo>
                <a:cubicBezTo>
                  <a:pt x="60" y="82"/>
                  <a:pt x="70" y="74"/>
                  <a:pt x="75" y="79"/>
                </a:cubicBezTo>
                <a:cubicBezTo>
                  <a:pt x="79" y="83"/>
                  <a:pt x="76" y="89"/>
                  <a:pt x="75" y="93"/>
                </a:cubicBezTo>
                <a:cubicBezTo>
                  <a:pt x="74" y="95"/>
                  <a:pt x="73" y="99"/>
                  <a:pt x="78" y="97"/>
                </a:cubicBezTo>
                <a:cubicBezTo>
                  <a:pt x="81" y="96"/>
                  <a:pt x="88" y="92"/>
                  <a:pt x="92" y="97"/>
                </a:cubicBezTo>
                <a:cubicBezTo>
                  <a:pt x="97" y="102"/>
                  <a:pt x="91" y="112"/>
                  <a:pt x="91" y="112"/>
                </a:cubicBezTo>
                <a:cubicBezTo>
                  <a:pt x="113" y="112"/>
                  <a:pt x="113" y="112"/>
                  <a:pt x="113" y="112"/>
                </a:cubicBezTo>
                <a:cubicBezTo>
                  <a:pt x="113" y="91"/>
                  <a:pt x="113" y="91"/>
                  <a:pt x="113" y="91"/>
                </a:cubicBezTo>
                <a:cubicBezTo>
                  <a:pt x="71" y="49"/>
                  <a:pt x="71" y="49"/>
                  <a:pt x="71" y="49"/>
                </a:cubicBezTo>
                <a:cubicBezTo>
                  <a:pt x="75" y="37"/>
                  <a:pt x="72" y="23"/>
                  <a:pt x="63" y="13"/>
                </a:cubicBezTo>
                <a:cubicBezTo>
                  <a:pt x="49" y="0"/>
                  <a:pt x="27" y="0"/>
                  <a:pt x="14" y="13"/>
                </a:cubicBezTo>
                <a:close/>
                <a:moveTo>
                  <a:pt x="17" y="53"/>
                </a:moveTo>
                <a:cubicBezTo>
                  <a:pt x="11" y="43"/>
                  <a:pt x="12" y="29"/>
                  <a:pt x="20" y="20"/>
                </a:cubicBezTo>
                <a:cubicBezTo>
                  <a:pt x="29" y="12"/>
                  <a:pt x="43" y="11"/>
                  <a:pt x="53" y="17"/>
                </a:cubicBezTo>
                <a:lnTo>
                  <a:pt x="17" y="53"/>
                </a:lnTo>
                <a:close/>
              </a:path>
            </a:pathLst>
          </a:custGeom>
          <a:solidFill>
            <a:schemeClr val="bg1"/>
          </a:solidFill>
          <a:ln>
            <a:noFill/>
          </a:ln>
        </p:spPr>
        <p:txBody>
          <a:bodyPr vert="horz" wrap="square" lIns="91419" tIns="45709" rIns="91419" bIns="45709" numCol="1" anchor="t" anchorCtr="0" compatLnSpc="1"/>
          <a:lstStyle/>
          <a:p>
            <a:pPr defTabSz="914400"/>
            <a:endParaRPr lang="en-US" dirty="0">
              <a:solidFill>
                <a:srgbClr val="000000"/>
              </a:solidFill>
              <a:cs typeface="+mn-ea"/>
              <a:sym typeface="+mn-lt"/>
            </a:endParaRPr>
          </a:p>
        </p:txBody>
      </p:sp>
      <p:sp>
        <p:nvSpPr>
          <p:cNvPr id="45" name="Freeform 104"/>
          <p:cNvSpPr>
            <a:spLocks noEditPoints="1"/>
          </p:cNvSpPr>
          <p:nvPr/>
        </p:nvSpPr>
        <p:spPr bwMode="auto">
          <a:xfrm>
            <a:off x="7114381" y="5065744"/>
            <a:ext cx="565939" cy="558864"/>
          </a:xfrm>
          <a:custGeom>
            <a:avLst/>
            <a:gdLst>
              <a:gd name="T0" fmla="*/ 53 w 120"/>
              <a:gd name="T1" fmla="*/ 35 h 118"/>
              <a:gd name="T2" fmla="*/ 47 w 120"/>
              <a:gd name="T3" fmla="*/ 9 h 118"/>
              <a:gd name="T4" fmla="*/ 21 w 120"/>
              <a:gd name="T5" fmla="*/ 2 h 118"/>
              <a:gd name="T6" fmla="*/ 36 w 120"/>
              <a:gd name="T7" fmla="*/ 17 h 118"/>
              <a:gd name="T8" fmla="*/ 32 w 120"/>
              <a:gd name="T9" fmla="*/ 32 h 118"/>
              <a:gd name="T10" fmla="*/ 17 w 120"/>
              <a:gd name="T11" fmla="*/ 36 h 118"/>
              <a:gd name="T12" fmla="*/ 2 w 120"/>
              <a:gd name="T13" fmla="*/ 21 h 118"/>
              <a:gd name="T14" fmla="*/ 9 w 120"/>
              <a:gd name="T15" fmla="*/ 47 h 118"/>
              <a:gd name="T16" fmla="*/ 36 w 120"/>
              <a:gd name="T17" fmla="*/ 53 h 118"/>
              <a:gd name="T18" fmla="*/ 36 w 120"/>
              <a:gd name="T19" fmla="*/ 53 h 118"/>
              <a:gd name="T20" fmla="*/ 98 w 120"/>
              <a:gd name="T21" fmla="*/ 115 h 118"/>
              <a:gd name="T22" fmla="*/ 107 w 120"/>
              <a:gd name="T23" fmla="*/ 118 h 118"/>
              <a:gd name="T24" fmla="*/ 115 w 120"/>
              <a:gd name="T25" fmla="*/ 115 h 118"/>
              <a:gd name="T26" fmla="*/ 115 w 120"/>
              <a:gd name="T27" fmla="*/ 97 h 118"/>
              <a:gd name="T28" fmla="*/ 53 w 120"/>
              <a:gd name="T29" fmla="*/ 35 h 118"/>
              <a:gd name="T30" fmla="*/ 108 w 120"/>
              <a:gd name="T31" fmla="*/ 113 h 118"/>
              <a:gd name="T32" fmla="*/ 103 w 120"/>
              <a:gd name="T33" fmla="*/ 108 h 118"/>
              <a:gd name="T34" fmla="*/ 108 w 120"/>
              <a:gd name="T35" fmla="*/ 103 h 118"/>
              <a:gd name="T36" fmla="*/ 113 w 120"/>
              <a:gd name="T37" fmla="*/ 108 h 118"/>
              <a:gd name="T38" fmla="*/ 108 w 120"/>
              <a:gd name="T39" fmla="*/ 113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20" h="118">
                <a:moveTo>
                  <a:pt x="53" y="35"/>
                </a:moveTo>
                <a:cubicBezTo>
                  <a:pt x="56" y="26"/>
                  <a:pt x="54" y="16"/>
                  <a:pt x="47" y="9"/>
                </a:cubicBezTo>
                <a:cubicBezTo>
                  <a:pt x="40" y="2"/>
                  <a:pt x="30" y="0"/>
                  <a:pt x="21" y="2"/>
                </a:cubicBezTo>
                <a:cubicBezTo>
                  <a:pt x="36" y="17"/>
                  <a:pt x="36" y="17"/>
                  <a:pt x="36" y="17"/>
                </a:cubicBezTo>
                <a:cubicBezTo>
                  <a:pt x="32" y="32"/>
                  <a:pt x="32" y="32"/>
                  <a:pt x="32" y="32"/>
                </a:cubicBezTo>
                <a:cubicBezTo>
                  <a:pt x="17" y="36"/>
                  <a:pt x="17" y="36"/>
                  <a:pt x="17" y="36"/>
                </a:cubicBezTo>
                <a:cubicBezTo>
                  <a:pt x="2" y="21"/>
                  <a:pt x="2" y="21"/>
                  <a:pt x="2" y="21"/>
                </a:cubicBezTo>
                <a:cubicBezTo>
                  <a:pt x="0" y="30"/>
                  <a:pt x="2" y="40"/>
                  <a:pt x="9" y="47"/>
                </a:cubicBezTo>
                <a:cubicBezTo>
                  <a:pt x="17" y="54"/>
                  <a:pt x="27" y="56"/>
                  <a:pt x="36" y="53"/>
                </a:cubicBezTo>
                <a:cubicBezTo>
                  <a:pt x="36" y="53"/>
                  <a:pt x="36" y="53"/>
                  <a:pt x="36" y="53"/>
                </a:cubicBezTo>
                <a:cubicBezTo>
                  <a:pt x="98" y="115"/>
                  <a:pt x="98" y="115"/>
                  <a:pt x="98" y="115"/>
                </a:cubicBezTo>
                <a:cubicBezTo>
                  <a:pt x="100" y="117"/>
                  <a:pt x="103" y="118"/>
                  <a:pt x="107" y="118"/>
                </a:cubicBezTo>
                <a:cubicBezTo>
                  <a:pt x="110" y="118"/>
                  <a:pt x="113" y="117"/>
                  <a:pt x="115" y="115"/>
                </a:cubicBezTo>
                <a:cubicBezTo>
                  <a:pt x="120" y="110"/>
                  <a:pt x="120" y="102"/>
                  <a:pt x="115" y="97"/>
                </a:cubicBezTo>
                <a:lnTo>
                  <a:pt x="53" y="35"/>
                </a:lnTo>
                <a:close/>
                <a:moveTo>
                  <a:pt x="108" y="113"/>
                </a:moveTo>
                <a:cubicBezTo>
                  <a:pt x="105" y="113"/>
                  <a:pt x="103" y="110"/>
                  <a:pt x="103" y="108"/>
                </a:cubicBezTo>
                <a:cubicBezTo>
                  <a:pt x="103" y="105"/>
                  <a:pt x="105" y="103"/>
                  <a:pt x="108" y="103"/>
                </a:cubicBezTo>
                <a:cubicBezTo>
                  <a:pt x="110" y="103"/>
                  <a:pt x="113" y="105"/>
                  <a:pt x="113" y="108"/>
                </a:cubicBezTo>
                <a:cubicBezTo>
                  <a:pt x="113" y="110"/>
                  <a:pt x="110" y="113"/>
                  <a:pt x="108" y="113"/>
                </a:cubicBezTo>
                <a:close/>
              </a:path>
            </a:pathLst>
          </a:custGeom>
          <a:solidFill>
            <a:schemeClr val="bg1"/>
          </a:solidFill>
          <a:ln>
            <a:noFill/>
          </a:ln>
        </p:spPr>
        <p:txBody>
          <a:bodyPr vert="horz" wrap="square" lIns="91419" tIns="45709" rIns="91419" bIns="45709" numCol="1" anchor="t" anchorCtr="0" compatLnSpc="1"/>
          <a:lstStyle/>
          <a:p>
            <a:pPr defTabSz="914400"/>
            <a:endParaRPr lang="en-US" dirty="0">
              <a:solidFill>
                <a:srgbClr val="000000"/>
              </a:solidFill>
              <a:cs typeface="+mn-ea"/>
              <a:sym typeface="+mn-lt"/>
            </a:endParaRPr>
          </a:p>
        </p:txBody>
      </p:sp>
      <p:grpSp>
        <p:nvGrpSpPr>
          <p:cNvPr id="46" name="Group 46"/>
          <p:cNvGrpSpPr/>
          <p:nvPr/>
        </p:nvGrpSpPr>
        <p:grpSpPr>
          <a:xfrm>
            <a:off x="7101820" y="2459399"/>
            <a:ext cx="578500" cy="658296"/>
            <a:chOff x="2927811" y="2108124"/>
            <a:chExt cx="361887" cy="411804"/>
          </a:xfrm>
          <a:solidFill>
            <a:schemeClr val="bg1"/>
          </a:solidFill>
        </p:grpSpPr>
        <p:sp>
          <p:nvSpPr>
            <p:cNvPr id="47" name="Freeform 68"/>
            <p:cNvSpPr>
              <a:spLocks noEditPoints="1"/>
            </p:cNvSpPr>
            <p:nvPr/>
          </p:nvSpPr>
          <p:spPr bwMode="auto">
            <a:xfrm>
              <a:off x="2927811" y="2108124"/>
              <a:ext cx="164722" cy="299494"/>
            </a:xfrm>
            <a:custGeom>
              <a:avLst/>
              <a:gdLst>
                <a:gd name="T0" fmla="*/ 50 w 50"/>
                <a:gd name="T1" fmla="*/ 83 h 90"/>
                <a:gd name="T2" fmla="*/ 50 w 50"/>
                <a:gd name="T3" fmla="*/ 7 h 90"/>
                <a:gd name="T4" fmla="*/ 44 w 50"/>
                <a:gd name="T5" fmla="*/ 0 h 90"/>
                <a:gd name="T6" fmla="*/ 6 w 50"/>
                <a:gd name="T7" fmla="*/ 0 h 90"/>
                <a:gd name="T8" fmla="*/ 0 w 50"/>
                <a:gd name="T9" fmla="*/ 7 h 90"/>
                <a:gd name="T10" fmla="*/ 0 w 50"/>
                <a:gd name="T11" fmla="*/ 83 h 90"/>
                <a:gd name="T12" fmla="*/ 6 w 50"/>
                <a:gd name="T13" fmla="*/ 90 h 90"/>
                <a:gd name="T14" fmla="*/ 44 w 50"/>
                <a:gd name="T15" fmla="*/ 90 h 90"/>
                <a:gd name="T16" fmla="*/ 50 w 50"/>
                <a:gd name="T17" fmla="*/ 83 h 90"/>
                <a:gd name="T18" fmla="*/ 39 w 50"/>
                <a:gd name="T19" fmla="*/ 5 h 90"/>
                <a:gd name="T20" fmla="*/ 41 w 50"/>
                <a:gd name="T21" fmla="*/ 6 h 90"/>
                <a:gd name="T22" fmla="*/ 39 w 50"/>
                <a:gd name="T23" fmla="*/ 8 h 90"/>
                <a:gd name="T24" fmla="*/ 38 w 50"/>
                <a:gd name="T25" fmla="*/ 6 h 90"/>
                <a:gd name="T26" fmla="*/ 39 w 50"/>
                <a:gd name="T27" fmla="*/ 5 h 90"/>
                <a:gd name="T28" fmla="*/ 16 w 50"/>
                <a:gd name="T29" fmla="*/ 5 h 90"/>
                <a:gd name="T30" fmla="*/ 34 w 50"/>
                <a:gd name="T31" fmla="*/ 5 h 90"/>
                <a:gd name="T32" fmla="*/ 34 w 50"/>
                <a:gd name="T33" fmla="*/ 7 h 90"/>
                <a:gd name="T34" fmla="*/ 16 w 50"/>
                <a:gd name="T35" fmla="*/ 7 h 90"/>
                <a:gd name="T36" fmla="*/ 16 w 50"/>
                <a:gd name="T37" fmla="*/ 5 h 90"/>
                <a:gd name="T38" fmla="*/ 5 w 50"/>
                <a:gd name="T39" fmla="*/ 69 h 90"/>
                <a:gd name="T40" fmla="*/ 5 w 50"/>
                <a:gd name="T41" fmla="*/ 11 h 90"/>
                <a:gd name="T42" fmla="*/ 45 w 50"/>
                <a:gd name="T43" fmla="*/ 11 h 90"/>
                <a:gd name="T44" fmla="*/ 45 w 50"/>
                <a:gd name="T45" fmla="*/ 69 h 90"/>
                <a:gd name="T46" fmla="*/ 5 w 50"/>
                <a:gd name="T47" fmla="*/ 69 h 90"/>
                <a:gd name="T48" fmla="*/ 25 w 50"/>
                <a:gd name="T49" fmla="*/ 83 h 90"/>
                <a:gd name="T50" fmla="*/ 21 w 50"/>
                <a:gd name="T51" fmla="*/ 79 h 90"/>
                <a:gd name="T52" fmla="*/ 25 w 50"/>
                <a:gd name="T53" fmla="*/ 75 h 90"/>
                <a:gd name="T54" fmla="*/ 29 w 50"/>
                <a:gd name="T55" fmla="*/ 79 h 90"/>
                <a:gd name="T56" fmla="*/ 25 w 50"/>
                <a:gd name="T57" fmla="*/ 83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50" h="90">
                  <a:moveTo>
                    <a:pt x="50" y="83"/>
                  </a:moveTo>
                  <a:cubicBezTo>
                    <a:pt x="50" y="7"/>
                    <a:pt x="50" y="7"/>
                    <a:pt x="50" y="7"/>
                  </a:cubicBezTo>
                  <a:cubicBezTo>
                    <a:pt x="50" y="3"/>
                    <a:pt x="47" y="0"/>
                    <a:pt x="44" y="0"/>
                  </a:cubicBezTo>
                  <a:cubicBezTo>
                    <a:pt x="6" y="0"/>
                    <a:pt x="6" y="0"/>
                    <a:pt x="6" y="0"/>
                  </a:cubicBezTo>
                  <a:cubicBezTo>
                    <a:pt x="3" y="0"/>
                    <a:pt x="0" y="3"/>
                    <a:pt x="0" y="7"/>
                  </a:cubicBezTo>
                  <a:cubicBezTo>
                    <a:pt x="0" y="83"/>
                    <a:pt x="0" y="83"/>
                    <a:pt x="0" y="83"/>
                  </a:cubicBezTo>
                  <a:cubicBezTo>
                    <a:pt x="0" y="87"/>
                    <a:pt x="3" y="90"/>
                    <a:pt x="6" y="90"/>
                  </a:cubicBezTo>
                  <a:cubicBezTo>
                    <a:pt x="44" y="90"/>
                    <a:pt x="44" y="90"/>
                    <a:pt x="44" y="90"/>
                  </a:cubicBezTo>
                  <a:cubicBezTo>
                    <a:pt x="47" y="90"/>
                    <a:pt x="50" y="87"/>
                    <a:pt x="50" y="83"/>
                  </a:cubicBezTo>
                  <a:close/>
                  <a:moveTo>
                    <a:pt x="39" y="5"/>
                  </a:moveTo>
                  <a:cubicBezTo>
                    <a:pt x="40" y="5"/>
                    <a:pt x="41" y="5"/>
                    <a:pt x="41" y="6"/>
                  </a:cubicBezTo>
                  <a:cubicBezTo>
                    <a:pt x="41" y="7"/>
                    <a:pt x="40" y="8"/>
                    <a:pt x="39" y="8"/>
                  </a:cubicBezTo>
                  <a:cubicBezTo>
                    <a:pt x="38" y="8"/>
                    <a:pt x="38" y="7"/>
                    <a:pt x="38" y="6"/>
                  </a:cubicBezTo>
                  <a:cubicBezTo>
                    <a:pt x="38" y="5"/>
                    <a:pt x="38" y="5"/>
                    <a:pt x="39" y="5"/>
                  </a:cubicBezTo>
                  <a:close/>
                  <a:moveTo>
                    <a:pt x="16" y="5"/>
                  </a:moveTo>
                  <a:cubicBezTo>
                    <a:pt x="34" y="5"/>
                    <a:pt x="34" y="5"/>
                    <a:pt x="34" y="5"/>
                  </a:cubicBezTo>
                  <a:cubicBezTo>
                    <a:pt x="34" y="7"/>
                    <a:pt x="34" y="7"/>
                    <a:pt x="34" y="7"/>
                  </a:cubicBezTo>
                  <a:cubicBezTo>
                    <a:pt x="16" y="7"/>
                    <a:pt x="16" y="7"/>
                    <a:pt x="16" y="7"/>
                  </a:cubicBezTo>
                  <a:lnTo>
                    <a:pt x="16" y="5"/>
                  </a:lnTo>
                  <a:close/>
                  <a:moveTo>
                    <a:pt x="5" y="69"/>
                  </a:moveTo>
                  <a:cubicBezTo>
                    <a:pt x="5" y="11"/>
                    <a:pt x="5" y="11"/>
                    <a:pt x="5" y="11"/>
                  </a:cubicBezTo>
                  <a:cubicBezTo>
                    <a:pt x="45" y="11"/>
                    <a:pt x="45" y="11"/>
                    <a:pt x="45" y="11"/>
                  </a:cubicBezTo>
                  <a:cubicBezTo>
                    <a:pt x="45" y="69"/>
                    <a:pt x="45" y="69"/>
                    <a:pt x="45" y="69"/>
                  </a:cubicBezTo>
                  <a:lnTo>
                    <a:pt x="5" y="69"/>
                  </a:lnTo>
                  <a:close/>
                  <a:moveTo>
                    <a:pt x="25" y="83"/>
                  </a:moveTo>
                  <a:cubicBezTo>
                    <a:pt x="23" y="83"/>
                    <a:pt x="21" y="81"/>
                    <a:pt x="21" y="79"/>
                  </a:cubicBezTo>
                  <a:cubicBezTo>
                    <a:pt x="21" y="77"/>
                    <a:pt x="23" y="75"/>
                    <a:pt x="25" y="75"/>
                  </a:cubicBezTo>
                  <a:cubicBezTo>
                    <a:pt x="27" y="75"/>
                    <a:pt x="29" y="77"/>
                    <a:pt x="29" y="79"/>
                  </a:cubicBezTo>
                  <a:cubicBezTo>
                    <a:pt x="29" y="81"/>
                    <a:pt x="27" y="83"/>
                    <a:pt x="25" y="8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9" tIns="45709" rIns="91419" bIns="45709" numCol="1" anchor="t" anchorCtr="0" compatLnSpc="1"/>
            <a:lstStyle/>
            <a:p>
              <a:pPr defTabSz="914400"/>
              <a:endParaRPr lang="en-US" dirty="0">
                <a:solidFill>
                  <a:srgbClr val="000000"/>
                </a:solidFill>
                <a:cs typeface="+mn-ea"/>
                <a:sym typeface="+mn-lt"/>
              </a:endParaRPr>
            </a:p>
          </p:txBody>
        </p:sp>
        <p:sp>
          <p:nvSpPr>
            <p:cNvPr id="48" name="Freeform 69"/>
            <p:cNvSpPr>
              <a:spLocks noEditPoints="1"/>
            </p:cNvSpPr>
            <p:nvPr/>
          </p:nvSpPr>
          <p:spPr bwMode="auto">
            <a:xfrm>
              <a:off x="3119985" y="2220434"/>
              <a:ext cx="169713" cy="299494"/>
            </a:xfrm>
            <a:custGeom>
              <a:avLst/>
              <a:gdLst>
                <a:gd name="T0" fmla="*/ 44 w 51"/>
                <a:gd name="T1" fmla="*/ 0 h 90"/>
                <a:gd name="T2" fmla="*/ 7 w 51"/>
                <a:gd name="T3" fmla="*/ 0 h 90"/>
                <a:gd name="T4" fmla="*/ 0 w 51"/>
                <a:gd name="T5" fmla="*/ 7 h 90"/>
                <a:gd name="T6" fmla="*/ 0 w 51"/>
                <a:gd name="T7" fmla="*/ 83 h 90"/>
                <a:gd name="T8" fmla="*/ 7 w 51"/>
                <a:gd name="T9" fmla="*/ 90 h 90"/>
                <a:gd name="T10" fmla="*/ 44 w 51"/>
                <a:gd name="T11" fmla="*/ 90 h 90"/>
                <a:gd name="T12" fmla="*/ 51 w 51"/>
                <a:gd name="T13" fmla="*/ 83 h 90"/>
                <a:gd name="T14" fmla="*/ 51 w 51"/>
                <a:gd name="T15" fmla="*/ 7 h 90"/>
                <a:gd name="T16" fmla="*/ 44 w 51"/>
                <a:gd name="T17" fmla="*/ 0 h 90"/>
                <a:gd name="T18" fmla="*/ 40 w 51"/>
                <a:gd name="T19" fmla="*/ 5 h 90"/>
                <a:gd name="T20" fmla="*/ 42 w 51"/>
                <a:gd name="T21" fmla="*/ 6 h 90"/>
                <a:gd name="T22" fmla="*/ 40 w 51"/>
                <a:gd name="T23" fmla="*/ 8 h 90"/>
                <a:gd name="T24" fmla="*/ 38 w 51"/>
                <a:gd name="T25" fmla="*/ 6 h 90"/>
                <a:gd name="T26" fmla="*/ 40 w 51"/>
                <a:gd name="T27" fmla="*/ 5 h 90"/>
                <a:gd name="T28" fmla="*/ 17 w 51"/>
                <a:gd name="T29" fmla="*/ 5 h 90"/>
                <a:gd name="T30" fmla="*/ 34 w 51"/>
                <a:gd name="T31" fmla="*/ 5 h 90"/>
                <a:gd name="T32" fmla="*/ 34 w 51"/>
                <a:gd name="T33" fmla="*/ 7 h 90"/>
                <a:gd name="T34" fmla="*/ 17 w 51"/>
                <a:gd name="T35" fmla="*/ 7 h 90"/>
                <a:gd name="T36" fmla="*/ 17 w 51"/>
                <a:gd name="T37" fmla="*/ 5 h 90"/>
                <a:gd name="T38" fmla="*/ 26 w 51"/>
                <a:gd name="T39" fmla="*/ 83 h 90"/>
                <a:gd name="T40" fmla="*/ 21 w 51"/>
                <a:gd name="T41" fmla="*/ 79 h 90"/>
                <a:gd name="T42" fmla="*/ 26 w 51"/>
                <a:gd name="T43" fmla="*/ 75 h 90"/>
                <a:gd name="T44" fmla="*/ 30 w 51"/>
                <a:gd name="T45" fmla="*/ 79 h 90"/>
                <a:gd name="T46" fmla="*/ 26 w 51"/>
                <a:gd name="T47" fmla="*/ 83 h 90"/>
                <a:gd name="T48" fmla="*/ 46 w 51"/>
                <a:gd name="T49" fmla="*/ 69 h 90"/>
                <a:gd name="T50" fmla="*/ 5 w 51"/>
                <a:gd name="T51" fmla="*/ 69 h 90"/>
                <a:gd name="T52" fmla="*/ 5 w 51"/>
                <a:gd name="T53" fmla="*/ 11 h 90"/>
                <a:gd name="T54" fmla="*/ 46 w 51"/>
                <a:gd name="T55" fmla="*/ 11 h 90"/>
                <a:gd name="T56" fmla="*/ 46 w 51"/>
                <a:gd name="T57" fmla="*/ 69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51" h="90">
                  <a:moveTo>
                    <a:pt x="44" y="0"/>
                  </a:moveTo>
                  <a:cubicBezTo>
                    <a:pt x="7" y="0"/>
                    <a:pt x="7" y="0"/>
                    <a:pt x="7" y="0"/>
                  </a:cubicBezTo>
                  <a:cubicBezTo>
                    <a:pt x="3" y="0"/>
                    <a:pt x="0" y="3"/>
                    <a:pt x="0" y="7"/>
                  </a:cubicBezTo>
                  <a:cubicBezTo>
                    <a:pt x="0" y="83"/>
                    <a:pt x="0" y="83"/>
                    <a:pt x="0" y="83"/>
                  </a:cubicBezTo>
                  <a:cubicBezTo>
                    <a:pt x="0" y="87"/>
                    <a:pt x="3" y="90"/>
                    <a:pt x="7" y="90"/>
                  </a:cubicBezTo>
                  <a:cubicBezTo>
                    <a:pt x="44" y="90"/>
                    <a:pt x="44" y="90"/>
                    <a:pt x="44" y="90"/>
                  </a:cubicBezTo>
                  <a:cubicBezTo>
                    <a:pt x="48" y="90"/>
                    <a:pt x="51" y="87"/>
                    <a:pt x="51" y="83"/>
                  </a:cubicBezTo>
                  <a:cubicBezTo>
                    <a:pt x="51" y="7"/>
                    <a:pt x="51" y="7"/>
                    <a:pt x="51" y="7"/>
                  </a:cubicBezTo>
                  <a:cubicBezTo>
                    <a:pt x="51" y="3"/>
                    <a:pt x="48" y="0"/>
                    <a:pt x="44" y="0"/>
                  </a:cubicBezTo>
                  <a:close/>
                  <a:moveTo>
                    <a:pt x="40" y="5"/>
                  </a:moveTo>
                  <a:cubicBezTo>
                    <a:pt x="41" y="5"/>
                    <a:pt x="42" y="5"/>
                    <a:pt x="42" y="6"/>
                  </a:cubicBezTo>
                  <a:cubicBezTo>
                    <a:pt x="42" y="7"/>
                    <a:pt x="41" y="8"/>
                    <a:pt x="40" y="8"/>
                  </a:cubicBezTo>
                  <a:cubicBezTo>
                    <a:pt x="39" y="8"/>
                    <a:pt x="38" y="7"/>
                    <a:pt x="38" y="6"/>
                  </a:cubicBezTo>
                  <a:cubicBezTo>
                    <a:pt x="38" y="5"/>
                    <a:pt x="39" y="5"/>
                    <a:pt x="40" y="5"/>
                  </a:cubicBezTo>
                  <a:close/>
                  <a:moveTo>
                    <a:pt x="17" y="5"/>
                  </a:moveTo>
                  <a:cubicBezTo>
                    <a:pt x="34" y="5"/>
                    <a:pt x="34" y="5"/>
                    <a:pt x="34" y="5"/>
                  </a:cubicBezTo>
                  <a:cubicBezTo>
                    <a:pt x="34" y="7"/>
                    <a:pt x="34" y="7"/>
                    <a:pt x="34" y="7"/>
                  </a:cubicBezTo>
                  <a:cubicBezTo>
                    <a:pt x="17" y="7"/>
                    <a:pt x="17" y="7"/>
                    <a:pt x="17" y="7"/>
                  </a:cubicBezTo>
                  <a:lnTo>
                    <a:pt x="17" y="5"/>
                  </a:lnTo>
                  <a:close/>
                  <a:moveTo>
                    <a:pt x="26" y="83"/>
                  </a:moveTo>
                  <a:cubicBezTo>
                    <a:pt x="23" y="83"/>
                    <a:pt x="21" y="81"/>
                    <a:pt x="21" y="79"/>
                  </a:cubicBezTo>
                  <a:cubicBezTo>
                    <a:pt x="21" y="77"/>
                    <a:pt x="23" y="75"/>
                    <a:pt x="26" y="75"/>
                  </a:cubicBezTo>
                  <a:cubicBezTo>
                    <a:pt x="28" y="75"/>
                    <a:pt x="30" y="77"/>
                    <a:pt x="30" y="79"/>
                  </a:cubicBezTo>
                  <a:cubicBezTo>
                    <a:pt x="30" y="81"/>
                    <a:pt x="28" y="83"/>
                    <a:pt x="26" y="83"/>
                  </a:cubicBezTo>
                  <a:close/>
                  <a:moveTo>
                    <a:pt x="46" y="69"/>
                  </a:moveTo>
                  <a:cubicBezTo>
                    <a:pt x="5" y="69"/>
                    <a:pt x="5" y="69"/>
                    <a:pt x="5" y="69"/>
                  </a:cubicBezTo>
                  <a:cubicBezTo>
                    <a:pt x="5" y="11"/>
                    <a:pt x="5" y="11"/>
                    <a:pt x="5" y="11"/>
                  </a:cubicBezTo>
                  <a:cubicBezTo>
                    <a:pt x="46" y="11"/>
                    <a:pt x="46" y="11"/>
                    <a:pt x="46" y="11"/>
                  </a:cubicBezTo>
                  <a:lnTo>
                    <a:pt x="46" y="6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9" tIns="45709" rIns="91419" bIns="45709" numCol="1" anchor="t" anchorCtr="0" compatLnSpc="1"/>
            <a:lstStyle/>
            <a:p>
              <a:pPr defTabSz="914400"/>
              <a:endParaRPr lang="en-US" dirty="0">
                <a:solidFill>
                  <a:srgbClr val="000000"/>
                </a:solidFill>
                <a:cs typeface="+mn-ea"/>
                <a:sym typeface="+mn-lt"/>
              </a:endParaRPr>
            </a:p>
          </p:txBody>
        </p:sp>
        <p:sp>
          <p:nvSpPr>
            <p:cNvPr id="49" name="Freeform 70"/>
            <p:cNvSpPr/>
            <p:nvPr/>
          </p:nvSpPr>
          <p:spPr bwMode="auto">
            <a:xfrm>
              <a:off x="3107507" y="2125594"/>
              <a:ext cx="99831" cy="82362"/>
            </a:xfrm>
            <a:custGeom>
              <a:avLst/>
              <a:gdLst>
                <a:gd name="T0" fmla="*/ 32 w 40"/>
                <a:gd name="T1" fmla="*/ 33 h 33"/>
                <a:gd name="T2" fmla="*/ 40 w 40"/>
                <a:gd name="T3" fmla="*/ 33 h 33"/>
                <a:gd name="T4" fmla="*/ 40 w 40"/>
                <a:gd name="T5" fmla="*/ 8 h 33"/>
                <a:gd name="T6" fmla="*/ 40 w 40"/>
                <a:gd name="T7" fmla="*/ 0 h 33"/>
                <a:gd name="T8" fmla="*/ 32 w 40"/>
                <a:gd name="T9" fmla="*/ 0 h 33"/>
                <a:gd name="T10" fmla="*/ 0 w 40"/>
                <a:gd name="T11" fmla="*/ 0 h 33"/>
                <a:gd name="T12" fmla="*/ 0 w 40"/>
                <a:gd name="T13" fmla="*/ 8 h 33"/>
                <a:gd name="T14" fmla="*/ 32 w 40"/>
                <a:gd name="T15" fmla="*/ 8 h 33"/>
                <a:gd name="T16" fmla="*/ 32 w 40"/>
                <a:gd name="T17" fmla="*/ 33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 h="33">
                  <a:moveTo>
                    <a:pt x="32" y="33"/>
                  </a:moveTo>
                  <a:lnTo>
                    <a:pt x="40" y="33"/>
                  </a:lnTo>
                  <a:lnTo>
                    <a:pt x="40" y="8"/>
                  </a:lnTo>
                  <a:lnTo>
                    <a:pt x="40" y="0"/>
                  </a:lnTo>
                  <a:lnTo>
                    <a:pt x="32" y="0"/>
                  </a:lnTo>
                  <a:lnTo>
                    <a:pt x="0" y="0"/>
                  </a:lnTo>
                  <a:lnTo>
                    <a:pt x="0" y="8"/>
                  </a:lnTo>
                  <a:lnTo>
                    <a:pt x="32" y="8"/>
                  </a:lnTo>
                  <a:lnTo>
                    <a:pt x="32" y="3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9" tIns="45709" rIns="91419" bIns="45709" numCol="1" anchor="t" anchorCtr="0" compatLnSpc="1"/>
            <a:lstStyle/>
            <a:p>
              <a:pPr defTabSz="914400"/>
              <a:endParaRPr lang="en-US" dirty="0">
                <a:solidFill>
                  <a:srgbClr val="000000"/>
                </a:solidFill>
                <a:cs typeface="+mn-ea"/>
                <a:sym typeface="+mn-lt"/>
              </a:endParaRPr>
            </a:p>
          </p:txBody>
        </p:sp>
        <p:sp>
          <p:nvSpPr>
            <p:cNvPr id="50" name="Freeform 71"/>
            <p:cNvSpPr/>
            <p:nvPr/>
          </p:nvSpPr>
          <p:spPr bwMode="auto">
            <a:xfrm>
              <a:off x="3017659" y="2425088"/>
              <a:ext cx="82362" cy="82362"/>
            </a:xfrm>
            <a:custGeom>
              <a:avLst/>
              <a:gdLst>
                <a:gd name="T0" fmla="*/ 8 w 33"/>
                <a:gd name="T1" fmla="*/ 0 h 33"/>
                <a:gd name="T2" fmla="*/ 0 w 33"/>
                <a:gd name="T3" fmla="*/ 0 h 33"/>
                <a:gd name="T4" fmla="*/ 0 w 33"/>
                <a:gd name="T5" fmla="*/ 25 h 33"/>
                <a:gd name="T6" fmla="*/ 0 w 33"/>
                <a:gd name="T7" fmla="*/ 33 h 33"/>
                <a:gd name="T8" fmla="*/ 8 w 33"/>
                <a:gd name="T9" fmla="*/ 33 h 33"/>
                <a:gd name="T10" fmla="*/ 33 w 33"/>
                <a:gd name="T11" fmla="*/ 33 h 33"/>
                <a:gd name="T12" fmla="*/ 33 w 33"/>
                <a:gd name="T13" fmla="*/ 25 h 33"/>
                <a:gd name="T14" fmla="*/ 8 w 33"/>
                <a:gd name="T15" fmla="*/ 25 h 33"/>
                <a:gd name="T16" fmla="*/ 8 w 33"/>
                <a:gd name="T17" fmla="*/ 0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 h="33">
                  <a:moveTo>
                    <a:pt x="8" y="0"/>
                  </a:moveTo>
                  <a:lnTo>
                    <a:pt x="0" y="0"/>
                  </a:lnTo>
                  <a:lnTo>
                    <a:pt x="0" y="25"/>
                  </a:lnTo>
                  <a:lnTo>
                    <a:pt x="0" y="33"/>
                  </a:lnTo>
                  <a:lnTo>
                    <a:pt x="8" y="33"/>
                  </a:lnTo>
                  <a:lnTo>
                    <a:pt x="33" y="33"/>
                  </a:lnTo>
                  <a:lnTo>
                    <a:pt x="33" y="25"/>
                  </a:lnTo>
                  <a:lnTo>
                    <a:pt x="8" y="25"/>
                  </a:lnTo>
                  <a:lnTo>
                    <a:pt x="8"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9" tIns="45709" rIns="91419" bIns="45709" numCol="1" anchor="t" anchorCtr="0" compatLnSpc="1"/>
            <a:lstStyle/>
            <a:p>
              <a:pPr defTabSz="914400"/>
              <a:endParaRPr lang="en-US" dirty="0">
                <a:solidFill>
                  <a:srgbClr val="000000"/>
                </a:solidFill>
                <a:cs typeface="+mn-ea"/>
                <a:sym typeface="+mn-lt"/>
              </a:endParaRPr>
            </a:p>
          </p:txBody>
        </p:sp>
      </p:grpSp>
      <p:sp>
        <p:nvSpPr>
          <p:cNvPr id="51" name="Text Box 10"/>
          <p:cNvSpPr txBox="1">
            <a:spLocks noChangeArrowheads="1"/>
          </p:cNvSpPr>
          <p:nvPr/>
        </p:nvSpPr>
        <p:spPr bwMode="auto">
          <a:xfrm>
            <a:off x="5293585" y="4400045"/>
            <a:ext cx="1666976" cy="261600"/>
          </a:xfrm>
          <a:prstGeom prst="rect">
            <a:avLst/>
          </a:prstGeom>
          <a:noFill/>
          <a:ln w="9525">
            <a:noFill/>
            <a:miter lim="800000"/>
          </a:ln>
        </p:spPr>
        <p:txBody>
          <a:bodyPr wrap="square" lIns="45709" tIns="22855" rIns="45709" bIns="22855">
            <a:spAutoFit/>
          </a:bodyPr>
          <a:lstStyle/>
          <a:p>
            <a:pPr algn="ctr" defTabSz="1087755"/>
            <a:r>
              <a:rPr lang="zh-CN" altLang="en-US" sz="1400" b="1" dirty="0">
                <a:solidFill>
                  <a:schemeClr val="tx1">
                    <a:lumMod val="65000"/>
                    <a:lumOff val="35000"/>
                  </a:schemeClr>
                </a:solidFill>
                <a:cs typeface="+mn-ea"/>
                <a:sym typeface="+mn-lt"/>
              </a:rPr>
              <a:t>插入关键字</a:t>
            </a:r>
            <a:endParaRPr lang="en-US" sz="1400" b="1" dirty="0">
              <a:solidFill>
                <a:schemeClr val="tx1">
                  <a:lumMod val="65000"/>
                  <a:lumOff val="35000"/>
                </a:schemeClr>
              </a:solidFill>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3000" advClick="0" advTm="3000">
        <p14:vortex dir="r"/>
      </p:transition>
    </mc:Choice>
    <mc:Fallback>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1000"/>
                                        <p:tgtEl>
                                          <p:spTgt spid="8"/>
                                        </p:tgtEl>
                                      </p:cBhvr>
                                    </p:animEffect>
                                    <p:anim calcmode="lin" valueType="num">
                                      <p:cBhvr>
                                        <p:cTn id="13" dur="1000" fill="hold"/>
                                        <p:tgtEl>
                                          <p:spTgt spid="8"/>
                                        </p:tgtEl>
                                        <p:attrNameLst>
                                          <p:attrName>ppt_x</p:attrName>
                                        </p:attrNameLst>
                                      </p:cBhvr>
                                      <p:tavLst>
                                        <p:tav tm="0">
                                          <p:val>
                                            <p:strVal val="#ppt_x"/>
                                          </p:val>
                                        </p:tav>
                                        <p:tav tm="100000">
                                          <p:val>
                                            <p:strVal val="#ppt_x"/>
                                          </p:val>
                                        </p:tav>
                                      </p:tavLst>
                                    </p:anim>
                                    <p:anim calcmode="lin" valueType="num">
                                      <p:cBhvr>
                                        <p:cTn id="14" dur="1000" fill="hold"/>
                                        <p:tgtEl>
                                          <p:spTgt spid="8"/>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fade">
                                      <p:cBhvr>
                                        <p:cTn id="17" dur="1000"/>
                                        <p:tgtEl>
                                          <p:spTgt spid="9"/>
                                        </p:tgtEl>
                                      </p:cBhvr>
                                    </p:animEffect>
                                    <p:anim calcmode="lin" valueType="num">
                                      <p:cBhvr>
                                        <p:cTn id="18" dur="1000" fill="hold"/>
                                        <p:tgtEl>
                                          <p:spTgt spid="9"/>
                                        </p:tgtEl>
                                        <p:attrNameLst>
                                          <p:attrName>ppt_x</p:attrName>
                                        </p:attrNameLst>
                                      </p:cBhvr>
                                      <p:tavLst>
                                        <p:tav tm="0">
                                          <p:val>
                                            <p:strVal val="#ppt_x"/>
                                          </p:val>
                                        </p:tav>
                                        <p:tav tm="100000">
                                          <p:val>
                                            <p:strVal val="#ppt_x"/>
                                          </p:val>
                                        </p:tav>
                                      </p:tavLst>
                                    </p:anim>
                                    <p:anim calcmode="lin" valueType="num">
                                      <p:cBhvr>
                                        <p:cTn id="19" dur="1000" fill="hold"/>
                                        <p:tgtEl>
                                          <p:spTgt spid="9"/>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fade">
                                      <p:cBhvr>
                                        <p:cTn id="22" dur="1000"/>
                                        <p:tgtEl>
                                          <p:spTgt spid="10"/>
                                        </p:tgtEl>
                                      </p:cBhvr>
                                    </p:animEffect>
                                    <p:anim calcmode="lin" valueType="num">
                                      <p:cBhvr>
                                        <p:cTn id="23" dur="1000" fill="hold"/>
                                        <p:tgtEl>
                                          <p:spTgt spid="10"/>
                                        </p:tgtEl>
                                        <p:attrNameLst>
                                          <p:attrName>ppt_x</p:attrName>
                                        </p:attrNameLst>
                                      </p:cBhvr>
                                      <p:tavLst>
                                        <p:tav tm="0">
                                          <p:val>
                                            <p:strVal val="#ppt_x"/>
                                          </p:val>
                                        </p:tav>
                                        <p:tav tm="100000">
                                          <p:val>
                                            <p:strVal val="#ppt_x"/>
                                          </p:val>
                                        </p:tav>
                                      </p:tavLst>
                                    </p:anim>
                                    <p:anim calcmode="lin" valueType="num">
                                      <p:cBhvr>
                                        <p:cTn id="24" dur="1000" fill="hold"/>
                                        <p:tgtEl>
                                          <p:spTgt spid="10"/>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11"/>
                                        </p:tgtEl>
                                        <p:attrNameLst>
                                          <p:attrName>style.visibility</p:attrName>
                                        </p:attrNameLst>
                                      </p:cBhvr>
                                      <p:to>
                                        <p:strVal val="visible"/>
                                      </p:to>
                                    </p:set>
                                    <p:animEffect transition="in" filter="fade">
                                      <p:cBhvr>
                                        <p:cTn id="27" dur="1000"/>
                                        <p:tgtEl>
                                          <p:spTgt spid="11"/>
                                        </p:tgtEl>
                                      </p:cBhvr>
                                    </p:animEffect>
                                    <p:anim calcmode="lin" valueType="num">
                                      <p:cBhvr>
                                        <p:cTn id="28" dur="1000" fill="hold"/>
                                        <p:tgtEl>
                                          <p:spTgt spid="11"/>
                                        </p:tgtEl>
                                        <p:attrNameLst>
                                          <p:attrName>ppt_x</p:attrName>
                                        </p:attrNameLst>
                                      </p:cBhvr>
                                      <p:tavLst>
                                        <p:tav tm="0">
                                          <p:val>
                                            <p:strVal val="#ppt_x"/>
                                          </p:val>
                                        </p:tav>
                                        <p:tav tm="100000">
                                          <p:val>
                                            <p:strVal val="#ppt_x"/>
                                          </p:val>
                                        </p:tav>
                                      </p:tavLst>
                                    </p:anim>
                                    <p:anim calcmode="lin" valueType="num">
                                      <p:cBhvr>
                                        <p:cTn id="29" dur="1000" fill="hold"/>
                                        <p:tgtEl>
                                          <p:spTgt spid="11"/>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12"/>
                                        </p:tgtEl>
                                        <p:attrNameLst>
                                          <p:attrName>style.visibility</p:attrName>
                                        </p:attrNameLst>
                                      </p:cBhvr>
                                      <p:to>
                                        <p:strVal val="visible"/>
                                      </p:to>
                                    </p:set>
                                    <p:animEffect transition="in" filter="fade">
                                      <p:cBhvr>
                                        <p:cTn id="32" dur="1000"/>
                                        <p:tgtEl>
                                          <p:spTgt spid="12"/>
                                        </p:tgtEl>
                                      </p:cBhvr>
                                    </p:animEffect>
                                    <p:anim calcmode="lin" valueType="num">
                                      <p:cBhvr>
                                        <p:cTn id="33" dur="1000" fill="hold"/>
                                        <p:tgtEl>
                                          <p:spTgt spid="12"/>
                                        </p:tgtEl>
                                        <p:attrNameLst>
                                          <p:attrName>ppt_x</p:attrName>
                                        </p:attrNameLst>
                                      </p:cBhvr>
                                      <p:tavLst>
                                        <p:tav tm="0">
                                          <p:val>
                                            <p:strVal val="#ppt_x"/>
                                          </p:val>
                                        </p:tav>
                                        <p:tav tm="100000">
                                          <p:val>
                                            <p:strVal val="#ppt_x"/>
                                          </p:val>
                                        </p:tav>
                                      </p:tavLst>
                                    </p:anim>
                                    <p:anim calcmode="lin" valueType="num">
                                      <p:cBhvr>
                                        <p:cTn id="34" dur="1000" fill="hold"/>
                                        <p:tgtEl>
                                          <p:spTgt spid="12"/>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13"/>
                                        </p:tgtEl>
                                        <p:attrNameLst>
                                          <p:attrName>style.visibility</p:attrName>
                                        </p:attrNameLst>
                                      </p:cBhvr>
                                      <p:to>
                                        <p:strVal val="visible"/>
                                      </p:to>
                                    </p:set>
                                    <p:animEffect transition="in" filter="fade">
                                      <p:cBhvr>
                                        <p:cTn id="37" dur="1000"/>
                                        <p:tgtEl>
                                          <p:spTgt spid="13"/>
                                        </p:tgtEl>
                                      </p:cBhvr>
                                    </p:animEffect>
                                    <p:anim calcmode="lin" valueType="num">
                                      <p:cBhvr>
                                        <p:cTn id="38" dur="1000" fill="hold"/>
                                        <p:tgtEl>
                                          <p:spTgt spid="13"/>
                                        </p:tgtEl>
                                        <p:attrNameLst>
                                          <p:attrName>ppt_x</p:attrName>
                                        </p:attrNameLst>
                                      </p:cBhvr>
                                      <p:tavLst>
                                        <p:tav tm="0">
                                          <p:val>
                                            <p:strVal val="#ppt_x"/>
                                          </p:val>
                                        </p:tav>
                                        <p:tav tm="100000">
                                          <p:val>
                                            <p:strVal val="#ppt_x"/>
                                          </p:val>
                                        </p:tav>
                                      </p:tavLst>
                                    </p:anim>
                                    <p:anim calcmode="lin" valueType="num">
                                      <p:cBhvr>
                                        <p:cTn id="39" dur="1000" fill="hold"/>
                                        <p:tgtEl>
                                          <p:spTgt spid="13"/>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14"/>
                                        </p:tgtEl>
                                        <p:attrNameLst>
                                          <p:attrName>style.visibility</p:attrName>
                                        </p:attrNameLst>
                                      </p:cBhvr>
                                      <p:to>
                                        <p:strVal val="visible"/>
                                      </p:to>
                                    </p:set>
                                    <p:animEffect transition="in" filter="fade">
                                      <p:cBhvr>
                                        <p:cTn id="42" dur="1000"/>
                                        <p:tgtEl>
                                          <p:spTgt spid="14"/>
                                        </p:tgtEl>
                                      </p:cBhvr>
                                    </p:animEffect>
                                    <p:anim calcmode="lin" valueType="num">
                                      <p:cBhvr>
                                        <p:cTn id="43" dur="1000" fill="hold"/>
                                        <p:tgtEl>
                                          <p:spTgt spid="14"/>
                                        </p:tgtEl>
                                        <p:attrNameLst>
                                          <p:attrName>ppt_x</p:attrName>
                                        </p:attrNameLst>
                                      </p:cBhvr>
                                      <p:tavLst>
                                        <p:tav tm="0">
                                          <p:val>
                                            <p:strVal val="#ppt_x"/>
                                          </p:val>
                                        </p:tav>
                                        <p:tav tm="100000">
                                          <p:val>
                                            <p:strVal val="#ppt_x"/>
                                          </p:val>
                                        </p:tav>
                                      </p:tavLst>
                                    </p:anim>
                                    <p:anim calcmode="lin" valueType="num">
                                      <p:cBhvr>
                                        <p:cTn id="44" dur="1000" fill="hold"/>
                                        <p:tgtEl>
                                          <p:spTgt spid="14"/>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15"/>
                                        </p:tgtEl>
                                        <p:attrNameLst>
                                          <p:attrName>style.visibility</p:attrName>
                                        </p:attrNameLst>
                                      </p:cBhvr>
                                      <p:to>
                                        <p:strVal val="visible"/>
                                      </p:to>
                                    </p:set>
                                    <p:animEffect transition="in" filter="fade">
                                      <p:cBhvr>
                                        <p:cTn id="47" dur="1000"/>
                                        <p:tgtEl>
                                          <p:spTgt spid="15"/>
                                        </p:tgtEl>
                                      </p:cBhvr>
                                    </p:animEffect>
                                    <p:anim calcmode="lin" valueType="num">
                                      <p:cBhvr>
                                        <p:cTn id="48" dur="1000" fill="hold"/>
                                        <p:tgtEl>
                                          <p:spTgt spid="15"/>
                                        </p:tgtEl>
                                        <p:attrNameLst>
                                          <p:attrName>ppt_x</p:attrName>
                                        </p:attrNameLst>
                                      </p:cBhvr>
                                      <p:tavLst>
                                        <p:tav tm="0">
                                          <p:val>
                                            <p:strVal val="#ppt_x"/>
                                          </p:val>
                                        </p:tav>
                                        <p:tav tm="100000">
                                          <p:val>
                                            <p:strVal val="#ppt_x"/>
                                          </p:val>
                                        </p:tav>
                                      </p:tavLst>
                                    </p:anim>
                                    <p:anim calcmode="lin" valueType="num">
                                      <p:cBhvr>
                                        <p:cTn id="49" dur="1000" fill="hold"/>
                                        <p:tgtEl>
                                          <p:spTgt spid="15"/>
                                        </p:tgtEl>
                                        <p:attrNameLst>
                                          <p:attrName>ppt_y</p:attrName>
                                        </p:attrNameLst>
                                      </p:cBhvr>
                                      <p:tavLst>
                                        <p:tav tm="0">
                                          <p:val>
                                            <p:strVal val="#ppt_y+.1"/>
                                          </p:val>
                                        </p:tav>
                                        <p:tav tm="100000">
                                          <p:val>
                                            <p:strVal val="#ppt_y"/>
                                          </p:val>
                                        </p:tav>
                                      </p:tavLst>
                                    </p:anim>
                                  </p:childTnLst>
                                </p:cTn>
                              </p:par>
                              <p:par>
                                <p:cTn id="50" presetID="42" presetClass="entr" presetSubtype="0" fill="hold" grpId="0" nodeType="withEffect">
                                  <p:stCondLst>
                                    <p:cond delay="0"/>
                                  </p:stCondLst>
                                  <p:childTnLst>
                                    <p:set>
                                      <p:cBhvr>
                                        <p:cTn id="51" dur="1" fill="hold">
                                          <p:stCondLst>
                                            <p:cond delay="0"/>
                                          </p:stCondLst>
                                        </p:cTn>
                                        <p:tgtEl>
                                          <p:spTgt spid="16"/>
                                        </p:tgtEl>
                                        <p:attrNameLst>
                                          <p:attrName>style.visibility</p:attrName>
                                        </p:attrNameLst>
                                      </p:cBhvr>
                                      <p:to>
                                        <p:strVal val="visible"/>
                                      </p:to>
                                    </p:set>
                                    <p:animEffect transition="in" filter="fade">
                                      <p:cBhvr>
                                        <p:cTn id="52" dur="1000"/>
                                        <p:tgtEl>
                                          <p:spTgt spid="16"/>
                                        </p:tgtEl>
                                      </p:cBhvr>
                                    </p:animEffect>
                                    <p:anim calcmode="lin" valueType="num">
                                      <p:cBhvr>
                                        <p:cTn id="53" dur="1000" fill="hold"/>
                                        <p:tgtEl>
                                          <p:spTgt spid="16"/>
                                        </p:tgtEl>
                                        <p:attrNameLst>
                                          <p:attrName>ppt_x</p:attrName>
                                        </p:attrNameLst>
                                      </p:cBhvr>
                                      <p:tavLst>
                                        <p:tav tm="0">
                                          <p:val>
                                            <p:strVal val="#ppt_x"/>
                                          </p:val>
                                        </p:tav>
                                        <p:tav tm="100000">
                                          <p:val>
                                            <p:strVal val="#ppt_x"/>
                                          </p:val>
                                        </p:tav>
                                      </p:tavLst>
                                    </p:anim>
                                    <p:anim calcmode="lin" valueType="num">
                                      <p:cBhvr>
                                        <p:cTn id="54" dur="1000" fill="hold"/>
                                        <p:tgtEl>
                                          <p:spTgt spid="16"/>
                                        </p:tgtEl>
                                        <p:attrNameLst>
                                          <p:attrName>ppt_y</p:attrName>
                                        </p:attrNameLst>
                                      </p:cBhvr>
                                      <p:tavLst>
                                        <p:tav tm="0">
                                          <p:val>
                                            <p:strVal val="#ppt_y+.1"/>
                                          </p:val>
                                        </p:tav>
                                        <p:tav tm="100000">
                                          <p:val>
                                            <p:strVal val="#ppt_y"/>
                                          </p:val>
                                        </p:tav>
                                      </p:tavLst>
                                    </p:anim>
                                  </p:childTnLst>
                                </p:cTn>
                              </p:par>
                              <p:par>
                                <p:cTn id="55" presetID="42" presetClass="entr" presetSubtype="0" fill="hold" grpId="0" nodeType="withEffect">
                                  <p:stCondLst>
                                    <p:cond delay="0"/>
                                  </p:stCondLst>
                                  <p:childTnLst>
                                    <p:set>
                                      <p:cBhvr>
                                        <p:cTn id="56" dur="1" fill="hold">
                                          <p:stCondLst>
                                            <p:cond delay="0"/>
                                          </p:stCondLst>
                                        </p:cTn>
                                        <p:tgtEl>
                                          <p:spTgt spid="17"/>
                                        </p:tgtEl>
                                        <p:attrNameLst>
                                          <p:attrName>style.visibility</p:attrName>
                                        </p:attrNameLst>
                                      </p:cBhvr>
                                      <p:to>
                                        <p:strVal val="visible"/>
                                      </p:to>
                                    </p:set>
                                    <p:animEffect transition="in" filter="fade">
                                      <p:cBhvr>
                                        <p:cTn id="57" dur="1000"/>
                                        <p:tgtEl>
                                          <p:spTgt spid="17"/>
                                        </p:tgtEl>
                                      </p:cBhvr>
                                    </p:animEffect>
                                    <p:anim calcmode="lin" valueType="num">
                                      <p:cBhvr>
                                        <p:cTn id="58" dur="1000" fill="hold"/>
                                        <p:tgtEl>
                                          <p:spTgt spid="17"/>
                                        </p:tgtEl>
                                        <p:attrNameLst>
                                          <p:attrName>ppt_x</p:attrName>
                                        </p:attrNameLst>
                                      </p:cBhvr>
                                      <p:tavLst>
                                        <p:tav tm="0">
                                          <p:val>
                                            <p:strVal val="#ppt_x"/>
                                          </p:val>
                                        </p:tav>
                                        <p:tav tm="100000">
                                          <p:val>
                                            <p:strVal val="#ppt_x"/>
                                          </p:val>
                                        </p:tav>
                                      </p:tavLst>
                                    </p:anim>
                                    <p:anim calcmode="lin" valueType="num">
                                      <p:cBhvr>
                                        <p:cTn id="59" dur="1000" fill="hold"/>
                                        <p:tgtEl>
                                          <p:spTgt spid="17"/>
                                        </p:tgtEl>
                                        <p:attrNameLst>
                                          <p:attrName>ppt_y</p:attrName>
                                        </p:attrNameLst>
                                      </p:cBhvr>
                                      <p:tavLst>
                                        <p:tav tm="0">
                                          <p:val>
                                            <p:strVal val="#ppt_y+.1"/>
                                          </p:val>
                                        </p:tav>
                                        <p:tav tm="100000">
                                          <p:val>
                                            <p:strVal val="#ppt_y"/>
                                          </p:val>
                                        </p:tav>
                                      </p:tavLst>
                                    </p:anim>
                                  </p:childTnLst>
                                </p:cTn>
                              </p:par>
                              <p:par>
                                <p:cTn id="60" presetID="42" presetClass="entr" presetSubtype="0" fill="hold" grpId="0" nodeType="withEffect">
                                  <p:stCondLst>
                                    <p:cond delay="0"/>
                                  </p:stCondLst>
                                  <p:childTnLst>
                                    <p:set>
                                      <p:cBhvr>
                                        <p:cTn id="61" dur="1" fill="hold">
                                          <p:stCondLst>
                                            <p:cond delay="0"/>
                                          </p:stCondLst>
                                        </p:cTn>
                                        <p:tgtEl>
                                          <p:spTgt spid="18"/>
                                        </p:tgtEl>
                                        <p:attrNameLst>
                                          <p:attrName>style.visibility</p:attrName>
                                        </p:attrNameLst>
                                      </p:cBhvr>
                                      <p:to>
                                        <p:strVal val="visible"/>
                                      </p:to>
                                    </p:set>
                                    <p:animEffect transition="in" filter="fade">
                                      <p:cBhvr>
                                        <p:cTn id="62" dur="1000"/>
                                        <p:tgtEl>
                                          <p:spTgt spid="18"/>
                                        </p:tgtEl>
                                      </p:cBhvr>
                                    </p:animEffect>
                                    <p:anim calcmode="lin" valueType="num">
                                      <p:cBhvr>
                                        <p:cTn id="63" dur="1000" fill="hold"/>
                                        <p:tgtEl>
                                          <p:spTgt spid="18"/>
                                        </p:tgtEl>
                                        <p:attrNameLst>
                                          <p:attrName>ppt_x</p:attrName>
                                        </p:attrNameLst>
                                      </p:cBhvr>
                                      <p:tavLst>
                                        <p:tav tm="0">
                                          <p:val>
                                            <p:strVal val="#ppt_x"/>
                                          </p:val>
                                        </p:tav>
                                        <p:tav tm="100000">
                                          <p:val>
                                            <p:strVal val="#ppt_x"/>
                                          </p:val>
                                        </p:tav>
                                      </p:tavLst>
                                    </p:anim>
                                    <p:anim calcmode="lin" valueType="num">
                                      <p:cBhvr>
                                        <p:cTn id="64" dur="1000" fill="hold"/>
                                        <p:tgtEl>
                                          <p:spTgt spid="18"/>
                                        </p:tgtEl>
                                        <p:attrNameLst>
                                          <p:attrName>ppt_y</p:attrName>
                                        </p:attrNameLst>
                                      </p:cBhvr>
                                      <p:tavLst>
                                        <p:tav tm="0">
                                          <p:val>
                                            <p:strVal val="#ppt_y+.1"/>
                                          </p:val>
                                        </p:tav>
                                        <p:tav tm="100000">
                                          <p:val>
                                            <p:strVal val="#ppt_y"/>
                                          </p:val>
                                        </p:tav>
                                      </p:tavLst>
                                    </p:anim>
                                  </p:childTnLst>
                                </p:cTn>
                              </p:par>
                              <p:par>
                                <p:cTn id="65" presetID="42" presetClass="entr" presetSubtype="0" fill="hold" grpId="0" nodeType="withEffect">
                                  <p:stCondLst>
                                    <p:cond delay="0"/>
                                  </p:stCondLst>
                                  <p:childTnLst>
                                    <p:set>
                                      <p:cBhvr>
                                        <p:cTn id="66" dur="1" fill="hold">
                                          <p:stCondLst>
                                            <p:cond delay="0"/>
                                          </p:stCondLst>
                                        </p:cTn>
                                        <p:tgtEl>
                                          <p:spTgt spid="23"/>
                                        </p:tgtEl>
                                        <p:attrNameLst>
                                          <p:attrName>style.visibility</p:attrName>
                                        </p:attrNameLst>
                                      </p:cBhvr>
                                      <p:to>
                                        <p:strVal val="visible"/>
                                      </p:to>
                                    </p:set>
                                    <p:animEffect transition="in" filter="fade">
                                      <p:cBhvr>
                                        <p:cTn id="67" dur="1000"/>
                                        <p:tgtEl>
                                          <p:spTgt spid="23"/>
                                        </p:tgtEl>
                                      </p:cBhvr>
                                    </p:animEffect>
                                    <p:anim calcmode="lin" valueType="num">
                                      <p:cBhvr>
                                        <p:cTn id="68" dur="1000" fill="hold"/>
                                        <p:tgtEl>
                                          <p:spTgt spid="23"/>
                                        </p:tgtEl>
                                        <p:attrNameLst>
                                          <p:attrName>ppt_x</p:attrName>
                                        </p:attrNameLst>
                                      </p:cBhvr>
                                      <p:tavLst>
                                        <p:tav tm="0">
                                          <p:val>
                                            <p:strVal val="#ppt_x"/>
                                          </p:val>
                                        </p:tav>
                                        <p:tav tm="100000">
                                          <p:val>
                                            <p:strVal val="#ppt_x"/>
                                          </p:val>
                                        </p:tav>
                                      </p:tavLst>
                                    </p:anim>
                                    <p:anim calcmode="lin" valueType="num">
                                      <p:cBhvr>
                                        <p:cTn id="69" dur="1000" fill="hold"/>
                                        <p:tgtEl>
                                          <p:spTgt spid="23"/>
                                        </p:tgtEl>
                                        <p:attrNameLst>
                                          <p:attrName>ppt_y</p:attrName>
                                        </p:attrNameLst>
                                      </p:cBhvr>
                                      <p:tavLst>
                                        <p:tav tm="0">
                                          <p:val>
                                            <p:strVal val="#ppt_y+.1"/>
                                          </p:val>
                                        </p:tav>
                                        <p:tav tm="100000">
                                          <p:val>
                                            <p:strVal val="#ppt_y"/>
                                          </p:val>
                                        </p:tav>
                                      </p:tavLst>
                                    </p:anim>
                                  </p:childTnLst>
                                </p:cTn>
                              </p:par>
                              <p:par>
                                <p:cTn id="70" presetID="42" presetClass="entr" presetSubtype="0" fill="hold" nodeType="withEffect">
                                  <p:stCondLst>
                                    <p:cond delay="0"/>
                                  </p:stCondLst>
                                  <p:childTnLst>
                                    <p:set>
                                      <p:cBhvr>
                                        <p:cTn id="71" dur="1" fill="hold">
                                          <p:stCondLst>
                                            <p:cond delay="0"/>
                                          </p:stCondLst>
                                        </p:cTn>
                                        <p:tgtEl>
                                          <p:spTgt spid="24"/>
                                        </p:tgtEl>
                                        <p:attrNameLst>
                                          <p:attrName>style.visibility</p:attrName>
                                        </p:attrNameLst>
                                      </p:cBhvr>
                                      <p:to>
                                        <p:strVal val="visible"/>
                                      </p:to>
                                    </p:set>
                                    <p:animEffect transition="in" filter="fade">
                                      <p:cBhvr>
                                        <p:cTn id="72" dur="1000"/>
                                        <p:tgtEl>
                                          <p:spTgt spid="24"/>
                                        </p:tgtEl>
                                      </p:cBhvr>
                                    </p:animEffect>
                                    <p:anim calcmode="lin" valueType="num">
                                      <p:cBhvr>
                                        <p:cTn id="73" dur="1000" fill="hold"/>
                                        <p:tgtEl>
                                          <p:spTgt spid="24"/>
                                        </p:tgtEl>
                                        <p:attrNameLst>
                                          <p:attrName>ppt_x</p:attrName>
                                        </p:attrNameLst>
                                      </p:cBhvr>
                                      <p:tavLst>
                                        <p:tav tm="0">
                                          <p:val>
                                            <p:strVal val="#ppt_x"/>
                                          </p:val>
                                        </p:tav>
                                        <p:tav tm="100000">
                                          <p:val>
                                            <p:strVal val="#ppt_x"/>
                                          </p:val>
                                        </p:tav>
                                      </p:tavLst>
                                    </p:anim>
                                    <p:anim calcmode="lin" valueType="num">
                                      <p:cBhvr>
                                        <p:cTn id="74" dur="1000" fill="hold"/>
                                        <p:tgtEl>
                                          <p:spTgt spid="24"/>
                                        </p:tgtEl>
                                        <p:attrNameLst>
                                          <p:attrName>ppt_y</p:attrName>
                                        </p:attrNameLst>
                                      </p:cBhvr>
                                      <p:tavLst>
                                        <p:tav tm="0">
                                          <p:val>
                                            <p:strVal val="#ppt_y+.1"/>
                                          </p:val>
                                        </p:tav>
                                        <p:tav tm="100000">
                                          <p:val>
                                            <p:strVal val="#ppt_y"/>
                                          </p:val>
                                        </p:tav>
                                      </p:tavLst>
                                    </p:anim>
                                  </p:childTnLst>
                                </p:cTn>
                              </p:par>
                              <p:par>
                                <p:cTn id="75" presetID="42" presetClass="entr" presetSubtype="0" fill="hold" nodeType="withEffect">
                                  <p:stCondLst>
                                    <p:cond delay="0"/>
                                  </p:stCondLst>
                                  <p:childTnLst>
                                    <p:set>
                                      <p:cBhvr>
                                        <p:cTn id="76" dur="1" fill="hold">
                                          <p:stCondLst>
                                            <p:cond delay="0"/>
                                          </p:stCondLst>
                                        </p:cTn>
                                        <p:tgtEl>
                                          <p:spTgt spid="29"/>
                                        </p:tgtEl>
                                        <p:attrNameLst>
                                          <p:attrName>style.visibility</p:attrName>
                                        </p:attrNameLst>
                                      </p:cBhvr>
                                      <p:to>
                                        <p:strVal val="visible"/>
                                      </p:to>
                                    </p:set>
                                    <p:animEffect transition="in" filter="fade">
                                      <p:cBhvr>
                                        <p:cTn id="77" dur="1000"/>
                                        <p:tgtEl>
                                          <p:spTgt spid="29"/>
                                        </p:tgtEl>
                                      </p:cBhvr>
                                    </p:animEffect>
                                    <p:anim calcmode="lin" valueType="num">
                                      <p:cBhvr>
                                        <p:cTn id="78" dur="1000" fill="hold"/>
                                        <p:tgtEl>
                                          <p:spTgt spid="29"/>
                                        </p:tgtEl>
                                        <p:attrNameLst>
                                          <p:attrName>ppt_x</p:attrName>
                                        </p:attrNameLst>
                                      </p:cBhvr>
                                      <p:tavLst>
                                        <p:tav tm="0">
                                          <p:val>
                                            <p:strVal val="#ppt_x"/>
                                          </p:val>
                                        </p:tav>
                                        <p:tav tm="100000">
                                          <p:val>
                                            <p:strVal val="#ppt_x"/>
                                          </p:val>
                                        </p:tav>
                                      </p:tavLst>
                                    </p:anim>
                                    <p:anim calcmode="lin" valueType="num">
                                      <p:cBhvr>
                                        <p:cTn id="79" dur="1000" fill="hold"/>
                                        <p:tgtEl>
                                          <p:spTgt spid="29"/>
                                        </p:tgtEl>
                                        <p:attrNameLst>
                                          <p:attrName>ppt_y</p:attrName>
                                        </p:attrNameLst>
                                      </p:cBhvr>
                                      <p:tavLst>
                                        <p:tav tm="0">
                                          <p:val>
                                            <p:strVal val="#ppt_y+.1"/>
                                          </p:val>
                                        </p:tav>
                                        <p:tav tm="100000">
                                          <p:val>
                                            <p:strVal val="#ppt_y"/>
                                          </p:val>
                                        </p:tav>
                                      </p:tavLst>
                                    </p:anim>
                                  </p:childTnLst>
                                </p:cTn>
                              </p:par>
                              <p:par>
                                <p:cTn id="80" presetID="42" presetClass="entr" presetSubtype="0" fill="hold" nodeType="withEffect">
                                  <p:stCondLst>
                                    <p:cond delay="0"/>
                                  </p:stCondLst>
                                  <p:childTnLst>
                                    <p:set>
                                      <p:cBhvr>
                                        <p:cTn id="81" dur="1" fill="hold">
                                          <p:stCondLst>
                                            <p:cond delay="0"/>
                                          </p:stCondLst>
                                        </p:cTn>
                                        <p:tgtEl>
                                          <p:spTgt spid="36"/>
                                        </p:tgtEl>
                                        <p:attrNameLst>
                                          <p:attrName>style.visibility</p:attrName>
                                        </p:attrNameLst>
                                      </p:cBhvr>
                                      <p:to>
                                        <p:strVal val="visible"/>
                                      </p:to>
                                    </p:set>
                                    <p:animEffect transition="in" filter="fade">
                                      <p:cBhvr>
                                        <p:cTn id="82" dur="1000"/>
                                        <p:tgtEl>
                                          <p:spTgt spid="36"/>
                                        </p:tgtEl>
                                      </p:cBhvr>
                                    </p:animEffect>
                                    <p:anim calcmode="lin" valueType="num">
                                      <p:cBhvr>
                                        <p:cTn id="83" dur="1000" fill="hold"/>
                                        <p:tgtEl>
                                          <p:spTgt spid="36"/>
                                        </p:tgtEl>
                                        <p:attrNameLst>
                                          <p:attrName>ppt_x</p:attrName>
                                        </p:attrNameLst>
                                      </p:cBhvr>
                                      <p:tavLst>
                                        <p:tav tm="0">
                                          <p:val>
                                            <p:strVal val="#ppt_x"/>
                                          </p:val>
                                        </p:tav>
                                        <p:tav tm="100000">
                                          <p:val>
                                            <p:strVal val="#ppt_x"/>
                                          </p:val>
                                        </p:tav>
                                      </p:tavLst>
                                    </p:anim>
                                    <p:anim calcmode="lin" valueType="num">
                                      <p:cBhvr>
                                        <p:cTn id="84" dur="1000" fill="hold"/>
                                        <p:tgtEl>
                                          <p:spTgt spid="36"/>
                                        </p:tgtEl>
                                        <p:attrNameLst>
                                          <p:attrName>ppt_y</p:attrName>
                                        </p:attrNameLst>
                                      </p:cBhvr>
                                      <p:tavLst>
                                        <p:tav tm="0">
                                          <p:val>
                                            <p:strVal val="#ppt_y+.1"/>
                                          </p:val>
                                        </p:tav>
                                        <p:tav tm="100000">
                                          <p:val>
                                            <p:strVal val="#ppt_y"/>
                                          </p:val>
                                        </p:tav>
                                      </p:tavLst>
                                    </p:anim>
                                  </p:childTnLst>
                                </p:cTn>
                              </p:par>
                              <p:par>
                                <p:cTn id="85" presetID="42" presetClass="entr" presetSubtype="0" fill="hold" nodeType="withEffect">
                                  <p:stCondLst>
                                    <p:cond delay="0"/>
                                  </p:stCondLst>
                                  <p:childTnLst>
                                    <p:set>
                                      <p:cBhvr>
                                        <p:cTn id="86" dur="1" fill="hold">
                                          <p:stCondLst>
                                            <p:cond delay="0"/>
                                          </p:stCondLst>
                                        </p:cTn>
                                        <p:tgtEl>
                                          <p:spTgt spid="39"/>
                                        </p:tgtEl>
                                        <p:attrNameLst>
                                          <p:attrName>style.visibility</p:attrName>
                                        </p:attrNameLst>
                                      </p:cBhvr>
                                      <p:to>
                                        <p:strVal val="visible"/>
                                      </p:to>
                                    </p:set>
                                    <p:animEffect transition="in" filter="fade">
                                      <p:cBhvr>
                                        <p:cTn id="87" dur="1000"/>
                                        <p:tgtEl>
                                          <p:spTgt spid="39"/>
                                        </p:tgtEl>
                                      </p:cBhvr>
                                    </p:animEffect>
                                    <p:anim calcmode="lin" valueType="num">
                                      <p:cBhvr>
                                        <p:cTn id="88" dur="1000" fill="hold"/>
                                        <p:tgtEl>
                                          <p:spTgt spid="39"/>
                                        </p:tgtEl>
                                        <p:attrNameLst>
                                          <p:attrName>ppt_x</p:attrName>
                                        </p:attrNameLst>
                                      </p:cBhvr>
                                      <p:tavLst>
                                        <p:tav tm="0">
                                          <p:val>
                                            <p:strVal val="#ppt_x"/>
                                          </p:val>
                                        </p:tav>
                                        <p:tav tm="100000">
                                          <p:val>
                                            <p:strVal val="#ppt_x"/>
                                          </p:val>
                                        </p:tav>
                                      </p:tavLst>
                                    </p:anim>
                                    <p:anim calcmode="lin" valueType="num">
                                      <p:cBhvr>
                                        <p:cTn id="89" dur="1000" fill="hold"/>
                                        <p:tgtEl>
                                          <p:spTgt spid="39"/>
                                        </p:tgtEl>
                                        <p:attrNameLst>
                                          <p:attrName>ppt_y</p:attrName>
                                        </p:attrNameLst>
                                      </p:cBhvr>
                                      <p:tavLst>
                                        <p:tav tm="0">
                                          <p:val>
                                            <p:strVal val="#ppt_y+.1"/>
                                          </p:val>
                                        </p:tav>
                                        <p:tav tm="100000">
                                          <p:val>
                                            <p:strVal val="#ppt_y"/>
                                          </p:val>
                                        </p:tav>
                                      </p:tavLst>
                                    </p:anim>
                                  </p:childTnLst>
                                </p:cTn>
                              </p:par>
                              <p:par>
                                <p:cTn id="90" presetID="42" presetClass="entr" presetSubtype="0" fill="hold" grpId="0" nodeType="withEffect">
                                  <p:stCondLst>
                                    <p:cond delay="0"/>
                                  </p:stCondLst>
                                  <p:childTnLst>
                                    <p:set>
                                      <p:cBhvr>
                                        <p:cTn id="91" dur="1" fill="hold">
                                          <p:stCondLst>
                                            <p:cond delay="0"/>
                                          </p:stCondLst>
                                        </p:cTn>
                                        <p:tgtEl>
                                          <p:spTgt spid="44"/>
                                        </p:tgtEl>
                                        <p:attrNameLst>
                                          <p:attrName>style.visibility</p:attrName>
                                        </p:attrNameLst>
                                      </p:cBhvr>
                                      <p:to>
                                        <p:strVal val="visible"/>
                                      </p:to>
                                    </p:set>
                                    <p:animEffect transition="in" filter="fade">
                                      <p:cBhvr>
                                        <p:cTn id="92" dur="1000"/>
                                        <p:tgtEl>
                                          <p:spTgt spid="44"/>
                                        </p:tgtEl>
                                      </p:cBhvr>
                                    </p:animEffect>
                                    <p:anim calcmode="lin" valueType="num">
                                      <p:cBhvr>
                                        <p:cTn id="93" dur="1000" fill="hold"/>
                                        <p:tgtEl>
                                          <p:spTgt spid="44"/>
                                        </p:tgtEl>
                                        <p:attrNameLst>
                                          <p:attrName>ppt_x</p:attrName>
                                        </p:attrNameLst>
                                      </p:cBhvr>
                                      <p:tavLst>
                                        <p:tav tm="0">
                                          <p:val>
                                            <p:strVal val="#ppt_x"/>
                                          </p:val>
                                        </p:tav>
                                        <p:tav tm="100000">
                                          <p:val>
                                            <p:strVal val="#ppt_x"/>
                                          </p:val>
                                        </p:tav>
                                      </p:tavLst>
                                    </p:anim>
                                    <p:anim calcmode="lin" valueType="num">
                                      <p:cBhvr>
                                        <p:cTn id="94" dur="1000" fill="hold"/>
                                        <p:tgtEl>
                                          <p:spTgt spid="44"/>
                                        </p:tgtEl>
                                        <p:attrNameLst>
                                          <p:attrName>ppt_y</p:attrName>
                                        </p:attrNameLst>
                                      </p:cBhvr>
                                      <p:tavLst>
                                        <p:tav tm="0">
                                          <p:val>
                                            <p:strVal val="#ppt_y+.1"/>
                                          </p:val>
                                        </p:tav>
                                        <p:tav tm="100000">
                                          <p:val>
                                            <p:strVal val="#ppt_y"/>
                                          </p:val>
                                        </p:tav>
                                      </p:tavLst>
                                    </p:anim>
                                  </p:childTnLst>
                                </p:cTn>
                              </p:par>
                              <p:par>
                                <p:cTn id="95" presetID="42" presetClass="entr" presetSubtype="0" fill="hold" grpId="0" nodeType="withEffect">
                                  <p:stCondLst>
                                    <p:cond delay="0"/>
                                  </p:stCondLst>
                                  <p:childTnLst>
                                    <p:set>
                                      <p:cBhvr>
                                        <p:cTn id="96" dur="1" fill="hold">
                                          <p:stCondLst>
                                            <p:cond delay="0"/>
                                          </p:stCondLst>
                                        </p:cTn>
                                        <p:tgtEl>
                                          <p:spTgt spid="45"/>
                                        </p:tgtEl>
                                        <p:attrNameLst>
                                          <p:attrName>style.visibility</p:attrName>
                                        </p:attrNameLst>
                                      </p:cBhvr>
                                      <p:to>
                                        <p:strVal val="visible"/>
                                      </p:to>
                                    </p:set>
                                    <p:animEffect transition="in" filter="fade">
                                      <p:cBhvr>
                                        <p:cTn id="97" dur="1000"/>
                                        <p:tgtEl>
                                          <p:spTgt spid="45"/>
                                        </p:tgtEl>
                                      </p:cBhvr>
                                    </p:animEffect>
                                    <p:anim calcmode="lin" valueType="num">
                                      <p:cBhvr>
                                        <p:cTn id="98" dur="1000" fill="hold"/>
                                        <p:tgtEl>
                                          <p:spTgt spid="45"/>
                                        </p:tgtEl>
                                        <p:attrNameLst>
                                          <p:attrName>ppt_x</p:attrName>
                                        </p:attrNameLst>
                                      </p:cBhvr>
                                      <p:tavLst>
                                        <p:tav tm="0">
                                          <p:val>
                                            <p:strVal val="#ppt_x"/>
                                          </p:val>
                                        </p:tav>
                                        <p:tav tm="100000">
                                          <p:val>
                                            <p:strVal val="#ppt_x"/>
                                          </p:val>
                                        </p:tav>
                                      </p:tavLst>
                                    </p:anim>
                                    <p:anim calcmode="lin" valueType="num">
                                      <p:cBhvr>
                                        <p:cTn id="99" dur="1000" fill="hold"/>
                                        <p:tgtEl>
                                          <p:spTgt spid="45"/>
                                        </p:tgtEl>
                                        <p:attrNameLst>
                                          <p:attrName>ppt_y</p:attrName>
                                        </p:attrNameLst>
                                      </p:cBhvr>
                                      <p:tavLst>
                                        <p:tav tm="0">
                                          <p:val>
                                            <p:strVal val="#ppt_y+.1"/>
                                          </p:val>
                                        </p:tav>
                                        <p:tav tm="100000">
                                          <p:val>
                                            <p:strVal val="#ppt_y"/>
                                          </p:val>
                                        </p:tav>
                                      </p:tavLst>
                                    </p:anim>
                                  </p:childTnLst>
                                </p:cTn>
                              </p:par>
                              <p:par>
                                <p:cTn id="100" presetID="42" presetClass="entr" presetSubtype="0" fill="hold" nodeType="withEffect">
                                  <p:stCondLst>
                                    <p:cond delay="0"/>
                                  </p:stCondLst>
                                  <p:childTnLst>
                                    <p:set>
                                      <p:cBhvr>
                                        <p:cTn id="101" dur="1" fill="hold">
                                          <p:stCondLst>
                                            <p:cond delay="0"/>
                                          </p:stCondLst>
                                        </p:cTn>
                                        <p:tgtEl>
                                          <p:spTgt spid="46"/>
                                        </p:tgtEl>
                                        <p:attrNameLst>
                                          <p:attrName>style.visibility</p:attrName>
                                        </p:attrNameLst>
                                      </p:cBhvr>
                                      <p:to>
                                        <p:strVal val="visible"/>
                                      </p:to>
                                    </p:set>
                                    <p:animEffect transition="in" filter="fade">
                                      <p:cBhvr>
                                        <p:cTn id="102" dur="1000"/>
                                        <p:tgtEl>
                                          <p:spTgt spid="46"/>
                                        </p:tgtEl>
                                      </p:cBhvr>
                                    </p:animEffect>
                                    <p:anim calcmode="lin" valueType="num">
                                      <p:cBhvr>
                                        <p:cTn id="103" dur="1000" fill="hold"/>
                                        <p:tgtEl>
                                          <p:spTgt spid="46"/>
                                        </p:tgtEl>
                                        <p:attrNameLst>
                                          <p:attrName>ppt_x</p:attrName>
                                        </p:attrNameLst>
                                      </p:cBhvr>
                                      <p:tavLst>
                                        <p:tav tm="0">
                                          <p:val>
                                            <p:strVal val="#ppt_x"/>
                                          </p:val>
                                        </p:tav>
                                        <p:tav tm="100000">
                                          <p:val>
                                            <p:strVal val="#ppt_x"/>
                                          </p:val>
                                        </p:tav>
                                      </p:tavLst>
                                    </p:anim>
                                    <p:anim calcmode="lin" valueType="num">
                                      <p:cBhvr>
                                        <p:cTn id="104" dur="1000" fill="hold"/>
                                        <p:tgtEl>
                                          <p:spTgt spid="46"/>
                                        </p:tgtEl>
                                        <p:attrNameLst>
                                          <p:attrName>ppt_y</p:attrName>
                                        </p:attrNameLst>
                                      </p:cBhvr>
                                      <p:tavLst>
                                        <p:tav tm="0">
                                          <p:val>
                                            <p:strVal val="#ppt_y+.1"/>
                                          </p:val>
                                        </p:tav>
                                        <p:tav tm="100000">
                                          <p:val>
                                            <p:strVal val="#ppt_y"/>
                                          </p:val>
                                        </p:tav>
                                      </p:tavLst>
                                    </p:anim>
                                  </p:childTnLst>
                                </p:cTn>
                              </p:par>
                              <p:par>
                                <p:cTn id="105" presetID="42" presetClass="entr" presetSubtype="0" fill="hold" grpId="0" nodeType="withEffect">
                                  <p:stCondLst>
                                    <p:cond delay="0"/>
                                  </p:stCondLst>
                                  <p:childTnLst>
                                    <p:set>
                                      <p:cBhvr>
                                        <p:cTn id="106" dur="1" fill="hold">
                                          <p:stCondLst>
                                            <p:cond delay="0"/>
                                          </p:stCondLst>
                                        </p:cTn>
                                        <p:tgtEl>
                                          <p:spTgt spid="51"/>
                                        </p:tgtEl>
                                        <p:attrNameLst>
                                          <p:attrName>style.visibility</p:attrName>
                                        </p:attrNameLst>
                                      </p:cBhvr>
                                      <p:to>
                                        <p:strVal val="visible"/>
                                      </p:to>
                                    </p:set>
                                    <p:animEffect transition="in" filter="fade">
                                      <p:cBhvr>
                                        <p:cTn id="107" dur="1000"/>
                                        <p:tgtEl>
                                          <p:spTgt spid="51"/>
                                        </p:tgtEl>
                                      </p:cBhvr>
                                    </p:animEffect>
                                    <p:anim calcmode="lin" valueType="num">
                                      <p:cBhvr>
                                        <p:cTn id="108" dur="1000" fill="hold"/>
                                        <p:tgtEl>
                                          <p:spTgt spid="51"/>
                                        </p:tgtEl>
                                        <p:attrNameLst>
                                          <p:attrName>ppt_x</p:attrName>
                                        </p:attrNameLst>
                                      </p:cBhvr>
                                      <p:tavLst>
                                        <p:tav tm="0">
                                          <p:val>
                                            <p:strVal val="#ppt_x"/>
                                          </p:val>
                                        </p:tav>
                                        <p:tav tm="100000">
                                          <p:val>
                                            <p:strVal val="#ppt_x"/>
                                          </p:val>
                                        </p:tav>
                                      </p:tavLst>
                                    </p:anim>
                                    <p:anim calcmode="lin" valueType="num">
                                      <p:cBhvr>
                                        <p:cTn id="109" dur="1000" fill="hold"/>
                                        <p:tgtEl>
                                          <p:spTgt spid="5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P spid="10" grpId="0" animBg="1"/>
      <p:bldP spid="11" grpId="0" animBg="1"/>
      <p:bldP spid="12" grpId="0" animBg="1"/>
      <p:bldP spid="13" grpId="0" animBg="1"/>
      <p:bldP spid="14" grpId="0"/>
      <p:bldP spid="15" grpId="0"/>
      <p:bldP spid="16" grpId="0"/>
      <p:bldP spid="17" grpId="0"/>
      <p:bldP spid="18" grpId="0"/>
      <p:bldP spid="23" grpId="0"/>
      <p:bldP spid="44" grpId="0" animBg="1"/>
      <p:bldP spid="45" grpId="0" animBg="1"/>
      <p:bldP spid="51"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矩形 9"/>
          <p:cNvSpPr/>
          <p:nvPr/>
        </p:nvSpPr>
        <p:spPr>
          <a:xfrm>
            <a:off x="3557381" y="1988841"/>
            <a:ext cx="8636826" cy="2880320"/>
          </a:xfrm>
          <a:custGeom>
            <a:avLst/>
            <a:gdLst/>
            <a:ahLst/>
            <a:cxnLst/>
            <a:rect l="l" t="t" r="r" b="b"/>
            <a:pathLst>
              <a:path w="144016" h="869444">
                <a:moveTo>
                  <a:pt x="0" y="0"/>
                </a:moveTo>
                <a:lnTo>
                  <a:pt x="144016" y="0"/>
                </a:lnTo>
                <a:lnTo>
                  <a:pt x="144016" y="869444"/>
                </a:lnTo>
                <a:lnTo>
                  <a:pt x="0" y="869444"/>
                </a:lnTo>
                <a:close/>
              </a:path>
            </a:pathLst>
          </a:custGeom>
          <a:solidFill>
            <a:srgbClr val="6285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srgbClr val="FFFFFF"/>
              </a:solidFill>
              <a:effectLst/>
              <a:uLnTx/>
              <a:uFillTx/>
              <a:cs typeface="+mn-ea"/>
              <a:sym typeface="+mn-lt"/>
            </a:endParaRPr>
          </a:p>
        </p:txBody>
      </p:sp>
      <p:sp>
        <p:nvSpPr>
          <p:cNvPr id="38" name="矩形 9"/>
          <p:cNvSpPr/>
          <p:nvPr/>
        </p:nvSpPr>
        <p:spPr>
          <a:xfrm>
            <a:off x="2205" y="0"/>
            <a:ext cx="420816" cy="6858000"/>
          </a:xfrm>
          <a:custGeom>
            <a:avLst/>
            <a:gdLst/>
            <a:ahLst/>
            <a:cxnLst/>
            <a:rect l="l" t="t" r="r" b="b"/>
            <a:pathLst>
              <a:path w="144016" h="869444">
                <a:moveTo>
                  <a:pt x="0" y="0"/>
                </a:moveTo>
                <a:lnTo>
                  <a:pt x="144016" y="0"/>
                </a:lnTo>
                <a:lnTo>
                  <a:pt x="144016" y="869444"/>
                </a:lnTo>
                <a:lnTo>
                  <a:pt x="0" y="869444"/>
                </a:lnTo>
                <a:close/>
              </a:path>
            </a:pathLst>
          </a:custGeom>
          <a:solidFill>
            <a:srgbClr val="6285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srgbClr val="FFFFFF"/>
              </a:solidFill>
              <a:effectLst/>
              <a:uLnTx/>
              <a:uFillTx/>
              <a:cs typeface="+mn-ea"/>
              <a:sym typeface="+mn-lt"/>
            </a:endParaRPr>
          </a:p>
        </p:txBody>
      </p:sp>
      <p:sp>
        <p:nvSpPr>
          <p:cNvPr id="40" name="矩形 39"/>
          <p:cNvSpPr/>
          <p:nvPr/>
        </p:nvSpPr>
        <p:spPr>
          <a:xfrm>
            <a:off x="781541" y="2241925"/>
            <a:ext cx="2364316" cy="2364316"/>
          </a:xfrm>
          <a:prstGeom prst="rect">
            <a:avLst/>
          </a:prstGeom>
          <a:noFill/>
          <a:ln w="762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r>
              <a:rPr lang="en-US" altLang="zh-CN" sz="8800" b="1" dirty="0">
                <a:solidFill>
                  <a:srgbClr val="6285BE"/>
                </a:solidFill>
                <a:cs typeface="+mn-ea"/>
                <a:sym typeface="+mn-lt"/>
              </a:rPr>
              <a:t>03</a:t>
            </a:r>
            <a:endParaRPr lang="zh-CN" altLang="en-US" sz="8800" b="1" dirty="0">
              <a:solidFill>
                <a:srgbClr val="6285BE"/>
              </a:solidFill>
              <a:cs typeface="+mn-ea"/>
              <a:sym typeface="+mn-lt"/>
            </a:endParaRPr>
          </a:p>
        </p:txBody>
      </p:sp>
      <p:grpSp>
        <p:nvGrpSpPr>
          <p:cNvPr id="41" name="组合 40"/>
          <p:cNvGrpSpPr/>
          <p:nvPr/>
        </p:nvGrpSpPr>
        <p:grpSpPr>
          <a:xfrm>
            <a:off x="4210373" y="2594587"/>
            <a:ext cx="6030406" cy="1659453"/>
            <a:chOff x="5082108" y="2422824"/>
            <a:chExt cx="6031802" cy="1659837"/>
          </a:xfrm>
        </p:grpSpPr>
        <p:sp>
          <p:nvSpPr>
            <p:cNvPr id="42" name="矩形 41"/>
            <p:cNvSpPr/>
            <p:nvPr/>
          </p:nvSpPr>
          <p:spPr>
            <a:xfrm>
              <a:off x="5082108" y="2422824"/>
              <a:ext cx="3262432" cy="1015663"/>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1" lang="zh-CN" altLang="en-US" sz="6000" b="1" i="0" u="none" strike="noStrike" kern="1200" cap="none" spc="0" normalizeH="0" baseline="0" noProof="0" dirty="0">
                  <a:ln>
                    <a:noFill/>
                  </a:ln>
                  <a:solidFill>
                    <a:srgbClr val="FFFFFF"/>
                  </a:solidFill>
                  <a:effectLst/>
                  <a:uLnTx/>
                  <a:uFillTx/>
                  <a:cs typeface="+mn-ea"/>
                  <a:sym typeface="+mn-lt"/>
                </a:rPr>
                <a:t>加入标题</a:t>
              </a:r>
              <a:endParaRPr kumimoji="1" lang="zh-CN" altLang="en-US" sz="6000" b="1" i="0" u="none" strike="noStrike" kern="1200" cap="none" spc="0" normalizeH="0" baseline="0" noProof="0" dirty="0">
                <a:ln>
                  <a:noFill/>
                </a:ln>
                <a:solidFill>
                  <a:srgbClr val="FFFFFF"/>
                </a:solidFill>
                <a:effectLst/>
                <a:uLnTx/>
                <a:uFillTx/>
                <a:cs typeface="+mn-ea"/>
                <a:sym typeface="+mn-lt"/>
              </a:endParaRPr>
            </a:p>
          </p:txBody>
        </p:sp>
        <p:sp>
          <p:nvSpPr>
            <p:cNvPr id="43" name="矩形 42"/>
            <p:cNvSpPr/>
            <p:nvPr/>
          </p:nvSpPr>
          <p:spPr>
            <a:xfrm>
              <a:off x="5082108" y="3482421"/>
              <a:ext cx="6031802" cy="600240"/>
            </a:xfrm>
            <a:prstGeom prst="rect">
              <a:avLst/>
            </a:prstGeom>
          </p:spPr>
          <p:txBody>
            <a:bodyPr wrap="square">
              <a:spAutoFit/>
            </a:bodyPr>
            <a:lstStyle/>
            <a:p>
              <a:pPr marL="0" marR="0" lvl="0" indent="0" algn="l" defTabSz="914400" rtl="0" eaLnBrk="1" fontAlgn="auto" latinLnBrk="0" hangingPunct="1">
                <a:lnSpc>
                  <a:spcPct val="130000"/>
                </a:lnSpc>
                <a:spcBef>
                  <a:spcPts val="0"/>
                </a:spcBef>
                <a:spcAft>
                  <a:spcPts val="0"/>
                </a:spcAft>
                <a:buClrTx/>
                <a:buSzTx/>
                <a:buFontTx/>
                <a:buNone/>
                <a:defRPr/>
              </a:pPr>
              <a:r>
                <a:rPr kumimoji="0" lang="zh-CN" altLang="en-US" sz="1335" b="0" i="0" u="none" strike="noStrike" kern="1200" cap="none" spc="0" normalizeH="0" baseline="0" noProof="0" dirty="0">
                  <a:ln>
                    <a:noFill/>
                  </a:ln>
                  <a:solidFill>
                    <a:srgbClr val="FFFFFF"/>
                  </a:solidFill>
                  <a:effectLst/>
                  <a:uLnTx/>
                  <a:uFillTx/>
                  <a:cs typeface="+mn-ea"/>
                  <a:sym typeface="+mn-lt"/>
                </a:rPr>
                <a:t>点击此处添加文本内容，如关键词、部分简单介绍等。点击此处添加文本内容，如关键词、部分简单介绍等。点击此处添加文本内容，如关键词、部分简单介。</a:t>
              </a:r>
              <a:endParaRPr kumimoji="0" lang="en-US" altLang="zh-CN" sz="1335" b="0" i="0" u="none" strike="noStrike" kern="1200" cap="none" spc="0" normalizeH="0" baseline="0" noProof="0" dirty="0">
                <a:ln>
                  <a:noFill/>
                </a:ln>
                <a:solidFill>
                  <a:srgbClr val="FFFFFF"/>
                </a:solidFill>
                <a:effectLst/>
                <a:uLnTx/>
                <a:uFillTx/>
                <a:cs typeface="+mn-ea"/>
                <a:sym typeface="+mn-lt"/>
              </a:endParaRPr>
            </a:p>
          </p:txBody>
        </p:sp>
      </p:grpSp>
    </p:spTree>
  </p:cSld>
  <p:clrMapOvr>
    <a:masterClrMapping/>
  </p:clrMapOvr>
  <mc:AlternateContent xmlns:mc="http://schemas.openxmlformats.org/markup-compatibility/2006">
    <mc:Choice xmlns:p14="http://schemas.microsoft.com/office/powerpoint/2010/main" Requires="p14">
      <p:transition spd="slow" p14:dur="3000" advClick="0" advTm="3000">
        <p14:vortex dir="r"/>
      </p:transition>
    </mc:Choice>
    <mc:Fallback>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0"/>
                                  </p:stCondLst>
                                  <p:childTnLst>
                                    <p:set>
                                      <p:cBhvr>
                                        <p:cTn id="6" dur="1" fill="hold">
                                          <p:stCondLst>
                                            <p:cond delay="0"/>
                                          </p:stCondLst>
                                        </p:cTn>
                                        <p:tgtEl>
                                          <p:spTgt spid="38"/>
                                        </p:tgtEl>
                                        <p:attrNameLst>
                                          <p:attrName>style.visibility</p:attrName>
                                        </p:attrNameLst>
                                      </p:cBhvr>
                                      <p:to>
                                        <p:strVal val="visible"/>
                                      </p:to>
                                    </p:set>
                                    <p:animEffect transition="in" filter="wipe(down)">
                                      <p:cBhvr>
                                        <p:cTn id="7" dur="500"/>
                                        <p:tgtEl>
                                          <p:spTgt spid="38"/>
                                        </p:tgtEl>
                                      </p:cBhvr>
                                    </p:animEffect>
                                  </p:childTnLst>
                                </p:cTn>
                              </p:par>
                              <p:par>
                                <p:cTn id="8" presetID="22" presetClass="entr" presetSubtype="2" fill="hold" grpId="0" nodeType="withEffect">
                                  <p:stCondLst>
                                    <p:cond delay="0"/>
                                  </p:stCondLst>
                                  <p:childTnLst>
                                    <p:set>
                                      <p:cBhvr>
                                        <p:cTn id="9" dur="1" fill="hold">
                                          <p:stCondLst>
                                            <p:cond delay="0"/>
                                          </p:stCondLst>
                                        </p:cTn>
                                        <p:tgtEl>
                                          <p:spTgt spid="37"/>
                                        </p:tgtEl>
                                        <p:attrNameLst>
                                          <p:attrName>style.visibility</p:attrName>
                                        </p:attrNameLst>
                                      </p:cBhvr>
                                      <p:to>
                                        <p:strVal val="visible"/>
                                      </p:to>
                                    </p:set>
                                    <p:animEffect transition="in" filter="wipe(right)">
                                      <p:cBhvr>
                                        <p:cTn id="10" dur="500"/>
                                        <p:tgtEl>
                                          <p:spTgt spid="37"/>
                                        </p:tgtEl>
                                      </p:cBhvr>
                                    </p:animEffect>
                                  </p:childTnLst>
                                </p:cTn>
                              </p:par>
                              <p:par>
                                <p:cTn id="11" presetID="2" presetClass="entr" presetSubtype="8" fill="hold" grpId="0" nodeType="withEffect">
                                  <p:stCondLst>
                                    <p:cond delay="250"/>
                                  </p:stCondLst>
                                  <p:childTnLst>
                                    <p:set>
                                      <p:cBhvr>
                                        <p:cTn id="12" dur="1" fill="hold">
                                          <p:stCondLst>
                                            <p:cond delay="0"/>
                                          </p:stCondLst>
                                        </p:cTn>
                                        <p:tgtEl>
                                          <p:spTgt spid="40"/>
                                        </p:tgtEl>
                                        <p:attrNameLst>
                                          <p:attrName>style.visibility</p:attrName>
                                        </p:attrNameLst>
                                      </p:cBhvr>
                                      <p:to>
                                        <p:strVal val="visible"/>
                                      </p:to>
                                    </p:set>
                                    <p:anim calcmode="lin" valueType="num">
                                      <p:cBhvr additive="base">
                                        <p:cTn id="13" dur="500" fill="hold"/>
                                        <p:tgtEl>
                                          <p:spTgt spid="40"/>
                                        </p:tgtEl>
                                        <p:attrNameLst>
                                          <p:attrName>ppt_x</p:attrName>
                                        </p:attrNameLst>
                                      </p:cBhvr>
                                      <p:tavLst>
                                        <p:tav tm="0">
                                          <p:val>
                                            <p:strVal val="0-#ppt_w/2"/>
                                          </p:val>
                                        </p:tav>
                                        <p:tav tm="100000">
                                          <p:val>
                                            <p:strVal val="#ppt_x"/>
                                          </p:val>
                                        </p:tav>
                                      </p:tavLst>
                                    </p:anim>
                                    <p:anim calcmode="lin" valueType="num">
                                      <p:cBhvr additive="base">
                                        <p:cTn id="14" dur="500" fill="hold"/>
                                        <p:tgtEl>
                                          <p:spTgt spid="40"/>
                                        </p:tgtEl>
                                        <p:attrNameLst>
                                          <p:attrName>ppt_y</p:attrName>
                                        </p:attrNameLst>
                                      </p:cBhvr>
                                      <p:tavLst>
                                        <p:tav tm="0">
                                          <p:val>
                                            <p:strVal val="#ppt_y"/>
                                          </p:val>
                                        </p:tav>
                                        <p:tav tm="100000">
                                          <p:val>
                                            <p:strVal val="#ppt_y"/>
                                          </p:val>
                                        </p:tav>
                                      </p:tavLst>
                                    </p:anim>
                                  </p:childTnLst>
                                </p:cTn>
                              </p:par>
                            </p:childTnLst>
                          </p:cTn>
                        </p:par>
                        <p:par>
                          <p:cTn id="15" fill="hold">
                            <p:stCondLst>
                              <p:cond delay="500"/>
                            </p:stCondLst>
                            <p:childTnLst>
                              <p:par>
                                <p:cTn id="16" presetID="22" presetClass="entr" presetSubtype="8" fill="hold" nodeType="afterEffect">
                                  <p:stCondLst>
                                    <p:cond delay="0"/>
                                  </p:stCondLst>
                                  <p:childTnLst>
                                    <p:set>
                                      <p:cBhvr>
                                        <p:cTn id="17" dur="1" fill="hold">
                                          <p:stCondLst>
                                            <p:cond delay="0"/>
                                          </p:stCondLst>
                                        </p:cTn>
                                        <p:tgtEl>
                                          <p:spTgt spid="41"/>
                                        </p:tgtEl>
                                        <p:attrNameLst>
                                          <p:attrName>style.visibility</p:attrName>
                                        </p:attrNameLst>
                                      </p:cBhvr>
                                      <p:to>
                                        <p:strVal val="visible"/>
                                      </p:to>
                                    </p:set>
                                    <p:animEffect transition="in" filter="wipe(left)">
                                      <p:cBhvr>
                                        <p:cTn id="18"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animBg="1"/>
      <p:bldP spid="38" grpId="0" animBg="1"/>
      <p:bldP spid="40"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ounded Rectangle 6"/>
          <p:cNvSpPr/>
          <p:nvPr/>
        </p:nvSpPr>
        <p:spPr>
          <a:xfrm>
            <a:off x="8037152" y="1640150"/>
            <a:ext cx="1621651" cy="1621652"/>
          </a:xfrm>
          <a:prstGeom prst="roundRect">
            <a:avLst>
              <a:gd name="adj" fmla="val 8667"/>
            </a:avLst>
          </a:prstGeom>
          <a:blipFill>
            <a:blip r:embed="rId1"/>
            <a:stretch>
              <a:fillRect l="-23114" t="-60" r="-23114" b="-60"/>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US" sz="2400" dirty="0">
              <a:solidFill>
                <a:srgbClr val="FFFFFF">
                  <a:lumMod val="50000"/>
                </a:srgbClr>
              </a:solidFill>
              <a:cs typeface="+mn-ea"/>
              <a:sym typeface="+mn-lt"/>
            </a:endParaRPr>
          </a:p>
        </p:txBody>
      </p:sp>
      <p:sp>
        <p:nvSpPr>
          <p:cNvPr id="8" name="Rounded Rectangle 7"/>
          <p:cNvSpPr/>
          <p:nvPr/>
        </p:nvSpPr>
        <p:spPr>
          <a:xfrm>
            <a:off x="9875024" y="1640150"/>
            <a:ext cx="1621651" cy="1621652"/>
          </a:xfrm>
          <a:prstGeom prst="roundRect">
            <a:avLst>
              <a:gd name="adj" fmla="val 8667"/>
            </a:avLst>
          </a:prstGeom>
          <a:blipFill>
            <a:blip r:embed="rId2"/>
            <a:stretch>
              <a:fillRect l="-23114" t="-60" r="-23114" b="-60"/>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US" sz="2400" dirty="0">
              <a:solidFill>
                <a:srgbClr val="FFFFFF">
                  <a:lumMod val="50000"/>
                </a:srgbClr>
              </a:solidFill>
              <a:cs typeface="+mn-ea"/>
              <a:sym typeface="+mn-lt"/>
            </a:endParaRPr>
          </a:p>
        </p:txBody>
      </p:sp>
      <p:sp>
        <p:nvSpPr>
          <p:cNvPr id="9" name="Rounded Rectangle 9"/>
          <p:cNvSpPr/>
          <p:nvPr/>
        </p:nvSpPr>
        <p:spPr>
          <a:xfrm>
            <a:off x="4361409" y="1640150"/>
            <a:ext cx="1621651" cy="1621652"/>
          </a:xfrm>
          <a:prstGeom prst="roundRect">
            <a:avLst>
              <a:gd name="adj" fmla="val 8667"/>
            </a:avLst>
          </a:prstGeom>
          <a:blipFill>
            <a:blip r:embed="rId3"/>
            <a:stretch>
              <a:fillRect l="-23114" t="-60" r="-23114" b="-60"/>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US" sz="2400" dirty="0">
              <a:solidFill>
                <a:srgbClr val="FFFFFF">
                  <a:lumMod val="50000"/>
                </a:srgbClr>
              </a:solidFill>
              <a:cs typeface="+mn-ea"/>
              <a:sym typeface="+mn-lt"/>
            </a:endParaRPr>
          </a:p>
        </p:txBody>
      </p:sp>
      <p:sp>
        <p:nvSpPr>
          <p:cNvPr id="10" name="Rounded Rectangle 10"/>
          <p:cNvSpPr/>
          <p:nvPr/>
        </p:nvSpPr>
        <p:spPr>
          <a:xfrm>
            <a:off x="6199280" y="1640150"/>
            <a:ext cx="1621651" cy="1621652"/>
          </a:xfrm>
          <a:prstGeom prst="roundRect">
            <a:avLst>
              <a:gd name="adj" fmla="val 8667"/>
            </a:avLst>
          </a:prstGeom>
          <a:blipFill>
            <a:blip r:embed="rId4"/>
            <a:stretch>
              <a:fillRect l="-23114" t="-60" r="-23114" b="-60"/>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US" sz="2400" dirty="0">
              <a:solidFill>
                <a:srgbClr val="FFFFFF">
                  <a:lumMod val="50000"/>
                </a:srgbClr>
              </a:solidFill>
              <a:cs typeface="+mn-ea"/>
              <a:sym typeface="+mn-lt"/>
            </a:endParaRPr>
          </a:p>
        </p:txBody>
      </p:sp>
      <p:sp>
        <p:nvSpPr>
          <p:cNvPr id="11" name="Text Box 10"/>
          <p:cNvSpPr txBox="1">
            <a:spLocks noChangeArrowheads="1"/>
          </p:cNvSpPr>
          <p:nvPr/>
        </p:nvSpPr>
        <p:spPr bwMode="auto">
          <a:xfrm>
            <a:off x="4414348" y="3504276"/>
            <a:ext cx="1568712" cy="1677372"/>
          </a:xfrm>
          <a:prstGeom prst="rect">
            <a:avLst/>
          </a:prstGeom>
          <a:noFill/>
          <a:ln w="9525">
            <a:noFill/>
            <a:miter lim="800000"/>
          </a:ln>
        </p:spPr>
        <p:txBody>
          <a:bodyPr wrap="square" lIns="45709" tIns="22855" rIns="45709" bIns="22855">
            <a:spAutoFit/>
          </a:bodyPr>
          <a:lstStyle/>
          <a:p>
            <a:pPr defTabSz="1087755"/>
            <a:r>
              <a:rPr lang="zh-CN" altLang="en-US" sz="1600" b="1" dirty="0">
                <a:solidFill>
                  <a:schemeClr val="tx1">
                    <a:lumMod val="65000"/>
                    <a:lumOff val="35000"/>
                  </a:schemeClr>
                </a:solidFill>
                <a:cs typeface="+mn-ea"/>
                <a:sym typeface="+mn-lt"/>
              </a:rPr>
              <a:t>加入标题</a:t>
            </a:r>
            <a:endParaRPr lang="en-US" altLang="zh-CN" sz="1600" b="1" dirty="0">
              <a:solidFill>
                <a:schemeClr val="tx1">
                  <a:lumMod val="65000"/>
                  <a:lumOff val="35000"/>
                </a:schemeClr>
              </a:solidFill>
              <a:cs typeface="+mn-ea"/>
              <a:sym typeface="+mn-lt"/>
            </a:endParaRPr>
          </a:p>
          <a:p>
            <a:pPr>
              <a:lnSpc>
                <a:spcPct val="150000"/>
              </a:lnSpc>
            </a:pPr>
            <a:r>
              <a:rPr lang="zh-CN" altLang="en-US" sz="1200" dirty="0">
                <a:solidFill>
                  <a:schemeClr val="tx1">
                    <a:lumMod val="65000"/>
                    <a:lumOff val="35000"/>
                  </a:schemeClr>
                </a:solidFill>
                <a:cs typeface="+mn-ea"/>
                <a:sym typeface="+mn-lt"/>
              </a:rPr>
              <a:t>加入内容描述复制粘贴到此处加入内容描述复制粘贴到此处加入内容描述复制粘贴加入内容</a:t>
            </a:r>
            <a:endParaRPr lang="zh-CN" altLang="en-US" sz="1200" dirty="0">
              <a:solidFill>
                <a:schemeClr val="tx1">
                  <a:lumMod val="65000"/>
                  <a:lumOff val="35000"/>
                </a:schemeClr>
              </a:solidFill>
              <a:cs typeface="+mn-ea"/>
              <a:sym typeface="+mn-lt"/>
            </a:endParaRPr>
          </a:p>
        </p:txBody>
      </p:sp>
      <p:sp>
        <p:nvSpPr>
          <p:cNvPr id="12" name="Text Box 10"/>
          <p:cNvSpPr txBox="1">
            <a:spLocks noChangeArrowheads="1"/>
          </p:cNvSpPr>
          <p:nvPr/>
        </p:nvSpPr>
        <p:spPr bwMode="auto">
          <a:xfrm>
            <a:off x="6208942" y="3504276"/>
            <a:ext cx="1611989" cy="1677372"/>
          </a:xfrm>
          <a:prstGeom prst="rect">
            <a:avLst/>
          </a:prstGeom>
          <a:noFill/>
          <a:ln w="9525">
            <a:noFill/>
            <a:miter lim="800000"/>
          </a:ln>
        </p:spPr>
        <p:txBody>
          <a:bodyPr wrap="square" lIns="45709" tIns="22855" rIns="45709" bIns="22855">
            <a:spAutoFit/>
          </a:bodyPr>
          <a:lstStyle/>
          <a:p>
            <a:pPr marL="0" marR="0" lvl="0" indent="0" algn="l" defTabSz="1087755" rtl="0" eaLnBrk="1" fontAlgn="auto" latinLnBrk="0" hangingPunct="1">
              <a:lnSpc>
                <a:spcPct val="100000"/>
              </a:lnSpc>
              <a:spcBef>
                <a:spcPts val="0"/>
              </a:spcBef>
              <a:spcAft>
                <a:spcPts val="0"/>
              </a:spcAft>
              <a:buClrTx/>
              <a:buSzTx/>
              <a:buFontTx/>
              <a:buNone/>
              <a:defRPr/>
            </a:pPr>
            <a:r>
              <a:rPr kumimoji="0" lang="zh-CN" altLang="en-US" sz="1600" b="1" i="0" u="none" strike="noStrike" kern="1200" cap="none" spc="0" normalizeH="0" baseline="0" noProof="0" dirty="0">
                <a:ln>
                  <a:noFill/>
                </a:ln>
                <a:solidFill>
                  <a:prstClr val="black">
                    <a:lumMod val="65000"/>
                    <a:lumOff val="35000"/>
                  </a:prstClr>
                </a:solidFill>
                <a:effectLst/>
                <a:uLnTx/>
                <a:uFillTx/>
                <a:cs typeface="+mn-ea"/>
                <a:sym typeface="+mn-lt"/>
              </a:rPr>
              <a:t>加入标题</a:t>
            </a:r>
            <a:endParaRPr kumimoji="0" lang="en-US" altLang="zh-CN" sz="1600" b="1" i="0" u="none" strike="noStrike" kern="1200" cap="none" spc="0" normalizeH="0" baseline="0" noProof="0" dirty="0">
              <a:ln>
                <a:noFill/>
              </a:ln>
              <a:solidFill>
                <a:prstClr val="black">
                  <a:lumMod val="65000"/>
                  <a:lumOff val="35000"/>
                </a:prstClr>
              </a:solidFill>
              <a:effectLst/>
              <a:uLnTx/>
              <a:uFillTx/>
              <a:cs typeface="+mn-ea"/>
              <a:sym typeface="+mn-lt"/>
            </a:endParaRPr>
          </a:p>
          <a:p>
            <a:pPr marL="0" marR="0" lvl="0" indent="0" algn="l" defTabSz="457200" rtl="0" eaLnBrk="1" fontAlgn="auto" latinLnBrk="0" hangingPunct="1">
              <a:lnSpc>
                <a:spcPct val="150000"/>
              </a:lnSpc>
              <a:spcBef>
                <a:spcPts val="0"/>
              </a:spcBef>
              <a:spcAft>
                <a:spcPts val="0"/>
              </a:spcAft>
              <a:buClrTx/>
              <a:buSzTx/>
              <a:buFontTx/>
              <a:buNone/>
              <a:defRPr/>
            </a:pPr>
            <a:r>
              <a:rPr kumimoji="0" lang="zh-CN" altLang="en-US" sz="1200" b="0" i="0" u="none" strike="noStrike" kern="1200" cap="none" spc="0" normalizeH="0" baseline="0" noProof="0" dirty="0">
                <a:ln>
                  <a:noFill/>
                </a:ln>
                <a:solidFill>
                  <a:prstClr val="black">
                    <a:lumMod val="65000"/>
                    <a:lumOff val="35000"/>
                  </a:prstClr>
                </a:solidFill>
                <a:effectLst/>
                <a:uLnTx/>
                <a:uFillTx/>
                <a:cs typeface="+mn-ea"/>
                <a:sym typeface="+mn-lt"/>
              </a:rPr>
              <a:t>加入内容描述复制粘贴到此处加入内容描述复制粘贴到此处加入内容描述复制粘贴加入内容</a:t>
            </a:r>
            <a:endParaRPr kumimoji="0" lang="zh-CN" altLang="en-US" sz="1200" b="0" i="0" u="none" strike="noStrike" kern="1200" cap="none" spc="0" normalizeH="0" baseline="0" noProof="0" dirty="0">
              <a:ln>
                <a:noFill/>
              </a:ln>
              <a:solidFill>
                <a:prstClr val="black">
                  <a:lumMod val="65000"/>
                  <a:lumOff val="35000"/>
                </a:prstClr>
              </a:solidFill>
              <a:effectLst/>
              <a:uLnTx/>
              <a:uFillTx/>
              <a:cs typeface="+mn-ea"/>
              <a:sym typeface="+mn-lt"/>
            </a:endParaRPr>
          </a:p>
        </p:txBody>
      </p:sp>
      <p:sp>
        <p:nvSpPr>
          <p:cNvPr id="13" name="Text Box 10"/>
          <p:cNvSpPr txBox="1">
            <a:spLocks noChangeArrowheads="1"/>
          </p:cNvSpPr>
          <p:nvPr/>
        </p:nvSpPr>
        <p:spPr bwMode="auto">
          <a:xfrm>
            <a:off x="8046814" y="3504276"/>
            <a:ext cx="1602330" cy="1677372"/>
          </a:xfrm>
          <a:prstGeom prst="rect">
            <a:avLst/>
          </a:prstGeom>
          <a:noFill/>
          <a:ln w="9525">
            <a:noFill/>
            <a:miter lim="800000"/>
          </a:ln>
        </p:spPr>
        <p:txBody>
          <a:bodyPr wrap="square" lIns="45709" tIns="22855" rIns="45709" bIns="22855">
            <a:spAutoFit/>
          </a:bodyPr>
          <a:lstStyle/>
          <a:p>
            <a:pPr marL="0" marR="0" lvl="0" indent="0" algn="l" defTabSz="1087755" rtl="0" eaLnBrk="1" fontAlgn="auto" latinLnBrk="0" hangingPunct="1">
              <a:lnSpc>
                <a:spcPct val="100000"/>
              </a:lnSpc>
              <a:spcBef>
                <a:spcPts val="0"/>
              </a:spcBef>
              <a:spcAft>
                <a:spcPts val="0"/>
              </a:spcAft>
              <a:buClrTx/>
              <a:buSzTx/>
              <a:buFontTx/>
              <a:buNone/>
              <a:defRPr/>
            </a:pPr>
            <a:r>
              <a:rPr kumimoji="0" lang="zh-CN" altLang="en-US" sz="1600" b="1" i="0" u="none" strike="noStrike" kern="1200" cap="none" spc="0" normalizeH="0" baseline="0" noProof="0" dirty="0">
                <a:ln>
                  <a:noFill/>
                </a:ln>
                <a:solidFill>
                  <a:prstClr val="black">
                    <a:lumMod val="65000"/>
                    <a:lumOff val="35000"/>
                  </a:prstClr>
                </a:solidFill>
                <a:effectLst/>
                <a:uLnTx/>
                <a:uFillTx/>
                <a:cs typeface="+mn-ea"/>
                <a:sym typeface="+mn-lt"/>
              </a:rPr>
              <a:t>加入标题</a:t>
            </a:r>
            <a:endParaRPr kumimoji="0" lang="en-US" altLang="zh-CN" sz="1600" b="1" i="0" u="none" strike="noStrike" kern="1200" cap="none" spc="0" normalizeH="0" baseline="0" noProof="0" dirty="0">
              <a:ln>
                <a:noFill/>
              </a:ln>
              <a:solidFill>
                <a:prstClr val="black">
                  <a:lumMod val="65000"/>
                  <a:lumOff val="35000"/>
                </a:prstClr>
              </a:solidFill>
              <a:effectLst/>
              <a:uLnTx/>
              <a:uFillTx/>
              <a:cs typeface="+mn-ea"/>
              <a:sym typeface="+mn-lt"/>
            </a:endParaRPr>
          </a:p>
          <a:p>
            <a:pPr marL="0" marR="0" lvl="0" indent="0" algn="l" defTabSz="457200" rtl="0" eaLnBrk="1" fontAlgn="auto" latinLnBrk="0" hangingPunct="1">
              <a:lnSpc>
                <a:spcPct val="150000"/>
              </a:lnSpc>
              <a:spcBef>
                <a:spcPts val="0"/>
              </a:spcBef>
              <a:spcAft>
                <a:spcPts val="0"/>
              </a:spcAft>
              <a:buClrTx/>
              <a:buSzTx/>
              <a:buFontTx/>
              <a:buNone/>
              <a:defRPr/>
            </a:pPr>
            <a:r>
              <a:rPr kumimoji="0" lang="zh-CN" altLang="en-US" sz="1200" b="0" i="0" u="none" strike="noStrike" kern="1200" cap="none" spc="0" normalizeH="0" baseline="0" noProof="0" dirty="0">
                <a:ln>
                  <a:noFill/>
                </a:ln>
                <a:solidFill>
                  <a:prstClr val="black">
                    <a:lumMod val="65000"/>
                    <a:lumOff val="35000"/>
                  </a:prstClr>
                </a:solidFill>
                <a:effectLst/>
                <a:uLnTx/>
                <a:uFillTx/>
                <a:cs typeface="+mn-ea"/>
                <a:sym typeface="+mn-lt"/>
              </a:rPr>
              <a:t>加入内容描述复制粘贴到此处加入内容描述复制粘贴到此处加入内容描述复制粘贴加入内容</a:t>
            </a:r>
            <a:endParaRPr kumimoji="0" lang="zh-CN" altLang="en-US" sz="1200" b="0" i="0" u="none" strike="noStrike" kern="1200" cap="none" spc="0" normalizeH="0" baseline="0" noProof="0" dirty="0">
              <a:ln>
                <a:noFill/>
              </a:ln>
              <a:solidFill>
                <a:prstClr val="black">
                  <a:lumMod val="65000"/>
                  <a:lumOff val="35000"/>
                </a:prstClr>
              </a:solidFill>
              <a:effectLst/>
              <a:uLnTx/>
              <a:uFillTx/>
              <a:cs typeface="+mn-ea"/>
              <a:sym typeface="+mn-lt"/>
            </a:endParaRPr>
          </a:p>
        </p:txBody>
      </p:sp>
      <p:sp>
        <p:nvSpPr>
          <p:cNvPr id="14" name="Text Box 10"/>
          <p:cNvSpPr txBox="1">
            <a:spLocks noChangeArrowheads="1"/>
          </p:cNvSpPr>
          <p:nvPr/>
        </p:nvSpPr>
        <p:spPr bwMode="auto">
          <a:xfrm>
            <a:off x="9894346" y="3504276"/>
            <a:ext cx="1602329" cy="1677372"/>
          </a:xfrm>
          <a:prstGeom prst="rect">
            <a:avLst/>
          </a:prstGeom>
          <a:noFill/>
          <a:ln w="9525">
            <a:noFill/>
            <a:miter lim="800000"/>
          </a:ln>
        </p:spPr>
        <p:txBody>
          <a:bodyPr wrap="square" lIns="45709" tIns="22855" rIns="45709" bIns="22855">
            <a:spAutoFit/>
          </a:bodyPr>
          <a:lstStyle/>
          <a:p>
            <a:pPr marL="0" marR="0" lvl="0" indent="0" algn="l" defTabSz="1087755" rtl="0" eaLnBrk="1" fontAlgn="auto" latinLnBrk="0" hangingPunct="1">
              <a:lnSpc>
                <a:spcPct val="100000"/>
              </a:lnSpc>
              <a:spcBef>
                <a:spcPts val="0"/>
              </a:spcBef>
              <a:spcAft>
                <a:spcPts val="0"/>
              </a:spcAft>
              <a:buClrTx/>
              <a:buSzTx/>
              <a:buFontTx/>
              <a:buNone/>
              <a:defRPr/>
            </a:pPr>
            <a:r>
              <a:rPr kumimoji="0" lang="zh-CN" altLang="en-US" sz="1600" b="1" i="0" u="none" strike="noStrike" kern="1200" cap="none" spc="0" normalizeH="0" baseline="0" noProof="0" dirty="0">
                <a:ln>
                  <a:noFill/>
                </a:ln>
                <a:solidFill>
                  <a:prstClr val="black">
                    <a:lumMod val="65000"/>
                    <a:lumOff val="35000"/>
                  </a:prstClr>
                </a:solidFill>
                <a:effectLst/>
                <a:uLnTx/>
                <a:uFillTx/>
                <a:cs typeface="+mn-ea"/>
                <a:sym typeface="+mn-lt"/>
              </a:rPr>
              <a:t>加入标题</a:t>
            </a:r>
            <a:endParaRPr kumimoji="0" lang="en-US" altLang="zh-CN" sz="1600" b="1" i="0" u="none" strike="noStrike" kern="1200" cap="none" spc="0" normalizeH="0" baseline="0" noProof="0" dirty="0">
              <a:ln>
                <a:noFill/>
              </a:ln>
              <a:solidFill>
                <a:prstClr val="black">
                  <a:lumMod val="65000"/>
                  <a:lumOff val="35000"/>
                </a:prstClr>
              </a:solidFill>
              <a:effectLst/>
              <a:uLnTx/>
              <a:uFillTx/>
              <a:cs typeface="+mn-ea"/>
              <a:sym typeface="+mn-lt"/>
            </a:endParaRPr>
          </a:p>
          <a:p>
            <a:pPr marL="0" marR="0" lvl="0" indent="0" algn="l" defTabSz="457200" rtl="0" eaLnBrk="1" fontAlgn="auto" latinLnBrk="0" hangingPunct="1">
              <a:lnSpc>
                <a:spcPct val="150000"/>
              </a:lnSpc>
              <a:spcBef>
                <a:spcPts val="0"/>
              </a:spcBef>
              <a:spcAft>
                <a:spcPts val="0"/>
              </a:spcAft>
              <a:buClrTx/>
              <a:buSzTx/>
              <a:buFontTx/>
              <a:buNone/>
              <a:defRPr/>
            </a:pPr>
            <a:r>
              <a:rPr kumimoji="0" lang="zh-CN" altLang="en-US" sz="1200" b="0" i="0" u="none" strike="noStrike" kern="1200" cap="none" spc="0" normalizeH="0" baseline="0" noProof="0" dirty="0">
                <a:ln>
                  <a:noFill/>
                </a:ln>
                <a:solidFill>
                  <a:prstClr val="black">
                    <a:lumMod val="65000"/>
                    <a:lumOff val="35000"/>
                  </a:prstClr>
                </a:solidFill>
                <a:effectLst/>
                <a:uLnTx/>
                <a:uFillTx/>
                <a:cs typeface="+mn-ea"/>
                <a:sym typeface="+mn-lt"/>
              </a:rPr>
              <a:t>加入内容描述复制粘贴到此处加入内容描述复制粘贴到此处加入内容描述复制粘贴加入内容</a:t>
            </a:r>
            <a:endParaRPr kumimoji="0" lang="zh-CN" altLang="en-US" sz="1200" b="0" i="0" u="none" strike="noStrike" kern="1200" cap="none" spc="0" normalizeH="0" baseline="0" noProof="0" dirty="0">
              <a:ln>
                <a:noFill/>
              </a:ln>
              <a:solidFill>
                <a:prstClr val="black">
                  <a:lumMod val="65000"/>
                  <a:lumOff val="35000"/>
                </a:prstClr>
              </a:solidFill>
              <a:effectLst/>
              <a:uLnTx/>
              <a:uFillTx/>
              <a:cs typeface="+mn-ea"/>
              <a:sym typeface="+mn-lt"/>
            </a:endParaRPr>
          </a:p>
        </p:txBody>
      </p:sp>
      <p:cxnSp>
        <p:nvCxnSpPr>
          <p:cNvPr id="15" name="Straight Connector 15"/>
          <p:cNvCxnSpPr/>
          <p:nvPr/>
        </p:nvCxnSpPr>
        <p:spPr>
          <a:xfrm>
            <a:off x="4414348" y="5409160"/>
            <a:ext cx="7082327" cy="0"/>
          </a:xfrm>
          <a:prstGeom prst="line">
            <a:avLst/>
          </a:prstGeom>
          <a:ln w="952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16" name="Text Box 10"/>
          <p:cNvSpPr txBox="1">
            <a:spLocks noChangeArrowheads="1"/>
          </p:cNvSpPr>
          <p:nvPr/>
        </p:nvSpPr>
        <p:spPr bwMode="auto">
          <a:xfrm>
            <a:off x="4600133" y="5634088"/>
            <a:ext cx="6896541" cy="740898"/>
          </a:xfrm>
          <a:prstGeom prst="rect">
            <a:avLst/>
          </a:prstGeom>
          <a:noFill/>
          <a:ln w="9525">
            <a:noFill/>
            <a:miter lim="800000"/>
          </a:ln>
        </p:spPr>
        <p:txBody>
          <a:bodyPr wrap="square" lIns="45709" tIns="22855" rIns="45709" bIns="22855">
            <a:spAutoFit/>
          </a:bodyPr>
          <a:lstStyle/>
          <a:p>
            <a:pPr>
              <a:lnSpc>
                <a:spcPct val="150000"/>
              </a:lnSpc>
            </a:pPr>
            <a:r>
              <a:rPr lang="zh-CN" altLang="en-US" sz="1600" i="1" dirty="0">
                <a:solidFill>
                  <a:schemeClr val="tx1">
                    <a:lumMod val="65000"/>
                    <a:lumOff val="35000"/>
                  </a:schemeClr>
                </a:solidFill>
                <a:cs typeface="+mn-ea"/>
                <a:sym typeface="+mn-lt"/>
              </a:rPr>
              <a:t>加入内容描述复制粘贴到此处加入内容描述复制粘贴到此处加入内容描述复制粘贴加入内容描述复制粘贴到此</a:t>
            </a:r>
            <a:endParaRPr lang="zh-CN" altLang="en-US" sz="1600" i="1" dirty="0">
              <a:solidFill>
                <a:schemeClr val="tx1">
                  <a:lumMod val="65000"/>
                  <a:lumOff val="35000"/>
                </a:schemeClr>
              </a:solidFill>
              <a:cs typeface="+mn-ea"/>
              <a:sym typeface="+mn-lt"/>
            </a:endParaRPr>
          </a:p>
        </p:txBody>
      </p:sp>
      <p:cxnSp>
        <p:nvCxnSpPr>
          <p:cNvPr id="17" name="Straight Connector 18"/>
          <p:cNvCxnSpPr/>
          <p:nvPr/>
        </p:nvCxnSpPr>
        <p:spPr>
          <a:xfrm>
            <a:off x="4081559" y="1677248"/>
            <a:ext cx="0" cy="4698315"/>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aphicFrame>
        <p:nvGraphicFramePr>
          <p:cNvPr id="18" name="Diagram 19"/>
          <p:cNvGraphicFramePr/>
          <p:nvPr/>
        </p:nvGraphicFramePr>
        <p:xfrm>
          <a:off x="520150" y="1469599"/>
          <a:ext cx="3556660" cy="3512751"/>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
        <p:nvSpPr>
          <p:cNvPr id="23" name="Text Box 10"/>
          <p:cNvSpPr txBox="1">
            <a:spLocks noChangeArrowheads="1"/>
          </p:cNvSpPr>
          <p:nvPr/>
        </p:nvSpPr>
        <p:spPr bwMode="auto">
          <a:xfrm>
            <a:off x="695325" y="5033675"/>
            <a:ext cx="3364257" cy="1292651"/>
          </a:xfrm>
          <a:prstGeom prst="rect">
            <a:avLst/>
          </a:prstGeom>
          <a:noFill/>
          <a:ln w="9525">
            <a:noFill/>
            <a:miter lim="800000"/>
          </a:ln>
        </p:spPr>
        <p:txBody>
          <a:bodyPr wrap="square" lIns="45709" tIns="22855" rIns="45709" bIns="22855">
            <a:spAutoFit/>
          </a:bodyPr>
          <a:lstStyle/>
          <a:p>
            <a:pPr marL="0" marR="0" lvl="0" indent="0" algn="l" defTabSz="1087755" rtl="0" eaLnBrk="1" fontAlgn="auto" latinLnBrk="0" hangingPunct="1">
              <a:lnSpc>
                <a:spcPct val="100000"/>
              </a:lnSpc>
              <a:spcBef>
                <a:spcPts val="0"/>
              </a:spcBef>
              <a:spcAft>
                <a:spcPts val="0"/>
              </a:spcAft>
              <a:buClrTx/>
              <a:buSzTx/>
              <a:buFontTx/>
              <a:buNone/>
              <a:defRPr/>
            </a:pPr>
            <a:r>
              <a:rPr kumimoji="0" lang="zh-CN" altLang="en-US" b="1" i="0" u="none" strike="noStrike" kern="1200" cap="none" spc="0" normalizeH="0" baseline="0" noProof="0" dirty="0">
                <a:ln>
                  <a:noFill/>
                </a:ln>
                <a:solidFill>
                  <a:prstClr val="black">
                    <a:lumMod val="65000"/>
                    <a:lumOff val="35000"/>
                  </a:prstClr>
                </a:solidFill>
                <a:effectLst/>
                <a:uLnTx/>
                <a:uFillTx/>
                <a:cs typeface="+mn-ea"/>
                <a:sym typeface="+mn-lt"/>
              </a:rPr>
              <a:t>加入标题</a:t>
            </a:r>
            <a:endParaRPr kumimoji="0" lang="en-US" altLang="zh-CN" b="1" i="0" u="none" strike="noStrike" kern="1200" cap="none" spc="0" normalizeH="0" baseline="0" noProof="0" dirty="0">
              <a:ln>
                <a:noFill/>
              </a:ln>
              <a:solidFill>
                <a:prstClr val="black">
                  <a:lumMod val="65000"/>
                  <a:lumOff val="35000"/>
                </a:prstClr>
              </a:solidFill>
              <a:effectLst/>
              <a:uLnTx/>
              <a:uFillTx/>
              <a:cs typeface="+mn-ea"/>
              <a:sym typeface="+mn-lt"/>
            </a:endParaRPr>
          </a:p>
          <a:p>
            <a:pPr marL="0" marR="0" lvl="0" indent="0" algn="l" defTabSz="457200" rtl="0" eaLnBrk="1" fontAlgn="auto" latinLnBrk="0" hangingPunct="1">
              <a:lnSpc>
                <a:spcPct val="150000"/>
              </a:lnSpc>
              <a:spcBef>
                <a:spcPts val="0"/>
              </a:spcBef>
              <a:spcAft>
                <a:spcPts val="0"/>
              </a:spcAft>
              <a:buClrTx/>
              <a:buSzTx/>
              <a:buFontTx/>
              <a:buNone/>
              <a:defRPr/>
            </a:pPr>
            <a:r>
              <a:rPr kumimoji="0" lang="zh-CN" altLang="en-US" sz="1400" b="0" i="0" u="none" strike="noStrike" kern="1200" cap="none" spc="0" normalizeH="0" baseline="0" noProof="0" dirty="0">
                <a:ln>
                  <a:noFill/>
                </a:ln>
                <a:solidFill>
                  <a:prstClr val="black">
                    <a:lumMod val="65000"/>
                    <a:lumOff val="35000"/>
                  </a:prstClr>
                </a:solidFill>
                <a:effectLst/>
                <a:uLnTx/>
                <a:uFillTx/>
                <a:cs typeface="+mn-ea"/>
                <a:sym typeface="+mn-lt"/>
              </a:rPr>
              <a:t>加入内容描述复制粘贴到此处加入内容描述复制粘贴到此处加入内容描述复制粘贴加入内容</a:t>
            </a:r>
            <a:endParaRPr kumimoji="0" lang="zh-CN" altLang="en-US" sz="1400" b="0" i="0" u="none" strike="noStrike" kern="1200" cap="none" spc="0" normalizeH="0" baseline="0" noProof="0" dirty="0">
              <a:ln>
                <a:noFill/>
              </a:ln>
              <a:solidFill>
                <a:prstClr val="black">
                  <a:lumMod val="65000"/>
                  <a:lumOff val="35000"/>
                </a:prstClr>
              </a:solidFill>
              <a:effectLst/>
              <a:uLnTx/>
              <a:uFillTx/>
              <a:cs typeface="+mn-ea"/>
              <a:sym typeface="+mn-lt"/>
            </a:endParaRPr>
          </a:p>
        </p:txBody>
      </p:sp>
      <p:grpSp>
        <p:nvGrpSpPr>
          <p:cNvPr id="29" name="Group 25"/>
          <p:cNvGrpSpPr/>
          <p:nvPr/>
        </p:nvGrpSpPr>
        <p:grpSpPr>
          <a:xfrm>
            <a:off x="1385031" y="2597026"/>
            <a:ext cx="460322" cy="577173"/>
            <a:chOff x="5106627" y="2260366"/>
            <a:chExt cx="324452" cy="406813"/>
          </a:xfrm>
          <a:solidFill>
            <a:schemeClr val="bg1"/>
          </a:solidFill>
        </p:grpSpPr>
        <p:sp>
          <p:nvSpPr>
            <p:cNvPr id="30" name="Freeform 80"/>
            <p:cNvSpPr/>
            <p:nvPr/>
          </p:nvSpPr>
          <p:spPr bwMode="auto">
            <a:xfrm>
              <a:off x="5106627" y="2430079"/>
              <a:ext cx="324452" cy="134772"/>
            </a:xfrm>
            <a:custGeom>
              <a:avLst/>
              <a:gdLst>
                <a:gd name="T0" fmla="*/ 49 w 98"/>
                <a:gd name="T1" fmla="*/ 16 h 40"/>
                <a:gd name="T2" fmla="*/ 2 w 98"/>
                <a:gd name="T3" fmla="*/ 0 h 40"/>
                <a:gd name="T4" fmla="*/ 0 w 98"/>
                <a:gd name="T5" fmla="*/ 5 h 40"/>
                <a:gd name="T6" fmla="*/ 0 w 98"/>
                <a:gd name="T7" fmla="*/ 20 h 40"/>
                <a:gd name="T8" fmla="*/ 49 w 98"/>
                <a:gd name="T9" fmla="*/ 40 h 40"/>
                <a:gd name="T10" fmla="*/ 98 w 98"/>
                <a:gd name="T11" fmla="*/ 20 h 40"/>
                <a:gd name="T12" fmla="*/ 98 w 98"/>
                <a:gd name="T13" fmla="*/ 5 h 40"/>
                <a:gd name="T14" fmla="*/ 96 w 98"/>
                <a:gd name="T15" fmla="*/ 0 h 40"/>
                <a:gd name="T16" fmla="*/ 49 w 98"/>
                <a:gd name="T17" fmla="*/ 16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8" h="40">
                  <a:moveTo>
                    <a:pt x="49" y="16"/>
                  </a:moveTo>
                  <a:cubicBezTo>
                    <a:pt x="26" y="16"/>
                    <a:pt x="7" y="9"/>
                    <a:pt x="2" y="0"/>
                  </a:cubicBezTo>
                  <a:cubicBezTo>
                    <a:pt x="1" y="2"/>
                    <a:pt x="0" y="3"/>
                    <a:pt x="0" y="5"/>
                  </a:cubicBezTo>
                  <a:cubicBezTo>
                    <a:pt x="0" y="20"/>
                    <a:pt x="0" y="20"/>
                    <a:pt x="0" y="20"/>
                  </a:cubicBezTo>
                  <a:cubicBezTo>
                    <a:pt x="0" y="31"/>
                    <a:pt x="22" y="40"/>
                    <a:pt x="49" y="40"/>
                  </a:cubicBezTo>
                  <a:cubicBezTo>
                    <a:pt x="76" y="40"/>
                    <a:pt x="98" y="31"/>
                    <a:pt x="98" y="20"/>
                  </a:cubicBezTo>
                  <a:cubicBezTo>
                    <a:pt x="98" y="5"/>
                    <a:pt x="98" y="5"/>
                    <a:pt x="98" y="5"/>
                  </a:cubicBezTo>
                  <a:cubicBezTo>
                    <a:pt x="98" y="3"/>
                    <a:pt x="97" y="2"/>
                    <a:pt x="96" y="0"/>
                  </a:cubicBezTo>
                  <a:cubicBezTo>
                    <a:pt x="91" y="9"/>
                    <a:pt x="72" y="16"/>
                    <a:pt x="49" y="1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9" tIns="45709" rIns="91419" bIns="45709" numCol="1" anchor="t" anchorCtr="0" compatLnSpc="1"/>
            <a:lstStyle/>
            <a:p>
              <a:pPr defTabSz="914400"/>
              <a:endParaRPr lang="en-US" sz="2400" dirty="0">
                <a:solidFill>
                  <a:srgbClr val="FFFFFF">
                    <a:lumMod val="50000"/>
                  </a:srgbClr>
                </a:solidFill>
                <a:cs typeface="+mn-ea"/>
                <a:sym typeface="+mn-lt"/>
              </a:endParaRPr>
            </a:p>
          </p:txBody>
        </p:sp>
        <p:sp>
          <p:nvSpPr>
            <p:cNvPr id="31" name="Freeform 81"/>
            <p:cNvSpPr/>
            <p:nvPr/>
          </p:nvSpPr>
          <p:spPr bwMode="auto">
            <a:xfrm>
              <a:off x="5106627" y="2534902"/>
              <a:ext cx="324452" cy="132277"/>
            </a:xfrm>
            <a:custGeom>
              <a:avLst/>
              <a:gdLst>
                <a:gd name="T0" fmla="*/ 49 w 98"/>
                <a:gd name="T1" fmla="*/ 15 h 40"/>
                <a:gd name="T2" fmla="*/ 2 w 98"/>
                <a:gd name="T3" fmla="*/ 0 h 40"/>
                <a:gd name="T4" fmla="*/ 0 w 98"/>
                <a:gd name="T5" fmla="*/ 4 h 40"/>
                <a:gd name="T6" fmla="*/ 0 w 98"/>
                <a:gd name="T7" fmla="*/ 19 h 40"/>
                <a:gd name="T8" fmla="*/ 49 w 98"/>
                <a:gd name="T9" fmla="*/ 40 h 40"/>
                <a:gd name="T10" fmla="*/ 98 w 98"/>
                <a:gd name="T11" fmla="*/ 19 h 40"/>
                <a:gd name="T12" fmla="*/ 98 w 98"/>
                <a:gd name="T13" fmla="*/ 4 h 40"/>
                <a:gd name="T14" fmla="*/ 96 w 98"/>
                <a:gd name="T15" fmla="*/ 0 h 40"/>
                <a:gd name="T16" fmla="*/ 49 w 98"/>
                <a:gd name="T17" fmla="*/ 15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8" h="40">
                  <a:moveTo>
                    <a:pt x="49" y="15"/>
                  </a:moveTo>
                  <a:cubicBezTo>
                    <a:pt x="26" y="15"/>
                    <a:pt x="7" y="9"/>
                    <a:pt x="2" y="0"/>
                  </a:cubicBezTo>
                  <a:cubicBezTo>
                    <a:pt x="1" y="1"/>
                    <a:pt x="0" y="3"/>
                    <a:pt x="0" y="4"/>
                  </a:cubicBezTo>
                  <a:cubicBezTo>
                    <a:pt x="0" y="19"/>
                    <a:pt x="0" y="19"/>
                    <a:pt x="0" y="19"/>
                  </a:cubicBezTo>
                  <a:cubicBezTo>
                    <a:pt x="0" y="31"/>
                    <a:pt x="22" y="40"/>
                    <a:pt x="49" y="40"/>
                  </a:cubicBezTo>
                  <a:cubicBezTo>
                    <a:pt x="76" y="40"/>
                    <a:pt x="98" y="31"/>
                    <a:pt x="98" y="19"/>
                  </a:cubicBezTo>
                  <a:cubicBezTo>
                    <a:pt x="98" y="4"/>
                    <a:pt x="98" y="4"/>
                    <a:pt x="98" y="4"/>
                  </a:cubicBezTo>
                  <a:cubicBezTo>
                    <a:pt x="98" y="3"/>
                    <a:pt x="97" y="1"/>
                    <a:pt x="96" y="0"/>
                  </a:cubicBezTo>
                  <a:cubicBezTo>
                    <a:pt x="91" y="9"/>
                    <a:pt x="72" y="15"/>
                    <a:pt x="49" y="1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9" tIns="45709" rIns="91419" bIns="45709" numCol="1" anchor="t" anchorCtr="0" compatLnSpc="1"/>
            <a:lstStyle/>
            <a:p>
              <a:pPr defTabSz="914400"/>
              <a:endParaRPr lang="en-US" sz="2400" dirty="0">
                <a:solidFill>
                  <a:srgbClr val="FFFFFF">
                    <a:lumMod val="50000"/>
                  </a:srgbClr>
                </a:solidFill>
                <a:cs typeface="+mn-ea"/>
                <a:sym typeface="+mn-lt"/>
              </a:endParaRPr>
            </a:p>
          </p:txBody>
        </p:sp>
        <p:sp>
          <p:nvSpPr>
            <p:cNvPr id="32" name="Freeform 82"/>
            <p:cNvSpPr/>
            <p:nvPr/>
          </p:nvSpPr>
          <p:spPr bwMode="auto">
            <a:xfrm>
              <a:off x="5106627" y="2330248"/>
              <a:ext cx="324452" cy="137269"/>
            </a:xfrm>
            <a:custGeom>
              <a:avLst/>
              <a:gdLst>
                <a:gd name="T0" fmla="*/ 96 w 98"/>
                <a:gd name="T1" fmla="*/ 0 h 41"/>
                <a:gd name="T2" fmla="*/ 49 w 98"/>
                <a:gd name="T3" fmla="*/ 15 h 41"/>
                <a:gd name="T4" fmla="*/ 2 w 98"/>
                <a:gd name="T5" fmla="*/ 0 h 41"/>
                <a:gd name="T6" fmla="*/ 0 w 98"/>
                <a:gd name="T7" fmla="*/ 5 h 41"/>
                <a:gd name="T8" fmla="*/ 0 w 98"/>
                <a:gd name="T9" fmla="*/ 20 h 41"/>
                <a:gd name="T10" fmla="*/ 49 w 98"/>
                <a:gd name="T11" fmla="*/ 41 h 41"/>
                <a:gd name="T12" fmla="*/ 98 w 98"/>
                <a:gd name="T13" fmla="*/ 20 h 41"/>
                <a:gd name="T14" fmla="*/ 98 w 98"/>
                <a:gd name="T15" fmla="*/ 5 h 41"/>
                <a:gd name="T16" fmla="*/ 96 w 98"/>
                <a:gd name="T17" fmla="*/ 0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8" h="41">
                  <a:moveTo>
                    <a:pt x="96" y="0"/>
                  </a:moveTo>
                  <a:cubicBezTo>
                    <a:pt x="95" y="9"/>
                    <a:pt x="75" y="15"/>
                    <a:pt x="49" y="15"/>
                  </a:cubicBezTo>
                  <a:cubicBezTo>
                    <a:pt x="24" y="15"/>
                    <a:pt x="3" y="9"/>
                    <a:pt x="2" y="0"/>
                  </a:cubicBezTo>
                  <a:cubicBezTo>
                    <a:pt x="1" y="2"/>
                    <a:pt x="0" y="3"/>
                    <a:pt x="0" y="5"/>
                  </a:cubicBezTo>
                  <a:cubicBezTo>
                    <a:pt x="0" y="20"/>
                    <a:pt x="0" y="20"/>
                    <a:pt x="0" y="20"/>
                  </a:cubicBezTo>
                  <a:cubicBezTo>
                    <a:pt x="0" y="31"/>
                    <a:pt x="22" y="41"/>
                    <a:pt x="49" y="41"/>
                  </a:cubicBezTo>
                  <a:cubicBezTo>
                    <a:pt x="76" y="41"/>
                    <a:pt x="98" y="31"/>
                    <a:pt x="98" y="20"/>
                  </a:cubicBezTo>
                  <a:cubicBezTo>
                    <a:pt x="98" y="5"/>
                    <a:pt x="98" y="5"/>
                    <a:pt x="98" y="5"/>
                  </a:cubicBezTo>
                  <a:cubicBezTo>
                    <a:pt x="98" y="3"/>
                    <a:pt x="97" y="2"/>
                    <a:pt x="96"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9" tIns="45709" rIns="91419" bIns="45709" numCol="1" anchor="t" anchorCtr="0" compatLnSpc="1"/>
            <a:lstStyle/>
            <a:p>
              <a:pPr defTabSz="914400"/>
              <a:endParaRPr lang="en-US" sz="2400" dirty="0">
                <a:solidFill>
                  <a:srgbClr val="FFFFFF">
                    <a:lumMod val="50000"/>
                  </a:srgbClr>
                </a:solidFill>
                <a:cs typeface="+mn-ea"/>
                <a:sym typeface="+mn-lt"/>
              </a:endParaRPr>
            </a:p>
          </p:txBody>
        </p:sp>
        <p:sp>
          <p:nvSpPr>
            <p:cNvPr id="33" name="Oval 83"/>
            <p:cNvSpPr>
              <a:spLocks noChangeArrowheads="1"/>
            </p:cNvSpPr>
            <p:nvPr/>
          </p:nvSpPr>
          <p:spPr bwMode="auto">
            <a:xfrm>
              <a:off x="5111618" y="2260366"/>
              <a:ext cx="316965" cy="107319"/>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19" tIns="45709" rIns="91419" bIns="45709" numCol="1" anchor="t" anchorCtr="0" compatLnSpc="1"/>
            <a:lstStyle/>
            <a:p>
              <a:pPr defTabSz="914400"/>
              <a:endParaRPr lang="en-US" sz="2400" dirty="0">
                <a:solidFill>
                  <a:srgbClr val="FFFFFF">
                    <a:lumMod val="50000"/>
                  </a:srgbClr>
                </a:solidFill>
                <a:cs typeface="+mn-ea"/>
                <a:sym typeface="+mn-lt"/>
              </a:endParaRPr>
            </a:p>
          </p:txBody>
        </p:sp>
      </p:grpSp>
      <p:grpSp>
        <p:nvGrpSpPr>
          <p:cNvPr id="34" name="Group 30"/>
          <p:cNvGrpSpPr/>
          <p:nvPr/>
        </p:nvGrpSpPr>
        <p:grpSpPr>
          <a:xfrm>
            <a:off x="1942296" y="3718194"/>
            <a:ext cx="740056" cy="651532"/>
            <a:chOff x="6040049" y="4182118"/>
            <a:chExt cx="521619" cy="459224"/>
          </a:xfrm>
          <a:solidFill>
            <a:schemeClr val="bg1"/>
          </a:solidFill>
        </p:grpSpPr>
        <p:sp>
          <p:nvSpPr>
            <p:cNvPr id="35" name="Freeform 84"/>
            <p:cNvSpPr/>
            <p:nvPr/>
          </p:nvSpPr>
          <p:spPr bwMode="auto">
            <a:xfrm>
              <a:off x="6087469" y="4202084"/>
              <a:ext cx="194671" cy="419291"/>
            </a:xfrm>
            <a:custGeom>
              <a:avLst/>
              <a:gdLst>
                <a:gd name="T0" fmla="*/ 52 w 59"/>
                <a:gd name="T1" fmla="*/ 5 h 126"/>
                <a:gd name="T2" fmla="*/ 9 w 59"/>
                <a:gd name="T3" fmla="*/ 38 h 126"/>
                <a:gd name="T4" fmla="*/ 0 w 59"/>
                <a:gd name="T5" fmla="*/ 39 h 126"/>
                <a:gd name="T6" fmla="*/ 0 w 59"/>
                <a:gd name="T7" fmla="*/ 86 h 126"/>
                <a:gd name="T8" fmla="*/ 9 w 59"/>
                <a:gd name="T9" fmla="*/ 88 h 126"/>
                <a:gd name="T10" fmla="*/ 51 w 59"/>
                <a:gd name="T11" fmla="*/ 119 h 126"/>
                <a:gd name="T12" fmla="*/ 59 w 59"/>
                <a:gd name="T13" fmla="*/ 119 h 126"/>
                <a:gd name="T14" fmla="*/ 59 w 59"/>
                <a:gd name="T15" fmla="*/ 5 h 126"/>
                <a:gd name="T16" fmla="*/ 52 w 59"/>
                <a:gd name="T17" fmla="*/ 5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9" h="126">
                  <a:moveTo>
                    <a:pt x="52" y="5"/>
                  </a:moveTo>
                  <a:cubicBezTo>
                    <a:pt x="9" y="38"/>
                    <a:pt x="9" y="38"/>
                    <a:pt x="9" y="38"/>
                  </a:cubicBezTo>
                  <a:cubicBezTo>
                    <a:pt x="9" y="38"/>
                    <a:pt x="5" y="38"/>
                    <a:pt x="0" y="39"/>
                  </a:cubicBezTo>
                  <a:cubicBezTo>
                    <a:pt x="0" y="86"/>
                    <a:pt x="0" y="86"/>
                    <a:pt x="0" y="86"/>
                  </a:cubicBezTo>
                  <a:cubicBezTo>
                    <a:pt x="5" y="87"/>
                    <a:pt x="9" y="88"/>
                    <a:pt x="9" y="88"/>
                  </a:cubicBezTo>
                  <a:cubicBezTo>
                    <a:pt x="51" y="119"/>
                    <a:pt x="51" y="119"/>
                    <a:pt x="51" y="119"/>
                  </a:cubicBezTo>
                  <a:cubicBezTo>
                    <a:pt x="51" y="119"/>
                    <a:pt x="59" y="126"/>
                    <a:pt x="59" y="119"/>
                  </a:cubicBezTo>
                  <a:cubicBezTo>
                    <a:pt x="59" y="112"/>
                    <a:pt x="59" y="11"/>
                    <a:pt x="59" y="5"/>
                  </a:cubicBezTo>
                  <a:cubicBezTo>
                    <a:pt x="59" y="0"/>
                    <a:pt x="52" y="5"/>
                    <a:pt x="52"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9" tIns="45709" rIns="91419" bIns="45709" numCol="1" anchor="t" anchorCtr="0" compatLnSpc="1"/>
            <a:lstStyle/>
            <a:p>
              <a:pPr defTabSz="914400"/>
              <a:endParaRPr lang="en-US" sz="2400" dirty="0">
                <a:solidFill>
                  <a:srgbClr val="FFFFFF">
                    <a:lumMod val="50000"/>
                  </a:srgbClr>
                </a:solidFill>
                <a:cs typeface="+mn-ea"/>
                <a:sym typeface="+mn-lt"/>
              </a:endParaRPr>
            </a:p>
          </p:txBody>
        </p:sp>
        <p:sp>
          <p:nvSpPr>
            <p:cNvPr id="36" name="Freeform 85"/>
            <p:cNvSpPr/>
            <p:nvPr/>
          </p:nvSpPr>
          <p:spPr bwMode="auto">
            <a:xfrm>
              <a:off x="6040049" y="4339353"/>
              <a:ext cx="27454" cy="147252"/>
            </a:xfrm>
            <a:custGeom>
              <a:avLst/>
              <a:gdLst>
                <a:gd name="T0" fmla="*/ 0 w 8"/>
                <a:gd name="T1" fmla="*/ 8 h 44"/>
                <a:gd name="T2" fmla="*/ 0 w 8"/>
                <a:gd name="T3" fmla="*/ 38 h 44"/>
                <a:gd name="T4" fmla="*/ 8 w 8"/>
                <a:gd name="T5" fmla="*/ 44 h 44"/>
                <a:gd name="T6" fmla="*/ 8 w 8"/>
                <a:gd name="T7" fmla="*/ 0 h 44"/>
                <a:gd name="T8" fmla="*/ 0 w 8"/>
                <a:gd name="T9" fmla="*/ 8 h 44"/>
              </a:gdLst>
              <a:ahLst/>
              <a:cxnLst>
                <a:cxn ang="0">
                  <a:pos x="T0" y="T1"/>
                </a:cxn>
                <a:cxn ang="0">
                  <a:pos x="T2" y="T3"/>
                </a:cxn>
                <a:cxn ang="0">
                  <a:pos x="T4" y="T5"/>
                </a:cxn>
                <a:cxn ang="0">
                  <a:pos x="T6" y="T7"/>
                </a:cxn>
                <a:cxn ang="0">
                  <a:pos x="T8" y="T9"/>
                </a:cxn>
              </a:cxnLst>
              <a:rect l="0" t="0" r="r" b="b"/>
              <a:pathLst>
                <a:path w="8" h="44">
                  <a:moveTo>
                    <a:pt x="0" y="8"/>
                  </a:moveTo>
                  <a:cubicBezTo>
                    <a:pt x="0" y="16"/>
                    <a:pt x="0" y="32"/>
                    <a:pt x="0" y="38"/>
                  </a:cubicBezTo>
                  <a:cubicBezTo>
                    <a:pt x="0" y="40"/>
                    <a:pt x="4" y="42"/>
                    <a:pt x="8" y="44"/>
                  </a:cubicBezTo>
                  <a:cubicBezTo>
                    <a:pt x="8" y="0"/>
                    <a:pt x="8" y="0"/>
                    <a:pt x="8" y="0"/>
                  </a:cubicBezTo>
                  <a:cubicBezTo>
                    <a:pt x="4" y="2"/>
                    <a:pt x="0" y="4"/>
                    <a:pt x="0" y="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9" tIns="45709" rIns="91419" bIns="45709" numCol="1" anchor="t" anchorCtr="0" compatLnSpc="1"/>
            <a:lstStyle/>
            <a:p>
              <a:pPr defTabSz="914400"/>
              <a:endParaRPr lang="en-US" sz="2400" dirty="0">
                <a:solidFill>
                  <a:srgbClr val="FFFFFF">
                    <a:lumMod val="50000"/>
                  </a:srgbClr>
                </a:solidFill>
                <a:cs typeface="+mn-ea"/>
                <a:sym typeface="+mn-lt"/>
              </a:endParaRPr>
            </a:p>
          </p:txBody>
        </p:sp>
        <p:sp>
          <p:nvSpPr>
            <p:cNvPr id="37" name="Freeform 86"/>
            <p:cNvSpPr/>
            <p:nvPr/>
          </p:nvSpPr>
          <p:spPr bwMode="auto">
            <a:xfrm>
              <a:off x="6329559" y="4296924"/>
              <a:ext cx="77370" cy="229612"/>
            </a:xfrm>
            <a:custGeom>
              <a:avLst/>
              <a:gdLst>
                <a:gd name="T0" fmla="*/ 10 w 23"/>
                <a:gd name="T1" fmla="*/ 2 h 69"/>
                <a:gd name="T2" fmla="*/ 2 w 23"/>
                <a:gd name="T3" fmla="*/ 2 h 69"/>
                <a:gd name="T4" fmla="*/ 2 w 23"/>
                <a:gd name="T5" fmla="*/ 10 h 69"/>
                <a:gd name="T6" fmla="*/ 12 w 23"/>
                <a:gd name="T7" fmla="*/ 35 h 69"/>
                <a:gd name="T8" fmla="*/ 2 w 23"/>
                <a:gd name="T9" fmla="*/ 60 h 69"/>
                <a:gd name="T10" fmla="*/ 2 w 23"/>
                <a:gd name="T11" fmla="*/ 67 h 69"/>
                <a:gd name="T12" fmla="*/ 6 w 23"/>
                <a:gd name="T13" fmla="*/ 69 h 69"/>
                <a:gd name="T14" fmla="*/ 10 w 23"/>
                <a:gd name="T15" fmla="*/ 67 h 69"/>
                <a:gd name="T16" fmla="*/ 23 w 23"/>
                <a:gd name="T17" fmla="*/ 35 h 69"/>
                <a:gd name="T18" fmla="*/ 10 w 23"/>
                <a:gd name="T19" fmla="*/ 2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3" h="69">
                  <a:moveTo>
                    <a:pt x="10" y="2"/>
                  </a:moveTo>
                  <a:cubicBezTo>
                    <a:pt x="7" y="0"/>
                    <a:pt x="4" y="0"/>
                    <a:pt x="2" y="2"/>
                  </a:cubicBezTo>
                  <a:cubicBezTo>
                    <a:pt x="0" y="4"/>
                    <a:pt x="0" y="8"/>
                    <a:pt x="2" y="10"/>
                  </a:cubicBezTo>
                  <a:cubicBezTo>
                    <a:pt x="9" y="17"/>
                    <a:pt x="12" y="26"/>
                    <a:pt x="12" y="35"/>
                  </a:cubicBezTo>
                  <a:cubicBezTo>
                    <a:pt x="12" y="44"/>
                    <a:pt x="9" y="53"/>
                    <a:pt x="2" y="60"/>
                  </a:cubicBezTo>
                  <a:cubicBezTo>
                    <a:pt x="0" y="62"/>
                    <a:pt x="0" y="65"/>
                    <a:pt x="2" y="67"/>
                  </a:cubicBezTo>
                  <a:cubicBezTo>
                    <a:pt x="3" y="68"/>
                    <a:pt x="4" y="69"/>
                    <a:pt x="6" y="69"/>
                  </a:cubicBezTo>
                  <a:cubicBezTo>
                    <a:pt x="7" y="69"/>
                    <a:pt x="9" y="68"/>
                    <a:pt x="10" y="67"/>
                  </a:cubicBezTo>
                  <a:cubicBezTo>
                    <a:pt x="19" y="58"/>
                    <a:pt x="23" y="47"/>
                    <a:pt x="23" y="35"/>
                  </a:cubicBezTo>
                  <a:cubicBezTo>
                    <a:pt x="23" y="23"/>
                    <a:pt x="19" y="11"/>
                    <a:pt x="10"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9" tIns="45709" rIns="91419" bIns="45709" numCol="1" anchor="t" anchorCtr="0" compatLnSpc="1"/>
            <a:lstStyle/>
            <a:p>
              <a:pPr defTabSz="914400"/>
              <a:endParaRPr lang="en-US" sz="2400" dirty="0">
                <a:solidFill>
                  <a:srgbClr val="FFFFFF">
                    <a:lumMod val="50000"/>
                  </a:srgbClr>
                </a:solidFill>
                <a:cs typeface="+mn-ea"/>
                <a:sym typeface="+mn-lt"/>
              </a:endParaRPr>
            </a:p>
          </p:txBody>
        </p:sp>
        <p:sp>
          <p:nvSpPr>
            <p:cNvPr id="38" name="Freeform 87"/>
            <p:cNvSpPr/>
            <p:nvPr/>
          </p:nvSpPr>
          <p:spPr bwMode="auto">
            <a:xfrm>
              <a:off x="6376980" y="4239521"/>
              <a:ext cx="102328" cy="341923"/>
            </a:xfrm>
            <a:custGeom>
              <a:avLst/>
              <a:gdLst>
                <a:gd name="T0" fmla="*/ 10 w 31"/>
                <a:gd name="T1" fmla="*/ 2 h 103"/>
                <a:gd name="T2" fmla="*/ 3 w 31"/>
                <a:gd name="T3" fmla="*/ 2 h 103"/>
                <a:gd name="T4" fmla="*/ 3 w 31"/>
                <a:gd name="T5" fmla="*/ 10 h 103"/>
                <a:gd name="T6" fmla="*/ 20 w 31"/>
                <a:gd name="T7" fmla="*/ 52 h 103"/>
                <a:gd name="T8" fmla="*/ 3 w 31"/>
                <a:gd name="T9" fmla="*/ 94 h 103"/>
                <a:gd name="T10" fmla="*/ 3 w 31"/>
                <a:gd name="T11" fmla="*/ 102 h 103"/>
                <a:gd name="T12" fmla="*/ 6 w 31"/>
                <a:gd name="T13" fmla="*/ 103 h 103"/>
                <a:gd name="T14" fmla="*/ 10 w 31"/>
                <a:gd name="T15" fmla="*/ 102 h 103"/>
                <a:gd name="T16" fmla="*/ 31 w 31"/>
                <a:gd name="T17" fmla="*/ 52 h 103"/>
                <a:gd name="T18" fmla="*/ 10 w 31"/>
                <a:gd name="T19" fmla="*/ 2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1" h="103">
                  <a:moveTo>
                    <a:pt x="10" y="2"/>
                  </a:moveTo>
                  <a:cubicBezTo>
                    <a:pt x="8" y="0"/>
                    <a:pt x="5" y="0"/>
                    <a:pt x="3" y="2"/>
                  </a:cubicBezTo>
                  <a:cubicBezTo>
                    <a:pt x="0" y="4"/>
                    <a:pt x="0" y="8"/>
                    <a:pt x="3" y="10"/>
                  </a:cubicBezTo>
                  <a:cubicBezTo>
                    <a:pt x="14" y="21"/>
                    <a:pt x="20" y="37"/>
                    <a:pt x="20" y="52"/>
                  </a:cubicBezTo>
                  <a:cubicBezTo>
                    <a:pt x="20" y="67"/>
                    <a:pt x="14" y="82"/>
                    <a:pt x="3" y="94"/>
                  </a:cubicBezTo>
                  <a:cubicBezTo>
                    <a:pt x="0" y="96"/>
                    <a:pt x="0" y="100"/>
                    <a:pt x="3" y="102"/>
                  </a:cubicBezTo>
                  <a:cubicBezTo>
                    <a:pt x="4" y="103"/>
                    <a:pt x="5" y="103"/>
                    <a:pt x="6" y="103"/>
                  </a:cubicBezTo>
                  <a:cubicBezTo>
                    <a:pt x="8" y="103"/>
                    <a:pt x="9" y="103"/>
                    <a:pt x="10" y="102"/>
                  </a:cubicBezTo>
                  <a:cubicBezTo>
                    <a:pt x="24" y="88"/>
                    <a:pt x="31" y="70"/>
                    <a:pt x="31" y="52"/>
                  </a:cubicBezTo>
                  <a:cubicBezTo>
                    <a:pt x="31" y="34"/>
                    <a:pt x="24" y="16"/>
                    <a:pt x="10"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9" tIns="45709" rIns="91419" bIns="45709" numCol="1" anchor="t" anchorCtr="0" compatLnSpc="1"/>
            <a:lstStyle/>
            <a:p>
              <a:pPr defTabSz="914400"/>
              <a:endParaRPr lang="en-US" sz="2400" dirty="0">
                <a:solidFill>
                  <a:srgbClr val="FFFFFF">
                    <a:lumMod val="50000"/>
                  </a:srgbClr>
                </a:solidFill>
                <a:cs typeface="+mn-ea"/>
                <a:sym typeface="+mn-lt"/>
              </a:endParaRPr>
            </a:p>
          </p:txBody>
        </p:sp>
        <p:sp>
          <p:nvSpPr>
            <p:cNvPr id="39" name="Freeform 88"/>
            <p:cNvSpPr/>
            <p:nvPr/>
          </p:nvSpPr>
          <p:spPr bwMode="auto">
            <a:xfrm>
              <a:off x="6436879" y="4182118"/>
              <a:ext cx="124789" cy="459224"/>
            </a:xfrm>
            <a:custGeom>
              <a:avLst/>
              <a:gdLst>
                <a:gd name="T0" fmla="*/ 10 w 38"/>
                <a:gd name="T1" fmla="*/ 2 h 138"/>
                <a:gd name="T2" fmla="*/ 2 w 38"/>
                <a:gd name="T3" fmla="*/ 2 h 138"/>
                <a:gd name="T4" fmla="*/ 2 w 38"/>
                <a:gd name="T5" fmla="*/ 9 h 138"/>
                <a:gd name="T6" fmla="*/ 27 w 38"/>
                <a:gd name="T7" fmla="*/ 69 h 138"/>
                <a:gd name="T8" fmla="*/ 2 w 38"/>
                <a:gd name="T9" fmla="*/ 128 h 138"/>
                <a:gd name="T10" fmla="*/ 2 w 38"/>
                <a:gd name="T11" fmla="*/ 136 h 138"/>
                <a:gd name="T12" fmla="*/ 6 w 38"/>
                <a:gd name="T13" fmla="*/ 138 h 138"/>
                <a:gd name="T14" fmla="*/ 10 w 38"/>
                <a:gd name="T15" fmla="*/ 136 h 138"/>
                <a:gd name="T16" fmla="*/ 38 w 38"/>
                <a:gd name="T17" fmla="*/ 69 h 138"/>
                <a:gd name="T18" fmla="*/ 10 w 38"/>
                <a:gd name="T19" fmla="*/ 2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8" h="138">
                  <a:moveTo>
                    <a:pt x="10" y="2"/>
                  </a:moveTo>
                  <a:cubicBezTo>
                    <a:pt x="8" y="0"/>
                    <a:pt x="5" y="0"/>
                    <a:pt x="2" y="2"/>
                  </a:cubicBezTo>
                  <a:cubicBezTo>
                    <a:pt x="0" y="4"/>
                    <a:pt x="0" y="7"/>
                    <a:pt x="2" y="9"/>
                  </a:cubicBezTo>
                  <a:cubicBezTo>
                    <a:pt x="19" y="26"/>
                    <a:pt x="27" y="47"/>
                    <a:pt x="27" y="69"/>
                  </a:cubicBezTo>
                  <a:cubicBezTo>
                    <a:pt x="27" y="90"/>
                    <a:pt x="19" y="112"/>
                    <a:pt x="2" y="128"/>
                  </a:cubicBezTo>
                  <a:cubicBezTo>
                    <a:pt x="0" y="130"/>
                    <a:pt x="0" y="134"/>
                    <a:pt x="2" y="136"/>
                  </a:cubicBezTo>
                  <a:cubicBezTo>
                    <a:pt x="4" y="137"/>
                    <a:pt x="5" y="138"/>
                    <a:pt x="6" y="138"/>
                  </a:cubicBezTo>
                  <a:cubicBezTo>
                    <a:pt x="8" y="138"/>
                    <a:pt x="9" y="137"/>
                    <a:pt x="10" y="136"/>
                  </a:cubicBezTo>
                  <a:cubicBezTo>
                    <a:pt x="29" y="117"/>
                    <a:pt x="38" y="93"/>
                    <a:pt x="38" y="69"/>
                  </a:cubicBezTo>
                  <a:cubicBezTo>
                    <a:pt x="38" y="45"/>
                    <a:pt x="29" y="20"/>
                    <a:pt x="10"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9" tIns="45709" rIns="91419" bIns="45709" numCol="1" anchor="t" anchorCtr="0" compatLnSpc="1"/>
            <a:lstStyle/>
            <a:p>
              <a:pPr defTabSz="914400"/>
              <a:endParaRPr lang="en-US" sz="2400" dirty="0">
                <a:solidFill>
                  <a:srgbClr val="FFFFFF">
                    <a:lumMod val="50000"/>
                  </a:srgbClr>
                </a:solidFill>
                <a:cs typeface="+mn-ea"/>
                <a:sym typeface="+mn-lt"/>
              </a:endParaRPr>
            </a:p>
          </p:txBody>
        </p:sp>
      </p:grpSp>
      <p:grpSp>
        <p:nvGrpSpPr>
          <p:cNvPr id="40" name="Group 36"/>
          <p:cNvGrpSpPr/>
          <p:nvPr/>
        </p:nvGrpSpPr>
        <p:grpSpPr>
          <a:xfrm>
            <a:off x="2682352" y="2547452"/>
            <a:ext cx="612580" cy="609040"/>
            <a:chOff x="6559551" y="1588"/>
            <a:chExt cx="274637" cy="273050"/>
          </a:xfrm>
          <a:solidFill>
            <a:schemeClr val="bg1"/>
          </a:solidFill>
        </p:grpSpPr>
        <p:sp>
          <p:nvSpPr>
            <p:cNvPr id="41" name="Freeform 126"/>
            <p:cNvSpPr>
              <a:spLocks noEditPoints="1"/>
            </p:cNvSpPr>
            <p:nvPr/>
          </p:nvSpPr>
          <p:spPr bwMode="auto">
            <a:xfrm>
              <a:off x="6704013" y="65088"/>
              <a:ext cx="130175" cy="209550"/>
            </a:xfrm>
            <a:custGeom>
              <a:avLst/>
              <a:gdLst>
                <a:gd name="T0" fmla="*/ 0 w 82"/>
                <a:gd name="T1" fmla="*/ 34 h 132"/>
                <a:gd name="T2" fmla="*/ 0 w 82"/>
                <a:gd name="T3" fmla="*/ 132 h 132"/>
                <a:gd name="T4" fmla="*/ 82 w 82"/>
                <a:gd name="T5" fmla="*/ 99 h 132"/>
                <a:gd name="T6" fmla="*/ 82 w 82"/>
                <a:gd name="T7" fmla="*/ 0 h 132"/>
                <a:gd name="T8" fmla="*/ 0 w 82"/>
                <a:gd name="T9" fmla="*/ 34 h 132"/>
                <a:gd name="T10" fmla="*/ 76 w 82"/>
                <a:gd name="T11" fmla="*/ 10 h 132"/>
                <a:gd name="T12" fmla="*/ 76 w 82"/>
                <a:gd name="T13" fmla="*/ 94 h 132"/>
                <a:gd name="T14" fmla="*/ 5 w 82"/>
                <a:gd name="T15" fmla="*/ 66 h 132"/>
                <a:gd name="T16" fmla="*/ 5 w 82"/>
                <a:gd name="T17" fmla="*/ 38 h 132"/>
                <a:gd name="T18" fmla="*/ 76 w 82"/>
                <a:gd name="T19" fmla="*/ 10 h 132"/>
                <a:gd name="T20" fmla="*/ 5 w 82"/>
                <a:gd name="T21" fmla="*/ 70 h 132"/>
                <a:gd name="T22" fmla="*/ 73 w 82"/>
                <a:gd name="T23" fmla="*/ 96 h 132"/>
                <a:gd name="T24" fmla="*/ 5 w 82"/>
                <a:gd name="T25" fmla="*/ 124 h 132"/>
                <a:gd name="T26" fmla="*/ 5 w 82"/>
                <a:gd name="T27" fmla="*/ 70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2" h="132">
                  <a:moveTo>
                    <a:pt x="0" y="34"/>
                  </a:moveTo>
                  <a:lnTo>
                    <a:pt x="0" y="132"/>
                  </a:lnTo>
                  <a:lnTo>
                    <a:pt x="82" y="99"/>
                  </a:lnTo>
                  <a:lnTo>
                    <a:pt x="82" y="0"/>
                  </a:lnTo>
                  <a:lnTo>
                    <a:pt x="0" y="34"/>
                  </a:lnTo>
                  <a:close/>
                  <a:moveTo>
                    <a:pt x="76" y="10"/>
                  </a:moveTo>
                  <a:lnTo>
                    <a:pt x="76" y="94"/>
                  </a:lnTo>
                  <a:lnTo>
                    <a:pt x="5" y="66"/>
                  </a:lnTo>
                  <a:lnTo>
                    <a:pt x="5" y="38"/>
                  </a:lnTo>
                  <a:lnTo>
                    <a:pt x="76" y="10"/>
                  </a:lnTo>
                  <a:close/>
                  <a:moveTo>
                    <a:pt x="5" y="70"/>
                  </a:moveTo>
                  <a:lnTo>
                    <a:pt x="73" y="96"/>
                  </a:lnTo>
                  <a:lnTo>
                    <a:pt x="5" y="124"/>
                  </a:lnTo>
                  <a:lnTo>
                    <a:pt x="5" y="7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9" tIns="45709" rIns="91419" bIns="45709" numCol="1" anchor="t" anchorCtr="0" compatLnSpc="1"/>
            <a:lstStyle/>
            <a:p>
              <a:pPr defTabSz="914400"/>
              <a:endParaRPr lang="en-US" sz="2400" dirty="0">
                <a:solidFill>
                  <a:srgbClr val="FFFFFF">
                    <a:lumMod val="50000"/>
                  </a:srgbClr>
                </a:solidFill>
                <a:cs typeface="+mn-ea"/>
                <a:sym typeface="+mn-lt"/>
              </a:endParaRPr>
            </a:p>
          </p:txBody>
        </p:sp>
        <p:sp>
          <p:nvSpPr>
            <p:cNvPr id="42" name="Freeform 127"/>
            <p:cNvSpPr/>
            <p:nvPr/>
          </p:nvSpPr>
          <p:spPr bwMode="auto">
            <a:xfrm>
              <a:off x="6559551" y="65088"/>
              <a:ext cx="128588" cy="209550"/>
            </a:xfrm>
            <a:custGeom>
              <a:avLst/>
              <a:gdLst>
                <a:gd name="T0" fmla="*/ 0 w 81"/>
                <a:gd name="T1" fmla="*/ 99 h 132"/>
                <a:gd name="T2" fmla="*/ 81 w 81"/>
                <a:gd name="T3" fmla="*/ 132 h 132"/>
                <a:gd name="T4" fmla="*/ 81 w 81"/>
                <a:gd name="T5" fmla="*/ 34 h 132"/>
                <a:gd name="T6" fmla="*/ 0 w 81"/>
                <a:gd name="T7" fmla="*/ 0 h 132"/>
                <a:gd name="T8" fmla="*/ 0 w 81"/>
                <a:gd name="T9" fmla="*/ 99 h 132"/>
              </a:gdLst>
              <a:ahLst/>
              <a:cxnLst>
                <a:cxn ang="0">
                  <a:pos x="T0" y="T1"/>
                </a:cxn>
                <a:cxn ang="0">
                  <a:pos x="T2" y="T3"/>
                </a:cxn>
                <a:cxn ang="0">
                  <a:pos x="T4" y="T5"/>
                </a:cxn>
                <a:cxn ang="0">
                  <a:pos x="T6" y="T7"/>
                </a:cxn>
                <a:cxn ang="0">
                  <a:pos x="T8" y="T9"/>
                </a:cxn>
              </a:cxnLst>
              <a:rect l="0" t="0" r="r" b="b"/>
              <a:pathLst>
                <a:path w="81" h="132">
                  <a:moveTo>
                    <a:pt x="0" y="99"/>
                  </a:moveTo>
                  <a:lnTo>
                    <a:pt x="81" y="132"/>
                  </a:lnTo>
                  <a:lnTo>
                    <a:pt x="81" y="34"/>
                  </a:lnTo>
                  <a:lnTo>
                    <a:pt x="0" y="0"/>
                  </a:lnTo>
                  <a:lnTo>
                    <a:pt x="0" y="9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9" tIns="45709" rIns="91419" bIns="45709" numCol="1" anchor="t" anchorCtr="0" compatLnSpc="1"/>
            <a:lstStyle/>
            <a:p>
              <a:pPr defTabSz="914400"/>
              <a:endParaRPr lang="en-US" sz="2400" dirty="0">
                <a:solidFill>
                  <a:srgbClr val="FFFFFF">
                    <a:lumMod val="50000"/>
                  </a:srgbClr>
                </a:solidFill>
                <a:cs typeface="+mn-ea"/>
                <a:sym typeface="+mn-lt"/>
              </a:endParaRPr>
            </a:p>
          </p:txBody>
        </p:sp>
        <p:sp>
          <p:nvSpPr>
            <p:cNvPr id="43" name="Freeform 128"/>
            <p:cNvSpPr>
              <a:spLocks noEditPoints="1"/>
            </p:cNvSpPr>
            <p:nvPr/>
          </p:nvSpPr>
          <p:spPr bwMode="auto">
            <a:xfrm>
              <a:off x="6567488" y="1588"/>
              <a:ext cx="263525" cy="104775"/>
            </a:xfrm>
            <a:custGeom>
              <a:avLst/>
              <a:gdLst>
                <a:gd name="T0" fmla="*/ 82 w 166"/>
                <a:gd name="T1" fmla="*/ 0 h 66"/>
                <a:gd name="T2" fmla="*/ 0 w 166"/>
                <a:gd name="T3" fmla="*/ 32 h 66"/>
                <a:gd name="T4" fmla="*/ 80 w 166"/>
                <a:gd name="T5" fmla="*/ 66 h 66"/>
                <a:gd name="T6" fmla="*/ 166 w 166"/>
                <a:gd name="T7" fmla="*/ 32 h 66"/>
                <a:gd name="T8" fmla="*/ 82 w 166"/>
                <a:gd name="T9" fmla="*/ 0 h 66"/>
                <a:gd name="T10" fmla="*/ 82 w 166"/>
                <a:gd name="T11" fmla="*/ 6 h 66"/>
                <a:gd name="T12" fmla="*/ 151 w 166"/>
                <a:gd name="T13" fmla="*/ 32 h 66"/>
                <a:gd name="T14" fmla="*/ 82 w 166"/>
                <a:gd name="T15" fmla="*/ 59 h 66"/>
                <a:gd name="T16" fmla="*/ 82 w 166"/>
                <a:gd name="T17" fmla="*/ 6 h 66"/>
                <a:gd name="T18" fmla="*/ 78 w 166"/>
                <a:gd name="T19" fmla="*/ 7 h 66"/>
                <a:gd name="T20" fmla="*/ 78 w 166"/>
                <a:gd name="T21" fmla="*/ 59 h 66"/>
                <a:gd name="T22" fmla="*/ 15 w 166"/>
                <a:gd name="T23" fmla="*/ 32 h 66"/>
                <a:gd name="T24" fmla="*/ 78 w 166"/>
                <a:gd name="T25" fmla="*/ 7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66" h="66">
                  <a:moveTo>
                    <a:pt x="82" y="0"/>
                  </a:moveTo>
                  <a:lnTo>
                    <a:pt x="0" y="32"/>
                  </a:lnTo>
                  <a:lnTo>
                    <a:pt x="80" y="66"/>
                  </a:lnTo>
                  <a:lnTo>
                    <a:pt x="166" y="32"/>
                  </a:lnTo>
                  <a:lnTo>
                    <a:pt x="82" y="0"/>
                  </a:lnTo>
                  <a:close/>
                  <a:moveTo>
                    <a:pt x="82" y="6"/>
                  </a:moveTo>
                  <a:lnTo>
                    <a:pt x="151" y="32"/>
                  </a:lnTo>
                  <a:lnTo>
                    <a:pt x="82" y="59"/>
                  </a:lnTo>
                  <a:lnTo>
                    <a:pt x="82" y="6"/>
                  </a:lnTo>
                  <a:close/>
                  <a:moveTo>
                    <a:pt x="78" y="7"/>
                  </a:moveTo>
                  <a:lnTo>
                    <a:pt x="78" y="59"/>
                  </a:lnTo>
                  <a:lnTo>
                    <a:pt x="15" y="32"/>
                  </a:lnTo>
                  <a:lnTo>
                    <a:pt x="78" y="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9" tIns="45709" rIns="91419" bIns="45709" numCol="1" anchor="t" anchorCtr="0" compatLnSpc="1"/>
            <a:lstStyle/>
            <a:p>
              <a:pPr defTabSz="914400"/>
              <a:endParaRPr lang="en-US" sz="2400" dirty="0">
                <a:solidFill>
                  <a:srgbClr val="FFFFFF">
                    <a:lumMod val="50000"/>
                  </a:srgbClr>
                </a:solidFill>
                <a:cs typeface="+mn-ea"/>
                <a:sym typeface="+mn-lt"/>
              </a:endParaRPr>
            </a:p>
          </p:txBody>
        </p:sp>
      </p:grpSp>
    </p:spTree>
  </p:cSld>
  <p:clrMapOvr>
    <a:masterClrMapping/>
  </p:clrMapOvr>
  <mc:AlternateContent xmlns:mc="http://schemas.openxmlformats.org/markup-compatibility/2006">
    <mc:Choice xmlns:p14="http://schemas.microsoft.com/office/powerpoint/2010/main" Requires="p14">
      <p:transition spd="slow" p14:dur="3000" advClick="0" advTm="3000">
        <p14:vortex dir="r"/>
      </p:transition>
    </mc:Choice>
    <mc:Fallback>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1000"/>
                                        <p:tgtEl>
                                          <p:spTgt spid="8"/>
                                        </p:tgtEl>
                                      </p:cBhvr>
                                    </p:animEffect>
                                    <p:anim calcmode="lin" valueType="num">
                                      <p:cBhvr>
                                        <p:cTn id="13" dur="1000" fill="hold"/>
                                        <p:tgtEl>
                                          <p:spTgt spid="8"/>
                                        </p:tgtEl>
                                        <p:attrNameLst>
                                          <p:attrName>ppt_x</p:attrName>
                                        </p:attrNameLst>
                                      </p:cBhvr>
                                      <p:tavLst>
                                        <p:tav tm="0">
                                          <p:val>
                                            <p:strVal val="#ppt_x"/>
                                          </p:val>
                                        </p:tav>
                                        <p:tav tm="100000">
                                          <p:val>
                                            <p:strVal val="#ppt_x"/>
                                          </p:val>
                                        </p:tav>
                                      </p:tavLst>
                                    </p:anim>
                                    <p:anim calcmode="lin" valueType="num">
                                      <p:cBhvr>
                                        <p:cTn id="14" dur="1000" fill="hold"/>
                                        <p:tgtEl>
                                          <p:spTgt spid="8"/>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fade">
                                      <p:cBhvr>
                                        <p:cTn id="17" dur="1000"/>
                                        <p:tgtEl>
                                          <p:spTgt spid="9"/>
                                        </p:tgtEl>
                                      </p:cBhvr>
                                    </p:animEffect>
                                    <p:anim calcmode="lin" valueType="num">
                                      <p:cBhvr>
                                        <p:cTn id="18" dur="1000" fill="hold"/>
                                        <p:tgtEl>
                                          <p:spTgt spid="9"/>
                                        </p:tgtEl>
                                        <p:attrNameLst>
                                          <p:attrName>ppt_x</p:attrName>
                                        </p:attrNameLst>
                                      </p:cBhvr>
                                      <p:tavLst>
                                        <p:tav tm="0">
                                          <p:val>
                                            <p:strVal val="#ppt_x"/>
                                          </p:val>
                                        </p:tav>
                                        <p:tav tm="100000">
                                          <p:val>
                                            <p:strVal val="#ppt_x"/>
                                          </p:val>
                                        </p:tav>
                                      </p:tavLst>
                                    </p:anim>
                                    <p:anim calcmode="lin" valueType="num">
                                      <p:cBhvr>
                                        <p:cTn id="19" dur="1000" fill="hold"/>
                                        <p:tgtEl>
                                          <p:spTgt spid="9"/>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fade">
                                      <p:cBhvr>
                                        <p:cTn id="22" dur="1000"/>
                                        <p:tgtEl>
                                          <p:spTgt spid="10"/>
                                        </p:tgtEl>
                                      </p:cBhvr>
                                    </p:animEffect>
                                    <p:anim calcmode="lin" valueType="num">
                                      <p:cBhvr>
                                        <p:cTn id="23" dur="1000" fill="hold"/>
                                        <p:tgtEl>
                                          <p:spTgt spid="10"/>
                                        </p:tgtEl>
                                        <p:attrNameLst>
                                          <p:attrName>ppt_x</p:attrName>
                                        </p:attrNameLst>
                                      </p:cBhvr>
                                      <p:tavLst>
                                        <p:tav tm="0">
                                          <p:val>
                                            <p:strVal val="#ppt_x"/>
                                          </p:val>
                                        </p:tav>
                                        <p:tav tm="100000">
                                          <p:val>
                                            <p:strVal val="#ppt_x"/>
                                          </p:val>
                                        </p:tav>
                                      </p:tavLst>
                                    </p:anim>
                                    <p:anim calcmode="lin" valueType="num">
                                      <p:cBhvr>
                                        <p:cTn id="24" dur="1000" fill="hold"/>
                                        <p:tgtEl>
                                          <p:spTgt spid="10"/>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11"/>
                                        </p:tgtEl>
                                        <p:attrNameLst>
                                          <p:attrName>style.visibility</p:attrName>
                                        </p:attrNameLst>
                                      </p:cBhvr>
                                      <p:to>
                                        <p:strVal val="visible"/>
                                      </p:to>
                                    </p:set>
                                    <p:animEffect transition="in" filter="fade">
                                      <p:cBhvr>
                                        <p:cTn id="27" dur="1000"/>
                                        <p:tgtEl>
                                          <p:spTgt spid="11"/>
                                        </p:tgtEl>
                                      </p:cBhvr>
                                    </p:animEffect>
                                    <p:anim calcmode="lin" valueType="num">
                                      <p:cBhvr>
                                        <p:cTn id="28" dur="1000" fill="hold"/>
                                        <p:tgtEl>
                                          <p:spTgt spid="11"/>
                                        </p:tgtEl>
                                        <p:attrNameLst>
                                          <p:attrName>ppt_x</p:attrName>
                                        </p:attrNameLst>
                                      </p:cBhvr>
                                      <p:tavLst>
                                        <p:tav tm="0">
                                          <p:val>
                                            <p:strVal val="#ppt_x"/>
                                          </p:val>
                                        </p:tav>
                                        <p:tav tm="100000">
                                          <p:val>
                                            <p:strVal val="#ppt_x"/>
                                          </p:val>
                                        </p:tav>
                                      </p:tavLst>
                                    </p:anim>
                                    <p:anim calcmode="lin" valueType="num">
                                      <p:cBhvr>
                                        <p:cTn id="29" dur="1000" fill="hold"/>
                                        <p:tgtEl>
                                          <p:spTgt spid="11"/>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12"/>
                                        </p:tgtEl>
                                        <p:attrNameLst>
                                          <p:attrName>style.visibility</p:attrName>
                                        </p:attrNameLst>
                                      </p:cBhvr>
                                      <p:to>
                                        <p:strVal val="visible"/>
                                      </p:to>
                                    </p:set>
                                    <p:animEffect transition="in" filter="fade">
                                      <p:cBhvr>
                                        <p:cTn id="32" dur="1000"/>
                                        <p:tgtEl>
                                          <p:spTgt spid="12"/>
                                        </p:tgtEl>
                                      </p:cBhvr>
                                    </p:animEffect>
                                    <p:anim calcmode="lin" valueType="num">
                                      <p:cBhvr>
                                        <p:cTn id="33" dur="1000" fill="hold"/>
                                        <p:tgtEl>
                                          <p:spTgt spid="12"/>
                                        </p:tgtEl>
                                        <p:attrNameLst>
                                          <p:attrName>ppt_x</p:attrName>
                                        </p:attrNameLst>
                                      </p:cBhvr>
                                      <p:tavLst>
                                        <p:tav tm="0">
                                          <p:val>
                                            <p:strVal val="#ppt_x"/>
                                          </p:val>
                                        </p:tav>
                                        <p:tav tm="100000">
                                          <p:val>
                                            <p:strVal val="#ppt_x"/>
                                          </p:val>
                                        </p:tav>
                                      </p:tavLst>
                                    </p:anim>
                                    <p:anim calcmode="lin" valueType="num">
                                      <p:cBhvr>
                                        <p:cTn id="34" dur="1000" fill="hold"/>
                                        <p:tgtEl>
                                          <p:spTgt spid="12"/>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13"/>
                                        </p:tgtEl>
                                        <p:attrNameLst>
                                          <p:attrName>style.visibility</p:attrName>
                                        </p:attrNameLst>
                                      </p:cBhvr>
                                      <p:to>
                                        <p:strVal val="visible"/>
                                      </p:to>
                                    </p:set>
                                    <p:animEffect transition="in" filter="fade">
                                      <p:cBhvr>
                                        <p:cTn id="37" dur="1000"/>
                                        <p:tgtEl>
                                          <p:spTgt spid="13"/>
                                        </p:tgtEl>
                                      </p:cBhvr>
                                    </p:animEffect>
                                    <p:anim calcmode="lin" valueType="num">
                                      <p:cBhvr>
                                        <p:cTn id="38" dur="1000" fill="hold"/>
                                        <p:tgtEl>
                                          <p:spTgt spid="13"/>
                                        </p:tgtEl>
                                        <p:attrNameLst>
                                          <p:attrName>ppt_x</p:attrName>
                                        </p:attrNameLst>
                                      </p:cBhvr>
                                      <p:tavLst>
                                        <p:tav tm="0">
                                          <p:val>
                                            <p:strVal val="#ppt_x"/>
                                          </p:val>
                                        </p:tav>
                                        <p:tav tm="100000">
                                          <p:val>
                                            <p:strVal val="#ppt_x"/>
                                          </p:val>
                                        </p:tav>
                                      </p:tavLst>
                                    </p:anim>
                                    <p:anim calcmode="lin" valueType="num">
                                      <p:cBhvr>
                                        <p:cTn id="39" dur="1000" fill="hold"/>
                                        <p:tgtEl>
                                          <p:spTgt spid="13"/>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14"/>
                                        </p:tgtEl>
                                        <p:attrNameLst>
                                          <p:attrName>style.visibility</p:attrName>
                                        </p:attrNameLst>
                                      </p:cBhvr>
                                      <p:to>
                                        <p:strVal val="visible"/>
                                      </p:to>
                                    </p:set>
                                    <p:animEffect transition="in" filter="fade">
                                      <p:cBhvr>
                                        <p:cTn id="42" dur="1000"/>
                                        <p:tgtEl>
                                          <p:spTgt spid="14"/>
                                        </p:tgtEl>
                                      </p:cBhvr>
                                    </p:animEffect>
                                    <p:anim calcmode="lin" valueType="num">
                                      <p:cBhvr>
                                        <p:cTn id="43" dur="1000" fill="hold"/>
                                        <p:tgtEl>
                                          <p:spTgt spid="14"/>
                                        </p:tgtEl>
                                        <p:attrNameLst>
                                          <p:attrName>ppt_x</p:attrName>
                                        </p:attrNameLst>
                                      </p:cBhvr>
                                      <p:tavLst>
                                        <p:tav tm="0">
                                          <p:val>
                                            <p:strVal val="#ppt_x"/>
                                          </p:val>
                                        </p:tav>
                                        <p:tav tm="100000">
                                          <p:val>
                                            <p:strVal val="#ppt_x"/>
                                          </p:val>
                                        </p:tav>
                                      </p:tavLst>
                                    </p:anim>
                                    <p:anim calcmode="lin" valueType="num">
                                      <p:cBhvr>
                                        <p:cTn id="44" dur="1000" fill="hold"/>
                                        <p:tgtEl>
                                          <p:spTgt spid="14"/>
                                        </p:tgtEl>
                                        <p:attrNameLst>
                                          <p:attrName>ppt_y</p:attrName>
                                        </p:attrNameLst>
                                      </p:cBhvr>
                                      <p:tavLst>
                                        <p:tav tm="0">
                                          <p:val>
                                            <p:strVal val="#ppt_y+.1"/>
                                          </p:val>
                                        </p:tav>
                                        <p:tav tm="100000">
                                          <p:val>
                                            <p:strVal val="#ppt_y"/>
                                          </p:val>
                                        </p:tav>
                                      </p:tavLst>
                                    </p:anim>
                                  </p:childTnLst>
                                </p:cTn>
                              </p:par>
                              <p:par>
                                <p:cTn id="45" presetID="42" presetClass="entr" presetSubtype="0" fill="hold" nodeType="withEffect">
                                  <p:stCondLst>
                                    <p:cond delay="0"/>
                                  </p:stCondLst>
                                  <p:childTnLst>
                                    <p:set>
                                      <p:cBhvr>
                                        <p:cTn id="46" dur="1" fill="hold">
                                          <p:stCondLst>
                                            <p:cond delay="0"/>
                                          </p:stCondLst>
                                        </p:cTn>
                                        <p:tgtEl>
                                          <p:spTgt spid="15"/>
                                        </p:tgtEl>
                                        <p:attrNameLst>
                                          <p:attrName>style.visibility</p:attrName>
                                        </p:attrNameLst>
                                      </p:cBhvr>
                                      <p:to>
                                        <p:strVal val="visible"/>
                                      </p:to>
                                    </p:set>
                                    <p:animEffect transition="in" filter="fade">
                                      <p:cBhvr>
                                        <p:cTn id="47" dur="1000"/>
                                        <p:tgtEl>
                                          <p:spTgt spid="15"/>
                                        </p:tgtEl>
                                      </p:cBhvr>
                                    </p:animEffect>
                                    <p:anim calcmode="lin" valueType="num">
                                      <p:cBhvr>
                                        <p:cTn id="48" dur="1000" fill="hold"/>
                                        <p:tgtEl>
                                          <p:spTgt spid="15"/>
                                        </p:tgtEl>
                                        <p:attrNameLst>
                                          <p:attrName>ppt_x</p:attrName>
                                        </p:attrNameLst>
                                      </p:cBhvr>
                                      <p:tavLst>
                                        <p:tav tm="0">
                                          <p:val>
                                            <p:strVal val="#ppt_x"/>
                                          </p:val>
                                        </p:tav>
                                        <p:tav tm="100000">
                                          <p:val>
                                            <p:strVal val="#ppt_x"/>
                                          </p:val>
                                        </p:tav>
                                      </p:tavLst>
                                    </p:anim>
                                    <p:anim calcmode="lin" valueType="num">
                                      <p:cBhvr>
                                        <p:cTn id="49" dur="1000" fill="hold"/>
                                        <p:tgtEl>
                                          <p:spTgt spid="15"/>
                                        </p:tgtEl>
                                        <p:attrNameLst>
                                          <p:attrName>ppt_y</p:attrName>
                                        </p:attrNameLst>
                                      </p:cBhvr>
                                      <p:tavLst>
                                        <p:tav tm="0">
                                          <p:val>
                                            <p:strVal val="#ppt_y+.1"/>
                                          </p:val>
                                        </p:tav>
                                        <p:tav tm="100000">
                                          <p:val>
                                            <p:strVal val="#ppt_y"/>
                                          </p:val>
                                        </p:tav>
                                      </p:tavLst>
                                    </p:anim>
                                  </p:childTnLst>
                                </p:cTn>
                              </p:par>
                              <p:par>
                                <p:cTn id="50" presetID="42" presetClass="entr" presetSubtype="0" fill="hold" grpId="0" nodeType="withEffect">
                                  <p:stCondLst>
                                    <p:cond delay="0"/>
                                  </p:stCondLst>
                                  <p:childTnLst>
                                    <p:set>
                                      <p:cBhvr>
                                        <p:cTn id="51" dur="1" fill="hold">
                                          <p:stCondLst>
                                            <p:cond delay="0"/>
                                          </p:stCondLst>
                                        </p:cTn>
                                        <p:tgtEl>
                                          <p:spTgt spid="16"/>
                                        </p:tgtEl>
                                        <p:attrNameLst>
                                          <p:attrName>style.visibility</p:attrName>
                                        </p:attrNameLst>
                                      </p:cBhvr>
                                      <p:to>
                                        <p:strVal val="visible"/>
                                      </p:to>
                                    </p:set>
                                    <p:animEffect transition="in" filter="fade">
                                      <p:cBhvr>
                                        <p:cTn id="52" dur="1000"/>
                                        <p:tgtEl>
                                          <p:spTgt spid="16"/>
                                        </p:tgtEl>
                                      </p:cBhvr>
                                    </p:animEffect>
                                    <p:anim calcmode="lin" valueType="num">
                                      <p:cBhvr>
                                        <p:cTn id="53" dur="1000" fill="hold"/>
                                        <p:tgtEl>
                                          <p:spTgt spid="16"/>
                                        </p:tgtEl>
                                        <p:attrNameLst>
                                          <p:attrName>ppt_x</p:attrName>
                                        </p:attrNameLst>
                                      </p:cBhvr>
                                      <p:tavLst>
                                        <p:tav tm="0">
                                          <p:val>
                                            <p:strVal val="#ppt_x"/>
                                          </p:val>
                                        </p:tav>
                                        <p:tav tm="100000">
                                          <p:val>
                                            <p:strVal val="#ppt_x"/>
                                          </p:val>
                                        </p:tav>
                                      </p:tavLst>
                                    </p:anim>
                                    <p:anim calcmode="lin" valueType="num">
                                      <p:cBhvr>
                                        <p:cTn id="54" dur="1000" fill="hold"/>
                                        <p:tgtEl>
                                          <p:spTgt spid="16"/>
                                        </p:tgtEl>
                                        <p:attrNameLst>
                                          <p:attrName>ppt_y</p:attrName>
                                        </p:attrNameLst>
                                      </p:cBhvr>
                                      <p:tavLst>
                                        <p:tav tm="0">
                                          <p:val>
                                            <p:strVal val="#ppt_y+.1"/>
                                          </p:val>
                                        </p:tav>
                                        <p:tav tm="100000">
                                          <p:val>
                                            <p:strVal val="#ppt_y"/>
                                          </p:val>
                                        </p:tav>
                                      </p:tavLst>
                                    </p:anim>
                                  </p:childTnLst>
                                </p:cTn>
                              </p:par>
                              <p:par>
                                <p:cTn id="55" presetID="42" presetClass="entr" presetSubtype="0" fill="hold" nodeType="withEffect">
                                  <p:stCondLst>
                                    <p:cond delay="0"/>
                                  </p:stCondLst>
                                  <p:childTnLst>
                                    <p:set>
                                      <p:cBhvr>
                                        <p:cTn id="56" dur="1" fill="hold">
                                          <p:stCondLst>
                                            <p:cond delay="0"/>
                                          </p:stCondLst>
                                        </p:cTn>
                                        <p:tgtEl>
                                          <p:spTgt spid="17"/>
                                        </p:tgtEl>
                                        <p:attrNameLst>
                                          <p:attrName>style.visibility</p:attrName>
                                        </p:attrNameLst>
                                      </p:cBhvr>
                                      <p:to>
                                        <p:strVal val="visible"/>
                                      </p:to>
                                    </p:set>
                                    <p:animEffect transition="in" filter="fade">
                                      <p:cBhvr>
                                        <p:cTn id="57" dur="1000"/>
                                        <p:tgtEl>
                                          <p:spTgt spid="17"/>
                                        </p:tgtEl>
                                      </p:cBhvr>
                                    </p:animEffect>
                                    <p:anim calcmode="lin" valueType="num">
                                      <p:cBhvr>
                                        <p:cTn id="58" dur="1000" fill="hold"/>
                                        <p:tgtEl>
                                          <p:spTgt spid="17"/>
                                        </p:tgtEl>
                                        <p:attrNameLst>
                                          <p:attrName>ppt_x</p:attrName>
                                        </p:attrNameLst>
                                      </p:cBhvr>
                                      <p:tavLst>
                                        <p:tav tm="0">
                                          <p:val>
                                            <p:strVal val="#ppt_x"/>
                                          </p:val>
                                        </p:tav>
                                        <p:tav tm="100000">
                                          <p:val>
                                            <p:strVal val="#ppt_x"/>
                                          </p:val>
                                        </p:tav>
                                      </p:tavLst>
                                    </p:anim>
                                    <p:anim calcmode="lin" valueType="num">
                                      <p:cBhvr>
                                        <p:cTn id="59" dur="1000" fill="hold"/>
                                        <p:tgtEl>
                                          <p:spTgt spid="17"/>
                                        </p:tgtEl>
                                        <p:attrNameLst>
                                          <p:attrName>ppt_y</p:attrName>
                                        </p:attrNameLst>
                                      </p:cBhvr>
                                      <p:tavLst>
                                        <p:tav tm="0">
                                          <p:val>
                                            <p:strVal val="#ppt_y+.1"/>
                                          </p:val>
                                        </p:tav>
                                        <p:tav tm="100000">
                                          <p:val>
                                            <p:strVal val="#ppt_y"/>
                                          </p:val>
                                        </p:tav>
                                      </p:tavLst>
                                    </p:anim>
                                  </p:childTnLst>
                                </p:cTn>
                              </p:par>
                              <p:par>
                                <p:cTn id="60" presetID="42" presetClass="entr" presetSubtype="0" fill="hold" grpId="0" nodeType="withEffect">
                                  <p:stCondLst>
                                    <p:cond delay="0"/>
                                  </p:stCondLst>
                                  <p:childTnLst>
                                    <p:set>
                                      <p:cBhvr>
                                        <p:cTn id="61" dur="1" fill="hold">
                                          <p:stCondLst>
                                            <p:cond delay="0"/>
                                          </p:stCondLst>
                                        </p:cTn>
                                        <p:tgtEl>
                                          <p:spTgt spid="18"/>
                                        </p:tgtEl>
                                        <p:attrNameLst>
                                          <p:attrName>style.visibility</p:attrName>
                                        </p:attrNameLst>
                                      </p:cBhvr>
                                      <p:to>
                                        <p:strVal val="visible"/>
                                      </p:to>
                                    </p:set>
                                    <p:animEffect transition="in" filter="fade">
                                      <p:cBhvr>
                                        <p:cTn id="62" dur="1000"/>
                                        <p:tgtEl>
                                          <p:spTgt spid="18"/>
                                        </p:tgtEl>
                                      </p:cBhvr>
                                    </p:animEffect>
                                    <p:anim calcmode="lin" valueType="num">
                                      <p:cBhvr>
                                        <p:cTn id="63" dur="1000" fill="hold"/>
                                        <p:tgtEl>
                                          <p:spTgt spid="18"/>
                                        </p:tgtEl>
                                        <p:attrNameLst>
                                          <p:attrName>ppt_x</p:attrName>
                                        </p:attrNameLst>
                                      </p:cBhvr>
                                      <p:tavLst>
                                        <p:tav tm="0">
                                          <p:val>
                                            <p:strVal val="#ppt_x"/>
                                          </p:val>
                                        </p:tav>
                                        <p:tav tm="100000">
                                          <p:val>
                                            <p:strVal val="#ppt_x"/>
                                          </p:val>
                                        </p:tav>
                                      </p:tavLst>
                                    </p:anim>
                                    <p:anim calcmode="lin" valueType="num">
                                      <p:cBhvr>
                                        <p:cTn id="64" dur="1000" fill="hold"/>
                                        <p:tgtEl>
                                          <p:spTgt spid="18"/>
                                        </p:tgtEl>
                                        <p:attrNameLst>
                                          <p:attrName>ppt_y</p:attrName>
                                        </p:attrNameLst>
                                      </p:cBhvr>
                                      <p:tavLst>
                                        <p:tav tm="0">
                                          <p:val>
                                            <p:strVal val="#ppt_y+.1"/>
                                          </p:val>
                                        </p:tav>
                                        <p:tav tm="100000">
                                          <p:val>
                                            <p:strVal val="#ppt_y"/>
                                          </p:val>
                                        </p:tav>
                                      </p:tavLst>
                                    </p:anim>
                                  </p:childTnLst>
                                </p:cTn>
                              </p:par>
                              <p:par>
                                <p:cTn id="65" presetID="42" presetClass="entr" presetSubtype="0" fill="hold" grpId="0" nodeType="withEffect">
                                  <p:stCondLst>
                                    <p:cond delay="0"/>
                                  </p:stCondLst>
                                  <p:childTnLst>
                                    <p:set>
                                      <p:cBhvr>
                                        <p:cTn id="66" dur="1" fill="hold">
                                          <p:stCondLst>
                                            <p:cond delay="0"/>
                                          </p:stCondLst>
                                        </p:cTn>
                                        <p:tgtEl>
                                          <p:spTgt spid="23"/>
                                        </p:tgtEl>
                                        <p:attrNameLst>
                                          <p:attrName>style.visibility</p:attrName>
                                        </p:attrNameLst>
                                      </p:cBhvr>
                                      <p:to>
                                        <p:strVal val="visible"/>
                                      </p:to>
                                    </p:set>
                                    <p:animEffect transition="in" filter="fade">
                                      <p:cBhvr>
                                        <p:cTn id="67" dur="1000"/>
                                        <p:tgtEl>
                                          <p:spTgt spid="23"/>
                                        </p:tgtEl>
                                      </p:cBhvr>
                                    </p:animEffect>
                                    <p:anim calcmode="lin" valueType="num">
                                      <p:cBhvr>
                                        <p:cTn id="68" dur="1000" fill="hold"/>
                                        <p:tgtEl>
                                          <p:spTgt spid="23"/>
                                        </p:tgtEl>
                                        <p:attrNameLst>
                                          <p:attrName>ppt_x</p:attrName>
                                        </p:attrNameLst>
                                      </p:cBhvr>
                                      <p:tavLst>
                                        <p:tav tm="0">
                                          <p:val>
                                            <p:strVal val="#ppt_x"/>
                                          </p:val>
                                        </p:tav>
                                        <p:tav tm="100000">
                                          <p:val>
                                            <p:strVal val="#ppt_x"/>
                                          </p:val>
                                        </p:tav>
                                      </p:tavLst>
                                    </p:anim>
                                    <p:anim calcmode="lin" valueType="num">
                                      <p:cBhvr>
                                        <p:cTn id="69" dur="1000" fill="hold"/>
                                        <p:tgtEl>
                                          <p:spTgt spid="23"/>
                                        </p:tgtEl>
                                        <p:attrNameLst>
                                          <p:attrName>ppt_y</p:attrName>
                                        </p:attrNameLst>
                                      </p:cBhvr>
                                      <p:tavLst>
                                        <p:tav tm="0">
                                          <p:val>
                                            <p:strVal val="#ppt_y+.1"/>
                                          </p:val>
                                        </p:tav>
                                        <p:tav tm="100000">
                                          <p:val>
                                            <p:strVal val="#ppt_y"/>
                                          </p:val>
                                        </p:tav>
                                      </p:tavLst>
                                    </p:anim>
                                  </p:childTnLst>
                                </p:cTn>
                              </p:par>
                              <p:par>
                                <p:cTn id="70" presetID="42" presetClass="entr" presetSubtype="0" fill="hold" nodeType="withEffect">
                                  <p:stCondLst>
                                    <p:cond delay="0"/>
                                  </p:stCondLst>
                                  <p:childTnLst>
                                    <p:set>
                                      <p:cBhvr>
                                        <p:cTn id="71" dur="1" fill="hold">
                                          <p:stCondLst>
                                            <p:cond delay="0"/>
                                          </p:stCondLst>
                                        </p:cTn>
                                        <p:tgtEl>
                                          <p:spTgt spid="29"/>
                                        </p:tgtEl>
                                        <p:attrNameLst>
                                          <p:attrName>style.visibility</p:attrName>
                                        </p:attrNameLst>
                                      </p:cBhvr>
                                      <p:to>
                                        <p:strVal val="visible"/>
                                      </p:to>
                                    </p:set>
                                    <p:animEffect transition="in" filter="fade">
                                      <p:cBhvr>
                                        <p:cTn id="72" dur="1000"/>
                                        <p:tgtEl>
                                          <p:spTgt spid="29"/>
                                        </p:tgtEl>
                                      </p:cBhvr>
                                    </p:animEffect>
                                    <p:anim calcmode="lin" valueType="num">
                                      <p:cBhvr>
                                        <p:cTn id="73" dur="1000" fill="hold"/>
                                        <p:tgtEl>
                                          <p:spTgt spid="29"/>
                                        </p:tgtEl>
                                        <p:attrNameLst>
                                          <p:attrName>ppt_x</p:attrName>
                                        </p:attrNameLst>
                                      </p:cBhvr>
                                      <p:tavLst>
                                        <p:tav tm="0">
                                          <p:val>
                                            <p:strVal val="#ppt_x"/>
                                          </p:val>
                                        </p:tav>
                                        <p:tav tm="100000">
                                          <p:val>
                                            <p:strVal val="#ppt_x"/>
                                          </p:val>
                                        </p:tav>
                                      </p:tavLst>
                                    </p:anim>
                                    <p:anim calcmode="lin" valueType="num">
                                      <p:cBhvr>
                                        <p:cTn id="74" dur="1000" fill="hold"/>
                                        <p:tgtEl>
                                          <p:spTgt spid="29"/>
                                        </p:tgtEl>
                                        <p:attrNameLst>
                                          <p:attrName>ppt_y</p:attrName>
                                        </p:attrNameLst>
                                      </p:cBhvr>
                                      <p:tavLst>
                                        <p:tav tm="0">
                                          <p:val>
                                            <p:strVal val="#ppt_y+.1"/>
                                          </p:val>
                                        </p:tav>
                                        <p:tav tm="100000">
                                          <p:val>
                                            <p:strVal val="#ppt_y"/>
                                          </p:val>
                                        </p:tav>
                                      </p:tavLst>
                                    </p:anim>
                                  </p:childTnLst>
                                </p:cTn>
                              </p:par>
                              <p:par>
                                <p:cTn id="75" presetID="42" presetClass="entr" presetSubtype="0" fill="hold" nodeType="withEffect">
                                  <p:stCondLst>
                                    <p:cond delay="0"/>
                                  </p:stCondLst>
                                  <p:childTnLst>
                                    <p:set>
                                      <p:cBhvr>
                                        <p:cTn id="76" dur="1" fill="hold">
                                          <p:stCondLst>
                                            <p:cond delay="0"/>
                                          </p:stCondLst>
                                        </p:cTn>
                                        <p:tgtEl>
                                          <p:spTgt spid="34"/>
                                        </p:tgtEl>
                                        <p:attrNameLst>
                                          <p:attrName>style.visibility</p:attrName>
                                        </p:attrNameLst>
                                      </p:cBhvr>
                                      <p:to>
                                        <p:strVal val="visible"/>
                                      </p:to>
                                    </p:set>
                                    <p:animEffect transition="in" filter="fade">
                                      <p:cBhvr>
                                        <p:cTn id="77" dur="1000"/>
                                        <p:tgtEl>
                                          <p:spTgt spid="34"/>
                                        </p:tgtEl>
                                      </p:cBhvr>
                                    </p:animEffect>
                                    <p:anim calcmode="lin" valueType="num">
                                      <p:cBhvr>
                                        <p:cTn id="78" dur="1000" fill="hold"/>
                                        <p:tgtEl>
                                          <p:spTgt spid="34"/>
                                        </p:tgtEl>
                                        <p:attrNameLst>
                                          <p:attrName>ppt_x</p:attrName>
                                        </p:attrNameLst>
                                      </p:cBhvr>
                                      <p:tavLst>
                                        <p:tav tm="0">
                                          <p:val>
                                            <p:strVal val="#ppt_x"/>
                                          </p:val>
                                        </p:tav>
                                        <p:tav tm="100000">
                                          <p:val>
                                            <p:strVal val="#ppt_x"/>
                                          </p:val>
                                        </p:tav>
                                      </p:tavLst>
                                    </p:anim>
                                    <p:anim calcmode="lin" valueType="num">
                                      <p:cBhvr>
                                        <p:cTn id="79" dur="1000" fill="hold"/>
                                        <p:tgtEl>
                                          <p:spTgt spid="34"/>
                                        </p:tgtEl>
                                        <p:attrNameLst>
                                          <p:attrName>ppt_y</p:attrName>
                                        </p:attrNameLst>
                                      </p:cBhvr>
                                      <p:tavLst>
                                        <p:tav tm="0">
                                          <p:val>
                                            <p:strVal val="#ppt_y+.1"/>
                                          </p:val>
                                        </p:tav>
                                        <p:tav tm="100000">
                                          <p:val>
                                            <p:strVal val="#ppt_y"/>
                                          </p:val>
                                        </p:tav>
                                      </p:tavLst>
                                    </p:anim>
                                  </p:childTnLst>
                                </p:cTn>
                              </p:par>
                              <p:par>
                                <p:cTn id="80" presetID="42" presetClass="entr" presetSubtype="0" fill="hold" nodeType="withEffect">
                                  <p:stCondLst>
                                    <p:cond delay="0"/>
                                  </p:stCondLst>
                                  <p:childTnLst>
                                    <p:set>
                                      <p:cBhvr>
                                        <p:cTn id="81" dur="1" fill="hold">
                                          <p:stCondLst>
                                            <p:cond delay="0"/>
                                          </p:stCondLst>
                                        </p:cTn>
                                        <p:tgtEl>
                                          <p:spTgt spid="40"/>
                                        </p:tgtEl>
                                        <p:attrNameLst>
                                          <p:attrName>style.visibility</p:attrName>
                                        </p:attrNameLst>
                                      </p:cBhvr>
                                      <p:to>
                                        <p:strVal val="visible"/>
                                      </p:to>
                                    </p:set>
                                    <p:animEffect transition="in" filter="fade">
                                      <p:cBhvr>
                                        <p:cTn id="82" dur="1000"/>
                                        <p:tgtEl>
                                          <p:spTgt spid="40"/>
                                        </p:tgtEl>
                                      </p:cBhvr>
                                    </p:animEffect>
                                    <p:anim calcmode="lin" valueType="num">
                                      <p:cBhvr>
                                        <p:cTn id="83" dur="1000" fill="hold"/>
                                        <p:tgtEl>
                                          <p:spTgt spid="40"/>
                                        </p:tgtEl>
                                        <p:attrNameLst>
                                          <p:attrName>ppt_x</p:attrName>
                                        </p:attrNameLst>
                                      </p:cBhvr>
                                      <p:tavLst>
                                        <p:tav tm="0">
                                          <p:val>
                                            <p:strVal val="#ppt_x"/>
                                          </p:val>
                                        </p:tav>
                                        <p:tav tm="100000">
                                          <p:val>
                                            <p:strVal val="#ppt_x"/>
                                          </p:val>
                                        </p:tav>
                                      </p:tavLst>
                                    </p:anim>
                                    <p:anim calcmode="lin" valueType="num">
                                      <p:cBhvr>
                                        <p:cTn id="84" dur="1000" fill="hold"/>
                                        <p:tgtEl>
                                          <p:spTgt spid="4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P spid="10" grpId="0" animBg="1"/>
      <p:bldP spid="11" grpId="0"/>
      <p:bldP spid="12" grpId="0"/>
      <p:bldP spid="13" grpId="0"/>
      <p:bldP spid="14" grpId="0"/>
      <p:bldP spid="16" grpId="0"/>
      <p:bldGraphic spid="18" grpId="0">
        <p:bldAsOne/>
      </p:bldGraphic>
      <p:bldP spid="23"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 name="Straight Connector 3"/>
          <p:cNvCxnSpPr/>
          <p:nvPr/>
        </p:nvCxnSpPr>
        <p:spPr>
          <a:xfrm flipV="1">
            <a:off x="6350558" y="2704349"/>
            <a:ext cx="1098524" cy="592854"/>
          </a:xfrm>
          <a:prstGeom prst="line">
            <a:avLst/>
          </a:prstGeom>
          <a:ln w="38100" cap="rnd" cmpd="sng">
            <a:solidFill>
              <a:schemeClr val="bg1">
                <a:lumMod val="85000"/>
              </a:schemeClr>
            </a:solidFill>
            <a:prstDash val="solid"/>
            <a:headEnd type="arrow" w="sm" len="sm"/>
            <a:tailEnd type="arrow" w="sm" len="sm"/>
          </a:ln>
        </p:spPr>
        <p:style>
          <a:lnRef idx="1">
            <a:schemeClr val="dk1"/>
          </a:lnRef>
          <a:fillRef idx="0">
            <a:schemeClr val="dk1"/>
          </a:fillRef>
          <a:effectRef idx="0">
            <a:schemeClr val="dk1"/>
          </a:effectRef>
          <a:fontRef idx="minor">
            <a:schemeClr val="tx1"/>
          </a:fontRef>
        </p:style>
      </p:cxnSp>
      <p:cxnSp>
        <p:nvCxnSpPr>
          <p:cNvPr id="8" name="Straight Connector 4"/>
          <p:cNvCxnSpPr/>
          <p:nvPr/>
        </p:nvCxnSpPr>
        <p:spPr>
          <a:xfrm>
            <a:off x="8835313" y="2704349"/>
            <a:ext cx="1115960" cy="592854"/>
          </a:xfrm>
          <a:prstGeom prst="line">
            <a:avLst/>
          </a:prstGeom>
          <a:ln w="38100" cap="rnd" cmpd="sng">
            <a:solidFill>
              <a:schemeClr val="bg1">
                <a:lumMod val="85000"/>
              </a:schemeClr>
            </a:solidFill>
            <a:prstDash val="solid"/>
            <a:headEnd type="arrow" w="sm" len="sm"/>
            <a:tailEnd type="arrow" w="sm" len="sm"/>
          </a:ln>
        </p:spPr>
        <p:style>
          <a:lnRef idx="1">
            <a:schemeClr val="dk1"/>
          </a:lnRef>
          <a:fillRef idx="0">
            <a:schemeClr val="dk1"/>
          </a:fillRef>
          <a:effectRef idx="0">
            <a:schemeClr val="dk1"/>
          </a:effectRef>
          <a:fontRef idx="minor">
            <a:schemeClr val="tx1"/>
          </a:fontRef>
        </p:style>
      </p:cxnSp>
      <p:cxnSp>
        <p:nvCxnSpPr>
          <p:cNvPr id="9" name="Straight Connector 5"/>
          <p:cNvCxnSpPr/>
          <p:nvPr/>
        </p:nvCxnSpPr>
        <p:spPr>
          <a:xfrm flipV="1">
            <a:off x="8835313" y="4683436"/>
            <a:ext cx="1115960" cy="496951"/>
          </a:xfrm>
          <a:prstGeom prst="line">
            <a:avLst/>
          </a:prstGeom>
          <a:ln w="38100" cap="rnd" cmpd="sng">
            <a:solidFill>
              <a:schemeClr val="bg1">
                <a:lumMod val="85000"/>
              </a:schemeClr>
            </a:solidFill>
            <a:prstDash val="solid"/>
            <a:headEnd type="arrow" w="sm" len="sm"/>
            <a:tailEnd type="arrow" w="sm" len="sm"/>
          </a:ln>
        </p:spPr>
        <p:style>
          <a:lnRef idx="1">
            <a:schemeClr val="dk1"/>
          </a:lnRef>
          <a:fillRef idx="0">
            <a:schemeClr val="dk1"/>
          </a:fillRef>
          <a:effectRef idx="0">
            <a:schemeClr val="dk1"/>
          </a:effectRef>
          <a:fontRef idx="minor">
            <a:schemeClr val="tx1"/>
          </a:fontRef>
        </p:style>
      </p:cxnSp>
      <p:cxnSp>
        <p:nvCxnSpPr>
          <p:cNvPr id="10" name="Straight Connector 6"/>
          <p:cNvCxnSpPr/>
          <p:nvPr/>
        </p:nvCxnSpPr>
        <p:spPr>
          <a:xfrm flipH="1" flipV="1">
            <a:off x="6350559" y="4683436"/>
            <a:ext cx="1098522" cy="496951"/>
          </a:xfrm>
          <a:prstGeom prst="line">
            <a:avLst/>
          </a:prstGeom>
          <a:ln w="38100" cap="rnd" cmpd="sng">
            <a:solidFill>
              <a:schemeClr val="bg1">
                <a:lumMod val="85000"/>
              </a:schemeClr>
            </a:solidFill>
            <a:prstDash val="solid"/>
            <a:headEnd type="arrow" w="sm" len="sm"/>
            <a:tailEnd type="arrow" w="sm" len="sm"/>
          </a:ln>
        </p:spPr>
        <p:style>
          <a:lnRef idx="1">
            <a:schemeClr val="dk1"/>
          </a:lnRef>
          <a:fillRef idx="0">
            <a:schemeClr val="dk1"/>
          </a:fillRef>
          <a:effectRef idx="0">
            <a:schemeClr val="dk1"/>
          </a:effectRef>
          <a:fontRef idx="minor">
            <a:schemeClr val="tx1"/>
          </a:fontRef>
        </p:style>
      </p:cxnSp>
      <p:cxnSp>
        <p:nvCxnSpPr>
          <p:cNvPr id="11" name="Straight Connector 7"/>
          <p:cNvCxnSpPr/>
          <p:nvPr/>
        </p:nvCxnSpPr>
        <p:spPr>
          <a:xfrm>
            <a:off x="9149177" y="3985960"/>
            <a:ext cx="680038" cy="0"/>
          </a:xfrm>
          <a:prstGeom prst="line">
            <a:avLst/>
          </a:prstGeom>
          <a:ln w="38100" cap="rnd" cmpd="sng">
            <a:solidFill>
              <a:schemeClr val="bg1">
                <a:lumMod val="85000"/>
              </a:schemeClr>
            </a:solidFill>
            <a:prstDash val="solid"/>
            <a:headEnd type="arrow" w="sm" len="sm"/>
            <a:tailEnd type="arrow" w="sm" len="sm"/>
          </a:ln>
        </p:spPr>
        <p:style>
          <a:lnRef idx="1">
            <a:schemeClr val="dk1"/>
          </a:lnRef>
          <a:fillRef idx="0">
            <a:schemeClr val="dk1"/>
          </a:fillRef>
          <a:effectRef idx="0">
            <a:schemeClr val="dk1"/>
          </a:effectRef>
          <a:fontRef idx="minor">
            <a:schemeClr val="tx1"/>
          </a:fontRef>
        </p:style>
      </p:cxnSp>
      <p:cxnSp>
        <p:nvCxnSpPr>
          <p:cNvPr id="12" name="Straight Connector 8"/>
          <p:cNvCxnSpPr/>
          <p:nvPr/>
        </p:nvCxnSpPr>
        <p:spPr>
          <a:xfrm>
            <a:off x="6472616" y="3985960"/>
            <a:ext cx="680038" cy="0"/>
          </a:xfrm>
          <a:prstGeom prst="line">
            <a:avLst/>
          </a:prstGeom>
          <a:ln w="38100" cap="rnd" cmpd="sng">
            <a:solidFill>
              <a:schemeClr val="bg1">
                <a:lumMod val="85000"/>
              </a:schemeClr>
            </a:solidFill>
            <a:prstDash val="solid"/>
            <a:headEnd type="arrow" w="sm" len="sm"/>
            <a:tailEnd type="arrow" w="sm" len="sm"/>
          </a:ln>
        </p:spPr>
        <p:style>
          <a:lnRef idx="1">
            <a:schemeClr val="dk1"/>
          </a:lnRef>
          <a:fillRef idx="0">
            <a:schemeClr val="dk1"/>
          </a:fillRef>
          <a:effectRef idx="0">
            <a:schemeClr val="dk1"/>
          </a:effectRef>
          <a:fontRef idx="minor">
            <a:schemeClr val="tx1"/>
          </a:fontRef>
        </p:style>
      </p:cxnSp>
      <p:sp>
        <p:nvSpPr>
          <p:cNvPr id="13" name="Rounded Rectangle 10"/>
          <p:cNvSpPr/>
          <p:nvPr/>
        </p:nvSpPr>
        <p:spPr>
          <a:xfrm>
            <a:off x="7265994" y="3055682"/>
            <a:ext cx="1752407" cy="1752407"/>
          </a:xfrm>
          <a:prstGeom prst="roundRect">
            <a:avLst>
              <a:gd name="adj" fmla="val 50000"/>
            </a:avLst>
          </a:prstGeom>
          <a:solidFill>
            <a:srgbClr val="6285BE"/>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defTabSz="914400"/>
            <a:endParaRPr lang="en-US" sz="3600" dirty="0">
              <a:solidFill>
                <a:srgbClr val="FFFFFF"/>
              </a:solidFill>
              <a:cs typeface="+mn-ea"/>
              <a:sym typeface="+mn-lt"/>
            </a:endParaRPr>
          </a:p>
        </p:txBody>
      </p:sp>
      <p:sp>
        <p:nvSpPr>
          <p:cNvPr id="14" name="TextBox 12"/>
          <p:cNvSpPr txBox="1"/>
          <p:nvPr/>
        </p:nvSpPr>
        <p:spPr>
          <a:xfrm>
            <a:off x="7417167" y="3747219"/>
            <a:ext cx="1450061" cy="369332"/>
          </a:xfrm>
          <a:prstGeom prst="rect">
            <a:avLst/>
          </a:prstGeom>
          <a:noFill/>
        </p:spPr>
        <p:txBody>
          <a:bodyPr wrap="square" rtlCol="0">
            <a:spAutoFit/>
          </a:bodyPr>
          <a:lstStyle/>
          <a:p>
            <a:pPr algn="ctr" defTabSz="914400"/>
            <a:r>
              <a:rPr lang="zh-CN" altLang="en-US" b="1" dirty="0">
                <a:solidFill>
                  <a:srgbClr val="FFFFFF"/>
                </a:solidFill>
                <a:cs typeface="+mn-ea"/>
                <a:sym typeface="+mn-lt"/>
              </a:rPr>
              <a:t>插入关键词</a:t>
            </a:r>
            <a:endParaRPr lang="ko-KR" altLang="en-US" b="1" dirty="0">
              <a:solidFill>
                <a:srgbClr val="FFFFFF"/>
              </a:solidFill>
              <a:cs typeface="+mn-ea"/>
              <a:sym typeface="+mn-lt"/>
            </a:endParaRPr>
          </a:p>
        </p:txBody>
      </p:sp>
      <p:sp>
        <p:nvSpPr>
          <p:cNvPr id="16" name="Rounded Rectangle 15"/>
          <p:cNvSpPr/>
          <p:nvPr/>
        </p:nvSpPr>
        <p:spPr>
          <a:xfrm>
            <a:off x="4964326" y="3292844"/>
            <a:ext cx="1386232" cy="1386232"/>
          </a:xfrm>
          <a:prstGeom prst="roundRect">
            <a:avLst>
              <a:gd name="adj" fmla="val 50000"/>
            </a:avLst>
          </a:prstGeom>
          <a:solidFill>
            <a:srgbClr val="6285BE"/>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defTabSz="914400"/>
            <a:endParaRPr lang="en-US" sz="3600" dirty="0">
              <a:solidFill>
                <a:srgbClr val="FFFFFF"/>
              </a:solidFill>
              <a:cs typeface="+mn-ea"/>
              <a:sym typeface="+mn-lt"/>
            </a:endParaRPr>
          </a:p>
        </p:txBody>
      </p:sp>
      <p:sp>
        <p:nvSpPr>
          <p:cNvPr id="17" name="TextBox 16"/>
          <p:cNvSpPr txBox="1"/>
          <p:nvPr/>
        </p:nvSpPr>
        <p:spPr>
          <a:xfrm>
            <a:off x="5084183" y="3832072"/>
            <a:ext cx="1146518" cy="307777"/>
          </a:xfrm>
          <a:prstGeom prst="rect">
            <a:avLst/>
          </a:prstGeom>
          <a:noFill/>
        </p:spPr>
        <p:txBody>
          <a:bodyPr wrap="square" rtlCol="0">
            <a:spAutoFit/>
          </a:bodyPr>
          <a:lstStyle/>
          <a:p>
            <a:pPr algn="ctr" defTabSz="914400"/>
            <a:r>
              <a:rPr lang="zh-CN" altLang="en-US" sz="1400" b="1" dirty="0">
                <a:solidFill>
                  <a:srgbClr val="FFFFFF"/>
                </a:solidFill>
                <a:cs typeface="+mn-ea"/>
                <a:sym typeface="+mn-lt"/>
              </a:rPr>
              <a:t>插入关键词</a:t>
            </a:r>
            <a:endParaRPr lang="ko-KR" altLang="en-US" sz="1400" b="1" dirty="0">
              <a:solidFill>
                <a:srgbClr val="FFFFFF"/>
              </a:solidFill>
              <a:cs typeface="+mn-ea"/>
              <a:sym typeface="+mn-lt"/>
            </a:endParaRPr>
          </a:p>
        </p:txBody>
      </p:sp>
      <p:sp>
        <p:nvSpPr>
          <p:cNvPr id="23" name="Rounded Rectangle 19"/>
          <p:cNvSpPr/>
          <p:nvPr/>
        </p:nvSpPr>
        <p:spPr>
          <a:xfrm>
            <a:off x="9951274" y="3297203"/>
            <a:ext cx="1386232" cy="1386232"/>
          </a:xfrm>
          <a:prstGeom prst="roundRect">
            <a:avLst>
              <a:gd name="adj" fmla="val 50000"/>
            </a:avLst>
          </a:prstGeom>
          <a:solidFill>
            <a:srgbClr val="6285BE"/>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defTabSz="914400"/>
            <a:endParaRPr lang="en-US" sz="3600" dirty="0">
              <a:solidFill>
                <a:srgbClr val="FFFFFF"/>
              </a:solidFill>
              <a:cs typeface="+mn-ea"/>
              <a:sym typeface="+mn-lt"/>
            </a:endParaRPr>
          </a:p>
        </p:txBody>
      </p:sp>
      <p:sp>
        <p:nvSpPr>
          <p:cNvPr id="24" name="TextBox 20"/>
          <p:cNvSpPr txBox="1"/>
          <p:nvPr/>
        </p:nvSpPr>
        <p:spPr>
          <a:xfrm>
            <a:off x="10071131" y="3836431"/>
            <a:ext cx="1146518" cy="307777"/>
          </a:xfrm>
          <a:prstGeom prst="rect">
            <a:avLst/>
          </a:prstGeom>
          <a:noFill/>
        </p:spPr>
        <p:txBody>
          <a:bodyPr wrap="square" rtlCol="0">
            <a:spAutoFit/>
          </a:bodyPr>
          <a:lstStyle/>
          <a:p>
            <a:pPr algn="ctr" defTabSz="914400"/>
            <a:r>
              <a:rPr lang="zh-CN" altLang="en-US" sz="1400" b="1" dirty="0">
                <a:solidFill>
                  <a:srgbClr val="FFFFFF"/>
                </a:solidFill>
                <a:cs typeface="+mn-ea"/>
                <a:sym typeface="+mn-lt"/>
              </a:rPr>
              <a:t>插入关键词</a:t>
            </a:r>
            <a:endParaRPr lang="ko-KR" altLang="en-US" sz="1400" b="1" dirty="0">
              <a:solidFill>
                <a:srgbClr val="FFFFFF"/>
              </a:solidFill>
              <a:cs typeface="+mn-ea"/>
              <a:sym typeface="+mn-lt"/>
            </a:endParaRPr>
          </a:p>
        </p:txBody>
      </p:sp>
      <p:sp>
        <p:nvSpPr>
          <p:cNvPr id="27" name="Rounded Rectangle 23"/>
          <p:cNvSpPr/>
          <p:nvPr/>
        </p:nvSpPr>
        <p:spPr>
          <a:xfrm>
            <a:off x="7449081" y="1318117"/>
            <a:ext cx="1386232" cy="1386232"/>
          </a:xfrm>
          <a:prstGeom prst="roundRect">
            <a:avLst>
              <a:gd name="adj" fmla="val 50000"/>
            </a:avLst>
          </a:prstGeom>
          <a:solidFill>
            <a:srgbClr val="6285BE"/>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defTabSz="914400"/>
            <a:endParaRPr lang="en-US" sz="3600" dirty="0">
              <a:solidFill>
                <a:srgbClr val="FFFFFF"/>
              </a:solidFill>
              <a:cs typeface="+mn-ea"/>
              <a:sym typeface="+mn-lt"/>
            </a:endParaRPr>
          </a:p>
        </p:txBody>
      </p:sp>
      <p:sp>
        <p:nvSpPr>
          <p:cNvPr id="28" name="TextBox 25"/>
          <p:cNvSpPr txBox="1"/>
          <p:nvPr/>
        </p:nvSpPr>
        <p:spPr>
          <a:xfrm>
            <a:off x="7568938" y="1857345"/>
            <a:ext cx="1146518" cy="307777"/>
          </a:xfrm>
          <a:prstGeom prst="rect">
            <a:avLst/>
          </a:prstGeom>
          <a:noFill/>
        </p:spPr>
        <p:txBody>
          <a:bodyPr wrap="square" rtlCol="0">
            <a:spAutoFit/>
          </a:bodyPr>
          <a:lstStyle/>
          <a:p>
            <a:pPr algn="ctr" defTabSz="914400"/>
            <a:r>
              <a:rPr lang="zh-CN" altLang="en-US" sz="1400" b="1" dirty="0">
                <a:solidFill>
                  <a:srgbClr val="FFFFFF"/>
                </a:solidFill>
                <a:cs typeface="+mn-ea"/>
                <a:sym typeface="+mn-lt"/>
              </a:rPr>
              <a:t>插入关键词</a:t>
            </a:r>
            <a:endParaRPr lang="ko-KR" altLang="en-US" sz="1400" b="1" dirty="0">
              <a:solidFill>
                <a:srgbClr val="FFFFFF"/>
              </a:solidFill>
              <a:cs typeface="+mn-ea"/>
              <a:sym typeface="+mn-lt"/>
            </a:endParaRPr>
          </a:p>
        </p:txBody>
      </p:sp>
      <p:sp>
        <p:nvSpPr>
          <p:cNvPr id="30" name="Rounded Rectangle 28"/>
          <p:cNvSpPr/>
          <p:nvPr/>
        </p:nvSpPr>
        <p:spPr>
          <a:xfrm>
            <a:off x="7449081" y="5180387"/>
            <a:ext cx="1386232" cy="1386232"/>
          </a:xfrm>
          <a:prstGeom prst="roundRect">
            <a:avLst>
              <a:gd name="adj" fmla="val 50000"/>
            </a:avLst>
          </a:prstGeom>
          <a:solidFill>
            <a:srgbClr val="6285BE"/>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defTabSz="914400"/>
            <a:endParaRPr lang="en-US" sz="3600" dirty="0">
              <a:solidFill>
                <a:srgbClr val="FFFFFF"/>
              </a:solidFill>
              <a:cs typeface="+mn-ea"/>
              <a:sym typeface="+mn-lt"/>
            </a:endParaRPr>
          </a:p>
        </p:txBody>
      </p:sp>
      <p:sp>
        <p:nvSpPr>
          <p:cNvPr id="31" name="TextBox 30"/>
          <p:cNvSpPr txBox="1"/>
          <p:nvPr/>
        </p:nvSpPr>
        <p:spPr>
          <a:xfrm>
            <a:off x="7551788" y="5719615"/>
            <a:ext cx="1146518" cy="307777"/>
          </a:xfrm>
          <a:prstGeom prst="rect">
            <a:avLst/>
          </a:prstGeom>
          <a:noFill/>
        </p:spPr>
        <p:txBody>
          <a:bodyPr wrap="square" rtlCol="0">
            <a:spAutoFit/>
          </a:bodyPr>
          <a:lstStyle/>
          <a:p>
            <a:pPr algn="ctr" defTabSz="914400"/>
            <a:r>
              <a:rPr lang="zh-CN" altLang="en-US" sz="1400" b="1" dirty="0">
                <a:solidFill>
                  <a:srgbClr val="FFFFFF"/>
                </a:solidFill>
                <a:cs typeface="+mn-ea"/>
                <a:sym typeface="+mn-lt"/>
              </a:rPr>
              <a:t>插入关键词</a:t>
            </a:r>
            <a:endParaRPr lang="ko-KR" altLang="en-US" sz="1400" b="1" dirty="0">
              <a:solidFill>
                <a:srgbClr val="FFFFFF"/>
              </a:solidFill>
              <a:cs typeface="+mn-ea"/>
              <a:sym typeface="+mn-lt"/>
            </a:endParaRPr>
          </a:p>
        </p:txBody>
      </p:sp>
      <p:sp>
        <p:nvSpPr>
          <p:cNvPr id="33" name="Text Placeholder 8"/>
          <p:cNvSpPr txBox="1"/>
          <p:nvPr/>
        </p:nvSpPr>
        <p:spPr>
          <a:xfrm>
            <a:off x="1211776" y="1715621"/>
            <a:ext cx="3314487" cy="4688961"/>
          </a:xfrm>
          <a:prstGeom prst="rect">
            <a:avLst/>
          </a:prstGeom>
        </p:spPr>
        <p:txBody>
          <a:bodyPr vert="horz"/>
          <a:lstStyle>
            <a:lvl1pPr marL="0" indent="0" algn="l" defTabSz="457200" rtl="0" eaLnBrk="1" latinLnBrk="0" hangingPunct="1">
              <a:lnSpc>
                <a:spcPct val="120000"/>
              </a:lnSpc>
              <a:spcBef>
                <a:spcPct val="20000"/>
              </a:spcBef>
              <a:buFont typeface="Arial" panose="020B0604020202020204"/>
              <a:buNone/>
              <a:defRPr sz="800" kern="1200" baseline="0">
                <a:solidFill>
                  <a:schemeClr val="bg1">
                    <a:lumMod val="50000"/>
                  </a:schemeClr>
                </a:solidFill>
                <a:latin typeface="Roboto Condensed" panose="02000000000000000000"/>
                <a:ea typeface="+mn-ea"/>
                <a:cs typeface="Roboto Condensed" panose="02000000000000000000"/>
              </a:defRPr>
            </a:lvl1pPr>
            <a:lvl2pPr marL="742950" indent="-285750" algn="l" defTabSz="457200" rtl="0" eaLnBrk="1" latinLnBrk="0" hangingPunct="1">
              <a:spcBef>
                <a:spcPct val="20000"/>
              </a:spcBef>
              <a:buFont typeface="Arial" panose="020B0604020202020204"/>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panose="020B0604020202020204"/>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9pPr>
          </a:lstStyle>
          <a:p>
            <a:pPr marL="0" marR="0" lvl="0" indent="0" algn="l" defTabSz="1087755" rtl="0" eaLnBrk="1" fontAlgn="auto" latinLnBrk="0" hangingPunct="1">
              <a:lnSpc>
                <a:spcPct val="100000"/>
              </a:lnSpc>
              <a:spcBef>
                <a:spcPts val="0"/>
              </a:spcBef>
              <a:spcAft>
                <a:spcPts val="0"/>
              </a:spcAft>
              <a:buClrTx/>
              <a:buSzTx/>
              <a:buFontTx/>
              <a:buNone/>
              <a:defRPr/>
            </a:pPr>
            <a:r>
              <a:rPr kumimoji="0" lang="zh-CN" altLang="en-US" sz="1600" b="1" i="0" u="none" strike="noStrike" kern="1200" cap="none" spc="0" normalizeH="0" baseline="0" noProof="0" dirty="0">
                <a:ln>
                  <a:noFill/>
                </a:ln>
                <a:solidFill>
                  <a:prstClr val="black">
                    <a:lumMod val="65000"/>
                    <a:lumOff val="35000"/>
                  </a:prstClr>
                </a:solidFill>
                <a:effectLst/>
                <a:uLnTx/>
                <a:uFillTx/>
                <a:latin typeface="+mn-lt"/>
                <a:cs typeface="+mn-ea"/>
                <a:sym typeface="+mn-lt"/>
              </a:rPr>
              <a:t>加入标题</a:t>
            </a:r>
            <a:endParaRPr kumimoji="0" lang="en-US" altLang="zh-CN" sz="1600" b="1" i="0" u="none" strike="noStrike" kern="1200" cap="none" spc="0" normalizeH="0" baseline="0" noProof="0" dirty="0">
              <a:ln>
                <a:noFill/>
              </a:ln>
              <a:solidFill>
                <a:prstClr val="black">
                  <a:lumMod val="65000"/>
                  <a:lumOff val="35000"/>
                </a:prstClr>
              </a:solidFill>
              <a:effectLst/>
              <a:uLnTx/>
              <a:uFillTx/>
              <a:latin typeface="+mn-lt"/>
              <a:cs typeface="+mn-ea"/>
              <a:sym typeface="+mn-lt"/>
            </a:endParaRPr>
          </a:p>
          <a:p>
            <a:pPr marL="0" marR="0" lvl="0" indent="0" algn="l" defTabSz="1087755" rtl="0" eaLnBrk="1" fontAlgn="auto" latinLnBrk="0" hangingPunct="1">
              <a:lnSpc>
                <a:spcPct val="100000"/>
              </a:lnSpc>
              <a:spcBef>
                <a:spcPts val="0"/>
              </a:spcBef>
              <a:spcAft>
                <a:spcPts val="0"/>
              </a:spcAft>
              <a:buClrTx/>
              <a:buSzTx/>
              <a:buFontTx/>
              <a:buNone/>
              <a:defRPr/>
            </a:pPr>
            <a:endParaRPr kumimoji="0" lang="en-US" altLang="zh-CN" sz="1600" b="1" i="0" u="none" strike="noStrike" kern="1200" cap="none" spc="0" normalizeH="0" baseline="0" noProof="0" dirty="0">
              <a:ln>
                <a:noFill/>
              </a:ln>
              <a:solidFill>
                <a:prstClr val="black">
                  <a:lumMod val="65000"/>
                  <a:lumOff val="35000"/>
                </a:prstClr>
              </a:solidFill>
              <a:effectLst/>
              <a:uLnTx/>
              <a:uFillTx/>
              <a:latin typeface="+mn-lt"/>
              <a:cs typeface="+mn-ea"/>
              <a:sym typeface="+mn-lt"/>
            </a:endParaRPr>
          </a:p>
          <a:p>
            <a:pPr>
              <a:lnSpc>
                <a:spcPct val="150000"/>
              </a:lnSpc>
              <a:spcBef>
                <a:spcPts val="0"/>
              </a:spcBef>
              <a:defRPr/>
            </a:pPr>
            <a:r>
              <a:rPr kumimoji="0" lang="zh-CN" altLang="en-US" sz="1200" b="0" i="0" u="none" strike="noStrike" kern="1200" cap="none" spc="0" normalizeH="0" baseline="0" noProof="0" dirty="0">
                <a:ln>
                  <a:noFill/>
                </a:ln>
                <a:solidFill>
                  <a:prstClr val="black">
                    <a:lumMod val="65000"/>
                    <a:lumOff val="35000"/>
                  </a:prstClr>
                </a:solidFill>
                <a:effectLst/>
                <a:uLnTx/>
                <a:uFillTx/>
                <a:latin typeface="+mn-lt"/>
                <a:cs typeface="+mn-ea"/>
                <a:sym typeface="+mn-lt"/>
              </a:rPr>
              <a:t>加入内容描述复制粘贴到此处加入内容描述复制粘贴到此处加入内容描述复制粘贴加入内容加入内容描述复制粘贴到此处加入内容描述复制粘贴到此处加入内容描述复制粘贴加入内容加入内容描述复制粘贴到此处加入内容描述复制粘贴到此处</a:t>
            </a:r>
            <a:endParaRPr kumimoji="0" lang="en-US" altLang="zh-CN" sz="1200" b="0" i="0" u="none" strike="noStrike" kern="1200" cap="none" spc="0" normalizeH="0" baseline="0" noProof="0" dirty="0">
              <a:ln>
                <a:noFill/>
              </a:ln>
              <a:solidFill>
                <a:prstClr val="black">
                  <a:lumMod val="65000"/>
                  <a:lumOff val="35000"/>
                </a:prstClr>
              </a:solidFill>
              <a:effectLst/>
              <a:uLnTx/>
              <a:uFillTx/>
              <a:latin typeface="+mn-lt"/>
              <a:cs typeface="+mn-ea"/>
              <a:sym typeface="+mn-lt"/>
            </a:endParaRPr>
          </a:p>
          <a:p>
            <a:pPr>
              <a:lnSpc>
                <a:spcPct val="150000"/>
              </a:lnSpc>
              <a:spcBef>
                <a:spcPts val="0"/>
              </a:spcBef>
              <a:defRPr/>
            </a:pPr>
            <a:endParaRPr kumimoji="0" lang="zh-CN" altLang="en-US" sz="1200" b="0" i="0" u="none" strike="noStrike" kern="1200" cap="none" spc="0" normalizeH="0" baseline="0" noProof="0" dirty="0">
              <a:ln>
                <a:noFill/>
              </a:ln>
              <a:solidFill>
                <a:prstClr val="black">
                  <a:lumMod val="65000"/>
                  <a:lumOff val="35000"/>
                </a:prstClr>
              </a:solidFill>
              <a:effectLst/>
              <a:uLnTx/>
              <a:uFillTx/>
              <a:latin typeface="+mn-lt"/>
              <a:cs typeface="+mn-ea"/>
              <a:sym typeface="+mn-lt"/>
            </a:endParaRPr>
          </a:p>
          <a:p>
            <a:pPr marL="0" marR="0" lvl="0" indent="0" algn="l" defTabSz="1087755" rtl="0" eaLnBrk="1" fontAlgn="auto" latinLnBrk="0" hangingPunct="1">
              <a:lnSpc>
                <a:spcPct val="100000"/>
              </a:lnSpc>
              <a:spcBef>
                <a:spcPts val="0"/>
              </a:spcBef>
              <a:spcAft>
                <a:spcPts val="0"/>
              </a:spcAft>
              <a:buClrTx/>
              <a:buSzTx/>
              <a:buFontTx/>
              <a:buNone/>
              <a:defRPr/>
            </a:pPr>
            <a:r>
              <a:rPr kumimoji="0" lang="zh-CN" altLang="en-US" sz="1600" b="1" i="0" u="none" strike="noStrike" kern="1200" cap="none" spc="0" normalizeH="0" baseline="0" noProof="0" dirty="0">
                <a:ln>
                  <a:noFill/>
                </a:ln>
                <a:solidFill>
                  <a:prstClr val="black">
                    <a:lumMod val="65000"/>
                    <a:lumOff val="35000"/>
                  </a:prstClr>
                </a:solidFill>
                <a:effectLst/>
                <a:uLnTx/>
                <a:uFillTx/>
                <a:latin typeface="+mn-lt"/>
                <a:cs typeface="+mn-ea"/>
                <a:sym typeface="+mn-lt"/>
              </a:rPr>
              <a:t>加入标题</a:t>
            </a:r>
            <a:endParaRPr kumimoji="0" lang="en-US" altLang="zh-CN" sz="1600" b="1" i="0" u="none" strike="noStrike" kern="1200" cap="none" spc="0" normalizeH="0" baseline="0" noProof="0" dirty="0">
              <a:ln>
                <a:noFill/>
              </a:ln>
              <a:solidFill>
                <a:prstClr val="black">
                  <a:lumMod val="65000"/>
                  <a:lumOff val="35000"/>
                </a:prstClr>
              </a:solidFill>
              <a:effectLst/>
              <a:uLnTx/>
              <a:uFillTx/>
              <a:latin typeface="+mn-lt"/>
              <a:cs typeface="+mn-ea"/>
              <a:sym typeface="+mn-lt"/>
            </a:endParaRPr>
          </a:p>
          <a:p>
            <a:pPr marL="0" marR="0" lvl="0" indent="0" algn="l" defTabSz="1087755" rtl="0" eaLnBrk="1" fontAlgn="auto" latinLnBrk="0" hangingPunct="1">
              <a:lnSpc>
                <a:spcPct val="100000"/>
              </a:lnSpc>
              <a:spcBef>
                <a:spcPts val="0"/>
              </a:spcBef>
              <a:spcAft>
                <a:spcPts val="0"/>
              </a:spcAft>
              <a:buClrTx/>
              <a:buSzTx/>
              <a:buFontTx/>
              <a:buNone/>
              <a:defRPr/>
            </a:pPr>
            <a:endParaRPr kumimoji="0" lang="en-US" altLang="zh-CN" sz="1600" b="1" i="0" u="none" strike="noStrike" kern="1200" cap="none" spc="0" normalizeH="0" baseline="0" noProof="0" dirty="0">
              <a:ln>
                <a:noFill/>
              </a:ln>
              <a:solidFill>
                <a:prstClr val="black">
                  <a:lumMod val="65000"/>
                  <a:lumOff val="35000"/>
                </a:prstClr>
              </a:solidFill>
              <a:effectLst/>
              <a:uLnTx/>
              <a:uFillTx/>
              <a:latin typeface="+mn-lt"/>
              <a:cs typeface="+mn-ea"/>
              <a:sym typeface="+mn-lt"/>
            </a:endParaRPr>
          </a:p>
          <a:p>
            <a:pPr>
              <a:lnSpc>
                <a:spcPct val="150000"/>
              </a:lnSpc>
              <a:spcBef>
                <a:spcPts val="0"/>
              </a:spcBef>
              <a:defRPr/>
            </a:pPr>
            <a:r>
              <a:rPr kumimoji="0" lang="zh-CN" altLang="en-US" sz="1200" b="0" i="0" u="none" strike="noStrike" kern="1200" cap="none" spc="0" normalizeH="0" baseline="0" noProof="0" dirty="0">
                <a:ln>
                  <a:noFill/>
                </a:ln>
                <a:solidFill>
                  <a:prstClr val="black">
                    <a:lumMod val="65000"/>
                    <a:lumOff val="35000"/>
                  </a:prstClr>
                </a:solidFill>
                <a:effectLst/>
                <a:uLnTx/>
                <a:uFillTx/>
                <a:latin typeface="+mn-lt"/>
                <a:cs typeface="+mn-ea"/>
                <a:sym typeface="+mn-lt"/>
              </a:rPr>
              <a:t>加入内容描述复制粘贴到此处加入内容描述复制粘贴到此处加入内容描述复制粘贴加入内容加入内容描述复制粘贴到此处加入内容描述复制粘贴到此处加入内容描述复制粘贴加入内容加入内容描述复制粘贴到此处加入内容描述复制粘贴到此处</a:t>
            </a:r>
            <a:endParaRPr kumimoji="0" lang="zh-CN" altLang="en-US" sz="1200" b="0" i="0" u="none" strike="noStrike" kern="1200" cap="none" spc="0" normalizeH="0" baseline="0" noProof="0" dirty="0">
              <a:ln>
                <a:noFill/>
              </a:ln>
              <a:solidFill>
                <a:prstClr val="black">
                  <a:lumMod val="65000"/>
                  <a:lumOff val="35000"/>
                </a:prstClr>
              </a:solidFill>
              <a:effectLst/>
              <a:uLnTx/>
              <a:uFillTx/>
              <a:latin typeface="+mn-lt"/>
              <a:cs typeface="+mn-ea"/>
              <a:sym typeface="+mn-lt"/>
            </a:endParaRPr>
          </a:p>
          <a:p>
            <a:pPr marL="0" marR="0" lvl="0" indent="0" algn="l" defTabSz="457200" rtl="0" eaLnBrk="1" fontAlgn="auto" latinLnBrk="0" hangingPunct="1">
              <a:lnSpc>
                <a:spcPct val="150000"/>
              </a:lnSpc>
              <a:spcBef>
                <a:spcPts val="0"/>
              </a:spcBef>
              <a:spcAft>
                <a:spcPts val="0"/>
              </a:spcAft>
              <a:buClrTx/>
              <a:buSzTx/>
              <a:buFontTx/>
              <a:buNone/>
              <a:defRPr/>
            </a:pPr>
            <a:endParaRPr kumimoji="0" lang="zh-CN" altLang="en-US" sz="1200" b="0" i="0" u="none" strike="noStrike" kern="1200" cap="none" spc="0" normalizeH="0" baseline="0" noProof="0" dirty="0">
              <a:ln>
                <a:noFill/>
              </a:ln>
              <a:solidFill>
                <a:prstClr val="black">
                  <a:lumMod val="65000"/>
                  <a:lumOff val="35000"/>
                </a:prstClr>
              </a:solidFill>
              <a:effectLst/>
              <a:uLnTx/>
              <a:uFillTx/>
              <a:latin typeface="+mn-lt"/>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3000" advClick="0" advTm="3000">
        <p14:vortex dir="r"/>
      </p:transition>
    </mc:Choice>
    <mc:Fallback>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1000"/>
                                        <p:tgtEl>
                                          <p:spTgt spid="8"/>
                                        </p:tgtEl>
                                      </p:cBhvr>
                                    </p:animEffect>
                                    <p:anim calcmode="lin" valueType="num">
                                      <p:cBhvr>
                                        <p:cTn id="13" dur="1000" fill="hold"/>
                                        <p:tgtEl>
                                          <p:spTgt spid="8"/>
                                        </p:tgtEl>
                                        <p:attrNameLst>
                                          <p:attrName>ppt_x</p:attrName>
                                        </p:attrNameLst>
                                      </p:cBhvr>
                                      <p:tavLst>
                                        <p:tav tm="0">
                                          <p:val>
                                            <p:strVal val="#ppt_x"/>
                                          </p:val>
                                        </p:tav>
                                        <p:tav tm="100000">
                                          <p:val>
                                            <p:strVal val="#ppt_x"/>
                                          </p:val>
                                        </p:tav>
                                      </p:tavLst>
                                    </p:anim>
                                    <p:anim calcmode="lin" valueType="num">
                                      <p:cBhvr>
                                        <p:cTn id="14" dur="1000" fill="hold"/>
                                        <p:tgtEl>
                                          <p:spTgt spid="8"/>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fade">
                                      <p:cBhvr>
                                        <p:cTn id="17" dur="1000"/>
                                        <p:tgtEl>
                                          <p:spTgt spid="9"/>
                                        </p:tgtEl>
                                      </p:cBhvr>
                                    </p:animEffect>
                                    <p:anim calcmode="lin" valueType="num">
                                      <p:cBhvr>
                                        <p:cTn id="18" dur="1000" fill="hold"/>
                                        <p:tgtEl>
                                          <p:spTgt spid="9"/>
                                        </p:tgtEl>
                                        <p:attrNameLst>
                                          <p:attrName>ppt_x</p:attrName>
                                        </p:attrNameLst>
                                      </p:cBhvr>
                                      <p:tavLst>
                                        <p:tav tm="0">
                                          <p:val>
                                            <p:strVal val="#ppt_x"/>
                                          </p:val>
                                        </p:tav>
                                        <p:tav tm="100000">
                                          <p:val>
                                            <p:strVal val="#ppt_x"/>
                                          </p:val>
                                        </p:tav>
                                      </p:tavLst>
                                    </p:anim>
                                    <p:anim calcmode="lin" valueType="num">
                                      <p:cBhvr>
                                        <p:cTn id="19" dur="1000" fill="hold"/>
                                        <p:tgtEl>
                                          <p:spTgt spid="9"/>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fade">
                                      <p:cBhvr>
                                        <p:cTn id="22" dur="1000"/>
                                        <p:tgtEl>
                                          <p:spTgt spid="10"/>
                                        </p:tgtEl>
                                      </p:cBhvr>
                                    </p:animEffect>
                                    <p:anim calcmode="lin" valueType="num">
                                      <p:cBhvr>
                                        <p:cTn id="23" dur="1000" fill="hold"/>
                                        <p:tgtEl>
                                          <p:spTgt spid="10"/>
                                        </p:tgtEl>
                                        <p:attrNameLst>
                                          <p:attrName>ppt_x</p:attrName>
                                        </p:attrNameLst>
                                      </p:cBhvr>
                                      <p:tavLst>
                                        <p:tav tm="0">
                                          <p:val>
                                            <p:strVal val="#ppt_x"/>
                                          </p:val>
                                        </p:tav>
                                        <p:tav tm="100000">
                                          <p:val>
                                            <p:strVal val="#ppt_x"/>
                                          </p:val>
                                        </p:tav>
                                      </p:tavLst>
                                    </p:anim>
                                    <p:anim calcmode="lin" valueType="num">
                                      <p:cBhvr>
                                        <p:cTn id="24" dur="1000" fill="hold"/>
                                        <p:tgtEl>
                                          <p:spTgt spid="10"/>
                                        </p:tgtEl>
                                        <p:attrNameLst>
                                          <p:attrName>ppt_y</p:attrName>
                                        </p:attrNameLst>
                                      </p:cBhvr>
                                      <p:tavLst>
                                        <p:tav tm="0">
                                          <p:val>
                                            <p:strVal val="#ppt_y+.1"/>
                                          </p:val>
                                        </p:tav>
                                        <p:tav tm="100000">
                                          <p:val>
                                            <p:strVal val="#ppt_y"/>
                                          </p:val>
                                        </p:tav>
                                      </p:tavLst>
                                    </p:anim>
                                  </p:childTnLst>
                                </p:cTn>
                              </p:par>
                              <p:par>
                                <p:cTn id="25" presetID="42" presetClass="entr" presetSubtype="0" fill="hold" nodeType="withEffect">
                                  <p:stCondLst>
                                    <p:cond delay="0"/>
                                  </p:stCondLst>
                                  <p:childTnLst>
                                    <p:set>
                                      <p:cBhvr>
                                        <p:cTn id="26" dur="1" fill="hold">
                                          <p:stCondLst>
                                            <p:cond delay="0"/>
                                          </p:stCondLst>
                                        </p:cTn>
                                        <p:tgtEl>
                                          <p:spTgt spid="11"/>
                                        </p:tgtEl>
                                        <p:attrNameLst>
                                          <p:attrName>style.visibility</p:attrName>
                                        </p:attrNameLst>
                                      </p:cBhvr>
                                      <p:to>
                                        <p:strVal val="visible"/>
                                      </p:to>
                                    </p:set>
                                    <p:animEffect transition="in" filter="fade">
                                      <p:cBhvr>
                                        <p:cTn id="27" dur="1000"/>
                                        <p:tgtEl>
                                          <p:spTgt spid="11"/>
                                        </p:tgtEl>
                                      </p:cBhvr>
                                    </p:animEffect>
                                    <p:anim calcmode="lin" valueType="num">
                                      <p:cBhvr>
                                        <p:cTn id="28" dur="1000" fill="hold"/>
                                        <p:tgtEl>
                                          <p:spTgt spid="11"/>
                                        </p:tgtEl>
                                        <p:attrNameLst>
                                          <p:attrName>ppt_x</p:attrName>
                                        </p:attrNameLst>
                                      </p:cBhvr>
                                      <p:tavLst>
                                        <p:tav tm="0">
                                          <p:val>
                                            <p:strVal val="#ppt_x"/>
                                          </p:val>
                                        </p:tav>
                                        <p:tav tm="100000">
                                          <p:val>
                                            <p:strVal val="#ppt_x"/>
                                          </p:val>
                                        </p:tav>
                                      </p:tavLst>
                                    </p:anim>
                                    <p:anim calcmode="lin" valueType="num">
                                      <p:cBhvr>
                                        <p:cTn id="29" dur="1000" fill="hold"/>
                                        <p:tgtEl>
                                          <p:spTgt spid="11"/>
                                        </p:tgtEl>
                                        <p:attrNameLst>
                                          <p:attrName>ppt_y</p:attrName>
                                        </p:attrNameLst>
                                      </p:cBhvr>
                                      <p:tavLst>
                                        <p:tav tm="0">
                                          <p:val>
                                            <p:strVal val="#ppt_y+.1"/>
                                          </p:val>
                                        </p:tav>
                                        <p:tav tm="100000">
                                          <p:val>
                                            <p:strVal val="#ppt_y"/>
                                          </p:val>
                                        </p:tav>
                                      </p:tavLst>
                                    </p:anim>
                                  </p:childTnLst>
                                </p:cTn>
                              </p:par>
                              <p:par>
                                <p:cTn id="30" presetID="42" presetClass="entr" presetSubtype="0" fill="hold" nodeType="withEffect">
                                  <p:stCondLst>
                                    <p:cond delay="0"/>
                                  </p:stCondLst>
                                  <p:childTnLst>
                                    <p:set>
                                      <p:cBhvr>
                                        <p:cTn id="31" dur="1" fill="hold">
                                          <p:stCondLst>
                                            <p:cond delay="0"/>
                                          </p:stCondLst>
                                        </p:cTn>
                                        <p:tgtEl>
                                          <p:spTgt spid="12"/>
                                        </p:tgtEl>
                                        <p:attrNameLst>
                                          <p:attrName>style.visibility</p:attrName>
                                        </p:attrNameLst>
                                      </p:cBhvr>
                                      <p:to>
                                        <p:strVal val="visible"/>
                                      </p:to>
                                    </p:set>
                                    <p:animEffect transition="in" filter="fade">
                                      <p:cBhvr>
                                        <p:cTn id="32" dur="1000"/>
                                        <p:tgtEl>
                                          <p:spTgt spid="12"/>
                                        </p:tgtEl>
                                      </p:cBhvr>
                                    </p:animEffect>
                                    <p:anim calcmode="lin" valueType="num">
                                      <p:cBhvr>
                                        <p:cTn id="33" dur="1000" fill="hold"/>
                                        <p:tgtEl>
                                          <p:spTgt spid="12"/>
                                        </p:tgtEl>
                                        <p:attrNameLst>
                                          <p:attrName>ppt_x</p:attrName>
                                        </p:attrNameLst>
                                      </p:cBhvr>
                                      <p:tavLst>
                                        <p:tav tm="0">
                                          <p:val>
                                            <p:strVal val="#ppt_x"/>
                                          </p:val>
                                        </p:tav>
                                        <p:tav tm="100000">
                                          <p:val>
                                            <p:strVal val="#ppt_x"/>
                                          </p:val>
                                        </p:tav>
                                      </p:tavLst>
                                    </p:anim>
                                    <p:anim calcmode="lin" valueType="num">
                                      <p:cBhvr>
                                        <p:cTn id="34" dur="1000" fill="hold"/>
                                        <p:tgtEl>
                                          <p:spTgt spid="12"/>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13"/>
                                        </p:tgtEl>
                                        <p:attrNameLst>
                                          <p:attrName>style.visibility</p:attrName>
                                        </p:attrNameLst>
                                      </p:cBhvr>
                                      <p:to>
                                        <p:strVal val="visible"/>
                                      </p:to>
                                    </p:set>
                                    <p:animEffect transition="in" filter="fade">
                                      <p:cBhvr>
                                        <p:cTn id="37" dur="1000"/>
                                        <p:tgtEl>
                                          <p:spTgt spid="13"/>
                                        </p:tgtEl>
                                      </p:cBhvr>
                                    </p:animEffect>
                                    <p:anim calcmode="lin" valueType="num">
                                      <p:cBhvr>
                                        <p:cTn id="38" dur="1000" fill="hold"/>
                                        <p:tgtEl>
                                          <p:spTgt spid="13"/>
                                        </p:tgtEl>
                                        <p:attrNameLst>
                                          <p:attrName>ppt_x</p:attrName>
                                        </p:attrNameLst>
                                      </p:cBhvr>
                                      <p:tavLst>
                                        <p:tav tm="0">
                                          <p:val>
                                            <p:strVal val="#ppt_x"/>
                                          </p:val>
                                        </p:tav>
                                        <p:tav tm="100000">
                                          <p:val>
                                            <p:strVal val="#ppt_x"/>
                                          </p:val>
                                        </p:tav>
                                      </p:tavLst>
                                    </p:anim>
                                    <p:anim calcmode="lin" valueType="num">
                                      <p:cBhvr>
                                        <p:cTn id="39" dur="1000" fill="hold"/>
                                        <p:tgtEl>
                                          <p:spTgt spid="13"/>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14"/>
                                        </p:tgtEl>
                                        <p:attrNameLst>
                                          <p:attrName>style.visibility</p:attrName>
                                        </p:attrNameLst>
                                      </p:cBhvr>
                                      <p:to>
                                        <p:strVal val="visible"/>
                                      </p:to>
                                    </p:set>
                                    <p:animEffect transition="in" filter="fade">
                                      <p:cBhvr>
                                        <p:cTn id="42" dur="1000"/>
                                        <p:tgtEl>
                                          <p:spTgt spid="14"/>
                                        </p:tgtEl>
                                      </p:cBhvr>
                                    </p:animEffect>
                                    <p:anim calcmode="lin" valueType="num">
                                      <p:cBhvr>
                                        <p:cTn id="43" dur="1000" fill="hold"/>
                                        <p:tgtEl>
                                          <p:spTgt spid="14"/>
                                        </p:tgtEl>
                                        <p:attrNameLst>
                                          <p:attrName>ppt_x</p:attrName>
                                        </p:attrNameLst>
                                      </p:cBhvr>
                                      <p:tavLst>
                                        <p:tav tm="0">
                                          <p:val>
                                            <p:strVal val="#ppt_x"/>
                                          </p:val>
                                        </p:tav>
                                        <p:tav tm="100000">
                                          <p:val>
                                            <p:strVal val="#ppt_x"/>
                                          </p:val>
                                        </p:tav>
                                      </p:tavLst>
                                    </p:anim>
                                    <p:anim calcmode="lin" valueType="num">
                                      <p:cBhvr>
                                        <p:cTn id="44" dur="1000" fill="hold"/>
                                        <p:tgtEl>
                                          <p:spTgt spid="14"/>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16"/>
                                        </p:tgtEl>
                                        <p:attrNameLst>
                                          <p:attrName>style.visibility</p:attrName>
                                        </p:attrNameLst>
                                      </p:cBhvr>
                                      <p:to>
                                        <p:strVal val="visible"/>
                                      </p:to>
                                    </p:set>
                                    <p:animEffect transition="in" filter="fade">
                                      <p:cBhvr>
                                        <p:cTn id="47" dur="1000"/>
                                        <p:tgtEl>
                                          <p:spTgt spid="16"/>
                                        </p:tgtEl>
                                      </p:cBhvr>
                                    </p:animEffect>
                                    <p:anim calcmode="lin" valueType="num">
                                      <p:cBhvr>
                                        <p:cTn id="48" dur="1000" fill="hold"/>
                                        <p:tgtEl>
                                          <p:spTgt spid="16"/>
                                        </p:tgtEl>
                                        <p:attrNameLst>
                                          <p:attrName>ppt_x</p:attrName>
                                        </p:attrNameLst>
                                      </p:cBhvr>
                                      <p:tavLst>
                                        <p:tav tm="0">
                                          <p:val>
                                            <p:strVal val="#ppt_x"/>
                                          </p:val>
                                        </p:tav>
                                        <p:tav tm="100000">
                                          <p:val>
                                            <p:strVal val="#ppt_x"/>
                                          </p:val>
                                        </p:tav>
                                      </p:tavLst>
                                    </p:anim>
                                    <p:anim calcmode="lin" valueType="num">
                                      <p:cBhvr>
                                        <p:cTn id="49" dur="1000" fill="hold"/>
                                        <p:tgtEl>
                                          <p:spTgt spid="16"/>
                                        </p:tgtEl>
                                        <p:attrNameLst>
                                          <p:attrName>ppt_y</p:attrName>
                                        </p:attrNameLst>
                                      </p:cBhvr>
                                      <p:tavLst>
                                        <p:tav tm="0">
                                          <p:val>
                                            <p:strVal val="#ppt_y+.1"/>
                                          </p:val>
                                        </p:tav>
                                        <p:tav tm="100000">
                                          <p:val>
                                            <p:strVal val="#ppt_y"/>
                                          </p:val>
                                        </p:tav>
                                      </p:tavLst>
                                    </p:anim>
                                  </p:childTnLst>
                                </p:cTn>
                              </p:par>
                              <p:par>
                                <p:cTn id="50" presetID="42" presetClass="entr" presetSubtype="0" fill="hold" grpId="0" nodeType="withEffect">
                                  <p:stCondLst>
                                    <p:cond delay="0"/>
                                  </p:stCondLst>
                                  <p:childTnLst>
                                    <p:set>
                                      <p:cBhvr>
                                        <p:cTn id="51" dur="1" fill="hold">
                                          <p:stCondLst>
                                            <p:cond delay="0"/>
                                          </p:stCondLst>
                                        </p:cTn>
                                        <p:tgtEl>
                                          <p:spTgt spid="17"/>
                                        </p:tgtEl>
                                        <p:attrNameLst>
                                          <p:attrName>style.visibility</p:attrName>
                                        </p:attrNameLst>
                                      </p:cBhvr>
                                      <p:to>
                                        <p:strVal val="visible"/>
                                      </p:to>
                                    </p:set>
                                    <p:animEffect transition="in" filter="fade">
                                      <p:cBhvr>
                                        <p:cTn id="52" dur="1000"/>
                                        <p:tgtEl>
                                          <p:spTgt spid="17"/>
                                        </p:tgtEl>
                                      </p:cBhvr>
                                    </p:animEffect>
                                    <p:anim calcmode="lin" valueType="num">
                                      <p:cBhvr>
                                        <p:cTn id="53" dur="1000" fill="hold"/>
                                        <p:tgtEl>
                                          <p:spTgt spid="17"/>
                                        </p:tgtEl>
                                        <p:attrNameLst>
                                          <p:attrName>ppt_x</p:attrName>
                                        </p:attrNameLst>
                                      </p:cBhvr>
                                      <p:tavLst>
                                        <p:tav tm="0">
                                          <p:val>
                                            <p:strVal val="#ppt_x"/>
                                          </p:val>
                                        </p:tav>
                                        <p:tav tm="100000">
                                          <p:val>
                                            <p:strVal val="#ppt_x"/>
                                          </p:val>
                                        </p:tav>
                                      </p:tavLst>
                                    </p:anim>
                                    <p:anim calcmode="lin" valueType="num">
                                      <p:cBhvr>
                                        <p:cTn id="54" dur="1000" fill="hold"/>
                                        <p:tgtEl>
                                          <p:spTgt spid="17"/>
                                        </p:tgtEl>
                                        <p:attrNameLst>
                                          <p:attrName>ppt_y</p:attrName>
                                        </p:attrNameLst>
                                      </p:cBhvr>
                                      <p:tavLst>
                                        <p:tav tm="0">
                                          <p:val>
                                            <p:strVal val="#ppt_y+.1"/>
                                          </p:val>
                                        </p:tav>
                                        <p:tav tm="100000">
                                          <p:val>
                                            <p:strVal val="#ppt_y"/>
                                          </p:val>
                                        </p:tav>
                                      </p:tavLst>
                                    </p:anim>
                                  </p:childTnLst>
                                </p:cTn>
                              </p:par>
                              <p:par>
                                <p:cTn id="55" presetID="42" presetClass="entr" presetSubtype="0" fill="hold" grpId="0" nodeType="withEffect">
                                  <p:stCondLst>
                                    <p:cond delay="0"/>
                                  </p:stCondLst>
                                  <p:childTnLst>
                                    <p:set>
                                      <p:cBhvr>
                                        <p:cTn id="56" dur="1" fill="hold">
                                          <p:stCondLst>
                                            <p:cond delay="0"/>
                                          </p:stCondLst>
                                        </p:cTn>
                                        <p:tgtEl>
                                          <p:spTgt spid="23"/>
                                        </p:tgtEl>
                                        <p:attrNameLst>
                                          <p:attrName>style.visibility</p:attrName>
                                        </p:attrNameLst>
                                      </p:cBhvr>
                                      <p:to>
                                        <p:strVal val="visible"/>
                                      </p:to>
                                    </p:set>
                                    <p:animEffect transition="in" filter="fade">
                                      <p:cBhvr>
                                        <p:cTn id="57" dur="1000"/>
                                        <p:tgtEl>
                                          <p:spTgt spid="23"/>
                                        </p:tgtEl>
                                      </p:cBhvr>
                                    </p:animEffect>
                                    <p:anim calcmode="lin" valueType="num">
                                      <p:cBhvr>
                                        <p:cTn id="58" dur="1000" fill="hold"/>
                                        <p:tgtEl>
                                          <p:spTgt spid="23"/>
                                        </p:tgtEl>
                                        <p:attrNameLst>
                                          <p:attrName>ppt_x</p:attrName>
                                        </p:attrNameLst>
                                      </p:cBhvr>
                                      <p:tavLst>
                                        <p:tav tm="0">
                                          <p:val>
                                            <p:strVal val="#ppt_x"/>
                                          </p:val>
                                        </p:tav>
                                        <p:tav tm="100000">
                                          <p:val>
                                            <p:strVal val="#ppt_x"/>
                                          </p:val>
                                        </p:tav>
                                      </p:tavLst>
                                    </p:anim>
                                    <p:anim calcmode="lin" valueType="num">
                                      <p:cBhvr>
                                        <p:cTn id="59" dur="1000" fill="hold"/>
                                        <p:tgtEl>
                                          <p:spTgt spid="23"/>
                                        </p:tgtEl>
                                        <p:attrNameLst>
                                          <p:attrName>ppt_y</p:attrName>
                                        </p:attrNameLst>
                                      </p:cBhvr>
                                      <p:tavLst>
                                        <p:tav tm="0">
                                          <p:val>
                                            <p:strVal val="#ppt_y+.1"/>
                                          </p:val>
                                        </p:tav>
                                        <p:tav tm="100000">
                                          <p:val>
                                            <p:strVal val="#ppt_y"/>
                                          </p:val>
                                        </p:tav>
                                      </p:tavLst>
                                    </p:anim>
                                  </p:childTnLst>
                                </p:cTn>
                              </p:par>
                              <p:par>
                                <p:cTn id="60" presetID="42" presetClass="entr" presetSubtype="0" fill="hold" grpId="0" nodeType="withEffect">
                                  <p:stCondLst>
                                    <p:cond delay="0"/>
                                  </p:stCondLst>
                                  <p:childTnLst>
                                    <p:set>
                                      <p:cBhvr>
                                        <p:cTn id="61" dur="1" fill="hold">
                                          <p:stCondLst>
                                            <p:cond delay="0"/>
                                          </p:stCondLst>
                                        </p:cTn>
                                        <p:tgtEl>
                                          <p:spTgt spid="24"/>
                                        </p:tgtEl>
                                        <p:attrNameLst>
                                          <p:attrName>style.visibility</p:attrName>
                                        </p:attrNameLst>
                                      </p:cBhvr>
                                      <p:to>
                                        <p:strVal val="visible"/>
                                      </p:to>
                                    </p:set>
                                    <p:animEffect transition="in" filter="fade">
                                      <p:cBhvr>
                                        <p:cTn id="62" dur="1000"/>
                                        <p:tgtEl>
                                          <p:spTgt spid="24"/>
                                        </p:tgtEl>
                                      </p:cBhvr>
                                    </p:animEffect>
                                    <p:anim calcmode="lin" valueType="num">
                                      <p:cBhvr>
                                        <p:cTn id="63" dur="1000" fill="hold"/>
                                        <p:tgtEl>
                                          <p:spTgt spid="24"/>
                                        </p:tgtEl>
                                        <p:attrNameLst>
                                          <p:attrName>ppt_x</p:attrName>
                                        </p:attrNameLst>
                                      </p:cBhvr>
                                      <p:tavLst>
                                        <p:tav tm="0">
                                          <p:val>
                                            <p:strVal val="#ppt_x"/>
                                          </p:val>
                                        </p:tav>
                                        <p:tav tm="100000">
                                          <p:val>
                                            <p:strVal val="#ppt_x"/>
                                          </p:val>
                                        </p:tav>
                                      </p:tavLst>
                                    </p:anim>
                                    <p:anim calcmode="lin" valueType="num">
                                      <p:cBhvr>
                                        <p:cTn id="64" dur="1000" fill="hold"/>
                                        <p:tgtEl>
                                          <p:spTgt spid="24"/>
                                        </p:tgtEl>
                                        <p:attrNameLst>
                                          <p:attrName>ppt_y</p:attrName>
                                        </p:attrNameLst>
                                      </p:cBhvr>
                                      <p:tavLst>
                                        <p:tav tm="0">
                                          <p:val>
                                            <p:strVal val="#ppt_y+.1"/>
                                          </p:val>
                                        </p:tav>
                                        <p:tav tm="100000">
                                          <p:val>
                                            <p:strVal val="#ppt_y"/>
                                          </p:val>
                                        </p:tav>
                                      </p:tavLst>
                                    </p:anim>
                                  </p:childTnLst>
                                </p:cTn>
                              </p:par>
                              <p:par>
                                <p:cTn id="65" presetID="42" presetClass="entr" presetSubtype="0" fill="hold" grpId="0" nodeType="withEffect">
                                  <p:stCondLst>
                                    <p:cond delay="0"/>
                                  </p:stCondLst>
                                  <p:childTnLst>
                                    <p:set>
                                      <p:cBhvr>
                                        <p:cTn id="66" dur="1" fill="hold">
                                          <p:stCondLst>
                                            <p:cond delay="0"/>
                                          </p:stCondLst>
                                        </p:cTn>
                                        <p:tgtEl>
                                          <p:spTgt spid="27"/>
                                        </p:tgtEl>
                                        <p:attrNameLst>
                                          <p:attrName>style.visibility</p:attrName>
                                        </p:attrNameLst>
                                      </p:cBhvr>
                                      <p:to>
                                        <p:strVal val="visible"/>
                                      </p:to>
                                    </p:set>
                                    <p:animEffect transition="in" filter="fade">
                                      <p:cBhvr>
                                        <p:cTn id="67" dur="1000"/>
                                        <p:tgtEl>
                                          <p:spTgt spid="27"/>
                                        </p:tgtEl>
                                      </p:cBhvr>
                                    </p:animEffect>
                                    <p:anim calcmode="lin" valueType="num">
                                      <p:cBhvr>
                                        <p:cTn id="68" dur="1000" fill="hold"/>
                                        <p:tgtEl>
                                          <p:spTgt spid="27"/>
                                        </p:tgtEl>
                                        <p:attrNameLst>
                                          <p:attrName>ppt_x</p:attrName>
                                        </p:attrNameLst>
                                      </p:cBhvr>
                                      <p:tavLst>
                                        <p:tav tm="0">
                                          <p:val>
                                            <p:strVal val="#ppt_x"/>
                                          </p:val>
                                        </p:tav>
                                        <p:tav tm="100000">
                                          <p:val>
                                            <p:strVal val="#ppt_x"/>
                                          </p:val>
                                        </p:tav>
                                      </p:tavLst>
                                    </p:anim>
                                    <p:anim calcmode="lin" valueType="num">
                                      <p:cBhvr>
                                        <p:cTn id="69" dur="1000" fill="hold"/>
                                        <p:tgtEl>
                                          <p:spTgt spid="27"/>
                                        </p:tgtEl>
                                        <p:attrNameLst>
                                          <p:attrName>ppt_y</p:attrName>
                                        </p:attrNameLst>
                                      </p:cBhvr>
                                      <p:tavLst>
                                        <p:tav tm="0">
                                          <p:val>
                                            <p:strVal val="#ppt_y+.1"/>
                                          </p:val>
                                        </p:tav>
                                        <p:tav tm="100000">
                                          <p:val>
                                            <p:strVal val="#ppt_y"/>
                                          </p:val>
                                        </p:tav>
                                      </p:tavLst>
                                    </p:anim>
                                  </p:childTnLst>
                                </p:cTn>
                              </p:par>
                              <p:par>
                                <p:cTn id="70" presetID="42" presetClass="entr" presetSubtype="0" fill="hold" grpId="0" nodeType="withEffect">
                                  <p:stCondLst>
                                    <p:cond delay="0"/>
                                  </p:stCondLst>
                                  <p:childTnLst>
                                    <p:set>
                                      <p:cBhvr>
                                        <p:cTn id="71" dur="1" fill="hold">
                                          <p:stCondLst>
                                            <p:cond delay="0"/>
                                          </p:stCondLst>
                                        </p:cTn>
                                        <p:tgtEl>
                                          <p:spTgt spid="28"/>
                                        </p:tgtEl>
                                        <p:attrNameLst>
                                          <p:attrName>style.visibility</p:attrName>
                                        </p:attrNameLst>
                                      </p:cBhvr>
                                      <p:to>
                                        <p:strVal val="visible"/>
                                      </p:to>
                                    </p:set>
                                    <p:animEffect transition="in" filter="fade">
                                      <p:cBhvr>
                                        <p:cTn id="72" dur="1000"/>
                                        <p:tgtEl>
                                          <p:spTgt spid="28"/>
                                        </p:tgtEl>
                                      </p:cBhvr>
                                    </p:animEffect>
                                    <p:anim calcmode="lin" valueType="num">
                                      <p:cBhvr>
                                        <p:cTn id="73" dur="1000" fill="hold"/>
                                        <p:tgtEl>
                                          <p:spTgt spid="28"/>
                                        </p:tgtEl>
                                        <p:attrNameLst>
                                          <p:attrName>ppt_x</p:attrName>
                                        </p:attrNameLst>
                                      </p:cBhvr>
                                      <p:tavLst>
                                        <p:tav tm="0">
                                          <p:val>
                                            <p:strVal val="#ppt_x"/>
                                          </p:val>
                                        </p:tav>
                                        <p:tav tm="100000">
                                          <p:val>
                                            <p:strVal val="#ppt_x"/>
                                          </p:val>
                                        </p:tav>
                                      </p:tavLst>
                                    </p:anim>
                                    <p:anim calcmode="lin" valueType="num">
                                      <p:cBhvr>
                                        <p:cTn id="74" dur="1000" fill="hold"/>
                                        <p:tgtEl>
                                          <p:spTgt spid="28"/>
                                        </p:tgtEl>
                                        <p:attrNameLst>
                                          <p:attrName>ppt_y</p:attrName>
                                        </p:attrNameLst>
                                      </p:cBhvr>
                                      <p:tavLst>
                                        <p:tav tm="0">
                                          <p:val>
                                            <p:strVal val="#ppt_y+.1"/>
                                          </p:val>
                                        </p:tav>
                                        <p:tav tm="100000">
                                          <p:val>
                                            <p:strVal val="#ppt_y"/>
                                          </p:val>
                                        </p:tav>
                                      </p:tavLst>
                                    </p:anim>
                                  </p:childTnLst>
                                </p:cTn>
                              </p:par>
                              <p:par>
                                <p:cTn id="75" presetID="42" presetClass="entr" presetSubtype="0" fill="hold" grpId="0" nodeType="withEffect">
                                  <p:stCondLst>
                                    <p:cond delay="0"/>
                                  </p:stCondLst>
                                  <p:childTnLst>
                                    <p:set>
                                      <p:cBhvr>
                                        <p:cTn id="76" dur="1" fill="hold">
                                          <p:stCondLst>
                                            <p:cond delay="0"/>
                                          </p:stCondLst>
                                        </p:cTn>
                                        <p:tgtEl>
                                          <p:spTgt spid="30"/>
                                        </p:tgtEl>
                                        <p:attrNameLst>
                                          <p:attrName>style.visibility</p:attrName>
                                        </p:attrNameLst>
                                      </p:cBhvr>
                                      <p:to>
                                        <p:strVal val="visible"/>
                                      </p:to>
                                    </p:set>
                                    <p:animEffect transition="in" filter="fade">
                                      <p:cBhvr>
                                        <p:cTn id="77" dur="1000"/>
                                        <p:tgtEl>
                                          <p:spTgt spid="30"/>
                                        </p:tgtEl>
                                      </p:cBhvr>
                                    </p:animEffect>
                                    <p:anim calcmode="lin" valueType="num">
                                      <p:cBhvr>
                                        <p:cTn id="78" dur="1000" fill="hold"/>
                                        <p:tgtEl>
                                          <p:spTgt spid="30"/>
                                        </p:tgtEl>
                                        <p:attrNameLst>
                                          <p:attrName>ppt_x</p:attrName>
                                        </p:attrNameLst>
                                      </p:cBhvr>
                                      <p:tavLst>
                                        <p:tav tm="0">
                                          <p:val>
                                            <p:strVal val="#ppt_x"/>
                                          </p:val>
                                        </p:tav>
                                        <p:tav tm="100000">
                                          <p:val>
                                            <p:strVal val="#ppt_x"/>
                                          </p:val>
                                        </p:tav>
                                      </p:tavLst>
                                    </p:anim>
                                    <p:anim calcmode="lin" valueType="num">
                                      <p:cBhvr>
                                        <p:cTn id="79" dur="1000" fill="hold"/>
                                        <p:tgtEl>
                                          <p:spTgt spid="30"/>
                                        </p:tgtEl>
                                        <p:attrNameLst>
                                          <p:attrName>ppt_y</p:attrName>
                                        </p:attrNameLst>
                                      </p:cBhvr>
                                      <p:tavLst>
                                        <p:tav tm="0">
                                          <p:val>
                                            <p:strVal val="#ppt_y+.1"/>
                                          </p:val>
                                        </p:tav>
                                        <p:tav tm="100000">
                                          <p:val>
                                            <p:strVal val="#ppt_y"/>
                                          </p:val>
                                        </p:tav>
                                      </p:tavLst>
                                    </p:anim>
                                  </p:childTnLst>
                                </p:cTn>
                              </p:par>
                              <p:par>
                                <p:cTn id="80" presetID="42" presetClass="entr" presetSubtype="0" fill="hold" grpId="0" nodeType="withEffect">
                                  <p:stCondLst>
                                    <p:cond delay="0"/>
                                  </p:stCondLst>
                                  <p:childTnLst>
                                    <p:set>
                                      <p:cBhvr>
                                        <p:cTn id="81" dur="1" fill="hold">
                                          <p:stCondLst>
                                            <p:cond delay="0"/>
                                          </p:stCondLst>
                                        </p:cTn>
                                        <p:tgtEl>
                                          <p:spTgt spid="31"/>
                                        </p:tgtEl>
                                        <p:attrNameLst>
                                          <p:attrName>style.visibility</p:attrName>
                                        </p:attrNameLst>
                                      </p:cBhvr>
                                      <p:to>
                                        <p:strVal val="visible"/>
                                      </p:to>
                                    </p:set>
                                    <p:animEffect transition="in" filter="fade">
                                      <p:cBhvr>
                                        <p:cTn id="82" dur="1000"/>
                                        <p:tgtEl>
                                          <p:spTgt spid="31"/>
                                        </p:tgtEl>
                                      </p:cBhvr>
                                    </p:animEffect>
                                    <p:anim calcmode="lin" valueType="num">
                                      <p:cBhvr>
                                        <p:cTn id="83" dur="1000" fill="hold"/>
                                        <p:tgtEl>
                                          <p:spTgt spid="31"/>
                                        </p:tgtEl>
                                        <p:attrNameLst>
                                          <p:attrName>ppt_x</p:attrName>
                                        </p:attrNameLst>
                                      </p:cBhvr>
                                      <p:tavLst>
                                        <p:tav tm="0">
                                          <p:val>
                                            <p:strVal val="#ppt_x"/>
                                          </p:val>
                                        </p:tav>
                                        <p:tav tm="100000">
                                          <p:val>
                                            <p:strVal val="#ppt_x"/>
                                          </p:val>
                                        </p:tav>
                                      </p:tavLst>
                                    </p:anim>
                                    <p:anim calcmode="lin" valueType="num">
                                      <p:cBhvr>
                                        <p:cTn id="84" dur="1000" fill="hold"/>
                                        <p:tgtEl>
                                          <p:spTgt spid="31"/>
                                        </p:tgtEl>
                                        <p:attrNameLst>
                                          <p:attrName>ppt_y</p:attrName>
                                        </p:attrNameLst>
                                      </p:cBhvr>
                                      <p:tavLst>
                                        <p:tav tm="0">
                                          <p:val>
                                            <p:strVal val="#ppt_y+.1"/>
                                          </p:val>
                                        </p:tav>
                                        <p:tav tm="100000">
                                          <p:val>
                                            <p:strVal val="#ppt_y"/>
                                          </p:val>
                                        </p:tav>
                                      </p:tavLst>
                                    </p:anim>
                                  </p:childTnLst>
                                </p:cTn>
                              </p:par>
                              <p:par>
                                <p:cTn id="85" presetID="42" presetClass="entr" presetSubtype="0" fill="hold" grpId="0" nodeType="withEffect">
                                  <p:stCondLst>
                                    <p:cond delay="0"/>
                                  </p:stCondLst>
                                  <p:childTnLst>
                                    <p:set>
                                      <p:cBhvr>
                                        <p:cTn id="86" dur="1" fill="hold">
                                          <p:stCondLst>
                                            <p:cond delay="0"/>
                                          </p:stCondLst>
                                        </p:cTn>
                                        <p:tgtEl>
                                          <p:spTgt spid="33"/>
                                        </p:tgtEl>
                                        <p:attrNameLst>
                                          <p:attrName>style.visibility</p:attrName>
                                        </p:attrNameLst>
                                      </p:cBhvr>
                                      <p:to>
                                        <p:strVal val="visible"/>
                                      </p:to>
                                    </p:set>
                                    <p:animEffect transition="in" filter="fade">
                                      <p:cBhvr>
                                        <p:cTn id="87" dur="1000"/>
                                        <p:tgtEl>
                                          <p:spTgt spid="33"/>
                                        </p:tgtEl>
                                      </p:cBhvr>
                                    </p:animEffect>
                                    <p:anim calcmode="lin" valueType="num">
                                      <p:cBhvr>
                                        <p:cTn id="88" dur="1000" fill="hold"/>
                                        <p:tgtEl>
                                          <p:spTgt spid="33"/>
                                        </p:tgtEl>
                                        <p:attrNameLst>
                                          <p:attrName>ppt_x</p:attrName>
                                        </p:attrNameLst>
                                      </p:cBhvr>
                                      <p:tavLst>
                                        <p:tav tm="0">
                                          <p:val>
                                            <p:strVal val="#ppt_x"/>
                                          </p:val>
                                        </p:tav>
                                        <p:tav tm="100000">
                                          <p:val>
                                            <p:strVal val="#ppt_x"/>
                                          </p:val>
                                        </p:tav>
                                      </p:tavLst>
                                    </p:anim>
                                    <p:anim calcmode="lin" valueType="num">
                                      <p:cBhvr>
                                        <p:cTn id="89" dur="1000" fill="hold"/>
                                        <p:tgtEl>
                                          <p:spTgt spid="3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4" grpId="0"/>
      <p:bldP spid="16" grpId="0" animBg="1"/>
      <p:bldP spid="17" grpId="0"/>
      <p:bldP spid="23" grpId="0" animBg="1"/>
      <p:bldP spid="24" grpId="0"/>
      <p:bldP spid="27" grpId="0" animBg="1"/>
      <p:bldP spid="28" grpId="0"/>
      <p:bldP spid="30" grpId="0" animBg="1"/>
      <p:bldP spid="31" grpId="0"/>
      <p:bldP spid="33"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 name="Straight Connector 2"/>
          <p:cNvCxnSpPr/>
          <p:nvPr/>
        </p:nvCxnSpPr>
        <p:spPr>
          <a:xfrm>
            <a:off x="6532554" y="1565268"/>
            <a:ext cx="0" cy="4771486"/>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aphicFrame>
        <p:nvGraphicFramePr>
          <p:cNvPr id="8" name="Chart 3"/>
          <p:cNvGraphicFramePr/>
          <p:nvPr/>
        </p:nvGraphicFramePr>
        <p:xfrm>
          <a:off x="745859" y="1822775"/>
          <a:ext cx="3350192" cy="2347060"/>
        </p:xfrm>
        <a:graphic>
          <a:graphicData uri="http://schemas.openxmlformats.org/drawingml/2006/chart">
            <c:chart xmlns:c="http://schemas.openxmlformats.org/drawingml/2006/chart" xmlns:r="http://schemas.openxmlformats.org/officeDocument/2006/relationships" r:id="rId1"/>
          </a:graphicData>
        </a:graphic>
      </p:graphicFrame>
      <p:sp>
        <p:nvSpPr>
          <p:cNvPr id="9" name="Text Box 10"/>
          <p:cNvSpPr txBox="1">
            <a:spLocks noChangeArrowheads="1"/>
          </p:cNvSpPr>
          <p:nvPr/>
        </p:nvSpPr>
        <p:spPr bwMode="auto">
          <a:xfrm>
            <a:off x="4096051" y="2176207"/>
            <a:ext cx="1999947" cy="1523484"/>
          </a:xfrm>
          <a:prstGeom prst="rect">
            <a:avLst/>
          </a:prstGeom>
          <a:noFill/>
          <a:ln w="9525">
            <a:noFill/>
            <a:miter lim="800000"/>
          </a:ln>
        </p:spPr>
        <p:txBody>
          <a:bodyPr wrap="square" lIns="45709" tIns="22855" rIns="45709" bIns="22855">
            <a:spAutoFit/>
          </a:bodyPr>
          <a:lstStyle/>
          <a:p>
            <a:pPr defTabSz="1087755">
              <a:lnSpc>
                <a:spcPct val="150000"/>
              </a:lnSpc>
            </a:pPr>
            <a:r>
              <a:rPr kumimoji="0" lang="zh-CN" altLang="en-US" sz="1600" b="1" i="0" u="none" strike="noStrike" kern="1200" cap="none" spc="0" normalizeH="0" baseline="0" noProof="0" dirty="0">
                <a:ln>
                  <a:noFill/>
                </a:ln>
                <a:solidFill>
                  <a:schemeClr val="tx1">
                    <a:lumMod val="65000"/>
                    <a:lumOff val="35000"/>
                  </a:schemeClr>
                </a:solidFill>
                <a:effectLst/>
                <a:uLnTx/>
                <a:uFillTx/>
                <a:cs typeface="+mn-ea"/>
                <a:sym typeface="+mn-lt"/>
              </a:rPr>
              <a:t>加入标题</a:t>
            </a:r>
            <a:endParaRPr kumimoji="0" lang="en-US" altLang="zh-CN" sz="1600" b="1" i="0" u="none" strike="noStrike" kern="1200" cap="none" spc="0" normalizeH="0" baseline="0" noProof="0" dirty="0">
              <a:ln>
                <a:noFill/>
              </a:ln>
              <a:solidFill>
                <a:schemeClr val="tx1">
                  <a:lumMod val="65000"/>
                  <a:lumOff val="35000"/>
                </a:schemeClr>
              </a:solidFill>
              <a:effectLst/>
              <a:uLnTx/>
              <a:uFillTx/>
              <a:cs typeface="+mn-ea"/>
              <a:sym typeface="+mn-lt"/>
            </a:endParaRPr>
          </a:p>
          <a:p>
            <a:pPr defTabSz="1087755">
              <a:lnSpc>
                <a:spcPct val="150000"/>
              </a:lnSpc>
            </a:pPr>
            <a:r>
              <a:rPr kumimoji="0" lang="zh-CN" altLang="en-US" sz="1200" b="0" i="0" u="none" strike="noStrike" kern="1200" cap="none" spc="0" normalizeH="0" baseline="0" noProof="0" dirty="0">
                <a:ln>
                  <a:noFill/>
                </a:ln>
                <a:solidFill>
                  <a:schemeClr val="tx1">
                    <a:lumMod val="65000"/>
                    <a:lumOff val="35000"/>
                  </a:schemeClr>
                </a:solidFill>
                <a:effectLst/>
                <a:uLnTx/>
                <a:uFillTx/>
                <a:cs typeface="+mn-ea"/>
                <a:sym typeface="+mn-lt"/>
              </a:rPr>
              <a:t>加入内容描述复制粘贴到此处加入内容描述复制粘贴到此处加入内容描述复制粘贴加入内容加入内容</a:t>
            </a:r>
            <a:endParaRPr lang="en-US" sz="1000" dirty="0">
              <a:solidFill>
                <a:schemeClr val="tx1">
                  <a:lumMod val="65000"/>
                  <a:lumOff val="35000"/>
                </a:schemeClr>
              </a:solidFill>
              <a:cs typeface="+mn-ea"/>
              <a:sym typeface="+mn-lt"/>
            </a:endParaRPr>
          </a:p>
        </p:txBody>
      </p:sp>
      <p:sp>
        <p:nvSpPr>
          <p:cNvPr id="11" name="Text Box 10"/>
          <p:cNvSpPr txBox="1">
            <a:spLocks noChangeArrowheads="1"/>
          </p:cNvSpPr>
          <p:nvPr/>
        </p:nvSpPr>
        <p:spPr bwMode="auto">
          <a:xfrm>
            <a:off x="776329" y="4521627"/>
            <a:ext cx="5350141" cy="1569650"/>
          </a:xfrm>
          <a:prstGeom prst="rect">
            <a:avLst/>
          </a:prstGeom>
          <a:noFill/>
          <a:ln w="9525">
            <a:noFill/>
            <a:miter lim="800000"/>
          </a:ln>
        </p:spPr>
        <p:txBody>
          <a:bodyPr wrap="square" lIns="45709" tIns="22855" rIns="45709" bIns="22855">
            <a:spAutoFit/>
          </a:bodyPr>
          <a:lstStyle/>
          <a:p>
            <a:pPr marL="0" marR="0" lvl="0" indent="0" algn="l" defTabSz="1087755" rtl="0" eaLnBrk="1" fontAlgn="auto" latinLnBrk="0" hangingPunct="1">
              <a:lnSpc>
                <a:spcPct val="100000"/>
              </a:lnSpc>
              <a:spcBef>
                <a:spcPts val="0"/>
              </a:spcBef>
              <a:spcAft>
                <a:spcPts val="0"/>
              </a:spcAft>
              <a:buClrTx/>
              <a:buSzTx/>
              <a:buFontTx/>
              <a:buNone/>
              <a:defRPr/>
            </a:pPr>
            <a:r>
              <a:rPr kumimoji="0" lang="zh-CN" altLang="en-US" b="1" i="0" u="none" strike="noStrike" kern="1200" cap="none" spc="0" normalizeH="0" baseline="0" noProof="0" dirty="0">
                <a:ln>
                  <a:noFill/>
                </a:ln>
                <a:solidFill>
                  <a:prstClr val="black">
                    <a:lumMod val="65000"/>
                    <a:lumOff val="35000"/>
                  </a:prstClr>
                </a:solidFill>
                <a:effectLst/>
                <a:uLnTx/>
                <a:uFillTx/>
                <a:cs typeface="+mn-ea"/>
                <a:sym typeface="+mn-lt"/>
              </a:rPr>
              <a:t>加入标题</a:t>
            </a:r>
            <a:endParaRPr kumimoji="0" lang="en-US" altLang="zh-CN" b="1" i="0" u="none" strike="noStrike" kern="1200" cap="none" spc="0" normalizeH="0" baseline="0" noProof="0" dirty="0">
              <a:ln>
                <a:noFill/>
              </a:ln>
              <a:solidFill>
                <a:prstClr val="black">
                  <a:lumMod val="65000"/>
                  <a:lumOff val="35000"/>
                </a:prstClr>
              </a:solidFill>
              <a:effectLst/>
              <a:uLnTx/>
              <a:uFillTx/>
              <a:cs typeface="+mn-ea"/>
              <a:sym typeface="+mn-lt"/>
            </a:endParaRPr>
          </a:p>
          <a:p>
            <a:pPr marL="0" marR="0" lvl="0" indent="0" algn="l" defTabSz="1087755" rtl="0" eaLnBrk="1" fontAlgn="auto" latinLnBrk="0" hangingPunct="1">
              <a:lnSpc>
                <a:spcPct val="100000"/>
              </a:lnSpc>
              <a:spcBef>
                <a:spcPts val="0"/>
              </a:spcBef>
              <a:spcAft>
                <a:spcPts val="0"/>
              </a:spcAft>
              <a:buClrTx/>
              <a:buSzTx/>
              <a:buFontTx/>
              <a:buNone/>
              <a:defRPr/>
            </a:pPr>
            <a:endParaRPr kumimoji="0" lang="en-US" altLang="zh-CN" b="1" i="0" u="none" strike="noStrike" kern="1200" cap="none" spc="0" normalizeH="0" baseline="0" noProof="0" dirty="0">
              <a:ln>
                <a:noFill/>
              </a:ln>
              <a:solidFill>
                <a:prstClr val="black">
                  <a:lumMod val="65000"/>
                  <a:lumOff val="35000"/>
                </a:prstClr>
              </a:solidFill>
              <a:effectLst/>
              <a:uLnTx/>
              <a:uFillTx/>
              <a:cs typeface="+mn-ea"/>
              <a:sym typeface="+mn-lt"/>
            </a:endParaRPr>
          </a:p>
          <a:p>
            <a:pPr marL="0" marR="0" lvl="0" indent="0" algn="l" defTabSz="457200" rtl="0" eaLnBrk="1" fontAlgn="auto" latinLnBrk="0" hangingPunct="1">
              <a:lnSpc>
                <a:spcPct val="150000"/>
              </a:lnSpc>
              <a:spcBef>
                <a:spcPts val="0"/>
              </a:spcBef>
              <a:spcAft>
                <a:spcPts val="0"/>
              </a:spcAft>
              <a:buClrTx/>
              <a:buSzTx/>
              <a:buFontTx/>
              <a:buNone/>
              <a:defRPr/>
            </a:pPr>
            <a:r>
              <a:rPr kumimoji="0" lang="zh-CN" altLang="en-US" sz="1400" b="0" i="0" u="none" strike="noStrike" kern="1200" cap="none" spc="0" normalizeH="0" baseline="0" noProof="0" dirty="0">
                <a:ln>
                  <a:noFill/>
                </a:ln>
                <a:solidFill>
                  <a:prstClr val="black">
                    <a:lumMod val="65000"/>
                    <a:lumOff val="35000"/>
                  </a:prstClr>
                </a:solidFill>
                <a:effectLst/>
                <a:uLnTx/>
                <a:uFillTx/>
                <a:cs typeface="+mn-ea"/>
                <a:sym typeface="+mn-lt"/>
              </a:rPr>
              <a:t>加入内容描述复制粘贴到此处加入内容描述复制粘贴到此处加入内容描述复制粘贴加入内容加入内容描述复制粘贴到此处加入内容加入内容描述复制粘贴到此处加入内容加入内容描述复制粘贴到此处</a:t>
            </a:r>
            <a:endParaRPr lang="en-US" sz="1400" dirty="0">
              <a:solidFill>
                <a:srgbClr val="FFFFFF">
                  <a:lumMod val="50000"/>
                </a:srgbClr>
              </a:solidFill>
              <a:cs typeface="+mn-ea"/>
              <a:sym typeface="+mn-lt"/>
            </a:endParaRPr>
          </a:p>
        </p:txBody>
      </p:sp>
      <p:cxnSp>
        <p:nvCxnSpPr>
          <p:cNvPr id="12" name="Straight Connector 7"/>
          <p:cNvCxnSpPr/>
          <p:nvPr/>
        </p:nvCxnSpPr>
        <p:spPr>
          <a:xfrm>
            <a:off x="745859" y="4019447"/>
            <a:ext cx="5380611" cy="0"/>
          </a:xfrm>
          <a:prstGeom prst="line">
            <a:avLst/>
          </a:prstGeom>
          <a:ln w="952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aphicFrame>
        <p:nvGraphicFramePr>
          <p:cNvPr id="13" name="Diagram 10"/>
          <p:cNvGraphicFramePr/>
          <p:nvPr/>
        </p:nvGraphicFramePr>
        <p:xfrm>
          <a:off x="6877697" y="1822775"/>
          <a:ext cx="4568443" cy="425647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mc:AlternateContent xmlns:mc="http://schemas.openxmlformats.org/markup-compatibility/2006">
    <mc:Choice xmlns:p14="http://schemas.microsoft.com/office/powerpoint/2010/main" Requires="p14">
      <p:transition spd="slow" p14:dur="3000" advClick="0" advTm="3000">
        <p14:vortex dir="r"/>
      </p:transition>
    </mc:Choice>
    <mc:Fallback>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1000"/>
                                        <p:tgtEl>
                                          <p:spTgt spid="8"/>
                                        </p:tgtEl>
                                      </p:cBhvr>
                                    </p:animEffect>
                                    <p:anim calcmode="lin" valueType="num">
                                      <p:cBhvr>
                                        <p:cTn id="13" dur="1000" fill="hold"/>
                                        <p:tgtEl>
                                          <p:spTgt spid="8"/>
                                        </p:tgtEl>
                                        <p:attrNameLst>
                                          <p:attrName>ppt_x</p:attrName>
                                        </p:attrNameLst>
                                      </p:cBhvr>
                                      <p:tavLst>
                                        <p:tav tm="0">
                                          <p:val>
                                            <p:strVal val="#ppt_x"/>
                                          </p:val>
                                        </p:tav>
                                        <p:tav tm="100000">
                                          <p:val>
                                            <p:strVal val="#ppt_x"/>
                                          </p:val>
                                        </p:tav>
                                      </p:tavLst>
                                    </p:anim>
                                    <p:anim calcmode="lin" valueType="num">
                                      <p:cBhvr>
                                        <p:cTn id="14" dur="1000" fill="hold"/>
                                        <p:tgtEl>
                                          <p:spTgt spid="8"/>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fade">
                                      <p:cBhvr>
                                        <p:cTn id="17" dur="1000"/>
                                        <p:tgtEl>
                                          <p:spTgt spid="9"/>
                                        </p:tgtEl>
                                      </p:cBhvr>
                                    </p:animEffect>
                                    <p:anim calcmode="lin" valueType="num">
                                      <p:cBhvr>
                                        <p:cTn id="18" dur="1000" fill="hold"/>
                                        <p:tgtEl>
                                          <p:spTgt spid="9"/>
                                        </p:tgtEl>
                                        <p:attrNameLst>
                                          <p:attrName>ppt_x</p:attrName>
                                        </p:attrNameLst>
                                      </p:cBhvr>
                                      <p:tavLst>
                                        <p:tav tm="0">
                                          <p:val>
                                            <p:strVal val="#ppt_x"/>
                                          </p:val>
                                        </p:tav>
                                        <p:tav tm="100000">
                                          <p:val>
                                            <p:strVal val="#ppt_x"/>
                                          </p:val>
                                        </p:tav>
                                      </p:tavLst>
                                    </p:anim>
                                    <p:anim calcmode="lin" valueType="num">
                                      <p:cBhvr>
                                        <p:cTn id="19" dur="1000" fill="hold"/>
                                        <p:tgtEl>
                                          <p:spTgt spid="9"/>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11"/>
                                        </p:tgtEl>
                                        <p:attrNameLst>
                                          <p:attrName>style.visibility</p:attrName>
                                        </p:attrNameLst>
                                      </p:cBhvr>
                                      <p:to>
                                        <p:strVal val="visible"/>
                                      </p:to>
                                    </p:set>
                                    <p:animEffect transition="in" filter="fade">
                                      <p:cBhvr>
                                        <p:cTn id="22" dur="1000"/>
                                        <p:tgtEl>
                                          <p:spTgt spid="11"/>
                                        </p:tgtEl>
                                      </p:cBhvr>
                                    </p:animEffect>
                                    <p:anim calcmode="lin" valueType="num">
                                      <p:cBhvr>
                                        <p:cTn id="23" dur="1000" fill="hold"/>
                                        <p:tgtEl>
                                          <p:spTgt spid="11"/>
                                        </p:tgtEl>
                                        <p:attrNameLst>
                                          <p:attrName>ppt_x</p:attrName>
                                        </p:attrNameLst>
                                      </p:cBhvr>
                                      <p:tavLst>
                                        <p:tav tm="0">
                                          <p:val>
                                            <p:strVal val="#ppt_x"/>
                                          </p:val>
                                        </p:tav>
                                        <p:tav tm="100000">
                                          <p:val>
                                            <p:strVal val="#ppt_x"/>
                                          </p:val>
                                        </p:tav>
                                      </p:tavLst>
                                    </p:anim>
                                    <p:anim calcmode="lin" valueType="num">
                                      <p:cBhvr>
                                        <p:cTn id="24" dur="1000" fill="hold"/>
                                        <p:tgtEl>
                                          <p:spTgt spid="11"/>
                                        </p:tgtEl>
                                        <p:attrNameLst>
                                          <p:attrName>ppt_y</p:attrName>
                                        </p:attrNameLst>
                                      </p:cBhvr>
                                      <p:tavLst>
                                        <p:tav tm="0">
                                          <p:val>
                                            <p:strVal val="#ppt_y+.1"/>
                                          </p:val>
                                        </p:tav>
                                        <p:tav tm="100000">
                                          <p:val>
                                            <p:strVal val="#ppt_y"/>
                                          </p:val>
                                        </p:tav>
                                      </p:tavLst>
                                    </p:anim>
                                  </p:childTnLst>
                                </p:cTn>
                              </p:par>
                              <p:par>
                                <p:cTn id="25" presetID="42" presetClass="entr" presetSubtype="0" fill="hold" nodeType="withEffect">
                                  <p:stCondLst>
                                    <p:cond delay="0"/>
                                  </p:stCondLst>
                                  <p:childTnLst>
                                    <p:set>
                                      <p:cBhvr>
                                        <p:cTn id="26" dur="1" fill="hold">
                                          <p:stCondLst>
                                            <p:cond delay="0"/>
                                          </p:stCondLst>
                                        </p:cTn>
                                        <p:tgtEl>
                                          <p:spTgt spid="12"/>
                                        </p:tgtEl>
                                        <p:attrNameLst>
                                          <p:attrName>style.visibility</p:attrName>
                                        </p:attrNameLst>
                                      </p:cBhvr>
                                      <p:to>
                                        <p:strVal val="visible"/>
                                      </p:to>
                                    </p:set>
                                    <p:animEffect transition="in" filter="fade">
                                      <p:cBhvr>
                                        <p:cTn id="27" dur="1000"/>
                                        <p:tgtEl>
                                          <p:spTgt spid="12"/>
                                        </p:tgtEl>
                                      </p:cBhvr>
                                    </p:animEffect>
                                    <p:anim calcmode="lin" valueType="num">
                                      <p:cBhvr>
                                        <p:cTn id="28" dur="1000" fill="hold"/>
                                        <p:tgtEl>
                                          <p:spTgt spid="12"/>
                                        </p:tgtEl>
                                        <p:attrNameLst>
                                          <p:attrName>ppt_x</p:attrName>
                                        </p:attrNameLst>
                                      </p:cBhvr>
                                      <p:tavLst>
                                        <p:tav tm="0">
                                          <p:val>
                                            <p:strVal val="#ppt_x"/>
                                          </p:val>
                                        </p:tav>
                                        <p:tav tm="100000">
                                          <p:val>
                                            <p:strVal val="#ppt_x"/>
                                          </p:val>
                                        </p:tav>
                                      </p:tavLst>
                                    </p:anim>
                                    <p:anim calcmode="lin" valueType="num">
                                      <p:cBhvr>
                                        <p:cTn id="29" dur="1000" fill="hold"/>
                                        <p:tgtEl>
                                          <p:spTgt spid="12"/>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13"/>
                                        </p:tgtEl>
                                        <p:attrNameLst>
                                          <p:attrName>style.visibility</p:attrName>
                                        </p:attrNameLst>
                                      </p:cBhvr>
                                      <p:to>
                                        <p:strVal val="visible"/>
                                      </p:to>
                                    </p:set>
                                    <p:animEffect transition="in" filter="fade">
                                      <p:cBhvr>
                                        <p:cTn id="32" dur="1000"/>
                                        <p:tgtEl>
                                          <p:spTgt spid="13"/>
                                        </p:tgtEl>
                                      </p:cBhvr>
                                    </p:animEffect>
                                    <p:anim calcmode="lin" valueType="num">
                                      <p:cBhvr>
                                        <p:cTn id="33" dur="1000" fill="hold"/>
                                        <p:tgtEl>
                                          <p:spTgt spid="13"/>
                                        </p:tgtEl>
                                        <p:attrNameLst>
                                          <p:attrName>ppt_x</p:attrName>
                                        </p:attrNameLst>
                                      </p:cBhvr>
                                      <p:tavLst>
                                        <p:tav tm="0">
                                          <p:val>
                                            <p:strVal val="#ppt_x"/>
                                          </p:val>
                                        </p:tav>
                                        <p:tav tm="100000">
                                          <p:val>
                                            <p:strVal val="#ppt_x"/>
                                          </p:val>
                                        </p:tav>
                                      </p:tavLst>
                                    </p:anim>
                                    <p:anim calcmode="lin" valueType="num">
                                      <p:cBhvr>
                                        <p:cTn id="34"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8" grpId="0">
        <p:bldAsOne/>
      </p:bldGraphic>
      <p:bldP spid="9" grpId="0"/>
      <p:bldP spid="11" grpId="0"/>
      <p:bldGraphic spid="13" grpId="0">
        <p:bldAsOne/>
      </p:bldGraphic>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矩形 9"/>
          <p:cNvSpPr/>
          <p:nvPr/>
        </p:nvSpPr>
        <p:spPr>
          <a:xfrm>
            <a:off x="3557381" y="1988841"/>
            <a:ext cx="8636826" cy="2880320"/>
          </a:xfrm>
          <a:custGeom>
            <a:avLst/>
            <a:gdLst/>
            <a:ahLst/>
            <a:cxnLst/>
            <a:rect l="l" t="t" r="r" b="b"/>
            <a:pathLst>
              <a:path w="144016" h="869444">
                <a:moveTo>
                  <a:pt x="0" y="0"/>
                </a:moveTo>
                <a:lnTo>
                  <a:pt x="144016" y="0"/>
                </a:lnTo>
                <a:lnTo>
                  <a:pt x="144016" y="869444"/>
                </a:lnTo>
                <a:lnTo>
                  <a:pt x="0" y="869444"/>
                </a:lnTo>
                <a:close/>
              </a:path>
            </a:pathLst>
          </a:custGeom>
          <a:solidFill>
            <a:srgbClr val="6285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srgbClr val="FFFFFF"/>
              </a:solidFill>
              <a:effectLst/>
              <a:uLnTx/>
              <a:uFillTx/>
              <a:cs typeface="+mn-ea"/>
              <a:sym typeface="+mn-lt"/>
            </a:endParaRPr>
          </a:p>
        </p:txBody>
      </p:sp>
      <p:sp>
        <p:nvSpPr>
          <p:cNvPr id="38" name="矩形 9"/>
          <p:cNvSpPr/>
          <p:nvPr/>
        </p:nvSpPr>
        <p:spPr>
          <a:xfrm>
            <a:off x="2205" y="0"/>
            <a:ext cx="420816" cy="6858000"/>
          </a:xfrm>
          <a:custGeom>
            <a:avLst/>
            <a:gdLst/>
            <a:ahLst/>
            <a:cxnLst/>
            <a:rect l="l" t="t" r="r" b="b"/>
            <a:pathLst>
              <a:path w="144016" h="869444">
                <a:moveTo>
                  <a:pt x="0" y="0"/>
                </a:moveTo>
                <a:lnTo>
                  <a:pt x="144016" y="0"/>
                </a:lnTo>
                <a:lnTo>
                  <a:pt x="144016" y="869444"/>
                </a:lnTo>
                <a:lnTo>
                  <a:pt x="0" y="869444"/>
                </a:lnTo>
                <a:close/>
              </a:path>
            </a:pathLst>
          </a:custGeom>
          <a:solidFill>
            <a:srgbClr val="6285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srgbClr val="FFFFFF"/>
              </a:solidFill>
              <a:effectLst/>
              <a:uLnTx/>
              <a:uFillTx/>
              <a:cs typeface="+mn-ea"/>
              <a:sym typeface="+mn-lt"/>
            </a:endParaRPr>
          </a:p>
        </p:txBody>
      </p:sp>
      <p:sp>
        <p:nvSpPr>
          <p:cNvPr id="40" name="矩形 39"/>
          <p:cNvSpPr/>
          <p:nvPr/>
        </p:nvSpPr>
        <p:spPr>
          <a:xfrm>
            <a:off x="781541" y="2241925"/>
            <a:ext cx="2364316" cy="2364316"/>
          </a:xfrm>
          <a:prstGeom prst="rect">
            <a:avLst/>
          </a:prstGeom>
          <a:noFill/>
          <a:ln w="762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8800" b="1" i="0" u="none" strike="noStrike" kern="1200" cap="none" spc="0" normalizeH="0" baseline="0" noProof="0" dirty="0">
                <a:ln>
                  <a:noFill/>
                </a:ln>
                <a:solidFill>
                  <a:srgbClr val="6285BE"/>
                </a:solidFill>
                <a:effectLst/>
                <a:uLnTx/>
                <a:uFillTx/>
                <a:cs typeface="+mn-ea"/>
                <a:sym typeface="+mn-lt"/>
              </a:rPr>
              <a:t>04</a:t>
            </a:r>
            <a:endParaRPr kumimoji="0" lang="zh-CN" altLang="en-US" sz="8800" b="1" i="0" u="none" strike="noStrike" kern="1200" cap="none" spc="0" normalizeH="0" baseline="0" noProof="0" dirty="0">
              <a:ln>
                <a:noFill/>
              </a:ln>
              <a:solidFill>
                <a:srgbClr val="6285BE"/>
              </a:solidFill>
              <a:effectLst/>
              <a:uLnTx/>
              <a:uFillTx/>
              <a:cs typeface="+mn-ea"/>
              <a:sym typeface="+mn-lt"/>
            </a:endParaRPr>
          </a:p>
        </p:txBody>
      </p:sp>
      <p:grpSp>
        <p:nvGrpSpPr>
          <p:cNvPr id="41" name="组合 40"/>
          <p:cNvGrpSpPr/>
          <p:nvPr/>
        </p:nvGrpSpPr>
        <p:grpSpPr>
          <a:xfrm>
            <a:off x="4210373" y="2594587"/>
            <a:ext cx="6030406" cy="1659453"/>
            <a:chOff x="5082108" y="2422824"/>
            <a:chExt cx="6031802" cy="1659837"/>
          </a:xfrm>
        </p:grpSpPr>
        <p:sp>
          <p:nvSpPr>
            <p:cNvPr id="42" name="矩形 41"/>
            <p:cNvSpPr/>
            <p:nvPr/>
          </p:nvSpPr>
          <p:spPr>
            <a:xfrm>
              <a:off x="5082108" y="2422824"/>
              <a:ext cx="3262432" cy="1015663"/>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1" lang="zh-CN" altLang="en-US" sz="6000" b="1" i="0" u="none" strike="noStrike" kern="1200" cap="none" spc="0" normalizeH="0" baseline="0" noProof="0" dirty="0">
                  <a:ln>
                    <a:noFill/>
                  </a:ln>
                  <a:solidFill>
                    <a:srgbClr val="FFFFFF"/>
                  </a:solidFill>
                  <a:effectLst/>
                  <a:uLnTx/>
                  <a:uFillTx/>
                  <a:cs typeface="+mn-ea"/>
                  <a:sym typeface="+mn-lt"/>
                </a:rPr>
                <a:t>加入标题</a:t>
              </a:r>
              <a:endParaRPr kumimoji="1" lang="zh-CN" altLang="en-US" sz="6000" b="1" i="0" u="none" strike="noStrike" kern="1200" cap="none" spc="0" normalizeH="0" baseline="0" noProof="0" dirty="0">
                <a:ln>
                  <a:noFill/>
                </a:ln>
                <a:solidFill>
                  <a:srgbClr val="FFFFFF"/>
                </a:solidFill>
                <a:effectLst/>
                <a:uLnTx/>
                <a:uFillTx/>
                <a:cs typeface="+mn-ea"/>
                <a:sym typeface="+mn-lt"/>
              </a:endParaRPr>
            </a:p>
          </p:txBody>
        </p:sp>
        <p:sp>
          <p:nvSpPr>
            <p:cNvPr id="43" name="矩形 42"/>
            <p:cNvSpPr/>
            <p:nvPr/>
          </p:nvSpPr>
          <p:spPr>
            <a:xfrm>
              <a:off x="5082108" y="3482421"/>
              <a:ext cx="6031802" cy="600240"/>
            </a:xfrm>
            <a:prstGeom prst="rect">
              <a:avLst/>
            </a:prstGeom>
          </p:spPr>
          <p:txBody>
            <a:bodyPr wrap="square">
              <a:spAutoFit/>
            </a:bodyPr>
            <a:lstStyle/>
            <a:p>
              <a:pPr marL="0" marR="0" lvl="0" indent="0" algn="l" defTabSz="914400" rtl="0" eaLnBrk="1" fontAlgn="auto" latinLnBrk="0" hangingPunct="1">
                <a:lnSpc>
                  <a:spcPct val="130000"/>
                </a:lnSpc>
                <a:spcBef>
                  <a:spcPts val="0"/>
                </a:spcBef>
                <a:spcAft>
                  <a:spcPts val="0"/>
                </a:spcAft>
                <a:buClrTx/>
                <a:buSzTx/>
                <a:buFontTx/>
                <a:buNone/>
                <a:defRPr/>
              </a:pPr>
              <a:r>
                <a:rPr kumimoji="0" lang="zh-CN" altLang="en-US" sz="1335" b="0" i="0" u="none" strike="noStrike" kern="1200" cap="none" spc="0" normalizeH="0" baseline="0" noProof="0" dirty="0">
                  <a:ln>
                    <a:noFill/>
                  </a:ln>
                  <a:solidFill>
                    <a:srgbClr val="FFFFFF"/>
                  </a:solidFill>
                  <a:effectLst/>
                  <a:uLnTx/>
                  <a:uFillTx/>
                  <a:cs typeface="+mn-ea"/>
                  <a:sym typeface="+mn-lt"/>
                </a:rPr>
                <a:t>点击此处添加文本内容，如关键词、部分简单介绍等。点击此处添加文本内容，如关键词、部分简单介绍等。点击此处添加文本内容，如关键词、部分简单介。</a:t>
              </a:r>
              <a:endParaRPr kumimoji="0" lang="en-US" altLang="zh-CN" sz="1335" b="0" i="0" u="none" strike="noStrike" kern="1200" cap="none" spc="0" normalizeH="0" baseline="0" noProof="0" dirty="0">
                <a:ln>
                  <a:noFill/>
                </a:ln>
                <a:solidFill>
                  <a:srgbClr val="FFFFFF"/>
                </a:solidFill>
                <a:effectLst/>
                <a:uLnTx/>
                <a:uFillTx/>
                <a:cs typeface="+mn-ea"/>
                <a:sym typeface="+mn-lt"/>
              </a:endParaRPr>
            </a:p>
          </p:txBody>
        </p:sp>
      </p:grpSp>
    </p:spTree>
  </p:cSld>
  <p:clrMapOvr>
    <a:masterClrMapping/>
  </p:clrMapOvr>
  <mc:AlternateContent xmlns:mc="http://schemas.openxmlformats.org/markup-compatibility/2006">
    <mc:Choice xmlns:p14="http://schemas.microsoft.com/office/powerpoint/2010/main" Requires="p14">
      <p:transition spd="slow" p14:dur="3000" advClick="0" advTm="3000">
        <p14:vortex dir="r"/>
      </p:transition>
    </mc:Choice>
    <mc:Fallback>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0"/>
                                  </p:stCondLst>
                                  <p:childTnLst>
                                    <p:set>
                                      <p:cBhvr>
                                        <p:cTn id="6" dur="1" fill="hold">
                                          <p:stCondLst>
                                            <p:cond delay="0"/>
                                          </p:stCondLst>
                                        </p:cTn>
                                        <p:tgtEl>
                                          <p:spTgt spid="38"/>
                                        </p:tgtEl>
                                        <p:attrNameLst>
                                          <p:attrName>style.visibility</p:attrName>
                                        </p:attrNameLst>
                                      </p:cBhvr>
                                      <p:to>
                                        <p:strVal val="visible"/>
                                      </p:to>
                                    </p:set>
                                    <p:animEffect transition="in" filter="wipe(down)">
                                      <p:cBhvr>
                                        <p:cTn id="7" dur="500"/>
                                        <p:tgtEl>
                                          <p:spTgt spid="38"/>
                                        </p:tgtEl>
                                      </p:cBhvr>
                                    </p:animEffect>
                                  </p:childTnLst>
                                </p:cTn>
                              </p:par>
                              <p:par>
                                <p:cTn id="8" presetID="22" presetClass="entr" presetSubtype="2" fill="hold" grpId="0" nodeType="withEffect">
                                  <p:stCondLst>
                                    <p:cond delay="0"/>
                                  </p:stCondLst>
                                  <p:childTnLst>
                                    <p:set>
                                      <p:cBhvr>
                                        <p:cTn id="9" dur="1" fill="hold">
                                          <p:stCondLst>
                                            <p:cond delay="0"/>
                                          </p:stCondLst>
                                        </p:cTn>
                                        <p:tgtEl>
                                          <p:spTgt spid="37"/>
                                        </p:tgtEl>
                                        <p:attrNameLst>
                                          <p:attrName>style.visibility</p:attrName>
                                        </p:attrNameLst>
                                      </p:cBhvr>
                                      <p:to>
                                        <p:strVal val="visible"/>
                                      </p:to>
                                    </p:set>
                                    <p:animEffect transition="in" filter="wipe(right)">
                                      <p:cBhvr>
                                        <p:cTn id="10" dur="500"/>
                                        <p:tgtEl>
                                          <p:spTgt spid="37"/>
                                        </p:tgtEl>
                                      </p:cBhvr>
                                    </p:animEffect>
                                  </p:childTnLst>
                                </p:cTn>
                              </p:par>
                              <p:par>
                                <p:cTn id="11" presetID="2" presetClass="entr" presetSubtype="8" fill="hold" grpId="0" nodeType="withEffect">
                                  <p:stCondLst>
                                    <p:cond delay="250"/>
                                  </p:stCondLst>
                                  <p:childTnLst>
                                    <p:set>
                                      <p:cBhvr>
                                        <p:cTn id="12" dur="1" fill="hold">
                                          <p:stCondLst>
                                            <p:cond delay="0"/>
                                          </p:stCondLst>
                                        </p:cTn>
                                        <p:tgtEl>
                                          <p:spTgt spid="40"/>
                                        </p:tgtEl>
                                        <p:attrNameLst>
                                          <p:attrName>style.visibility</p:attrName>
                                        </p:attrNameLst>
                                      </p:cBhvr>
                                      <p:to>
                                        <p:strVal val="visible"/>
                                      </p:to>
                                    </p:set>
                                    <p:anim calcmode="lin" valueType="num">
                                      <p:cBhvr additive="base">
                                        <p:cTn id="13" dur="500" fill="hold"/>
                                        <p:tgtEl>
                                          <p:spTgt spid="40"/>
                                        </p:tgtEl>
                                        <p:attrNameLst>
                                          <p:attrName>ppt_x</p:attrName>
                                        </p:attrNameLst>
                                      </p:cBhvr>
                                      <p:tavLst>
                                        <p:tav tm="0">
                                          <p:val>
                                            <p:strVal val="0-#ppt_w/2"/>
                                          </p:val>
                                        </p:tav>
                                        <p:tav tm="100000">
                                          <p:val>
                                            <p:strVal val="#ppt_x"/>
                                          </p:val>
                                        </p:tav>
                                      </p:tavLst>
                                    </p:anim>
                                    <p:anim calcmode="lin" valueType="num">
                                      <p:cBhvr additive="base">
                                        <p:cTn id="14" dur="500" fill="hold"/>
                                        <p:tgtEl>
                                          <p:spTgt spid="40"/>
                                        </p:tgtEl>
                                        <p:attrNameLst>
                                          <p:attrName>ppt_y</p:attrName>
                                        </p:attrNameLst>
                                      </p:cBhvr>
                                      <p:tavLst>
                                        <p:tav tm="0">
                                          <p:val>
                                            <p:strVal val="#ppt_y"/>
                                          </p:val>
                                        </p:tav>
                                        <p:tav tm="100000">
                                          <p:val>
                                            <p:strVal val="#ppt_y"/>
                                          </p:val>
                                        </p:tav>
                                      </p:tavLst>
                                    </p:anim>
                                  </p:childTnLst>
                                </p:cTn>
                              </p:par>
                            </p:childTnLst>
                          </p:cTn>
                        </p:par>
                        <p:par>
                          <p:cTn id="15" fill="hold">
                            <p:stCondLst>
                              <p:cond delay="500"/>
                            </p:stCondLst>
                            <p:childTnLst>
                              <p:par>
                                <p:cTn id="16" presetID="22" presetClass="entr" presetSubtype="8" fill="hold" nodeType="afterEffect">
                                  <p:stCondLst>
                                    <p:cond delay="0"/>
                                  </p:stCondLst>
                                  <p:childTnLst>
                                    <p:set>
                                      <p:cBhvr>
                                        <p:cTn id="17" dur="1" fill="hold">
                                          <p:stCondLst>
                                            <p:cond delay="0"/>
                                          </p:stCondLst>
                                        </p:cTn>
                                        <p:tgtEl>
                                          <p:spTgt spid="41"/>
                                        </p:tgtEl>
                                        <p:attrNameLst>
                                          <p:attrName>style.visibility</p:attrName>
                                        </p:attrNameLst>
                                      </p:cBhvr>
                                      <p:to>
                                        <p:strVal val="visible"/>
                                      </p:to>
                                    </p:set>
                                    <p:animEffect transition="in" filter="wipe(left)">
                                      <p:cBhvr>
                                        <p:cTn id="18"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animBg="1"/>
      <p:bldP spid="38" grpId="0" animBg="1"/>
      <p:bldP spid="40"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任意多边形 6"/>
          <p:cNvSpPr/>
          <p:nvPr/>
        </p:nvSpPr>
        <p:spPr>
          <a:xfrm>
            <a:off x="2897650" y="2263116"/>
            <a:ext cx="2079181" cy="1633954"/>
          </a:xfrm>
          <a:custGeom>
            <a:avLst/>
            <a:gdLst>
              <a:gd name="connsiteX0" fmla="*/ 1027391 w 2079662"/>
              <a:gd name="connsiteY0" fmla="*/ 0 h 1634332"/>
              <a:gd name="connsiteX1" fmla="*/ 1143691 w 2079662"/>
              <a:gd name="connsiteY1" fmla="*/ 200018 h 1634332"/>
              <a:gd name="connsiteX2" fmla="*/ 1191522 w 2079662"/>
              <a:gd name="connsiteY2" fmla="*/ 203050 h 1634332"/>
              <a:gd name="connsiteX3" fmla="*/ 2079662 w 2079662"/>
              <a:gd name="connsiteY3" fmla="*/ 650350 h 1634332"/>
              <a:gd name="connsiteX4" fmla="*/ 1027391 w 2079662"/>
              <a:gd name="connsiteY4" fmla="*/ 1634332 h 1634332"/>
              <a:gd name="connsiteX5" fmla="*/ 0 w 2079662"/>
              <a:gd name="connsiteY5" fmla="*/ 624401 h 1634332"/>
              <a:gd name="connsiteX6" fmla="*/ 899025 w 2079662"/>
              <a:gd name="connsiteY6" fmla="*/ 199400 h 1634332"/>
              <a:gd name="connsiteX7" fmla="*/ 911734 w 2079662"/>
              <a:gd name="connsiteY7" fmla="*/ 198913 h 16343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079662" h="1634332">
                <a:moveTo>
                  <a:pt x="1027391" y="0"/>
                </a:moveTo>
                <a:lnTo>
                  <a:pt x="1143691" y="200018"/>
                </a:lnTo>
                <a:lnTo>
                  <a:pt x="1191522" y="203050"/>
                </a:lnTo>
                <a:cubicBezTo>
                  <a:pt x="1529686" y="241815"/>
                  <a:pt x="1845029" y="399433"/>
                  <a:pt x="2079662" y="650350"/>
                </a:cubicBezTo>
                <a:lnTo>
                  <a:pt x="1027391" y="1634332"/>
                </a:lnTo>
                <a:lnTo>
                  <a:pt x="0" y="624401"/>
                </a:lnTo>
                <a:cubicBezTo>
                  <a:pt x="240821" y="379417"/>
                  <a:pt x="559999" y="229716"/>
                  <a:pt x="899025" y="199400"/>
                </a:cubicBezTo>
                <a:lnTo>
                  <a:pt x="911734" y="198913"/>
                </a:lnTo>
                <a:close/>
              </a:path>
            </a:pathLst>
          </a:custGeom>
          <a:solidFill>
            <a:srgbClr val="6285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zh-CN" altLang="en-US" b="1" dirty="0">
              <a:solidFill>
                <a:srgbClr val="FFFFFF"/>
              </a:solidFill>
              <a:cs typeface="+mn-ea"/>
              <a:sym typeface="+mn-lt"/>
            </a:endParaRPr>
          </a:p>
        </p:txBody>
      </p:sp>
      <p:sp>
        <p:nvSpPr>
          <p:cNvPr id="8" name="任意多边形 7"/>
          <p:cNvSpPr/>
          <p:nvPr/>
        </p:nvSpPr>
        <p:spPr>
          <a:xfrm>
            <a:off x="4070820" y="3076576"/>
            <a:ext cx="1615465" cy="1991784"/>
          </a:xfrm>
          <a:custGeom>
            <a:avLst/>
            <a:gdLst>
              <a:gd name="connsiteX0" fmla="*/ 1069334 w 1615839"/>
              <a:gd name="connsiteY0" fmla="*/ 0 h 1992245"/>
              <a:gd name="connsiteX1" fmla="*/ 1437702 w 1615839"/>
              <a:gd name="connsiteY1" fmla="*/ 873145 h 1992245"/>
              <a:gd name="connsiteX2" fmla="*/ 1438422 w 1615839"/>
              <a:gd name="connsiteY2" fmla="*/ 914376 h 1992245"/>
              <a:gd name="connsiteX3" fmla="*/ 1615839 w 1615839"/>
              <a:gd name="connsiteY3" fmla="*/ 1016945 h 1992245"/>
              <a:gd name="connsiteX4" fmla="*/ 1431306 w 1615839"/>
              <a:gd name="connsiteY4" fmla="*/ 1123485 h 1992245"/>
              <a:gd name="connsiteX5" fmla="*/ 1429914 w 1615839"/>
              <a:gd name="connsiteY5" fmla="*/ 1141920 h 1992245"/>
              <a:gd name="connsiteX6" fmla="*/ 1011607 w 1615839"/>
              <a:gd name="connsiteY6" fmla="*/ 1992245 h 1992245"/>
              <a:gd name="connsiteX7" fmla="*/ 0 w 1615839"/>
              <a:gd name="connsiteY7" fmla="*/ 965941 h 19922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615839" h="1992245">
                <a:moveTo>
                  <a:pt x="1069334" y="0"/>
                </a:moveTo>
                <a:cubicBezTo>
                  <a:pt x="1295360" y="250496"/>
                  <a:pt x="1417630" y="559460"/>
                  <a:pt x="1437702" y="873145"/>
                </a:cubicBezTo>
                <a:lnTo>
                  <a:pt x="1438422" y="914376"/>
                </a:lnTo>
                <a:lnTo>
                  <a:pt x="1615839" y="1016945"/>
                </a:lnTo>
                <a:lnTo>
                  <a:pt x="1431306" y="1123485"/>
                </a:lnTo>
                <a:lnTo>
                  <a:pt x="1429914" y="1141920"/>
                </a:lnTo>
                <a:cubicBezTo>
                  <a:pt x="1391713" y="1453915"/>
                  <a:pt x="1251758" y="1755272"/>
                  <a:pt x="1011607" y="1992245"/>
                </a:cubicBezTo>
                <a:lnTo>
                  <a:pt x="0" y="965941"/>
                </a:lnTo>
                <a:close/>
              </a:path>
            </a:pathLst>
          </a:custGeom>
          <a:solidFill>
            <a:srgbClr val="6285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zh-CN" altLang="en-US" b="1" dirty="0">
              <a:solidFill>
                <a:srgbClr val="FFFFFF"/>
              </a:solidFill>
              <a:cs typeface="+mn-ea"/>
              <a:sym typeface="+mn-lt"/>
            </a:endParaRPr>
          </a:p>
        </p:txBody>
      </p:sp>
      <p:sp>
        <p:nvSpPr>
          <p:cNvPr id="9" name="任意多边形 8"/>
          <p:cNvSpPr/>
          <p:nvPr/>
        </p:nvSpPr>
        <p:spPr>
          <a:xfrm>
            <a:off x="2878452" y="4187516"/>
            <a:ext cx="2061517" cy="1646650"/>
          </a:xfrm>
          <a:custGeom>
            <a:avLst/>
            <a:gdLst>
              <a:gd name="connsiteX0" fmla="*/ 1046594 w 2061994"/>
              <a:gd name="connsiteY0" fmla="*/ 0 h 1647031"/>
              <a:gd name="connsiteX1" fmla="*/ 2061994 w 2061994"/>
              <a:gd name="connsiteY1" fmla="*/ 1021985 h 1647031"/>
              <a:gd name="connsiteX2" fmla="*/ 1311438 w 2061994"/>
              <a:gd name="connsiteY2" fmla="*/ 1416110 h 1647031"/>
              <a:gd name="connsiteX3" fmla="*/ 1169669 w 2061994"/>
              <a:gd name="connsiteY3" fmla="*/ 1435361 h 1647031"/>
              <a:gd name="connsiteX4" fmla="*/ 1046594 w 2061994"/>
              <a:gd name="connsiteY4" fmla="*/ 1647031 h 1647031"/>
              <a:gd name="connsiteX5" fmla="*/ 922605 w 2061994"/>
              <a:gd name="connsiteY5" fmla="*/ 1433789 h 1647031"/>
              <a:gd name="connsiteX6" fmla="*/ 879745 w 2061994"/>
              <a:gd name="connsiteY6" fmla="*/ 1430967 h 1647031"/>
              <a:gd name="connsiteX7" fmla="*/ 0 w 2061994"/>
              <a:gd name="connsiteY7" fmla="*/ 990016 h 16470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061994" h="1647031">
                <a:moveTo>
                  <a:pt x="1046594" y="0"/>
                </a:moveTo>
                <a:lnTo>
                  <a:pt x="2061994" y="1021985"/>
                </a:lnTo>
                <a:cubicBezTo>
                  <a:pt x="1855447" y="1227201"/>
                  <a:pt x="1593340" y="1363383"/>
                  <a:pt x="1311438" y="1416110"/>
                </a:cubicBezTo>
                <a:lnTo>
                  <a:pt x="1169669" y="1435361"/>
                </a:lnTo>
                <a:lnTo>
                  <a:pt x="1046594" y="1647031"/>
                </a:lnTo>
                <a:lnTo>
                  <a:pt x="922605" y="1433789"/>
                </a:lnTo>
                <a:lnTo>
                  <a:pt x="879745" y="1430967"/>
                </a:lnTo>
                <a:cubicBezTo>
                  <a:pt x="545366" y="1391991"/>
                  <a:pt x="233434" y="1236790"/>
                  <a:pt x="0" y="990016"/>
                </a:cubicBezTo>
                <a:close/>
              </a:path>
            </a:pathLst>
          </a:custGeom>
          <a:solidFill>
            <a:srgbClr val="6285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zh-CN" altLang="en-US" b="1" dirty="0">
              <a:solidFill>
                <a:srgbClr val="FFFFFF"/>
              </a:solidFill>
              <a:cs typeface="+mn-ea"/>
              <a:sym typeface="+mn-lt"/>
            </a:endParaRPr>
          </a:p>
        </p:txBody>
      </p:sp>
      <p:sp>
        <p:nvSpPr>
          <p:cNvPr id="10" name="任意多边形 9"/>
          <p:cNvSpPr/>
          <p:nvPr/>
        </p:nvSpPr>
        <p:spPr>
          <a:xfrm>
            <a:off x="2169671" y="3015944"/>
            <a:ext cx="1610704" cy="2035862"/>
          </a:xfrm>
          <a:custGeom>
            <a:avLst/>
            <a:gdLst>
              <a:gd name="connsiteX0" fmla="*/ 599756 w 1611077"/>
              <a:gd name="connsiteY0" fmla="*/ 0 h 2036333"/>
              <a:gd name="connsiteX1" fmla="*/ 1611077 w 1611077"/>
              <a:gd name="connsiteY1" fmla="*/ 1026587 h 2036333"/>
              <a:gd name="connsiteX2" fmla="*/ 582959 w 1611077"/>
              <a:gd name="connsiteY2" fmla="*/ 2036333 h 2036333"/>
              <a:gd name="connsiteX3" fmla="*/ 194508 w 1611077"/>
              <a:gd name="connsiteY3" fmla="*/ 1289862 h 2036333"/>
              <a:gd name="connsiteX4" fmla="*/ 179796 w 1611077"/>
              <a:gd name="connsiteY4" fmla="*/ 1181396 h 2036333"/>
              <a:gd name="connsiteX5" fmla="*/ 0 w 1611077"/>
              <a:gd name="connsiteY5" fmla="*/ 1077591 h 2036333"/>
              <a:gd name="connsiteX6" fmla="*/ 172531 w 1611077"/>
              <a:gd name="connsiteY6" fmla="*/ 977847 h 2036333"/>
              <a:gd name="connsiteX7" fmla="*/ 178185 w 1611077"/>
              <a:gd name="connsiteY7" fmla="*/ 876759 h 2036333"/>
              <a:gd name="connsiteX8" fmla="*/ 599756 w 1611077"/>
              <a:gd name="connsiteY8" fmla="*/ 0 h 20363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11077" h="2036333">
                <a:moveTo>
                  <a:pt x="599756" y="0"/>
                </a:moveTo>
                <a:lnTo>
                  <a:pt x="1611077" y="1026587"/>
                </a:lnTo>
                <a:lnTo>
                  <a:pt x="582959" y="2036333"/>
                </a:lnTo>
                <a:cubicBezTo>
                  <a:pt x="374256" y="1823598"/>
                  <a:pt x="244873" y="1562528"/>
                  <a:pt x="194508" y="1289862"/>
                </a:cubicBezTo>
                <a:lnTo>
                  <a:pt x="179796" y="1181396"/>
                </a:lnTo>
                <a:lnTo>
                  <a:pt x="0" y="1077591"/>
                </a:lnTo>
                <a:lnTo>
                  <a:pt x="172531" y="977847"/>
                </a:lnTo>
                <a:lnTo>
                  <a:pt x="178185" y="876759"/>
                </a:lnTo>
                <a:cubicBezTo>
                  <a:pt x="211523" y="555837"/>
                  <a:pt x="352208" y="244137"/>
                  <a:pt x="599756" y="0"/>
                </a:cubicBezTo>
                <a:close/>
              </a:path>
            </a:pathLst>
          </a:custGeom>
          <a:solidFill>
            <a:srgbClr val="6285BE"/>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defTabSz="914400"/>
            <a:endParaRPr lang="zh-CN" altLang="en-US" b="1" dirty="0">
              <a:solidFill>
                <a:srgbClr val="FFFFFF"/>
              </a:solidFill>
              <a:cs typeface="+mn-ea"/>
              <a:sym typeface="+mn-lt"/>
            </a:endParaRPr>
          </a:p>
        </p:txBody>
      </p:sp>
      <p:sp>
        <p:nvSpPr>
          <p:cNvPr id="11" name="椭圆 10"/>
          <p:cNvSpPr>
            <a:spLocks noChangeAspect="1"/>
          </p:cNvSpPr>
          <p:nvPr/>
        </p:nvSpPr>
        <p:spPr>
          <a:xfrm>
            <a:off x="2895549" y="3013830"/>
            <a:ext cx="2058510" cy="205692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a:defRPr/>
            </a:pPr>
            <a:endParaRPr lang="zh-CN" altLang="en-US" b="1" dirty="0">
              <a:solidFill>
                <a:srgbClr val="FFFFFF"/>
              </a:solidFill>
              <a:cs typeface="+mn-ea"/>
              <a:sym typeface="+mn-lt"/>
            </a:endParaRPr>
          </a:p>
        </p:txBody>
      </p:sp>
      <p:sp>
        <p:nvSpPr>
          <p:cNvPr id="12" name="心形 11"/>
          <p:cNvSpPr>
            <a:spLocks noChangeAspect="1"/>
          </p:cNvSpPr>
          <p:nvPr/>
        </p:nvSpPr>
        <p:spPr>
          <a:xfrm>
            <a:off x="3681179" y="1629851"/>
            <a:ext cx="479314" cy="479314"/>
          </a:xfrm>
          <a:prstGeom prst="heart">
            <a:avLst/>
          </a:prstGeom>
          <a:solidFill>
            <a:srgbClr val="6285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zh-CN" altLang="en-US" b="1" dirty="0">
              <a:solidFill>
                <a:srgbClr val="FFFFFF"/>
              </a:solidFill>
              <a:cs typeface="+mn-ea"/>
              <a:sym typeface="+mn-lt"/>
            </a:endParaRPr>
          </a:p>
        </p:txBody>
      </p:sp>
      <p:sp>
        <p:nvSpPr>
          <p:cNvPr id="13" name="Freeform 466"/>
          <p:cNvSpPr/>
          <p:nvPr/>
        </p:nvSpPr>
        <p:spPr bwMode="auto">
          <a:xfrm>
            <a:off x="5982520" y="3710581"/>
            <a:ext cx="274574" cy="761824"/>
          </a:xfrm>
          <a:custGeom>
            <a:avLst/>
            <a:gdLst>
              <a:gd name="T0" fmla="*/ 2147483646 w 6132"/>
              <a:gd name="T1" fmla="*/ 2147483646 h 16980"/>
              <a:gd name="T2" fmla="*/ 2147483646 w 6132"/>
              <a:gd name="T3" fmla="*/ 2147483646 h 16980"/>
              <a:gd name="T4" fmla="*/ 2147483646 w 6132"/>
              <a:gd name="T5" fmla="*/ 2147483646 h 16980"/>
              <a:gd name="T6" fmla="*/ 2147483646 w 6132"/>
              <a:gd name="T7" fmla="*/ 2147483646 h 16980"/>
              <a:gd name="T8" fmla="*/ 2147483646 w 6132"/>
              <a:gd name="T9" fmla="*/ 2147483646 h 16980"/>
              <a:gd name="T10" fmla="*/ 2147483646 w 6132"/>
              <a:gd name="T11" fmla="*/ 2147483646 h 16980"/>
              <a:gd name="T12" fmla="*/ 2147483646 w 6132"/>
              <a:gd name="T13" fmla="*/ 2147483646 h 16980"/>
              <a:gd name="T14" fmla="*/ 2147483646 w 6132"/>
              <a:gd name="T15" fmla="*/ 2147483646 h 16980"/>
              <a:gd name="T16" fmla="*/ 2147483646 w 6132"/>
              <a:gd name="T17" fmla="*/ 2147483646 h 16980"/>
              <a:gd name="T18" fmla="*/ 2147483646 w 6132"/>
              <a:gd name="T19" fmla="*/ 2147483646 h 16980"/>
              <a:gd name="T20" fmla="*/ 2147483646 w 6132"/>
              <a:gd name="T21" fmla="*/ 2147483646 h 16980"/>
              <a:gd name="T22" fmla="*/ 2147483646 w 6132"/>
              <a:gd name="T23" fmla="*/ 2147483646 h 16980"/>
              <a:gd name="T24" fmla="*/ 2147483646 w 6132"/>
              <a:gd name="T25" fmla="*/ 2147483646 h 16980"/>
              <a:gd name="T26" fmla="*/ 2147483646 w 6132"/>
              <a:gd name="T27" fmla="*/ 2147483646 h 16980"/>
              <a:gd name="T28" fmla="*/ 2147483646 w 6132"/>
              <a:gd name="T29" fmla="*/ 2147483646 h 16980"/>
              <a:gd name="T30" fmla="*/ 2147483646 w 6132"/>
              <a:gd name="T31" fmla="*/ 2147483646 h 16980"/>
              <a:gd name="T32" fmla="*/ 2147483646 w 6132"/>
              <a:gd name="T33" fmla="*/ 2147483646 h 16980"/>
              <a:gd name="T34" fmla="*/ 2147483646 w 6132"/>
              <a:gd name="T35" fmla="*/ 2147483646 h 16980"/>
              <a:gd name="T36" fmla="*/ 1214555101 w 6132"/>
              <a:gd name="T37" fmla="*/ 2147483646 h 16980"/>
              <a:gd name="T38" fmla="*/ 496602320 w 6132"/>
              <a:gd name="T39" fmla="*/ 2147483646 h 16980"/>
              <a:gd name="T40" fmla="*/ 93427632 w 6132"/>
              <a:gd name="T41" fmla="*/ 2147483646 h 16980"/>
              <a:gd name="T42" fmla="*/ 4928186 w 6132"/>
              <a:gd name="T43" fmla="*/ 2147483646 h 16980"/>
              <a:gd name="T44" fmla="*/ 280282941 w 6132"/>
              <a:gd name="T45" fmla="*/ 2147483646 h 16980"/>
              <a:gd name="T46" fmla="*/ 1022771606 w 6132"/>
              <a:gd name="T47" fmla="*/ 2147483646 h 16980"/>
              <a:gd name="T48" fmla="*/ 2147483646 w 6132"/>
              <a:gd name="T49" fmla="*/ 2147483646 h 16980"/>
              <a:gd name="T50" fmla="*/ 2147483646 w 6132"/>
              <a:gd name="T51" fmla="*/ 2147483646 h 16980"/>
              <a:gd name="T52" fmla="*/ 2147483646 w 6132"/>
              <a:gd name="T53" fmla="*/ 2147483646 h 16980"/>
              <a:gd name="T54" fmla="*/ 2147483646 w 6132"/>
              <a:gd name="T55" fmla="*/ 2147483646 h 16980"/>
              <a:gd name="T56" fmla="*/ 2147483646 w 6132"/>
              <a:gd name="T57" fmla="*/ 2147483646 h 16980"/>
              <a:gd name="T58" fmla="*/ 2147483646 w 6132"/>
              <a:gd name="T59" fmla="*/ 2147483646 h 16980"/>
              <a:gd name="T60" fmla="*/ 2147483646 w 6132"/>
              <a:gd name="T61" fmla="*/ 2147483646 h 16980"/>
              <a:gd name="T62" fmla="*/ 2147483646 w 6132"/>
              <a:gd name="T63" fmla="*/ 2147483646 h 16980"/>
              <a:gd name="T64" fmla="*/ 2147483646 w 6132"/>
              <a:gd name="T65" fmla="*/ 2147483646 h 16980"/>
              <a:gd name="T66" fmla="*/ 2147483646 w 6132"/>
              <a:gd name="T67" fmla="*/ 2147483646 h 16980"/>
              <a:gd name="T68" fmla="*/ 2147483646 w 6132"/>
              <a:gd name="T69" fmla="*/ 2147483646 h 16980"/>
              <a:gd name="T70" fmla="*/ 2147483646 w 6132"/>
              <a:gd name="T71" fmla="*/ 2147483646 h 16980"/>
              <a:gd name="T72" fmla="*/ 2147483646 w 6132"/>
              <a:gd name="T73" fmla="*/ 2147483646 h 16980"/>
              <a:gd name="T74" fmla="*/ 2147483646 w 6132"/>
              <a:gd name="T75" fmla="*/ 2147483646 h 16980"/>
              <a:gd name="T76" fmla="*/ 2147483646 w 6132"/>
              <a:gd name="T77" fmla="*/ 2147483646 h 16980"/>
              <a:gd name="T78" fmla="*/ 2147483646 w 6132"/>
              <a:gd name="T79" fmla="*/ 2147483646 h 16980"/>
              <a:gd name="T80" fmla="*/ 2147483646 w 6132"/>
              <a:gd name="T81" fmla="*/ 2147483646 h 16980"/>
              <a:gd name="T82" fmla="*/ 2147483646 w 6132"/>
              <a:gd name="T83" fmla="*/ 2147483646 h 16980"/>
              <a:gd name="T84" fmla="*/ 2147483646 w 6132"/>
              <a:gd name="T85" fmla="*/ 2147483646 h 16980"/>
              <a:gd name="T86" fmla="*/ 2147483646 w 6132"/>
              <a:gd name="T87" fmla="*/ 1082970721 h 16980"/>
              <a:gd name="T88" fmla="*/ 2147483646 w 6132"/>
              <a:gd name="T89" fmla="*/ 351057414 h 16980"/>
              <a:gd name="T90" fmla="*/ 2147483646 w 6132"/>
              <a:gd name="T91" fmla="*/ 19796122 h 16980"/>
              <a:gd name="T92" fmla="*/ 2147483646 w 6132"/>
              <a:gd name="T93" fmla="*/ 88976237 h 16980"/>
              <a:gd name="T94" fmla="*/ 2147483646 w 6132"/>
              <a:gd name="T95" fmla="*/ 548909187 h 16980"/>
              <a:gd name="T96" fmla="*/ 2147483646 w 6132"/>
              <a:gd name="T97" fmla="*/ 1419180528 h 16980"/>
              <a:gd name="T98" fmla="*/ 2147483646 w 6132"/>
              <a:gd name="T99" fmla="*/ 2147483646 h 16980"/>
              <a:gd name="T100" fmla="*/ 2147483646 w 6132"/>
              <a:gd name="T101" fmla="*/ 2147483646 h 16980"/>
              <a:gd name="T102" fmla="*/ 2147483646 w 6132"/>
              <a:gd name="T103" fmla="*/ 2147483646 h 16980"/>
              <a:gd name="T104" fmla="*/ 2147483646 w 6132"/>
              <a:gd name="T105" fmla="*/ 2147483646 h 16980"/>
              <a:gd name="T106" fmla="*/ 2147483646 w 6132"/>
              <a:gd name="T107" fmla="*/ 2147483646 h 16980"/>
              <a:gd name="T108" fmla="*/ 2147483646 w 6132"/>
              <a:gd name="T109" fmla="*/ 2147483646 h 16980"/>
              <a:gd name="T110" fmla="*/ 2147483646 w 6132"/>
              <a:gd name="T111" fmla="*/ 2147483646 h 16980"/>
              <a:gd name="T112" fmla="*/ 2147483646 w 6132"/>
              <a:gd name="T113" fmla="*/ 2147483646 h 16980"/>
              <a:gd name="T114" fmla="*/ 2147483646 w 6132"/>
              <a:gd name="T115" fmla="*/ 2147483646 h 16980"/>
              <a:gd name="T116" fmla="*/ 2147483646 w 6132"/>
              <a:gd name="T117" fmla="*/ 2147483646 h 16980"/>
              <a:gd name="T118" fmla="*/ 2147483646 w 6132"/>
              <a:gd name="T119" fmla="*/ 2147483646 h 16980"/>
              <a:gd name="T120" fmla="*/ 2147483646 w 6132"/>
              <a:gd name="T121" fmla="*/ 2147483646 h 16980"/>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6132" h="16980">
                <a:moveTo>
                  <a:pt x="3480" y="3522"/>
                </a:moveTo>
                <a:lnTo>
                  <a:pt x="4254" y="3522"/>
                </a:lnTo>
                <a:lnTo>
                  <a:pt x="4298" y="3522"/>
                </a:lnTo>
                <a:lnTo>
                  <a:pt x="4342" y="3524"/>
                </a:lnTo>
                <a:lnTo>
                  <a:pt x="4386" y="3527"/>
                </a:lnTo>
                <a:lnTo>
                  <a:pt x="4429" y="3531"/>
                </a:lnTo>
                <a:lnTo>
                  <a:pt x="4473" y="3536"/>
                </a:lnTo>
                <a:lnTo>
                  <a:pt x="4515" y="3543"/>
                </a:lnTo>
                <a:lnTo>
                  <a:pt x="4558" y="3551"/>
                </a:lnTo>
                <a:lnTo>
                  <a:pt x="4601" y="3560"/>
                </a:lnTo>
                <a:lnTo>
                  <a:pt x="4643" y="3570"/>
                </a:lnTo>
                <a:lnTo>
                  <a:pt x="4685" y="3582"/>
                </a:lnTo>
                <a:lnTo>
                  <a:pt x="4727" y="3595"/>
                </a:lnTo>
                <a:lnTo>
                  <a:pt x="4769" y="3609"/>
                </a:lnTo>
                <a:lnTo>
                  <a:pt x="4809" y="3624"/>
                </a:lnTo>
                <a:lnTo>
                  <a:pt x="4851" y="3640"/>
                </a:lnTo>
                <a:lnTo>
                  <a:pt x="4892" y="3658"/>
                </a:lnTo>
                <a:lnTo>
                  <a:pt x="4932" y="3676"/>
                </a:lnTo>
                <a:lnTo>
                  <a:pt x="4973" y="3696"/>
                </a:lnTo>
                <a:lnTo>
                  <a:pt x="5013" y="3717"/>
                </a:lnTo>
                <a:lnTo>
                  <a:pt x="5052" y="3739"/>
                </a:lnTo>
                <a:lnTo>
                  <a:pt x="5093" y="3763"/>
                </a:lnTo>
                <a:lnTo>
                  <a:pt x="5132" y="3788"/>
                </a:lnTo>
                <a:lnTo>
                  <a:pt x="5171" y="3814"/>
                </a:lnTo>
                <a:lnTo>
                  <a:pt x="5210" y="3842"/>
                </a:lnTo>
                <a:lnTo>
                  <a:pt x="5249" y="3870"/>
                </a:lnTo>
                <a:lnTo>
                  <a:pt x="5287" y="3900"/>
                </a:lnTo>
                <a:lnTo>
                  <a:pt x="5325" y="3931"/>
                </a:lnTo>
                <a:lnTo>
                  <a:pt x="5364" y="3963"/>
                </a:lnTo>
                <a:lnTo>
                  <a:pt x="5401" y="3997"/>
                </a:lnTo>
                <a:lnTo>
                  <a:pt x="5438" y="4031"/>
                </a:lnTo>
                <a:lnTo>
                  <a:pt x="5475" y="4067"/>
                </a:lnTo>
                <a:lnTo>
                  <a:pt x="5512" y="4104"/>
                </a:lnTo>
                <a:lnTo>
                  <a:pt x="5549" y="4142"/>
                </a:lnTo>
                <a:lnTo>
                  <a:pt x="5584" y="4181"/>
                </a:lnTo>
                <a:lnTo>
                  <a:pt x="5619" y="4220"/>
                </a:lnTo>
                <a:lnTo>
                  <a:pt x="5652" y="4260"/>
                </a:lnTo>
                <a:lnTo>
                  <a:pt x="5685" y="4300"/>
                </a:lnTo>
                <a:lnTo>
                  <a:pt x="5716" y="4339"/>
                </a:lnTo>
                <a:lnTo>
                  <a:pt x="5747" y="4379"/>
                </a:lnTo>
                <a:lnTo>
                  <a:pt x="5775" y="4420"/>
                </a:lnTo>
                <a:lnTo>
                  <a:pt x="5803" y="4460"/>
                </a:lnTo>
                <a:lnTo>
                  <a:pt x="5830" y="4502"/>
                </a:lnTo>
                <a:lnTo>
                  <a:pt x="5855" y="4543"/>
                </a:lnTo>
                <a:lnTo>
                  <a:pt x="5880" y="4585"/>
                </a:lnTo>
                <a:lnTo>
                  <a:pt x="5904" y="4626"/>
                </a:lnTo>
                <a:lnTo>
                  <a:pt x="5925" y="4667"/>
                </a:lnTo>
                <a:lnTo>
                  <a:pt x="5946" y="4710"/>
                </a:lnTo>
                <a:lnTo>
                  <a:pt x="5967" y="4752"/>
                </a:lnTo>
                <a:lnTo>
                  <a:pt x="5986" y="4795"/>
                </a:lnTo>
                <a:lnTo>
                  <a:pt x="6004" y="4838"/>
                </a:lnTo>
                <a:lnTo>
                  <a:pt x="6020" y="4880"/>
                </a:lnTo>
                <a:lnTo>
                  <a:pt x="6036" y="4924"/>
                </a:lnTo>
                <a:lnTo>
                  <a:pt x="6049" y="4967"/>
                </a:lnTo>
                <a:lnTo>
                  <a:pt x="6063" y="5011"/>
                </a:lnTo>
                <a:lnTo>
                  <a:pt x="6075" y="5055"/>
                </a:lnTo>
                <a:lnTo>
                  <a:pt x="6085" y="5100"/>
                </a:lnTo>
                <a:lnTo>
                  <a:pt x="6095" y="5144"/>
                </a:lnTo>
                <a:lnTo>
                  <a:pt x="6104" y="5189"/>
                </a:lnTo>
                <a:lnTo>
                  <a:pt x="6111" y="5234"/>
                </a:lnTo>
                <a:lnTo>
                  <a:pt x="6117" y="5280"/>
                </a:lnTo>
                <a:lnTo>
                  <a:pt x="6123" y="5324"/>
                </a:lnTo>
                <a:lnTo>
                  <a:pt x="6127" y="5370"/>
                </a:lnTo>
                <a:lnTo>
                  <a:pt x="6130" y="5417"/>
                </a:lnTo>
                <a:lnTo>
                  <a:pt x="6131" y="5463"/>
                </a:lnTo>
                <a:lnTo>
                  <a:pt x="6132" y="5509"/>
                </a:lnTo>
                <a:lnTo>
                  <a:pt x="6132" y="9605"/>
                </a:lnTo>
                <a:lnTo>
                  <a:pt x="6132" y="9643"/>
                </a:lnTo>
                <a:lnTo>
                  <a:pt x="6130" y="9682"/>
                </a:lnTo>
                <a:lnTo>
                  <a:pt x="6129" y="9719"/>
                </a:lnTo>
                <a:lnTo>
                  <a:pt x="6126" y="9756"/>
                </a:lnTo>
                <a:lnTo>
                  <a:pt x="6122" y="9793"/>
                </a:lnTo>
                <a:lnTo>
                  <a:pt x="6117" y="9829"/>
                </a:lnTo>
                <a:lnTo>
                  <a:pt x="6112" y="9866"/>
                </a:lnTo>
                <a:lnTo>
                  <a:pt x="6107" y="9901"/>
                </a:lnTo>
                <a:lnTo>
                  <a:pt x="6099" y="9937"/>
                </a:lnTo>
                <a:lnTo>
                  <a:pt x="6092" y="9972"/>
                </a:lnTo>
                <a:lnTo>
                  <a:pt x="6083" y="10007"/>
                </a:lnTo>
                <a:lnTo>
                  <a:pt x="6074" y="10041"/>
                </a:lnTo>
                <a:lnTo>
                  <a:pt x="6063" y="10075"/>
                </a:lnTo>
                <a:lnTo>
                  <a:pt x="6053" y="10109"/>
                </a:lnTo>
                <a:lnTo>
                  <a:pt x="6041" y="10142"/>
                </a:lnTo>
                <a:lnTo>
                  <a:pt x="6028" y="10175"/>
                </a:lnTo>
                <a:lnTo>
                  <a:pt x="6014" y="10208"/>
                </a:lnTo>
                <a:lnTo>
                  <a:pt x="6001" y="10241"/>
                </a:lnTo>
                <a:lnTo>
                  <a:pt x="5986" y="10273"/>
                </a:lnTo>
                <a:lnTo>
                  <a:pt x="5970" y="10305"/>
                </a:lnTo>
                <a:lnTo>
                  <a:pt x="5953" y="10335"/>
                </a:lnTo>
                <a:lnTo>
                  <a:pt x="5935" y="10366"/>
                </a:lnTo>
                <a:lnTo>
                  <a:pt x="5917" y="10397"/>
                </a:lnTo>
                <a:lnTo>
                  <a:pt x="5898" y="10428"/>
                </a:lnTo>
                <a:lnTo>
                  <a:pt x="5877" y="10458"/>
                </a:lnTo>
                <a:lnTo>
                  <a:pt x="5857" y="10487"/>
                </a:lnTo>
                <a:lnTo>
                  <a:pt x="5835" y="10517"/>
                </a:lnTo>
                <a:lnTo>
                  <a:pt x="5813" y="10546"/>
                </a:lnTo>
                <a:lnTo>
                  <a:pt x="5789" y="10575"/>
                </a:lnTo>
                <a:lnTo>
                  <a:pt x="5766" y="10603"/>
                </a:lnTo>
                <a:lnTo>
                  <a:pt x="5740" y="10632"/>
                </a:lnTo>
                <a:lnTo>
                  <a:pt x="5715" y="10660"/>
                </a:lnTo>
                <a:lnTo>
                  <a:pt x="5688" y="10687"/>
                </a:lnTo>
                <a:lnTo>
                  <a:pt x="5661" y="10714"/>
                </a:lnTo>
                <a:lnTo>
                  <a:pt x="5633" y="10739"/>
                </a:lnTo>
                <a:lnTo>
                  <a:pt x="5606" y="10765"/>
                </a:lnTo>
                <a:lnTo>
                  <a:pt x="5576" y="10790"/>
                </a:lnTo>
                <a:lnTo>
                  <a:pt x="5546" y="10814"/>
                </a:lnTo>
                <a:lnTo>
                  <a:pt x="5516" y="10838"/>
                </a:lnTo>
                <a:lnTo>
                  <a:pt x="5486" y="10860"/>
                </a:lnTo>
                <a:lnTo>
                  <a:pt x="5455" y="10883"/>
                </a:lnTo>
                <a:lnTo>
                  <a:pt x="5422" y="10905"/>
                </a:lnTo>
                <a:lnTo>
                  <a:pt x="5390" y="10925"/>
                </a:lnTo>
                <a:lnTo>
                  <a:pt x="5357" y="10947"/>
                </a:lnTo>
                <a:lnTo>
                  <a:pt x="5323" y="10966"/>
                </a:lnTo>
                <a:lnTo>
                  <a:pt x="5288" y="10985"/>
                </a:lnTo>
                <a:lnTo>
                  <a:pt x="5253" y="11004"/>
                </a:lnTo>
                <a:lnTo>
                  <a:pt x="5218" y="11022"/>
                </a:lnTo>
                <a:lnTo>
                  <a:pt x="5182" y="11039"/>
                </a:lnTo>
                <a:lnTo>
                  <a:pt x="5145" y="11056"/>
                </a:lnTo>
                <a:lnTo>
                  <a:pt x="5108" y="11072"/>
                </a:lnTo>
                <a:lnTo>
                  <a:pt x="5069" y="11087"/>
                </a:lnTo>
                <a:lnTo>
                  <a:pt x="5031" y="11102"/>
                </a:lnTo>
                <a:lnTo>
                  <a:pt x="4992" y="11117"/>
                </a:lnTo>
                <a:lnTo>
                  <a:pt x="4952" y="11130"/>
                </a:lnTo>
                <a:lnTo>
                  <a:pt x="4911" y="11143"/>
                </a:lnTo>
                <a:lnTo>
                  <a:pt x="4871" y="11155"/>
                </a:lnTo>
                <a:lnTo>
                  <a:pt x="4828" y="11167"/>
                </a:lnTo>
                <a:lnTo>
                  <a:pt x="4787" y="11178"/>
                </a:lnTo>
                <a:lnTo>
                  <a:pt x="4743" y="11189"/>
                </a:lnTo>
                <a:lnTo>
                  <a:pt x="4701" y="11199"/>
                </a:lnTo>
                <a:lnTo>
                  <a:pt x="4656" y="11208"/>
                </a:lnTo>
                <a:lnTo>
                  <a:pt x="4612" y="11217"/>
                </a:lnTo>
                <a:lnTo>
                  <a:pt x="4567" y="11225"/>
                </a:lnTo>
                <a:lnTo>
                  <a:pt x="4567" y="16980"/>
                </a:lnTo>
                <a:lnTo>
                  <a:pt x="1510" y="16980"/>
                </a:lnTo>
                <a:lnTo>
                  <a:pt x="1510" y="11225"/>
                </a:lnTo>
                <a:lnTo>
                  <a:pt x="1424" y="11201"/>
                </a:lnTo>
                <a:lnTo>
                  <a:pt x="1340" y="11175"/>
                </a:lnTo>
                <a:lnTo>
                  <a:pt x="1298" y="11161"/>
                </a:lnTo>
                <a:lnTo>
                  <a:pt x="1258" y="11148"/>
                </a:lnTo>
                <a:lnTo>
                  <a:pt x="1218" y="11134"/>
                </a:lnTo>
                <a:lnTo>
                  <a:pt x="1178" y="11120"/>
                </a:lnTo>
                <a:lnTo>
                  <a:pt x="1139" y="11105"/>
                </a:lnTo>
                <a:lnTo>
                  <a:pt x="1101" y="11089"/>
                </a:lnTo>
                <a:lnTo>
                  <a:pt x="1064" y="11074"/>
                </a:lnTo>
                <a:lnTo>
                  <a:pt x="1026" y="11058"/>
                </a:lnTo>
                <a:lnTo>
                  <a:pt x="990" y="11042"/>
                </a:lnTo>
                <a:lnTo>
                  <a:pt x="954" y="11025"/>
                </a:lnTo>
                <a:lnTo>
                  <a:pt x="918" y="11009"/>
                </a:lnTo>
                <a:lnTo>
                  <a:pt x="884" y="10991"/>
                </a:lnTo>
                <a:lnTo>
                  <a:pt x="849" y="10974"/>
                </a:lnTo>
                <a:lnTo>
                  <a:pt x="816" y="10956"/>
                </a:lnTo>
                <a:lnTo>
                  <a:pt x="782" y="10938"/>
                </a:lnTo>
                <a:lnTo>
                  <a:pt x="750" y="10920"/>
                </a:lnTo>
                <a:lnTo>
                  <a:pt x="719" y="10901"/>
                </a:lnTo>
                <a:lnTo>
                  <a:pt x="687" y="10882"/>
                </a:lnTo>
                <a:lnTo>
                  <a:pt x="656" y="10862"/>
                </a:lnTo>
                <a:lnTo>
                  <a:pt x="626" y="10841"/>
                </a:lnTo>
                <a:lnTo>
                  <a:pt x="596" y="10821"/>
                </a:lnTo>
                <a:lnTo>
                  <a:pt x="567" y="10801"/>
                </a:lnTo>
                <a:lnTo>
                  <a:pt x="539" y="10780"/>
                </a:lnTo>
                <a:lnTo>
                  <a:pt x="510" y="10758"/>
                </a:lnTo>
                <a:lnTo>
                  <a:pt x="484" y="10736"/>
                </a:lnTo>
                <a:lnTo>
                  <a:pt x="456" y="10714"/>
                </a:lnTo>
                <a:lnTo>
                  <a:pt x="431" y="10691"/>
                </a:lnTo>
                <a:lnTo>
                  <a:pt x="405" y="10668"/>
                </a:lnTo>
                <a:lnTo>
                  <a:pt x="380" y="10646"/>
                </a:lnTo>
                <a:lnTo>
                  <a:pt x="355" y="10622"/>
                </a:lnTo>
                <a:lnTo>
                  <a:pt x="332" y="10599"/>
                </a:lnTo>
                <a:lnTo>
                  <a:pt x="310" y="10576"/>
                </a:lnTo>
                <a:lnTo>
                  <a:pt x="289" y="10551"/>
                </a:lnTo>
                <a:lnTo>
                  <a:pt x="267" y="10528"/>
                </a:lnTo>
                <a:lnTo>
                  <a:pt x="247" y="10503"/>
                </a:lnTo>
                <a:lnTo>
                  <a:pt x="228" y="10480"/>
                </a:lnTo>
                <a:lnTo>
                  <a:pt x="209" y="10455"/>
                </a:lnTo>
                <a:lnTo>
                  <a:pt x="191" y="10431"/>
                </a:lnTo>
                <a:lnTo>
                  <a:pt x="174" y="10407"/>
                </a:lnTo>
                <a:lnTo>
                  <a:pt x="158" y="10382"/>
                </a:lnTo>
                <a:lnTo>
                  <a:pt x="142" y="10357"/>
                </a:lnTo>
                <a:lnTo>
                  <a:pt x="128" y="10332"/>
                </a:lnTo>
                <a:lnTo>
                  <a:pt x="114" y="10307"/>
                </a:lnTo>
                <a:lnTo>
                  <a:pt x="101" y="10281"/>
                </a:lnTo>
                <a:lnTo>
                  <a:pt x="89" y="10256"/>
                </a:lnTo>
                <a:lnTo>
                  <a:pt x="77" y="10230"/>
                </a:lnTo>
                <a:lnTo>
                  <a:pt x="67" y="10205"/>
                </a:lnTo>
                <a:lnTo>
                  <a:pt x="57" y="10179"/>
                </a:lnTo>
                <a:lnTo>
                  <a:pt x="48" y="10153"/>
                </a:lnTo>
                <a:lnTo>
                  <a:pt x="39" y="10127"/>
                </a:lnTo>
                <a:lnTo>
                  <a:pt x="32" y="10100"/>
                </a:lnTo>
                <a:lnTo>
                  <a:pt x="25" y="10074"/>
                </a:lnTo>
                <a:lnTo>
                  <a:pt x="19" y="10047"/>
                </a:lnTo>
                <a:lnTo>
                  <a:pt x="14" y="10021"/>
                </a:lnTo>
                <a:lnTo>
                  <a:pt x="9" y="9994"/>
                </a:lnTo>
                <a:lnTo>
                  <a:pt x="6" y="9967"/>
                </a:lnTo>
                <a:lnTo>
                  <a:pt x="3" y="9940"/>
                </a:lnTo>
                <a:lnTo>
                  <a:pt x="1" y="9912"/>
                </a:lnTo>
                <a:lnTo>
                  <a:pt x="0" y="9885"/>
                </a:lnTo>
                <a:lnTo>
                  <a:pt x="0" y="9857"/>
                </a:lnTo>
                <a:lnTo>
                  <a:pt x="0" y="5509"/>
                </a:lnTo>
                <a:lnTo>
                  <a:pt x="1" y="5453"/>
                </a:lnTo>
                <a:lnTo>
                  <a:pt x="2" y="5398"/>
                </a:lnTo>
                <a:lnTo>
                  <a:pt x="5" y="5342"/>
                </a:lnTo>
                <a:lnTo>
                  <a:pt x="9" y="5288"/>
                </a:lnTo>
                <a:lnTo>
                  <a:pt x="15" y="5235"/>
                </a:lnTo>
                <a:lnTo>
                  <a:pt x="21" y="5182"/>
                </a:lnTo>
                <a:lnTo>
                  <a:pt x="28" y="5130"/>
                </a:lnTo>
                <a:lnTo>
                  <a:pt x="37" y="5079"/>
                </a:lnTo>
                <a:lnTo>
                  <a:pt x="47" y="5028"/>
                </a:lnTo>
                <a:lnTo>
                  <a:pt x="57" y="4978"/>
                </a:lnTo>
                <a:lnTo>
                  <a:pt x="70" y="4929"/>
                </a:lnTo>
                <a:lnTo>
                  <a:pt x="83" y="4880"/>
                </a:lnTo>
                <a:lnTo>
                  <a:pt x="97" y="4832"/>
                </a:lnTo>
                <a:lnTo>
                  <a:pt x="112" y="4785"/>
                </a:lnTo>
                <a:lnTo>
                  <a:pt x="129" y="4739"/>
                </a:lnTo>
                <a:lnTo>
                  <a:pt x="147" y="4693"/>
                </a:lnTo>
                <a:lnTo>
                  <a:pt x="166" y="4648"/>
                </a:lnTo>
                <a:lnTo>
                  <a:pt x="187" y="4604"/>
                </a:lnTo>
                <a:lnTo>
                  <a:pt x="208" y="4560"/>
                </a:lnTo>
                <a:lnTo>
                  <a:pt x="230" y="4518"/>
                </a:lnTo>
                <a:lnTo>
                  <a:pt x="255" y="4476"/>
                </a:lnTo>
                <a:lnTo>
                  <a:pt x="279" y="4435"/>
                </a:lnTo>
                <a:lnTo>
                  <a:pt x="306" y="4393"/>
                </a:lnTo>
                <a:lnTo>
                  <a:pt x="332" y="4354"/>
                </a:lnTo>
                <a:lnTo>
                  <a:pt x="361" y="4315"/>
                </a:lnTo>
                <a:lnTo>
                  <a:pt x="391" y="4275"/>
                </a:lnTo>
                <a:lnTo>
                  <a:pt x="421" y="4238"/>
                </a:lnTo>
                <a:lnTo>
                  <a:pt x="453" y="4201"/>
                </a:lnTo>
                <a:lnTo>
                  <a:pt x="486" y="4165"/>
                </a:lnTo>
                <a:lnTo>
                  <a:pt x="520" y="4129"/>
                </a:lnTo>
                <a:lnTo>
                  <a:pt x="556" y="4093"/>
                </a:lnTo>
                <a:lnTo>
                  <a:pt x="592" y="4059"/>
                </a:lnTo>
                <a:lnTo>
                  <a:pt x="629" y="4025"/>
                </a:lnTo>
                <a:lnTo>
                  <a:pt x="668" y="3994"/>
                </a:lnTo>
                <a:lnTo>
                  <a:pt x="707" y="3963"/>
                </a:lnTo>
                <a:lnTo>
                  <a:pt x="747" y="3933"/>
                </a:lnTo>
                <a:lnTo>
                  <a:pt x="789" y="3904"/>
                </a:lnTo>
                <a:lnTo>
                  <a:pt x="830" y="3876"/>
                </a:lnTo>
                <a:lnTo>
                  <a:pt x="873" y="3849"/>
                </a:lnTo>
                <a:lnTo>
                  <a:pt x="916" y="3823"/>
                </a:lnTo>
                <a:lnTo>
                  <a:pt x="961" y="3799"/>
                </a:lnTo>
                <a:lnTo>
                  <a:pt x="1005" y="3775"/>
                </a:lnTo>
                <a:lnTo>
                  <a:pt x="1052" y="3752"/>
                </a:lnTo>
                <a:lnTo>
                  <a:pt x="1099" y="3731"/>
                </a:lnTo>
                <a:lnTo>
                  <a:pt x="1146" y="3711"/>
                </a:lnTo>
                <a:lnTo>
                  <a:pt x="1194" y="3691"/>
                </a:lnTo>
                <a:lnTo>
                  <a:pt x="1244" y="3672"/>
                </a:lnTo>
                <a:lnTo>
                  <a:pt x="1294" y="3655"/>
                </a:lnTo>
                <a:lnTo>
                  <a:pt x="1345" y="3640"/>
                </a:lnTo>
                <a:lnTo>
                  <a:pt x="1397" y="3624"/>
                </a:lnTo>
                <a:lnTo>
                  <a:pt x="1450" y="3610"/>
                </a:lnTo>
                <a:lnTo>
                  <a:pt x="1503" y="3597"/>
                </a:lnTo>
                <a:lnTo>
                  <a:pt x="1558" y="3584"/>
                </a:lnTo>
                <a:lnTo>
                  <a:pt x="1614" y="3574"/>
                </a:lnTo>
                <a:lnTo>
                  <a:pt x="1670" y="3564"/>
                </a:lnTo>
                <a:lnTo>
                  <a:pt x="1726" y="3554"/>
                </a:lnTo>
                <a:lnTo>
                  <a:pt x="1785" y="3547"/>
                </a:lnTo>
                <a:lnTo>
                  <a:pt x="1843" y="3540"/>
                </a:lnTo>
                <a:lnTo>
                  <a:pt x="1902" y="3534"/>
                </a:lnTo>
                <a:lnTo>
                  <a:pt x="1963" y="3530"/>
                </a:lnTo>
                <a:lnTo>
                  <a:pt x="2024" y="3526"/>
                </a:lnTo>
                <a:lnTo>
                  <a:pt x="2086" y="3524"/>
                </a:lnTo>
                <a:lnTo>
                  <a:pt x="2149" y="3522"/>
                </a:lnTo>
                <a:lnTo>
                  <a:pt x="2212" y="3522"/>
                </a:lnTo>
                <a:lnTo>
                  <a:pt x="2218" y="3517"/>
                </a:lnTo>
                <a:lnTo>
                  <a:pt x="2224" y="3514"/>
                </a:lnTo>
                <a:lnTo>
                  <a:pt x="2230" y="3513"/>
                </a:lnTo>
                <a:lnTo>
                  <a:pt x="2237" y="3512"/>
                </a:lnTo>
                <a:lnTo>
                  <a:pt x="2243" y="3512"/>
                </a:lnTo>
                <a:lnTo>
                  <a:pt x="2251" y="3512"/>
                </a:lnTo>
                <a:lnTo>
                  <a:pt x="2261" y="3512"/>
                </a:lnTo>
                <a:lnTo>
                  <a:pt x="2274" y="3512"/>
                </a:lnTo>
                <a:lnTo>
                  <a:pt x="2312" y="3514"/>
                </a:lnTo>
                <a:lnTo>
                  <a:pt x="2353" y="3516"/>
                </a:lnTo>
                <a:lnTo>
                  <a:pt x="2393" y="3517"/>
                </a:lnTo>
                <a:lnTo>
                  <a:pt x="2435" y="3519"/>
                </a:lnTo>
                <a:lnTo>
                  <a:pt x="2479" y="3520"/>
                </a:lnTo>
                <a:lnTo>
                  <a:pt x="2522" y="3520"/>
                </a:lnTo>
                <a:lnTo>
                  <a:pt x="2568" y="3522"/>
                </a:lnTo>
                <a:lnTo>
                  <a:pt x="2615" y="3522"/>
                </a:lnTo>
                <a:lnTo>
                  <a:pt x="2616" y="3516"/>
                </a:lnTo>
                <a:lnTo>
                  <a:pt x="2617" y="3511"/>
                </a:lnTo>
                <a:lnTo>
                  <a:pt x="2620" y="3505"/>
                </a:lnTo>
                <a:lnTo>
                  <a:pt x="2623" y="3498"/>
                </a:lnTo>
                <a:lnTo>
                  <a:pt x="2634" y="3483"/>
                </a:lnTo>
                <a:lnTo>
                  <a:pt x="2649" y="3466"/>
                </a:lnTo>
                <a:lnTo>
                  <a:pt x="2663" y="3450"/>
                </a:lnTo>
                <a:lnTo>
                  <a:pt x="2674" y="3439"/>
                </a:lnTo>
                <a:lnTo>
                  <a:pt x="2678" y="3434"/>
                </a:lnTo>
                <a:lnTo>
                  <a:pt x="2683" y="3431"/>
                </a:lnTo>
                <a:lnTo>
                  <a:pt x="2686" y="3430"/>
                </a:lnTo>
                <a:lnTo>
                  <a:pt x="2688" y="3429"/>
                </a:lnTo>
                <a:lnTo>
                  <a:pt x="2651" y="3417"/>
                </a:lnTo>
                <a:lnTo>
                  <a:pt x="2614" y="3406"/>
                </a:lnTo>
                <a:lnTo>
                  <a:pt x="2578" y="3393"/>
                </a:lnTo>
                <a:lnTo>
                  <a:pt x="2542" y="3380"/>
                </a:lnTo>
                <a:lnTo>
                  <a:pt x="2506" y="3366"/>
                </a:lnTo>
                <a:lnTo>
                  <a:pt x="2471" y="3351"/>
                </a:lnTo>
                <a:lnTo>
                  <a:pt x="2436" y="3337"/>
                </a:lnTo>
                <a:lnTo>
                  <a:pt x="2402" y="3322"/>
                </a:lnTo>
                <a:lnTo>
                  <a:pt x="2368" y="3306"/>
                </a:lnTo>
                <a:lnTo>
                  <a:pt x="2336" y="3289"/>
                </a:lnTo>
                <a:lnTo>
                  <a:pt x="2303" y="3272"/>
                </a:lnTo>
                <a:lnTo>
                  <a:pt x="2271" y="3255"/>
                </a:lnTo>
                <a:lnTo>
                  <a:pt x="2239" y="3237"/>
                </a:lnTo>
                <a:lnTo>
                  <a:pt x="2208" y="3218"/>
                </a:lnTo>
                <a:lnTo>
                  <a:pt x="2177" y="3198"/>
                </a:lnTo>
                <a:lnTo>
                  <a:pt x="2147" y="3178"/>
                </a:lnTo>
                <a:lnTo>
                  <a:pt x="2117" y="3158"/>
                </a:lnTo>
                <a:lnTo>
                  <a:pt x="2087" y="3137"/>
                </a:lnTo>
                <a:lnTo>
                  <a:pt x="2058" y="3115"/>
                </a:lnTo>
                <a:lnTo>
                  <a:pt x="2030" y="3093"/>
                </a:lnTo>
                <a:lnTo>
                  <a:pt x="2002" y="3071"/>
                </a:lnTo>
                <a:lnTo>
                  <a:pt x="1975" y="3047"/>
                </a:lnTo>
                <a:lnTo>
                  <a:pt x="1948" y="3024"/>
                </a:lnTo>
                <a:lnTo>
                  <a:pt x="1921" y="3000"/>
                </a:lnTo>
                <a:lnTo>
                  <a:pt x="1895" y="2975"/>
                </a:lnTo>
                <a:lnTo>
                  <a:pt x="1869" y="2950"/>
                </a:lnTo>
                <a:lnTo>
                  <a:pt x="1844" y="2924"/>
                </a:lnTo>
                <a:lnTo>
                  <a:pt x="1820" y="2898"/>
                </a:lnTo>
                <a:lnTo>
                  <a:pt x="1795" y="2871"/>
                </a:lnTo>
                <a:lnTo>
                  <a:pt x="1771" y="2843"/>
                </a:lnTo>
                <a:lnTo>
                  <a:pt x="1747" y="2816"/>
                </a:lnTo>
                <a:lnTo>
                  <a:pt x="1725" y="2787"/>
                </a:lnTo>
                <a:lnTo>
                  <a:pt x="1703" y="2757"/>
                </a:lnTo>
                <a:lnTo>
                  <a:pt x="1682" y="2729"/>
                </a:lnTo>
                <a:lnTo>
                  <a:pt x="1660" y="2699"/>
                </a:lnTo>
                <a:lnTo>
                  <a:pt x="1640" y="2669"/>
                </a:lnTo>
                <a:lnTo>
                  <a:pt x="1621" y="2638"/>
                </a:lnTo>
                <a:lnTo>
                  <a:pt x="1603" y="2608"/>
                </a:lnTo>
                <a:lnTo>
                  <a:pt x="1585" y="2578"/>
                </a:lnTo>
                <a:lnTo>
                  <a:pt x="1568" y="2547"/>
                </a:lnTo>
                <a:lnTo>
                  <a:pt x="1551" y="2516"/>
                </a:lnTo>
                <a:lnTo>
                  <a:pt x="1535" y="2484"/>
                </a:lnTo>
                <a:lnTo>
                  <a:pt x="1520" y="2452"/>
                </a:lnTo>
                <a:lnTo>
                  <a:pt x="1506" y="2420"/>
                </a:lnTo>
                <a:lnTo>
                  <a:pt x="1493" y="2388"/>
                </a:lnTo>
                <a:lnTo>
                  <a:pt x="1479" y="2356"/>
                </a:lnTo>
                <a:lnTo>
                  <a:pt x="1467" y="2324"/>
                </a:lnTo>
                <a:lnTo>
                  <a:pt x="1455" y="2291"/>
                </a:lnTo>
                <a:lnTo>
                  <a:pt x="1445" y="2258"/>
                </a:lnTo>
                <a:lnTo>
                  <a:pt x="1434" y="2225"/>
                </a:lnTo>
                <a:lnTo>
                  <a:pt x="1425" y="2191"/>
                </a:lnTo>
                <a:lnTo>
                  <a:pt x="1416" y="2157"/>
                </a:lnTo>
                <a:lnTo>
                  <a:pt x="1408" y="2123"/>
                </a:lnTo>
                <a:lnTo>
                  <a:pt x="1400" y="2089"/>
                </a:lnTo>
                <a:lnTo>
                  <a:pt x="1394" y="2054"/>
                </a:lnTo>
                <a:lnTo>
                  <a:pt x="1389" y="2018"/>
                </a:lnTo>
                <a:lnTo>
                  <a:pt x="1383" y="1983"/>
                </a:lnTo>
                <a:lnTo>
                  <a:pt x="1378" y="1948"/>
                </a:lnTo>
                <a:lnTo>
                  <a:pt x="1375" y="1912"/>
                </a:lnTo>
                <a:lnTo>
                  <a:pt x="1372" y="1876"/>
                </a:lnTo>
                <a:lnTo>
                  <a:pt x="1368" y="1840"/>
                </a:lnTo>
                <a:lnTo>
                  <a:pt x="1367" y="1804"/>
                </a:lnTo>
                <a:lnTo>
                  <a:pt x="1366" y="1767"/>
                </a:lnTo>
                <a:lnTo>
                  <a:pt x="1365" y="1729"/>
                </a:lnTo>
                <a:lnTo>
                  <a:pt x="1366" y="1686"/>
                </a:lnTo>
                <a:lnTo>
                  <a:pt x="1367" y="1641"/>
                </a:lnTo>
                <a:lnTo>
                  <a:pt x="1370" y="1598"/>
                </a:lnTo>
                <a:lnTo>
                  <a:pt x="1374" y="1555"/>
                </a:lnTo>
                <a:lnTo>
                  <a:pt x="1378" y="1511"/>
                </a:lnTo>
                <a:lnTo>
                  <a:pt x="1383" y="1469"/>
                </a:lnTo>
                <a:lnTo>
                  <a:pt x="1390" y="1427"/>
                </a:lnTo>
                <a:lnTo>
                  <a:pt x="1397" y="1386"/>
                </a:lnTo>
                <a:lnTo>
                  <a:pt x="1405" y="1345"/>
                </a:lnTo>
                <a:lnTo>
                  <a:pt x="1415" y="1304"/>
                </a:lnTo>
                <a:lnTo>
                  <a:pt x="1426" y="1264"/>
                </a:lnTo>
                <a:lnTo>
                  <a:pt x="1437" y="1223"/>
                </a:lnTo>
                <a:lnTo>
                  <a:pt x="1449" y="1184"/>
                </a:lnTo>
                <a:lnTo>
                  <a:pt x="1463" y="1145"/>
                </a:lnTo>
                <a:lnTo>
                  <a:pt x="1477" y="1106"/>
                </a:lnTo>
                <a:lnTo>
                  <a:pt x="1493" y="1068"/>
                </a:lnTo>
                <a:lnTo>
                  <a:pt x="1508" y="1030"/>
                </a:lnTo>
                <a:lnTo>
                  <a:pt x="1527" y="993"/>
                </a:lnTo>
                <a:lnTo>
                  <a:pt x="1545" y="955"/>
                </a:lnTo>
                <a:lnTo>
                  <a:pt x="1564" y="919"/>
                </a:lnTo>
                <a:lnTo>
                  <a:pt x="1585" y="883"/>
                </a:lnTo>
                <a:lnTo>
                  <a:pt x="1606" y="847"/>
                </a:lnTo>
                <a:lnTo>
                  <a:pt x="1628" y="811"/>
                </a:lnTo>
                <a:lnTo>
                  <a:pt x="1652" y="776"/>
                </a:lnTo>
                <a:lnTo>
                  <a:pt x="1676" y="742"/>
                </a:lnTo>
                <a:lnTo>
                  <a:pt x="1702" y="708"/>
                </a:lnTo>
                <a:lnTo>
                  <a:pt x="1728" y="674"/>
                </a:lnTo>
                <a:lnTo>
                  <a:pt x="1756" y="640"/>
                </a:lnTo>
                <a:lnTo>
                  <a:pt x="1783" y="607"/>
                </a:lnTo>
                <a:lnTo>
                  <a:pt x="1813" y="574"/>
                </a:lnTo>
                <a:lnTo>
                  <a:pt x="1844" y="542"/>
                </a:lnTo>
                <a:lnTo>
                  <a:pt x="1875" y="510"/>
                </a:lnTo>
                <a:lnTo>
                  <a:pt x="1907" y="478"/>
                </a:lnTo>
                <a:lnTo>
                  <a:pt x="1940" y="448"/>
                </a:lnTo>
                <a:lnTo>
                  <a:pt x="1971" y="419"/>
                </a:lnTo>
                <a:lnTo>
                  <a:pt x="2005" y="390"/>
                </a:lnTo>
                <a:lnTo>
                  <a:pt x="2038" y="362"/>
                </a:lnTo>
                <a:lnTo>
                  <a:pt x="2072" y="336"/>
                </a:lnTo>
                <a:lnTo>
                  <a:pt x="2106" y="311"/>
                </a:lnTo>
                <a:lnTo>
                  <a:pt x="2141" y="287"/>
                </a:lnTo>
                <a:lnTo>
                  <a:pt x="2176" y="263"/>
                </a:lnTo>
                <a:lnTo>
                  <a:pt x="2211" y="240"/>
                </a:lnTo>
                <a:lnTo>
                  <a:pt x="2247" y="219"/>
                </a:lnTo>
                <a:lnTo>
                  <a:pt x="2284" y="199"/>
                </a:lnTo>
                <a:lnTo>
                  <a:pt x="2320" y="179"/>
                </a:lnTo>
                <a:lnTo>
                  <a:pt x="2357" y="160"/>
                </a:lnTo>
                <a:lnTo>
                  <a:pt x="2395" y="143"/>
                </a:lnTo>
                <a:lnTo>
                  <a:pt x="2432" y="127"/>
                </a:lnTo>
                <a:lnTo>
                  <a:pt x="2470" y="111"/>
                </a:lnTo>
                <a:lnTo>
                  <a:pt x="2510" y="98"/>
                </a:lnTo>
                <a:lnTo>
                  <a:pt x="2549" y="84"/>
                </a:lnTo>
                <a:lnTo>
                  <a:pt x="2588" y="71"/>
                </a:lnTo>
                <a:lnTo>
                  <a:pt x="2628" y="60"/>
                </a:lnTo>
                <a:lnTo>
                  <a:pt x="2668" y="50"/>
                </a:lnTo>
                <a:lnTo>
                  <a:pt x="2709" y="40"/>
                </a:lnTo>
                <a:lnTo>
                  <a:pt x="2750" y="32"/>
                </a:lnTo>
                <a:lnTo>
                  <a:pt x="2791" y="24"/>
                </a:lnTo>
                <a:lnTo>
                  <a:pt x="2833" y="18"/>
                </a:lnTo>
                <a:lnTo>
                  <a:pt x="2876" y="13"/>
                </a:lnTo>
                <a:lnTo>
                  <a:pt x="2918" y="7"/>
                </a:lnTo>
                <a:lnTo>
                  <a:pt x="2962" y="4"/>
                </a:lnTo>
                <a:lnTo>
                  <a:pt x="3005" y="2"/>
                </a:lnTo>
                <a:lnTo>
                  <a:pt x="3049" y="1"/>
                </a:lnTo>
                <a:lnTo>
                  <a:pt x="3094" y="0"/>
                </a:lnTo>
                <a:lnTo>
                  <a:pt x="3138" y="1"/>
                </a:lnTo>
                <a:lnTo>
                  <a:pt x="3183" y="2"/>
                </a:lnTo>
                <a:lnTo>
                  <a:pt x="3226" y="4"/>
                </a:lnTo>
                <a:lnTo>
                  <a:pt x="3270" y="7"/>
                </a:lnTo>
                <a:lnTo>
                  <a:pt x="3312" y="13"/>
                </a:lnTo>
                <a:lnTo>
                  <a:pt x="3356" y="18"/>
                </a:lnTo>
                <a:lnTo>
                  <a:pt x="3397" y="24"/>
                </a:lnTo>
                <a:lnTo>
                  <a:pt x="3440" y="32"/>
                </a:lnTo>
                <a:lnTo>
                  <a:pt x="3481" y="40"/>
                </a:lnTo>
                <a:lnTo>
                  <a:pt x="3521" y="50"/>
                </a:lnTo>
                <a:lnTo>
                  <a:pt x="3563" y="60"/>
                </a:lnTo>
                <a:lnTo>
                  <a:pt x="3602" y="71"/>
                </a:lnTo>
                <a:lnTo>
                  <a:pt x="3643" y="84"/>
                </a:lnTo>
                <a:lnTo>
                  <a:pt x="3682" y="98"/>
                </a:lnTo>
                <a:lnTo>
                  <a:pt x="3721" y="111"/>
                </a:lnTo>
                <a:lnTo>
                  <a:pt x="3759" y="127"/>
                </a:lnTo>
                <a:lnTo>
                  <a:pt x="3798" y="143"/>
                </a:lnTo>
                <a:lnTo>
                  <a:pt x="3835" y="160"/>
                </a:lnTo>
                <a:lnTo>
                  <a:pt x="3873" y="179"/>
                </a:lnTo>
                <a:lnTo>
                  <a:pt x="3909" y="199"/>
                </a:lnTo>
                <a:lnTo>
                  <a:pt x="3946" y="219"/>
                </a:lnTo>
                <a:lnTo>
                  <a:pt x="3982" y="240"/>
                </a:lnTo>
                <a:lnTo>
                  <a:pt x="4017" y="263"/>
                </a:lnTo>
                <a:lnTo>
                  <a:pt x="4053" y="287"/>
                </a:lnTo>
                <a:lnTo>
                  <a:pt x="4088" y="311"/>
                </a:lnTo>
                <a:lnTo>
                  <a:pt x="4122" y="336"/>
                </a:lnTo>
                <a:lnTo>
                  <a:pt x="4156" y="362"/>
                </a:lnTo>
                <a:lnTo>
                  <a:pt x="4190" y="390"/>
                </a:lnTo>
                <a:lnTo>
                  <a:pt x="4223" y="419"/>
                </a:lnTo>
                <a:lnTo>
                  <a:pt x="4256" y="448"/>
                </a:lnTo>
                <a:lnTo>
                  <a:pt x="4289" y="478"/>
                </a:lnTo>
                <a:lnTo>
                  <a:pt x="4321" y="510"/>
                </a:lnTo>
                <a:lnTo>
                  <a:pt x="4353" y="542"/>
                </a:lnTo>
                <a:lnTo>
                  <a:pt x="4383" y="574"/>
                </a:lnTo>
                <a:lnTo>
                  <a:pt x="4412" y="607"/>
                </a:lnTo>
                <a:lnTo>
                  <a:pt x="4440" y="640"/>
                </a:lnTo>
                <a:lnTo>
                  <a:pt x="4467" y="674"/>
                </a:lnTo>
                <a:lnTo>
                  <a:pt x="4493" y="708"/>
                </a:lnTo>
                <a:lnTo>
                  <a:pt x="4518" y="742"/>
                </a:lnTo>
                <a:lnTo>
                  <a:pt x="4543" y="776"/>
                </a:lnTo>
                <a:lnTo>
                  <a:pt x="4566" y="811"/>
                </a:lnTo>
                <a:lnTo>
                  <a:pt x="4588" y="847"/>
                </a:lnTo>
                <a:lnTo>
                  <a:pt x="4610" y="883"/>
                </a:lnTo>
                <a:lnTo>
                  <a:pt x="4630" y="919"/>
                </a:lnTo>
                <a:lnTo>
                  <a:pt x="4649" y="955"/>
                </a:lnTo>
                <a:lnTo>
                  <a:pt x="4667" y="993"/>
                </a:lnTo>
                <a:lnTo>
                  <a:pt x="4685" y="1030"/>
                </a:lnTo>
                <a:lnTo>
                  <a:pt x="4701" y="1068"/>
                </a:lnTo>
                <a:lnTo>
                  <a:pt x="4716" y="1106"/>
                </a:lnTo>
                <a:lnTo>
                  <a:pt x="4731" y="1145"/>
                </a:lnTo>
                <a:lnTo>
                  <a:pt x="4745" y="1184"/>
                </a:lnTo>
                <a:lnTo>
                  <a:pt x="4756" y="1223"/>
                </a:lnTo>
                <a:lnTo>
                  <a:pt x="4768" y="1264"/>
                </a:lnTo>
                <a:lnTo>
                  <a:pt x="4779" y="1304"/>
                </a:lnTo>
                <a:lnTo>
                  <a:pt x="4788" y="1345"/>
                </a:lnTo>
                <a:lnTo>
                  <a:pt x="4797" y="1386"/>
                </a:lnTo>
                <a:lnTo>
                  <a:pt x="4803" y="1427"/>
                </a:lnTo>
                <a:lnTo>
                  <a:pt x="4810" y="1469"/>
                </a:lnTo>
                <a:lnTo>
                  <a:pt x="4816" y="1511"/>
                </a:lnTo>
                <a:lnTo>
                  <a:pt x="4820" y="1555"/>
                </a:lnTo>
                <a:lnTo>
                  <a:pt x="4823" y="1598"/>
                </a:lnTo>
                <a:lnTo>
                  <a:pt x="4825" y="1641"/>
                </a:lnTo>
                <a:lnTo>
                  <a:pt x="4827" y="1686"/>
                </a:lnTo>
                <a:lnTo>
                  <a:pt x="4827" y="1729"/>
                </a:lnTo>
                <a:lnTo>
                  <a:pt x="4827" y="1768"/>
                </a:lnTo>
                <a:lnTo>
                  <a:pt x="4826" y="1806"/>
                </a:lnTo>
                <a:lnTo>
                  <a:pt x="4824" y="1843"/>
                </a:lnTo>
                <a:lnTo>
                  <a:pt x="4822" y="1880"/>
                </a:lnTo>
                <a:lnTo>
                  <a:pt x="4818" y="1917"/>
                </a:lnTo>
                <a:lnTo>
                  <a:pt x="4814" y="1954"/>
                </a:lnTo>
                <a:lnTo>
                  <a:pt x="4808" y="1990"/>
                </a:lnTo>
                <a:lnTo>
                  <a:pt x="4803" y="2027"/>
                </a:lnTo>
                <a:lnTo>
                  <a:pt x="4797" y="2062"/>
                </a:lnTo>
                <a:lnTo>
                  <a:pt x="4789" y="2098"/>
                </a:lnTo>
                <a:lnTo>
                  <a:pt x="4781" y="2134"/>
                </a:lnTo>
                <a:lnTo>
                  <a:pt x="4772" y="2169"/>
                </a:lnTo>
                <a:lnTo>
                  <a:pt x="4763" y="2204"/>
                </a:lnTo>
                <a:lnTo>
                  <a:pt x="4752" y="2240"/>
                </a:lnTo>
                <a:lnTo>
                  <a:pt x="4740" y="2274"/>
                </a:lnTo>
                <a:lnTo>
                  <a:pt x="4729" y="2308"/>
                </a:lnTo>
                <a:lnTo>
                  <a:pt x="4716" y="2342"/>
                </a:lnTo>
                <a:lnTo>
                  <a:pt x="4702" y="2376"/>
                </a:lnTo>
                <a:lnTo>
                  <a:pt x="4688" y="2410"/>
                </a:lnTo>
                <a:lnTo>
                  <a:pt x="4673" y="2443"/>
                </a:lnTo>
                <a:lnTo>
                  <a:pt x="4657" y="2476"/>
                </a:lnTo>
                <a:lnTo>
                  <a:pt x="4641" y="2508"/>
                </a:lnTo>
                <a:lnTo>
                  <a:pt x="4624" y="2541"/>
                </a:lnTo>
                <a:lnTo>
                  <a:pt x="4605" y="2573"/>
                </a:lnTo>
                <a:lnTo>
                  <a:pt x="4586" y="2606"/>
                </a:lnTo>
                <a:lnTo>
                  <a:pt x="4566" y="2638"/>
                </a:lnTo>
                <a:lnTo>
                  <a:pt x="4546" y="2669"/>
                </a:lnTo>
                <a:lnTo>
                  <a:pt x="4525" y="2701"/>
                </a:lnTo>
                <a:lnTo>
                  <a:pt x="4502" y="2732"/>
                </a:lnTo>
                <a:lnTo>
                  <a:pt x="4480" y="2763"/>
                </a:lnTo>
                <a:lnTo>
                  <a:pt x="4456" y="2793"/>
                </a:lnTo>
                <a:lnTo>
                  <a:pt x="4431" y="2824"/>
                </a:lnTo>
                <a:lnTo>
                  <a:pt x="4407" y="2853"/>
                </a:lnTo>
                <a:lnTo>
                  <a:pt x="4381" y="2883"/>
                </a:lnTo>
                <a:lnTo>
                  <a:pt x="4356" y="2910"/>
                </a:lnTo>
                <a:lnTo>
                  <a:pt x="4329" y="2938"/>
                </a:lnTo>
                <a:lnTo>
                  <a:pt x="4303" y="2965"/>
                </a:lnTo>
                <a:lnTo>
                  <a:pt x="4276" y="2991"/>
                </a:lnTo>
                <a:lnTo>
                  <a:pt x="4249" y="3017"/>
                </a:lnTo>
                <a:lnTo>
                  <a:pt x="4220" y="3041"/>
                </a:lnTo>
                <a:lnTo>
                  <a:pt x="4192" y="3066"/>
                </a:lnTo>
                <a:lnTo>
                  <a:pt x="4164" y="3089"/>
                </a:lnTo>
                <a:lnTo>
                  <a:pt x="4134" y="3112"/>
                </a:lnTo>
                <a:lnTo>
                  <a:pt x="4105" y="3134"/>
                </a:lnTo>
                <a:lnTo>
                  <a:pt x="4075" y="3155"/>
                </a:lnTo>
                <a:lnTo>
                  <a:pt x="4045" y="3176"/>
                </a:lnTo>
                <a:lnTo>
                  <a:pt x="4014" y="3196"/>
                </a:lnTo>
                <a:lnTo>
                  <a:pt x="3982" y="3215"/>
                </a:lnTo>
                <a:lnTo>
                  <a:pt x="3950" y="3233"/>
                </a:lnTo>
                <a:lnTo>
                  <a:pt x="3919" y="3252"/>
                </a:lnTo>
                <a:lnTo>
                  <a:pt x="3887" y="3269"/>
                </a:lnTo>
                <a:lnTo>
                  <a:pt x="3854" y="3286"/>
                </a:lnTo>
                <a:lnTo>
                  <a:pt x="3820" y="3301"/>
                </a:lnTo>
                <a:lnTo>
                  <a:pt x="3786" y="3316"/>
                </a:lnTo>
                <a:lnTo>
                  <a:pt x="3752" y="3331"/>
                </a:lnTo>
                <a:lnTo>
                  <a:pt x="3718" y="3344"/>
                </a:lnTo>
                <a:lnTo>
                  <a:pt x="3683" y="3358"/>
                </a:lnTo>
                <a:lnTo>
                  <a:pt x="3647" y="3370"/>
                </a:lnTo>
                <a:lnTo>
                  <a:pt x="3611" y="3381"/>
                </a:lnTo>
                <a:lnTo>
                  <a:pt x="3575" y="3393"/>
                </a:lnTo>
                <a:lnTo>
                  <a:pt x="3538" y="3402"/>
                </a:lnTo>
                <a:lnTo>
                  <a:pt x="3500" y="3412"/>
                </a:lnTo>
                <a:lnTo>
                  <a:pt x="3463" y="3421"/>
                </a:lnTo>
                <a:lnTo>
                  <a:pt x="3425" y="3429"/>
                </a:lnTo>
                <a:lnTo>
                  <a:pt x="3438" y="3443"/>
                </a:lnTo>
                <a:lnTo>
                  <a:pt x="3449" y="3456"/>
                </a:lnTo>
                <a:lnTo>
                  <a:pt x="3459" y="3468"/>
                </a:lnTo>
                <a:lnTo>
                  <a:pt x="3466" y="3480"/>
                </a:lnTo>
                <a:lnTo>
                  <a:pt x="3473" y="3491"/>
                </a:lnTo>
                <a:lnTo>
                  <a:pt x="3477" y="3501"/>
                </a:lnTo>
                <a:lnTo>
                  <a:pt x="3479" y="3512"/>
                </a:lnTo>
                <a:lnTo>
                  <a:pt x="3480" y="3522"/>
                </a:lnTo>
                <a:close/>
              </a:path>
            </a:pathLst>
          </a:custGeom>
          <a:solidFill>
            <a:srgbClr val="6285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zh-CN" altLang="en-US" b="1" dirty="0">
              <a:solidFill>
                <a:srgbClr val="FFFFFF"/>
              </a:solidFill>
              <a:cs typeface="+mn-ea"/>
              <a:sym typeface="+mn-lt"/>
            </a:endParaRPr>
          </a:p>
        </p:txBody>
      </p:sp>
      <p:grpSp>
        <p:nvGrpSpPr>
          <p:cNvPr id="14" name="Group 35"/>
          <p:cNvGrpSpPr/>
          <p:nvPr/>
        </p:nvGrpSpPr>
        <p:grpSpPr bwMode="auto">
          <a:xfrm>
            <a:off x="1284901" y="3747707"/>
            <a:ext cx="762203" cy="654828"/>
            <a:chOff x="380" y="1155"/>
            <a:chExt cx="504" cy="433"/>
          </a:xfrm>
          <a:solidFill>
            <a:srgbClr val="6285BE"/>
          </a:solidFill>
        </p:grpSpPr>
        <p:sp>
          <p:nvSpPr>
            <p:cNvPr id="15" name="Freeform 36"/>
            <p:cNvSpPr/>
            <p:nvPr/>
          </p:nvSpPr>
          <p:spPr bwMode="auto">
            <a:xfrm>
              <a:off x="380" y="1155"/>
              <a:ext cx="504" cy="433"/>
            </a:xfrm>
            <a:custGeom>
              <a:avLst/>
              <a:gdLst>
                <a:gd name="T0" fmla="*/ 0 w 15848"/>
                <a:gd name="T1" fmla="*/ 0 h 16212"/>
                <a:gd name="T2" fmla="*/ 1 w 15848"/>
                <a:gd name="T3" fmla="*/ 0 h 16212"/>
                <a:gd name="T4" fmla="*/ 0 w 15848"/>
                <a:gd name="T5" fmla="*/ 0 h 16212"/>
                <a:gd name="T6" fmla="*/ 0 w 15848"/>
                <a:gd name="T7" fmla="*/ 0 h 16212"/>
                <a:gd name="T8" fmla="*/ 0 w 15848"/>
                <a:gd name="T9" fmla="*/ 0 h 16212"/>
                <a:gd name="T10" fmla="*/ 0 w 15848"/>
                <a:gd name="T11" fmla="*/ 0 h 16212"/>
                <a:gd name="T12" fmla="*/ 0 w 15848"/>
                <a:gd name="T13" fmla="*/ 0 h 16212"/>
                <a:gd name="T14" fmla="*/ 0 w 15848"/>
                <a:gd name="T15" fmla="*/ 0 h 16212"/>
                <a:gd name="T16" fmla="*/ 0 w 15848"/>
                <a:gd name="T17" fmla="*/ 0 h 16212"/>
                <a:gd name="T18" fmla="*/ 0 w 15848"/>
                <a:gd name="T19" fmla="*/ 0 h 16212"/>
                <a:gd name="T20" fmla="*/ 0 w 15848"/>
                <a:gd name="T21" fmla="*/ 0 h 16212"/>
                <a:gd name="T22" fmla="*/ 0 w 15848"/>
                <a:gd name="T23" fmla="*/ 0 h 16212"/>
                <a:gd name="T24" fmla="*/ 0 w 15848"/>
                <a:gd name="T25" fmla="*/ 0 h 16212"/>
                <a:gd name="T26" fmla="*/ 0 w 15848"/>
                <a:gd name="T27" fmla="*/ 0 h 16212"/>
                <a:gd name="T28" fmla="*/ 0 w 15848"/>
                <a:gd name="T29" fmla="*/ 0 h 16212"/>
                <a:gd name="T30" fmla="*/ 0 w 15848"/>
                <a:gd name="T31" fmla="*/ 0 h 16212"/>
                <a:gd name="T32" fmla="*/ 0 w 15848"/>
                <a:gd name="T33" fmla="*/ 0 h 16212"/>
                <a:gd name="T34" fmla="*/ 0 w 15848"/>
                <a:gd name="T35" fmla="*/ 0 h 16212"/>
                <a:gd name="T36" fmla="*/ 0 w 15848"/>
                <a:gd name="T37" fmla="*/ 0 h 16212"/>
                <a:gd name="T38" fmla="*/ 0 w 15848"/>
                <a:gd name="T39" fmla="*/ 0 h 16212"/>
                <a:gd name="T40" fmla="*/ 0 w 15848"/>
                <a:gd name="T41" fmla="*/ 0 h 16212"/>
                <a:gd name="T42" fmla="*/ 0 w 15848"/>
                <a:gd name="T43" fmla="*/ 0 h 16212"/>
                <a:gd name="T44" fmla="*/ 0 w 15848"/>
                <a:gd name="T45" fmla="*/ 0 h 16212"/>
                <a:gd name="T46" fmla="*/ 0 w 15848"/>
                <a:gd name="T47" fmla="*/ 0 h 16212"/>
                <a:gd name="T48" fmla="*/ 0 w 15848"/>
                <a:gd name="T49" fmla="*/ 0 h 16212"/>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15848" h="16212">
                  <a:moveTo>
                    <a:pt x="7919" y="0"/>
                  </a:moveTo>
                  <a:lnTo>
                    <a:pt x="15848" y="8200"/>
                  </a:lnTo>
                  <a:lnTo>
                    <a:pt x="14938" y="9012"/>
                  </a:lnTo>
                  <a:lnTo>
                    <a:pt x="13192" y="7330"/>
                  </a:lnTo>
                  <a:lnTo>
                    <a:pt x="13192" y="16212"/>
                  </a:lnTo>
                  <a:lnTo>
                    <a:pt x="12307" y="16212"/>
                  </a:lnTo>
                  <a:lnTo>
                    <a:pt x="11503" y="16212"/>
                  </a:lnTo>
                  <a:lnTo>
                    <a:pt x="10769" y="16212"/>
                  </a:lnTo>
                  <a:lnTo>
                    <a:pt x="10095" y="16212"/>
                  </a:lnTo>
                  <a:lnTo>
                    <a:pt x="9468" y="16212"/>
                  </a:lnTo>
                  <a:lnTo>
                    <a:pt x="8878" y="16212"/>
                  </a:lnTo>
                  <a:lnTo>
                    <a:pt x="8314" y="16212"/>
                  </a:lnTo>
                  <a:lnTo>
                    <a:pt x="7767" y="16212"/>
                  </a:lnTo>
                  <a:lnTo>
                    <a:pt x="7223" y="16212"/>
                  </a:lnTo>
                  <a:lnTo>
                    <a:pt x="6673" y="16212"/>
                  </a:lnTo>
                  <a:lnTo>
                    <a:pt x="6105" y="16212"/>
                  </a:lnTo>
                  <a:lnTo>
                    <a:pt x="5509" y="16212"/>
                  </a:lnTo>
                  <a:lnTo>
                    <a:pt x="4874" y="16212"/>
                  </a:lnTo>
                  <a:lnTo>
                    <a:pt x="4189" y="16212"/>
                  </a:lnTo>
                  <a:lnTo>
                    <a:pt x="3441" y="16212"/>
                  </a:lnTo>
                  <a:lnTo>
                    <a:pt x="2623" y="16212"/>
                  </a:lnTo>
                  <a:lnTo>
                    <a:pt x="2623" y="7330"/>
                  </a:lnTo>
                  <a:lnTo>
                    <a:pt x="905" y="9012"/>
                  </a:lnTo>
                  <a:lnTo>
                    <a:pt x="0" y="8200"/>
                  </a:lnTo>
                  <a:lnTo>
                    <a:pt x="7919"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zh-CN" altLang="en-US" b="1" dirty="0">
                <a:solidFill>
                  <a:srgbClr val="FFFFFF"/>
                </a:solidFill>
                <a:cs typeface="+mn-ea"/>
                <a:sym typeface="+mn-lt"/>
              </a:endParaRPr>
            </a:p>
          </p:txBody>
        </p:sp>
        <p:sp>
          <p:nvSpPr>
            <p:cNvPr id="16" name="Rectangle 37"/>
            <p:cNvSpPr>
              <a:spLocks noChangeArrowheads="1"/>
            </p:cNvSpPr>
            <p:nvPr/>
          </p:nvSpPr>
          <p:spPr bwMode="auto">
            <a:xfrm>
              <a:off x="701" y="1193"/>
              <a:ext cx="56" cy="11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zh-CN" altLang="en-US" b="1" dirty="0">
                <a:solidFill>
                  <a:srgbClr val="FFFFFF"/>
                </a:solidFill>
                <a:cs typeface="+mn-ea"/>
                <a:sym typeface="+mn-lt"/>
              </a:endParaRPr>
            </a:p>
          </p:txBody>
        </p:sp>
      </p:grpSp>
      <p:sp>
        <p:nvSpPr>
          <p:cNvPr id="17" name="矩形 16"/>
          <p:cNvSpPr/>
          <p:nvPr/>
        </p:nvSpPr>
        <p:spPr>
          <a:xfrm>
            <a:off x="1579814" y="4188308"/>
            <a:ext cx="172998" cy="21426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a:defRPr/>
            </a:pPr>
            <a:endParaRPr lang="zh-CN" altLang="en-US" b="1" dirty="0">
              <a:solidFill>
                <a:srgbClr val="FFFFFF"/>
              </a:solidFill>
              <a:cs typeface="+mn-ea"/>
              <a:sym typeface="+mn-lt"/>
            </a:endParaRPr>
          </a:p>
        </p:txBody>
      </p:sp>
      <p:sp>
        <p:nvSpPr>
          <p:cNvPr id="18" name="文本框 20"/>
          <p:cNvSpPr txBox="1">
            <a:spLocks noChangeArrowheads="1"/>
          </p:cNvSpPr>
          <p:nvPr/>
        </p:nvSpPr>
        <p:spPr bwMode="auto">
          <a:xfrm>
            <a:off x="4090658" y="1701271"/>
            <a:ext cx="178393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defTabSz="914400"/>
            <a:r>
              <a:rPr lang="zh-CN" altLang="en-US" b="1" dirty="0">
                <a:solidFill>
                  <a:schemeClr val="tx1">
                    <a:lumMod val="65000"/>
                    <a:lumOff val="35000"/>
                  </a:schemeClr>
                </a:solidFill>
                <a:latin typeface="+mn-lt"/>
                <a:ea typeface="+mn-ea"/>
                <a:cs typeface="+mn-ea"/>
                <a:sym typeface="+mn-lt"/>
              </a:rPr>
              <a:t>加入关键词</a:t>
            </a:r>
            <a:endParaRPr lang="zh-CN" altLang="en-US" b="1" dirty="0">
              <a:solidFill>
                <a:schemeClr val="tx1">
                  <a:lumMod val="65000"/>
                  <a:lumOff val="35000"/>
                </a:schemeClr>
              </a:solidFill>
              <a:latin typeface="+mn-lt"/>
              <a:ea typeface="+mn-ea"/>
              <a:cs typeface="+mn-ea"/>
              <a:sym typeface="+mn-lt"/>
            </a:endParaRPr>
          </a:p>
        </p:txBody>
      </p:sp>
      <p:sp>
        <p:nvSpPr>
          <p:cNvPr id="23" name="文本框 21"/>
          <p:cNvSpPr txBox="1">
            <a:spLocks noChangeArrowheads="1"/>
          </p:cNvSpPr>
          <p:nvPr/>
        </p:nvSpPr>
        <p:spPr bwMode="auto">
          <a:xfrm>
            <a:off x="5228633" y="4510496"/>
            <a:ext cx="1783937" cy="3698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defTabSz="914400"/>
            <a:r>
              <a:rPr lang="zh-CN" altLang="en-US" b="1" dirty="0">
                <a:solidFill>
                  <a:schemeClr val="tx1">
                    <a:lumMod val="65000"/>
                    <a:lumOff val="35000"/>
                  </a:schemeClr>
                </a:solidFill>
                <a:latin typeface="+mn-lt"/>
                <a:ea typeface="+mn-ea"/>
                <a:cs typeface="+mn-ea"/>
                <a:sym typeface="+mn-lt"/>
              </a:rPr>
              <a:t>加入关键词</a:t>
            </a:r>
            <a:endParaRPr lang="zh-CN" altLang="en-US" b="1" dirty="0">
              <a:solidFill>
                <a:schemeClr val="tx1">
                  <a:lumMod val="65000"/>
                  <a:lumOff val="35000"/>
                </a:schemeClr>
              </a:solidFill>
              <a:latin typeface="+mn-lt"/>
              <a:ea typeface="+mn-ea"/>
              <a:cs typeface="+mn-ea"/>
              <a:sym typeface="+mn-lt"/>
            </a:endParaRPr>
          </a:p>
        </p:txBody>
      </p:sp>
      <p:sp>
        <p:nvSpPr>
          <p:cNvPr id="24" name="文本框 22"/>
          <p:cNvSpPr txBox="1">
            <a:spLocks noChangeArrowheads="1"/>
          </p:cNvSpPr>
          <p:nvPr/>
        </p:nvSpPr>
        <p:spPr bwMode="auto">
          <a:xfrm>
            <a:off x="773551" y="4510496"/>
            <a:ext cx="1783937" cy="3698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defTabSz="914400"/>
            <a:r>
              <a:rPr lang="zh-CN" altLang="en-US" b="1" dirty="0">
                <a:solidFill>
                  <a:schemeClr val="tx1">
                    <a:lumMod val="65000"/>
                    <a:lumOff val="35000"/>
                  </a:schemeClr>
                </a:solidFill>
                <a:latin typeface="+mn-lt"/>
                <a:ea typeface="+mn-ea"/>
                <a:cs typeface="+mn-ea"/>
                <a:sym typeface="+mn-lt"/>
              </a:rPr>
              <a:t>加入关键词</a:t>
            </a:r>
            <a:endParaRPr lang="zh-CN" altLang="en-US" b="1" dirty="0">
              <a:solidFill>
                <a:schemeClr val="tx1">
                  <a:lumMod val="65000"/>
                  <a:lumOff val="35000"/>
                </a:schemeClr>
              </a:solidFill>
              <a:latin typeface="+mn-lt"/>
              <a:ea typeface="+mn-ea"/>
              <a:cs typeface="+mn-ea"/>
              <a:sym typeface="+mn-lt"/>
            </a:endParaRPr>
          </a:p>
        </p:txBody>
      </p:sp>
      <p:grpSp>
        <p:nvGrpSpPr>
          <p:cNvPr id="25" name="Group 331"/>
          <p:cNvGrpSpPr/>
          <p:nvPr/>
        </p:nvGrpSpPr>
        <p:grpSpPr bwMode="auto">
          <a:xfrm>
            <a:off x="3598028" y="5955867"/>
            <a:ext cx="646053" cy="595817"/>
            <a:chOff x="2100" y="1440"/>
            <a:chExt cx="1560" cy="1440"/>
          </a:xfrm>
          <a:solidFill>
            <a:srgbClr val="6285BE"/>
          </a:solidFill>
        </p:grpSpPr>
        <p:sp>
          <p:nvSpPr>
            <p:cNvPr id="27" name="Freeform 332"/>
            <p:cNvSpPr>
              <a:spLocks noEditPoints="1"/>
            </p:cNvSpPr>
            <p:nvPr/>
          </p:nvSpPr>
          <p:spPr bwMode="auto">
            <a:xfrm>
              <a:off x="2100" y="1974"/>
              <a:ext cx="904" cy="820"/>
            </a:xfrm>
            <a:custGeom>
              <a:avLst/>
              <a:gdLst>
                <a:gd name="T0" fmla="*/ 642 w 904"/>
                <a:gd name="T1" fmla="*/ 356 h 820"/>
                <a:gd name="T2" fmla="*/ 456 w 904"/>
                <a:gd name="T3" fmla="*/ 470 h 820"/>
                <a:gd name="T4" fmla="*/ 736 w 904"/>
                <a:gd name="T5" fmla="*/ 654 h 820"/>
                <a:gd name="T6" fmla="*/ 600 w 904"/>
                <a:gd name="T7" fmla="*/ 790 h 820"/>
                <a:gd name="T8" fmla="*/ 556 w 904"/>
                <a:gd name="T9" fmla="*/ 784 h 820"/>
                <a:gd name="T10" fmla="*/ 492 w 904"/>
                <a:gd name="T11" fmla="*/ 770 h 820"/>
                <a:gd name="T12" fmla="*/ 468 w 904"/>
                <a:gd name="T13" fmla="*/ 760 h 820"/>
                <a:gd name="T14" fmla="*/ 426 w 904"/>
                <a:gd name="T15" fmla="*/ 726 h 820"/>
                <a:gd name="T16" fmla="*/ 372 w 904"/>
                <a:gd name="T17" fmla="*/ 666 h 820"/>
                <a:gd name="T18" fmla="*/ 228 w 904"/>
                <a:gd name="T19" fmla="*/ 486 h 820"/>
                <a:gd name="T20" fmla="*/ 194 w 904"/>
                <a:gd name="T21" fmla="*/ 438 h 820"/>
                <a:gd name="T22" fmla="*/ 174 w 904"/>
                <a:gd name="T23" fmla="*/ 400 h 820"/>
                <a:gd name="T24" fmla="*/ 168 w 904"/>
                <a:gd name="T25" fmla="*/ 384 h 820"/>
                <a:gd name="T26" fmla="*/ 166 w 904"/>
                <a:gd name="T27" fmla="*/ 342 h 820"/>
                <a:gd name="T28" fmla="*/ 168 w 904"/>
                <a:gd name="T29" fmla="*/ 304 h 820"/>
                <a:gd name="T30" fmla="*/ 356 w 904"/>
                <a:gd name="T31" fmla="*/ 0 h 820"/>
                <a:gd name="T32" fmla="*/ 128 w 904"/>
                <a:gd name="T33" fmla="*/ 250 h 820"/>
                <a:gd name="T34" fmla="*/ 218 w 904"/>
                <a:gd name="T35" fmla="*/ 310 h 820"/>
                <a:gd name="T36" fmla="*/ 216 w 904"/>
                <a:gd name="T37" fmla="*/ 330 h 820"/>
                <a:gd name="T38" fmla="*/ 218 w 904"/>
                <a:gd name="T39" fmla="*/ 364 h 820"/>
                <a:gd name="T40" fmla="*/ 222 w 904"/>
                <a:gd name="T41" fmla="*/ 378 h 820"/>
                <a:gd name="T42" fmla="*/ 232 w 904"/>
                <a:gd name="T43" fmla="*/ 406 h 820"/>
                <a:gd name="T44" fmla="*/ 252 w 904"/>
                <a:gd name="T45" fmla="*/ 436 h 820"/>
                <a:gd name="T46" fmla="*/ 426 w 904"/>
                <a:gd name="T47" fmla="*/ 282 h 820"/>
                <a:gd name="T48" fmla="*/ 348 w 904"/>
                <a:gd name="T49" fmla="*/ 74 h 820"/>
                <a:gd name="T50" fmla="*/ 450 w 904"/>
                <a:gd name="T51" fmla="*/ 520 h 820"/>
                <a:gd name="T52" fmla="*/ 446 w 904"/>
                <a:gd name="T53" fmla="*/ 560 h 820"/>
                <a:gd name="T54" fmla="*/ 444 w 904"/>
                <a:gd name="T55" fmla="*/ 620 h 820"/>
                <a:gd name="T56" fmla="*/ 448 w 904"/>
                <a:gd name="T57" fmla="*/ 652 h 820"/>
                <a:gd name="T58" fmla="*/ 458 w 904"/>
                <a:gd name="T59" fmla="*/ 678 h 820"/>
                <a:gd name="T60" fmla="*/ 464 w 904"/>
                <a:gd name="T61" fmla="*/ 688 h 820"/>
                <a:gd name="T62" fmla="*/ 480 w 904"/>
                <a:gd name="T63" fmla="*/ 706 h 820"/>
                <a:gd name="T64" fmla="*/ 502 w 904"/>
                <a:gd name="T65" fmla="*/ 720 h 820"/>
                <a:gd name="T66" fmla="*/ 532 w 904"/>
                <a:gd name="T67" fmla="*/ 730 h 820"/>
                <a:gd name="T68" fmla="*/ 566 w 904"/>
                <a:gd name="T69" fmla="*/ 736 h 820"/>
                <a:gd name="T70" fmla="*/ 666 w 904"/>
                <a:gd name="T71" fmla="*/ 646 h 820"/>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904" h="820">
                  <a:moveTo>
                    <a:pt x="356" y="0"/>
                  </a:moveTo>
                  <a:lnTo>
                    <a:pt x="642" y="356"/>
                  </a:lnTo>
                  <a:lnTo>
                    <a:pt x="472" y="338"/>
                  </a:lnTo>
                  <a:lnTo>
                    <a:pt x="456" y="470"/>
                  </a:lnTo>
                  <a:lnTo>
                    <a:pt x="904" y="520"/>
                  </a:lnTo>
                  <a:lnTo>
                    <a:pt x="736" y="654"/>
                  </a:lnTo>
                  <a:lnTo>
                    <a:pt x="870" y="820"/>
                  </a:lnTo>
                  <a:lnTo>
                    <a:pt x="600" y="790"/>
                  </a:lnTo>
                  <a:lnTo>
                    <a:pt x="556" y="784"/>
                  </a:lnTo>
                  <a:lnTo>
                    <a:pt x="520" y="778"/>
                  </a:lnTo>
                  <a:lnTo>
                    <a:pt x="492" y="770"/>
                  </a:lnTo>
                  <a:lnTo>
                    <a:pt x="468" y="760"/>
                  </a:lnTo>
                  <a:lnTo>
                    <a:pt x="448" y="746"/>
                  </a:lnTo>
                  <a:lnTo>
                    <a:pt x="426" y="726"/>
                  </a:lnTo>
                  <a:lnTo>
                    <a:pt x="400" y="700"/>
                  </a:lnTo>
                  <a:lnTo>
                    <a:pt x="372" y="666"/>
                  </a:lnTo>
                  <a:lnTo>
                    <a:pt x="228" y="486"/>
                  </a:lnTo>
                  <a:lnTo>
                    <a:pt x="210" y="462"/>
                  </a:lnTo>
                  <a:lnTo>
                    <a:pt x="194" y="438"/>
                  </a:lnTo>
                  <a:lnTo>
                    <a:pt x="182" y="418"/>
                  </a:lnTo>
                  <a:lnTo>
                    <a:pt x="174" y="400"/>
                  </a:lnTo>
                  <a:lnTo>
                    <a:pt x="168" y="384"/>
                  </a:lnTo>
                  <a:lnTo>
                    <a:pt x="166" y="364"/>
                  </a:lnTo>
                  <a:lnTo>
                    <a:pt x="166" y="342"/>
                  </a:lnTo>
                  <a:lnTo>
                    <a:pt x="168" y="320"/>
                  </a:lnTo>
                  <a:lnTo>
                    <a:pt x="168" y="304"/>
                  </a:lnTo>
                  <a:lnTo>
                    <a:pt x="0" y="286"/>
                  </a:lnTo>
                  <a:lnTo>
                    <a:pt x="356" y="0"/>
                  </a:lnTo>
                  <a:close/>
                  <a:moveTo>
                    <a:pt x="348" y="74"/>
                  </a:moveTo>
                  <a:lnTo>
                    <a:pt x="128" y="250"/>
                  </a:lnTo>
                  <a:lnTo>
                    <a:pt x="224" y="260"/>
                  </a:lnTo>
                  <a:lnTo>
                    <a:pt x="218" y="310"/>
                  </a:lnTo>
                  <a:lnTo>
                    <a:pt x="216" y="330"/>
                  </a:lnTo>
                  <a:lnTo>
                    <a:pt x="216" y="348"/>
                  </a:lnTo>
                  <a:lnTo>
                    <a:pt x="218" y="364"/>
                  </a:lnTo>
                  <a:lnTo>
                    <a:pt x="222" y="378"/>
                  </a:lnTo>
                  <a:lnTo>
                    <a:pt x="226" y="392"/>
                  </a:lnTo>
                  <a:lnTo>
                    <a:pt x="232" y="406"/>
                  </a:lnTo>
                  <a:lnTo>
                    <a:pt x="242" y="420"/>
                  </a:lnTo>
                  <a:lnTo>
                    <a:pt x="252" y="436"/>
                  </a:lnTo>
                  <a:lnTo>
                    <a:pt x="392" y="606"/>
                  </a:lnTo>
                  <a:lnTo>
                    <a:pt x="426" y="282"/>
                  </a:lnTo>
                  <a:lnTo>
                    <a:pt x="522" y="294"/>
                  </a:lnTo>
                  <a:lnTo>
                    <a:pt x="348" y="74"/>
                  </a:lnTo>
                  <a:close/>
                  <a:moveTo>
                    <a:pt x="778" y="556"/>
                  </a:moveTo>
                  <a:lnTo>
                    <a:pt x="450" y="520"/>
                  </a:lnTo>
                  <a:lnTo>
                    <a:pt x="446" y="560"/>
                  </a:lnTo>
                  <a:lnTo>
                    <a:pt x="444" y="602"/>
                  </a:lnTo>
                  <a:lnTo>
                    <a:pt x="444" y="620"/>
                  </a:lnTo>
                  <a:lnTo>
                    <a:pt x="446" y="638"/>
                  </a:lnTo>
                  <a:lnTo>
                    <a:pt x="448" y="652"/>
                  </a:lnTo>
                  <a:lnTo>
                    <a:pt x="452" y="666"/>
                  </a:lnTo>
                  <a:lnTo>
                    <a:pt x="458" y="678"/>
                  </a:lnTo>
                  <a:lnTo>
                    <a:pt x="464" y="688"/>
                  </a:lnTo>
                  <a:lnTo>
                    <a:pt x="470" y="698"/>
                  </a:lnTo>
                  <a:lnTo>
                    <a:pt x="480" y="706"/>
                  </a:lnTo>
                  <a:lnTo>
                    <a:pt x="490" y="714"/>
                  </a:lnTo>
                  <a:lnTo>
                    <a:pt x="502" y="720"/>
                  </a:lnTo>
                  <a:lnTo>
                    <a:pt x="516" y="726"/>
                  </a:lnTo>
                  <a:lnTo>
                    <a:pt x="532" y="730"/>
                  </a:lnTo>
                  <a:lnTo>
                    <a:pt x="548" y="734"/>
                  </a:lnTo>
                  <a:lnTo>
                    <a:pt x="566" y="736"/>
                  </a:lnTo>
                  <a:lnTo>
                    <a:pt x="756" y="758"/>
                  </a:lnTo>
                  <a:lnTo>
                    <a:pt x="666" y="646"/>
                  </a:lnTo>
                  <a:lnTo>
                    <a:pt x="778" y="556"/>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zh-CN" altLang="en-US" b="1" dirty="0">
                <a:solidFill>
                  <a:srgbClr val="FFFFFF"/>
                </a:solidFill>
                <a:cs typeface="+mn-ea"/>
                <a:sym typeface="+mn-lt"/>
              </a:endParaRPr>
            </a:p>
          </p:txBody>
        </p:sp>
        <p:sp>
          <p:nvSpPr>
            <p:cNvPr id="28" name="Freeform 333"/>
            <p:cNvSpPr>
              <a:spLocks noEditPoints="1"/>
            </p:cNvSpPr>
            <p:nvPr/>
          </p:nvSpPr>
          <p:spPr bwMode="auto">
            <a:xfrm>
              <a:off x="2374" y="1440"/>
              <a:ext cx="962" cy="560"/>
            </a:xfrm>
            <a:custGeom>
              <a:avLst/>
              <a:gdLst>
                <a:gd name="T0" fmla="*/ 506 w 962"/>
                <a:gd name="T1" fmla="*/ 458 h 560"/>
                <a:gd name="T2" fmla="*/ 532 w 962"/>
                <a:gd name="T3" fmla="*/ 242 h 560"/>
                <a:gd name="T4" fmla="*/ 214 w 962"/>
                <a:gd name="T5" fmla="*/ 346 h 560"/>
                <a:gd name="T6" fmla="*/ 192 w 962"/>
                <a:gd name="T7" fmla="*/ 154 h 560"/>
                <a:gd name="T8" fmla="*/ 224 w 962"/>
                <a:gd name="T9" fmla="*/ 124 h 560"/>
                <a:gd name="T10" fmla="*/ 276 w 962"/>
                <a:gd name="T11" fmla="*/ 82 h 560"/>
                <a:gd name="T12" fmla="*/ 298 w 962"/>
                <a:gd name="T13" fmla="*/ 70 h 560"/>
                <a:gd name="T14" fmla="*/ 352 w 962"/>
                <a:gd name="T15" fmla="*/ 58 h 560"/>
                <a:gd name="T16" fmla="*/ 432 w 962"/>
                <a:gd name="T17" fmla="*/ 54 h 560"/>
                <a:gd name="T18" fmla="*/ 662 w 962"/>
                <a:gd name="T19" fmla="*/ 54 h 560"/>
                <a:gd name="T20" fmla="*/ 720 w 962"/>
                <a:gd name="T21" fmla="*/ 56 h 560"/>
                <a:gd name="T22" fmla="*/ 762 w 962"/>
                <a:gd name="T23" fmla="*/ 64 h 560"/>
                <a:gd name="T24" fmla="*/ 780 w 962"/>
                <a:gd name="T25" fmla="*/ 72 h 560"/>
                <a:gd name="T26" fmla="*/ 814 w 962"/>
                <a:gd name="T27" fmla="*/ 94 h 560"/>
                <a:gd name="T28" fmla="*/ 842 w 962"/>
                <a:gd name="T29" fmla="*/ 122 h 560"/>
                <a:gd name="T30" fmla="*/ 962 w 962"/>
                <a:gd name="T31" fmla="*/ 456 h 560"/>
                <a:gd name="T32" fmla="*/ 910 w 962"/>
                <a:gd name="T33" fmla="*/ 124 h 560"/>
                <a:gd name="T34" fmla="*/ 806 w 962"/>
                <a:gd name="T35" fmla="*/ 156 h 560"/>
                <a:gd name="T36" fmla="*/ 792 w 962"/>
                <a:gd name="T37" fmla="*/ 142 h 560"/>
                <a:gd name="T38" fmla="*/ 764 w 962"/>
                <a:gd name="T39" fmla="*/ 122 h 560"/>
                <a:gd name="T40" fmla="*/ 750 w 962"/>
                <a:gd name="T41" fmla="*/ 116 h 560"/>
                <a:gd name="T42" fmla="*/ 722 w 962"/>
                <a:gd name="T43" fmla="*/ 108 h 560"/>
                <a:gd name="T44" fmla="*/ 686 w 962"/>
                <a:gd name="T45" fmla="*/ 104 h 560"/>
                <a:gd name="T46" fmla="*/ 698 w 962"/>
                <a:gd name="T47" fmla="*/ 336 h 560"/>
                <a:gd name="T48" fmla="*/ 910 w 962"/>
                <a:gd name="T49" fmla="*/ 404 h 560"/>
                <a:gd name="T50" fmla="*/ 496 w 962"/>
                <a:gd name="T51" fmla="*/ 206 h 560"/>
                <a:gd name="T52" fmla="*/ 468 w 962"/>
                <a:gd name="T53" fmla="*/ 178 h 560"/>
                <a:gd name="T54" fmla="*/ 422 w 962"/>
                <a:gd name="T55" fmla="*/ 138 h 560"/>
                <a:gd name="T56" fmla="*/ 394 w 962"/>
                <a:gd name="T57" fmla="*/ 122 h 560"/>
                <a:gd name="T58" fmla="*/ 370 w 962"/>
                <a:gd name="T59" fmla="*/ 112 h 560"/>
                <a:gd name="T60" fmla="*/ 358 w 962"/>
                <a:gd name="T61" fmla="*/ 110 h 560"/>
                <a:gd name="T62" fmla="*/ 332 w 962"/>
                <a:gd name="T63" fmla="*/ 112 h 560"/>
                <a:gd name="T64" fmla="*/ 308 w 962"/>
                <a:gd name="T65" fmla="*/ 122 h 560"/>
                <a:gd name="T66" fmla="*/ 282 w 962"/>
                <a:gd name="T67" fmla="*/ 138 h 560"/>
                <a:gd name="T68" fmla="*/ 256 w 962"/>
                <a:gd name="T69" fmla="*/ 162 h 560"/>
                <a:gd name="T70" fmla="*/ 264 w 962"/>
                <a:gd name="T71" fmla="*/ 296 h 560"/>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962" h="560">
                  <a:moveTo>
                    <a:pt x="962" y="456"/>
                  </a:moveTo>
                  <a:lnTo>
                    <a:pt x="506" y="458"/>
                  </a:lnTo>
                  <a:lnTo>
                    <a:pt x="626" y="336"/>
                  </a:lnTo>
                  <a:lnTo>
                    <a:pt x="532" y="242"/>
                  </a:lnTo>
                  <a:lnTo>
                    <a:pt x="214" y="560"/>
                  </a:lnTo>
                  <a:lnTo>
                    <a:pt x="214" y="346"/>
                  </a:lnTo>
                  <a:lnTo>
                    <a:pt x="0" y="346"/>
                  </a:lnTo>
                  <a:lnTo>
                    <a:pt x="192" y="154"/>
                  </a:lnTo>
                  <a:lnTo>
                    <a:pt x="224" y="124"/>
                  </a:lnTo>
                  <a:lnTo>
                    <a:pt x="252" y="100"/>
                  </a:lnTo>
                  <a:lnTo>
                    <a:pt x="276" y="82"/>
                  </a:lnTo>
                  <a:lnTo>
                    <a:pt x="298" y="70"/>
                  </a:lnTo>
                  <a:lnTo>
                    <a:pt x="322" y="64"/>
                  </a:lnTo>
                  <a:lnTo>
                    <a:pt x="352" y="58"/>
                  </a:lnTo>
                  <a:lnTo>
                    <a:pt x="388" y="56"/>
                  </a:lnTo>
                  <a:lnTo>
                    <a:pt x="432" y="54"/>
                  </a:lnTo>
                  <a:lnTo>
                    <a:pt x="662" y="54"/>
                  </a:lnTo>
                  <a:lnTo>
                    <a:pt x="694" y="54"/>
                  </a:lnTo>
                  <a:lnTo>
                    <a:pt x="720" y="56"/>
                  </a:lnTo>
                  <a:lnTo>
                    <a:pt x="744" y="60"/>
                  </a:lnTo>
                  <a:lnTo>
                    <a:pt x="762" y="64"/>
                  </a:lnTo>
                  <a:lnTo>
                    <a:pt x="780" y="72"/>
                  </a:lnTo>
                  <a:lnTo>
                    <a:pt x="796" y="82"/>
                  </a:lnTo>
                  <a:lnTo>
                    <a:pt x="814" y="94"/>
                  </a:lnTo>
                  <a:lnTo>
                    <a:pt x="830" y="110"/>
                  </a:lnTo>
                  <a:lnTo>
                    <a:pt x="842" y="122"/>
                  </a:lnTo>
                  <a:lnTo>
                    <a:pt x="962" y="0"/>
                  </a:lnTo>
                  <a:lnTo>
                    <a:pt x="962" y="456"/>
                  </a:lnTo>
                  <a:close/>
                  <a:moveTo>
                    <a:pt x="910" y="404"/>
                  </a:moveTo>
                  <a:lnTo>
                    <a:pt x="910" y="124"/>
                  </a:lnTo>
                  <a:lnTo>
                    <a:pt x="842" y="192"/>
                  </a:lnTo>
                  <a:lnTo>
                    <a:pt x="806" y="156"/>
                  </a:lnTo>
                  <a:lnTo>
                    <a:pt x="792" y="142"/>
                  </a:lnTo>
                  <a:lnTo>
                    <a:pt x="778" y="132"/>
                  </a:lnTo>
                  <a:lnTo>
                    <a:pt x="764" y="122"/>
                  </a:lnTo>
                  <a:lnTo>
                    <a:pt x="750" y="116"/>
                  </a:lnTo>
                  <a:lnTo>
                    <a:pt x="736" y="110"/>
                  </a:lnTo>
                  <a:lnTo>
                    <a:pt x="722" y="108"/>
                  </a:lnTo>
                  <a:lnTo>
                    <a:pt x="706" y="106"/>
                  </a:lnTo>
                  <a:lnTo>
                    <a:pt x="686" y="104"/>
                  </a:lnTo>
                  <a:lnTo>
                    <a:pt x="468" y="106"/>
                  </a:lnTo>
                  <a:lnTo>
                    <a:pt x="698" y="336"/>
                  </a:lnTo>
                  <a:lnTo>
                    <a:pt x="630" y="404"/>
                  </a:lnTo>
                  <a:lnTo>
                    <a:pt x="910" y="404"/>
                  </a:lnTo>
                  <a:close/>
                  <a:moveTo>
                    <a:pt x="264" y="440"/>
                  </a:moveTo>
                  <a:lnTo>
                    <a:pt x="496" y="206"/>
                  </a:lnTo>
                  <a:lnTo>
                    <a:pt x="468" y="178"/>
                  </a:lnTo>
                  <a:lnTo>
                    <a:pt x="438" y="150"/>
                  </a:lnTo>
                  <a:lnTo>
                    <a:pt x="422" y="138"/>
                  </a:lnTo>
                  <a:lnTo>
                    <a:pt x="408" y="130"/>
                  </a:lnTo>
                  <a:lnTo>
                    <a:pt x="394" y="122"/>
                  </a:lnTo>
                  <a:lnTo>
                    <a:pt x="382" y="116"/>
                  </a:lnTo>
                  <a:lnTo>
                    <a:pt x="370" y="112"/>
                  </a:lnTo>
                  <a:lnTo>
                    <a:pt x="358" y="110"/>
                  </a:lnTo>
                  <a:lnTo>
                    <a:pt x="346" y="110"/>
                  </a:lnTo>
                  <a:lnTo>
                    <a:pt x="332" y="112"/>
                  </a:lnTo>
                  <a:lnTo>
                    <a:pt x="320" y="116"/>
                  </a:lnTo>
                  <a:lnTo>
                    <a:pt x="308" y="122"/>
                  </a:lnTo>
                  <a:lnTo>
                    <a:pt x="296" y="128"/>
                  </a:lnTo>
                  <a:lnTo>
                    <a:pt x="282" y="138"/>
                  </a:lnTo>
                  <a:lnTo>
                    <a:pt x="268" y="148"/>
                  </a:lnTo>
                  <a:lnTo>
                    <a:pt x="256" y="162"/>
                  </a:lnTo>
                  <a:lnTo>
                    <a:pt x="120" y="296"/>
                  </a:lnTo>
                  <a:lnTo>
                    <a:pt x="264" y="296"/>
                  </a:lnTo>
                  <a:lnTo>
                    <a:pt x="264" y="44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zh-CN" altLang="en-US" b="1" dirty="0">
                <a:solidFill>
                  <a:srgbClr val="FFFFFF"/>
                </a:solidFill>
                <a:cs typeface="+mn-ea"/>
                <a:sym typeface="+mn-lt"/>
              </a:endParaRPr>
            </a:p>
          </p:txBody>
        </p:sp>
        <p:sp>
          <p:nvSpPr>
            <p:cNvPr id="29" name="Freeform 334"/>
            <p:cNvSpPr>
              <a:spLocks noEditPoints="1"/>
            </p:cNvSpPr>
            <p:nvPr/>
          </p:nvSpPr>
          <p:spPr bwMode="auto">
            <a:xfrm>
              <a:off x="2996" y="1872"/>
              <a:ext cx="664" cy="1008"/>
            </a:xfrm>
            <a:custGeom>
              <a:avLst/>
              <a:gdLst>
                <a:gd name="T0" fmla="*/ 224 w 664"/>
                <a:gd name="T1" fmla="*/ 386 h 1008"/>
                <a:gd name="T2" fmla="*/ 400 w 664"/>
                <a:gd name="T3" fmla="*/ 514 h 1008"/>
                <a:gd name="T4" fmla="*/ 466 w 664"/>
                <a:gd name="T5" fmla="*/ 188 h 1008"/>
                <a:gd name="T6" fmla="*/ 644 w 664"/>
                <a:gd name="T7" fmla="*/ 262 h 1008"/>
                <a:gd name="T8" fmla="*/ 654 w 664"/>
                <a:gd name="T9" fmla="*/ 304 h 1008"/>
                <a:gd name="T10" fmla="*/ 664 w 664"/>
                <a:gd name="T11" fmla="*/ 372 h 1008"/>
                <a:gd name="T12" fmla="*/ 664 w 664"/>
                <a:gd name="T13" fmla="*/ 396 h 1008"/>
                <a:gd name="T14" fmla="*/ 648 w 664"/>
                <a:gd name="T15" fmla="*/ 448 h 1008"/>
                <a:gd name="T16" fmla="*/ 612 w 664"/>
                <a:gd name="T17" fmla="*/ 520 h 1008"/>
                <a:gd name="T18" fmla="*/ 498 w 664"/>
                <a:gd name="T19" fmla="*/ 720 h 1008"/>
                <a:gd name="T20" fmla="*/ 466 w 664"/>
                <a:gd name="T21" fmla="*/ 770 h 1008"/>
                <a:gd name="T22" fmla="*/ 438 w 664"/>
                <a:gd name="T23" fmla="*/ 802 h 1008"/>
                <a:gd name="T24" fmla="*/ 424 w 664"/>
                <a:gd name="T25" fmla="*/ 814 h 1008"/>
                <a:gd name="T26" fmla="*/ 388 w 664"/>
                <a:gd name="T27" fmla="*/ 832 h 1008"/>
                <a:gd name="T28" fmla="*/ 350 w 664"/>
                <a:gd name="T29" fmla="*/ 844 h 1008"/>
                <a:gd name="T30" fmla="*/ 0 w 664"/>
                <a:gd name="T31" fmla="*/ 782 h 1008"/>
                <a:gd name="T32" fmla="*/ 314 w 664"/>
                <a:gd name="T33" fmla="*/ 900 h 1008"/>
                <a:gd name="T34" fmla="*/ 338 w 664"/>
                <a:gd name="T35" fmla="*/ 794 h 1008"/>
                <a:gd name="T36" fmla="*/ 358 w 664"/>
                <a:gd name="T37" fmla="*/ 788 h 1008"/>
                <a:gd name="T38" fmla="*/ 388 w 664"/>
                <a:gd name="T39" fmla="*/ 774 h 1008"/>
                <a:gd name="T40" fmla="*/ 400 w 664"/>
                <a:gd name="T41" fmla="*/ 766 h 1008"/>
                <a:gd name="T42" fmla="*/ 422 w 664"/>
                <a:gd name="T43" fmla="*/ 746 h 1008"/>
                <a:gd name="T44" fmla="*/ 442 w 664"/>
                <a:gd name="T45" fmla="*/ 716 h 1008"/>
                <a:gd name="T46" fmla="*/ 236 w 664"/>
                <a:gd name="T47" fmla="*/ 612 h 1008"/>
                <a:gd name="T48" fmla="*/ 72 w 664"/>
                <a:gd name="T49" fmla="*/ 762 h 1008"/>
                <a:gd name="T50" fmla="*/ 448 w 664"/>
                <a:gd name="T51" fmla="*/ 502 h 1008"/>
                <a:gd name="T52" fmla="*/ 486 w 664"/>
                <a:gd name="T53" fmla="*/ 490 h 1008"/>
                <a:gd name="T54" fmla="*/ 542 w 664"/>
                <a:gd name="T55" fmla="*/ 470 h 1008"/>
                <a:gd name="T56" fmla="*/ 572 w 664"/>
                <a:gd name="T57" fmla="*/ 454 h 1008"/>
                <a:gd name="T58" fmla="*/ 592 w 664"/>
                <a:gd name="T59" fmla="*/ 436 h 1008"/>
                <a:gd name="T60" fmla="*/ 600 w 664"/>
                <a:gd name="T61" fmla="*/ 428 h 1008"/>
                <a:gd name="T62" fmla="*/ 610 w 664"/>
                <a:gd name="T63" fmla="*/ 406 h 1008"/>
                <a:gd name="T64" fmla="*/ 614 w 664"/>
                <a:gd name="T65" fmla="*/ 380 h 1008"/>
                <a:gd name="T66" fmla="*/ 612 w 664"/>
                <a:gd name="T67" fmla="*/ 348 h 1008"/>
                <a:gd name="T68" fmla="*/ 606 w 664"/>
                <a:gd name="T69" fmla="*/ 314 h 1008"/>
                <a:gd name="T70" fmla="*/ 484 w 664"/>
                <a:gd name="T71" fmla="*/ 254 h 1008"/>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664" h="1008">
                  <a:moveTo>
                    <a:pt x="0" y="782"/>
                  </a:moveTo>
                  <a:lnTo>
                    <a:pt x="224" y="386"/>
                  </a:lnTo>
                  <a:lnTo>
                    <a:pt x="270" y="550"/>
                  </a:lnTo>
                  <a:lnTo>
                    <a:pt x="400" y="514"/>
                  </a:lnTo>
                  <a:lnTo>
                    <a:pt x="280" y="80"/>
                  </a:lnTo>
                  <a:lnTo>
                    <a:pt x="466" y="188"/>
                  </a:lnTo>
                  <a:lnTo>
                    <a:pt x="572" y="0"/>
                  </a:lnTo>
                  <a:lnTo>
                    <a:pt x="644" y="262"/>
                  </a:lnTo>
                  <a:lnTo>
                    <a:pt x="654" y="304"/>
                  </a:lnTo>
                  <a:lnTo>
                    <a:pt x="660" y="342"/>
                  </a:lnTo>
                  <a:lnTo>
                    <a:pt x="664" y="372"/>
                  </a:lnTo>
                  <a:lnTo>
                    <a:pt x="664" y="396"/>
                  </a:lnTo>
                  <a:lnTo>
                    <a:pt x="658" y="420"/>
                  </a:lnTo>
                  <a:lnTo>
                    <a:pt x="648" y="448"/>
                  </a:lnTo>
                  <a:lnTo>
                    <a:pt x="632" y="482"/>
                  </a:lnTo>
                  <a:lnTo>
                    <a:pt x="612" y="520"/>
                  </a:lnTo>
                  <a:lnTo>
                    <a:pt x="498" y="720"/>
                  </a:lnTo>
                  <a:lnTo>
                    <a:pt x="482" y="748"/>
                  </a:lnTo>
                  <a:lnTo>
                    <a:pt x="466" y="770"/>
                  </a:lnTo>
                  <a:lnTo>
                    <a:pt x="452" y="788"/>
                  </a:lnTo>
                  <a:lnTo>
                    <a:pt x="438" y="802"/>
                  </a:lnTo>
                  <a:lnTo>
                    <a:pt x="424" y="814"/>
                  </a:lnTo>
                  <a:lnTo>
                    <a:pt x="408" y="824"/>
                  </a:lnTo>
                  <a:lnTo>
                    <a:pt x="388" y="832"/>
                  </a:lnTo>
                  <a:lnTo>
                    <a:pt x="366" y="840"/>
                  </a:lnTo>
                  <a:lnTo>
                    <a:pt x="350" y="844"/>
                  </a:lnTo>
                  <a:lnTo>
                    <a:pt x="396" y="1008"/>
                  </a:lnTo>
                  <a:lnTo>
                    <a:pt x="0" y="782"/>
                  </a:lnTo>
                  <a:close/>
                  <a:moveTo>
                    <a:pt x="72" y="762"/>
                  </a:moveTo>
                  <a:lnTo>
                    <a:pt x="314" y="900"/>
                  </a:lnTo>
                  <a:lnTo>
                    <a:pt x="290" y="808"/>
                  </a:lnTo>
                  <a:lnTo>
                    <a:pt x="338" y="794"/>
                  </a:lnTo>
                  <a:lnTo>
                    <a:pt x="358" y="788"/>
                  </a:lnTo>
                  <a:lnTo>
                    <a:pt x="374" y="782"/>
                  </a:lnTo>
                  <a:lnTo>
                    <a:pt x="388" y="774"/>
                  </a:lnTo>
                  <a:lnTo>
                    <a:pt x="400" y="766"/>
                  </a:lnTo>
                  <a:lnTo>
                    <a:pt x="412" y="758"/>
                  </a:lnTo>
                  <a:lnTo>
                    <a:pt x="422" y="746"/>
                  </a:lnTo>
                  <a:lnTo>
                    <a:pt x="432" y="732"/>
                  </a:lnTo>
                  <a:lnTo>
                    <a:pt x="442" y="716"/>
                  </a:lnTo>
                  <a:lnTo>
                    <a:pt x="548" y="526"/>
                  </a:lnTo>
                  <a:lnTo>
                    <a:pt x="236" y="612"/>
                  </a:lnTo>
                  <a:lnTo>
                    <a:pt x="210" y="518"/>
                  </a:lnTo>
                  <a:lnTo>
                    <a:pt x="72" y="762"/>
                  </a:lnTo>
                  <a:close/>
                  <a:moveTo>
                    <a:pt x="360" y="184"/>
                  </a:moveTo>
                  <a:lnTo>
                    <a:pt x="448" y="502"/>
                  </a:lnTo>
                  <a:lnTo>
                    <a:pt x="486" y="490"/>
                  </a:lnTo>
                  <a:lnTo>
                    <a:pt x="526" y="478"/>
                  </a:lnTo>
                  <a:lnTo>
                    <a:pt x="542" y="470"/>
                  </a:lnTo>
                  <a:lnTo>
                    <a:pt x="558" y="462"/>
                  </a:lnTo>
                  <a:lnTo>
                    <a:pt x="572" y="454"/>
                  </a:lnTo>
                  <a:lnTo>
                    <a:pt x="582" y="446"/>
                  </a:lnTo>
                  <a:lnTo>
                    <a:pt x="592" y="436"/>
                  </a:lnTo>
                  <a:lnTo>
                    <a:pt x="600" y="428"/>
                  </a:lnTo>
                  <a:lnTo>
                    <a:pt x="606" y="416"/>
                  </a:lnTo>
                  <a:lnTo>
                    <a:pt x="610" y="406"/>
                  </a:lnTo>
                  <a:lnTo>
                    <a:pt x="612" y="392"/>
                  </a:lnTo>
                  <a:lnTo>
                    <a:pt x="614" y="380"/>
                  </a:lnTo>
                  <a:lnTo>
                    <a:pt x="614" y="364"/>
                  </a:lnTo>
                  <a:lnTo>
                    <a:pt x="612" y="348"/>
                  </a:lnTo>
                  <a:lnTo>
                    <a:pt x="610" y="332"/>
                  </a:lnTo>
                  <a:lnTo>
                    <a:pt x="606" y="314"/>
                  </a:lnTo>
                  <a:lnTo>
                    <a:pt x="554" y="130"/>
                  </a:lnTo>
                  <a:lnTo>
                    <a:pt x="484" y="254"/>
                  </a:lnTo>
                  <a:lnTo>
                    <a:pt x="360" y="184"/>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zh-CN" altLang="en-US" b="1" dirty="0">
                <a:solidFill>
                  <a:srgbClr val="FFFFFF"/>
                </a:solidFill>
                <a:cs typeface="+mn-ea"/>
                <a:sym typeface="+mn-lt"/>
              </a:endParaRPr>
            </a:p>
          </p:txBody>
        </p:sp>
      </p:grpSp>
      <p:sp>
        <p:nvSpPr>
          <p:cNvPr id="30" name="文本框 28"/>
          <p:cNvSpPr txBox="1">
            <a:spLocks noChangeArrowheads="1"/>
          </p:cNvSpPr>
          <p:nvPr/>
        </p:nvSpPr>
        <p:spPr bwMode="auto">
          <a:xfrm>
            <a:off x="4158905" y="6094454"/>
            <a:ext cx="178393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defTabSz="914400"/>
            <a:r>
              <a:rPr lang="zh-CN" altLang="en-US" b="1" dirty="0">
                <a:solidFill>
                  <a:schemeClr val="tx1">
                    <a:lumMod val="65000"/>
                    <a:lumOff val="35000"/>
                  </a:schemeClr>
                </a:solidFill>
                <a:latin typeface="+mn-lt"/>
                <a:ea typeface="+mn-ea"/>
                <a:cs typeface="+mn-ea"/>
                <a:sym typeface="+mn-lt"/>
              </a:rPr>
              <a:t>加入关键词</a:t>
            </a:r>
            <a:endParaRPr lang="zh-CN" altLang="en-US" b="1" dirty="0">
              <a:solidFill>
                <a:schemeClr val="tx1">
                  <a:lumMod val="65000"/>
                  <a:lumOff val="35000"/>
                </a:schemeClr>
              </a:solidFill>
              <a:latin typeface="+mn-lt"/>
              <a:ea typeface="+mn-ea"/>
              <a:cs typeface="+mn-ea"/>
              <a:sym typeface="+mn-lt"/>
            </a:endParaRPr>
          </a:p>
        </p:txBody>
      </p:sp>
      <p:sp>
        <p:nvSpPr>
          <p:cNvPr id="31" name="矩形 54"/>
          <p:cNvSpPr>
            <a:spLocks noChangeArrowheads="1"/>
          </p:cNvSpPr>
          <p:nvPr/>
        </p:nvSpPr>
        <p:spPr bwMode="auto">
          <a:xfrm>
            <a:off x="7239530" y="1942515"/>
            <a:ext cx="3721826" cy="10618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nSpc>
                <a:spcPct val="150000"/>
              </a:lnSpc>
              <a:spcBef>
                <a:spcPts val="0"/>
              </a:spcBef>
              <a:defRPr/>
            </a:pPr>
            <a:r>
              <a:rPr lang="zh-CN" altLang="en-US" sz="1400" dirty="0">
                <a:solidFill>
                  <a:prstClr val="black">
                    <a:lumMod val="65000"/>
                    <a:lumOff val="35000"/>
                  </a:prstClr>
                </a:solidFill>
                <a:latin typeface="+mn-lt"/>
                <a:ea typeface="+mn-ea"/>
                <a:cs typeface="+mn-ea"/>
                <a:sym typeface="+mn-lt"/>
              </a:rPr>
              <a:t>加入内容描述复制粘贴到此处加入内容描述复制粘贴到此处加入内容描述复制粘贴加入内容加入内容描述复制粘贴到此处</a:t>
            </a:r>
            <a:endParaRPr lang="en-US" altLang="zh-CN" sz="1400" dirty="0">
              <a:solidFill>
                <a:prstClr val="black">
                  <a:lumMod val="65000"/>
                  <a:lumOff val="35000"/>
                </a:prstClr>
              </a:solidFill>
              <a:latin typeface="+mn-lt"/>
              <a:ea typeface="+mn-ea"/>
              <a:cs typeface="+mn-ea"/>
              <a:sym typeface="+mn-lt"/>
            </a:endParaRPr>
          </a:p>
        </p:txBody>
      </p:sp>
      <p:sp>
        <p:nvSpPr>
          <p:cNvPr id="32" name="矩形 55"/>
          <p:cNvSpPr>
            <a:spLocks noChangeArrowheads="1"/>
          </p:cNvSpPr>
          <p:nvPr/>
        </p:nvSpPr>
        <p:spPr bwMode="auto">
          <a:xfrm>
            <a:off x="7239530" y="3415374"/>
            <a:ext cx="3721826" cy="10618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nSpc>
                <a:spcPct val="150000"/>
              </a:lnSpc>
              <a:spcBef>
                <a:spcPts val="0"/>
              </a:spcBef>
              <a:defRPr/>
            </a:pPr>
            <a:r>
              <a:rPr lang="zh-CN" altLang="en-US" sz="1400" dirty="0">
                <a:solidFill>
                  <a:prstClr val="black">
                    <a:lumMod val="65000"/>
                    <a:lumOff val="35000"/>
                  </a:prstClr>
                </a:solidFill>
                <a:latin typeface="+mn-lt"/>
                <a:ea typeface="+mn-ea"/>
                <a:cs typeface="+mn-ea"/>
                <a:sym typeface="+mn-lt"/>
              </a:rPr>
              <a:t>加入内容描述复制粘贴到此处加入内容描述复制粘贴到此处加入内容描述复制粘贴加入内容加入内容描述复制粘贴到此处</a:t>
            </a:r>
            <a:endParaRPr lang="en-US" altLang="zh-CN" sz="1400" dirty="0">
              <a:solidFill>
                <a:prstClr val="black">
                  <a:lumMod val="65000"/>
                  <a:lumOff val="35000"/>
                </a:prstClr>
              </a:solidFill>
              <a:latin typeface="+mn-lt"/>
              <a:ea typeface="+mn-ea"/>
              <a:cs typeface="+mn-ea"/>
              <a:sym typeface="+mn-lt"/>
            </a:endParaRPr>
          </a:p>
        </p:txBody>
      </p:sp>
      <p:sp>
        <p:nvSpPr>
          <p:cNvPr id="33" name="矩形 56"/>
          <p:cNvSpPr>
            <a:spLocks noChangeArrowheads="1"/>
          </p:cNvSpPr>
          <p:nvPr/>
        </p:nvSpPr>
        <p:spPr bwMode="auto">
          <a:xfrm>
            <a:off x="7239530" y="4886647"/>
            <a:ext cx="3721826" cy="10618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nSpc>
                <a:spcPct val="150000"/>
              </a:lnSpc>
              <a:spcBef>
                <a:spcPts val="0"/>
              </a:spcBef>
              <a:defRPr/>
            </a:pPr>
            <a:r>
              <a:rPr lang="zh-CN" altLang="en-US" sz="1400" dirty="0">
                <a:solidFill>
                  <a:prstClr val="black">
                    <a:lumMod val="65000"/>
                    <a:lumOff val="35000"/>
                  </a:prstClr>
                </a:solidFill>
                <a:latin typeface="+mn-lt"/>
                <a:ea typeface="+mn-ea"/>
                <a:cs typeface="+mn-ea"/>
                <a:sym typeface="+mn-lt"/>
              </a:rPr>
              <a:t>加入内容描述复制粘贴到此处加入内容描述复制粘贴到此处加入内容描述复制粘贴加入内容加入内容描述复制粘贴到此处</a:t>
            </a:r>
            <a:endParaRPr lang="en-US" altLang="zh-CN" sz="1400" dirty="0">
              <a:solidFill>
                <a:prstClr val="black">
                  <a:lumMod val="65000"/>
                  <a:lumOff val="35000"/>
                </a:prstClr>
              </a:solidFill>
              <a:latin typeface="+mn-lt"/>
              <a:ea typeface="+mn-ea"/>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3000" advClick="0" advTm="3000">
        <p14:vortex dir="r"/>
      </p:transition>
    </mc:Choice>
    <mc:Fallback>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250"/>
                                        <p:tgtEl>
                                          <p:spTgt spid="7"/>
                                        </p:tgtEl>
                                      </p:cBhvr>
                                    </p:animEffect>
                                    <p:anim calcmode="lin" valueType="num">
                                      <p:cBhvr>
                                        <p:cTn id="8" dur="250" fill="hold"/>
                                        <p:tgtEl>
                                          <p:spTgt spid="7"/>
                                        </p:tgtEl>
                                        <p:attrNameLst>
                                          <p:attrName>ppt_x</p:attrName>
                                        </p:attrNameLst>
                                      </p:cBhvr>
                                      <p:tavLst>
                                        <p:tav tm="0">
                                          <p:val>
                                            <p:strVal val="#ppt_x"/>
                                          </p:val>
                                        </p:tav>
                                        <p:tav tm="100000">
                                          <p:val>
                                            <p:strVal val="#ppt_x"/>
                                          </p:val>
                                        </p:tav>
                                      </p:tavLst>
                                    </p:anim>
                                    <p:anim calcmode="lin" valueType="num">
                                      <p:cBhvr>
                                        <p:cTn id="9" dur="250" fill="hold"/>
                                        <p:tgtEl>
                                          <p:spTgt spid="7"/>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42" presetClass="entr" presetSubtype="0" fill="hold" grpId="0" nodeType="after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fade">
                                      <p:cBhvr>
                                        <p:cTn id="13" dur="250"/>
                                        <p:tgtEl>
                                          <p:spTgt spid="8"/>
                                        </p:tgtEl>
                                      </p:cBhvr>
                                    </p:animEffect>
                                    <p:anim calcmode="lin" valueType="num">
                                      <p:cBhvr>
                                        <p:cTn id="14" dur="250" fill="hold"/>
                                        <p:tgtEl>
                                          <p:spTgt spid="8"/>
                                        </p:tgtEl>
                                        <p:attrNameLst>
                                          <p:attrName>ppt_x</p:attrName>
                                        </p:attrNameLst>
                                      </p:cBhvr>
                                      <p:tavLst>
                                        <p:tav tm="0">
                                          <p:val>
                                            <p:strVal val="#ppt_x"/>
                                          </p:val>
                                        </p:tav>
                                        <p:tav tm="100000">
                                          <p:val>
                                            <p:strVal val="#ppt_x"/>
                                          </p:val>
                                        </p:tav>
                                      </p:tavLst>
                                    </p:anim>
                                    <p:anim calcmode="lin" valueType="num">
                                      <p:cBhvr>
                                        <p:cTn id="15" dur="250" fill="hold"/>
                                        <p:tgtEl>
                                          <p:spTgt spid="8"/>
                                        </p:tgtEl>
                                        <p:attrNameLst>
                                          <p:attrName>ppt_y</p:attrName>
                                        </p:attrNameLst>
                                      </p:cBhvr>
                                      <p:tavLst>
                                        <p:tav tm="0">
                                          <p:val>
                                            <p:strVal val="#ppt_y+.1"/>
                                          </p:val>
                                        </p:tav>
                                        <p:tav tm="100000">
                                          <p:val>
                                            <p:strVal val="#ppt_y"/>
                                          </p:val>
                                        </p:tav>
                                      </p:tavLst>
                                    </p:anim>
                                  </p:childTnLst>
                                </p:cTn>
                              </p:par>
                            </p:childTnLst>
                          </p:cTn>
                        </p:par>
                        <p:par>
                          <p:cTn id="16" fill="hold">
                            <p:stCondLst>
                              <p:cond delay="1000"/>
                            </p:stCondLst>
                            <p:childTnLst>
                              <p:par>
                                <p:cTn id="17" presetID="42" presetClass="entr" presetSubtype="0" fill="hold" grpId="0" nodeType="after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fade">
                                      <p:cBhvr>
                                        <p:cTn id="19" dur="250"/>
                                        <p:tgtEl>
                                          <p:spTgt spid="9"/>
                                        </p:tgtEl>
                                      </p:cBhvr>
                                    </p:animEffect>
                                    <p:anim calcmode="lin" valueType="num">
                                      <p:cBhvr>
                                        <p:cTn id="20" dur="250" fill="hold"/>
                                        <p:tgtEl>
                                          <p:spTgt spid="9"/>
                                        </p:tgtEl>
                                        <p:attrNameLst>
                                          <p:attrName>ppt_x</p:attrName>
                                        </p:attrNameLst>
                                      </p:cBhvr>
                                      <p:tavLst>
                                        <p:tav tm="0">
                                          <p:val>
                                            <p:strVal val="#ppt_x"/>
                                          </p:val>
                                        </p:tav>
                                        <p:tav tm="100000">
                                          <p:val>
                                            <p:strVal val="#ppt_x"/>
                                          </p:val>
                                        </p:tav>
                                      </p:tavLst>
                                    </p:anim>
                                    <p:anim calcmode="lin" valueType="num">
                                      <p:cBhvr>
                                        <p:cTn id="21" dur="250" fill="hold"/>
                                        <p:tgtEl>
                                          <p:spTgt spid="9"/>
                                        </p:tgtEl>
                                        <p:attrNameLst>
                                          <p:attrName>ppt_y</p:attrName>
                                        </p:attrNameLst>
                                      </p:cBhvr>
                                      <p:tavLst>
                                        <p:tav tm="0">
                                          <p:val>
                                            <p:strVal val="#ppt_y+.1"/>
                                          </p:val>
                                        </p:tav>
                                        <p:tav tm="100000">
                                          <p:val>
                                            <p:strVal val="#ppt_y"/>
                                          </p:val>
                                        </p:tav>
                                      </p:tavLst>
                                    </p:anim>
                                  </p:childTnLst>
                                </p:cTn>
                              </p:par>
                            </p:childTnLst>
                          </p:cTn>
                        </p:par>
                        <p:par>
                          <p:cTn id="22" fill="hold">
                            <p:stCondLst>
                              <p:cond delay="1500"/>
                            </p:stCondLst>
                            <p:childTnLst>
                              <p:par>
                                <p:cTn id="23" presetID="42" presetClass="entr" presetSubtype="0" fill="hold" grpId="0" nodeType="afterEffect">
                                  <p:stCondLst>
                                    <p:cond delay="0"/>
                                  </p:stCondLst>
                                  <p:childTnLst>
                                    <p:set>
                                      <p:cBhvr>
                                        <p:cTn id="24" dur="1" fill="hold">
                                          <p:stCondLst>
                                            <p:cond delay="0"/>
                                          </p:stCondLst>
                                        </p:cTn>
                                        <p:tgtEl>
                                          <p:spTgt spid="10"/>
                                        </p:tgtEl>
                                        <p:attrNameLst>
                                          <p:attrName>style.visibility</p:attrName>
                                        </p:attrNameLst>
                                      </p:cBhvr>
                                      <p:to>
                                        <p:strVal val="visible"/>
                                      </p:to>
                                    </p:set>
                                    <p:animEffect transition="in" filter="fade">
                                      <p:cBhvr>
                                        <p:cTn id="25" dur="250"/>
                                        <p:tgtEl>
                                          <p:spTgt spid="10"/>
                                        </p:tgtEl>
                                      </p:cBhvr>
                                    </p:animEffect>
                                    <p:anim calcmode="lin" valueType="num">
                                      <p:cBhvr>
                                        <p:cTn id="26" dur="250" fill="hold"/>
                                        <p:tgtEl>
                                          <p:spTgt spid="10"/>
                                        </p:tgtEl>
                                        <p:attrNameLst>
                                          <p:attrName>ppt_x</p:attrName>
                                        </p:attrNameLst>
                                      </p:cBhvr>
                                      <p:tavLst>
                                        <p:tav tm="0">
                                          <p:val>
                                            <p:strVal val="#ppt_x"/>
                                          </p:val>
                                        </p:tav>
                                        <p:tav tm="100000">
                                          <p:val>
                                            <p:strVal val="#ppt_x"/>
                                          </p:val>
                                        </p:tav>
                                      </p:tavLst>
                                    </p:anim>
                                    <p:anim calcmode="lin" valueType="num">
                                      <p:cBhvr>
                                        <p:cTn id="27" dur="250" fill="hold"/>
                                        <p:tgtEl>
                                          <p:spTgt spid="10"/>
                                        </p:tgtEl>
                                        <p:attrNameLst>
                                          <p:attrName>ppt_y</p:attrName>
                                        </p:attrNameLst>
                                      </p:cBhvr>
                                      <p:tavLst>
                                        <p:tav tm="0">
                                          <p:val>
                                            <p:strVal val="#ppt_y+.1"/>
                                          </p:val>
                                        </p:tav>
                                        <p:tav tm="100000">
                                          <p:val>
                                            <p:strVal val="#ppt_y"/>
                                          </p:val>
                                        </p:tav>
                                      </p:tavLst>
                                    </p:anim>
                                  </p:childTnLst>
                                </p:cTn>
                              </p:par>
                            </p:childTnLst>
                          </p:cTn>
                        </p:par>
                        <p:par>
                          <p:cTn id="28" fill="hold">
                            <p:stCondLst>
                              <p:cond delay="2000"/>
                            </p:stCondLst>
                            <p:childTnLst>
                              <p:par>
                                <p:cTn id="29" presetID="42" presetClass="entr" presetSubtype="0" fill="hold" grpId="0" nodeType="afterEffect">
                                  <p:stCondLst>
                                    <p:cond delay="0"/>
                                  </p:stCondLst>
                                  <p:childTnLst>
                                    <p:set>
                                      <p:cBhvr>
                                        <p:cTn id="30" dur="1" fill="hold">
                                          <p:stCondLst>
                                            <p:cond delay="0"/>
                                          </p:stCondLst>
                                        </p:cTn>
                                        <p:tgtEl>
                                          <p:spTgt spid="11"/>
                                        </p:tgtEl>
                                        <p:attrNameLst>
                                          <p:attrName>style.visibility</p:attrName>
                                        </p:attrNameLst>
                                      </p:cBhvr>
                                      <p:to>
                                        <p:strVal val="visible"/>
                                      </p:to>
                                    </p:set>
                                    <p:animEffect transition="in" filter="fade">
                                      <p:cBhvr>
                                        <p:cTn id="31" dur="250"/>
                                        <p:tgtEl>
                                          <p:spTgt spid="11"/>
                                        </p:tgtEl>
                                      </p:cBhvr>
                                    </p:animEffect>
                                    <p:anim calcmode="lin" valueType="num">
                                      <p:cBhvr>
                                        <p:cTn id="32" dur="250" fill="hold"/>
                                        <p:tgtEl>
                                          <p:spTgt spid="11"/>
                                        </p:tgtEl>
                                        <p:attrNameLst>
                                          <p:attrName>ppt_x</p:attrName>
                                        </p:attrNameLst>
                                      </p:cBhvr>
                                      <p:tavLst>
                                        <p:tav tm="0">
                                          <p:val>
                                            <p:strVal val="#ppt_x"/>
                                          </p:val>
                                        </p:tav>
                                        <p:tav tm="100000">
                                          <p:val>
                                            <p:strVal val="#ppt_x"/>
                                          </p:val>
                                        </p:tav>
                                      </p:tavLst>
                                    </p:anim>
                                    <p:anim calcmode="lin" valueType="num">
                                      <p:cBhvr>
                                        <p:cTn id="33" dur="250" fill="hold"/>
                                        <p:tgtEl>
                                          <p:spTgt spid="11"/>
                                        </p:tgtEl>
                                        <p:attrNameLst>
                                          <p:attrName>ppt_y</p:attrName>
                                        </p:attrNameLst>
                                      </p:cBhvr>
                                      <p:tavLst>
                                        <p:tav tm="0">
                                          <p:val>
                                            <p:strVal val="#ppt_y+.1"/>
                                          </p:val>
                                        </p:tav>
                                        <p:tav tm="100000">
                                          <p:val>
                                            <p:strVal val="#ppt_y"/>
                                          </p:val>
                                        </p:tav>
                                      </p:tavLst>
                                    </p:anim>
                                  </p:childTnLst>
                                </p:cTn>
                              </p:par>
                            </p:childTnLst>
                          </p:cTn>
                        </p:par>
                        <p:par>
                          <p:cTn id="34" fill="hold">
                            <p:stCondLst>
                              <p:cond delay="2500"/>
                            </p:stCondLst>
                            <p:childTnLst>
                              <p:par>
                                <p:cTn id="35" presetID="42" presetClass="entr" presetSubtype="0" fill="hold" grpId="0" nodeType="afterEffect">
                                  <p:stCondLst>
                                    <p:cond delay="0"/>
                                  </p:stCondLst>
                                  <p:childTnLst>
                                    <p:set>
                                      <p:cBhvr>
                                        <p:cTn id="36" dur="1" fill="hold">
                                          <p:stCondLst>
                                            <p:cond delay="0"/>
                                          </p:stCondLst>
                                        </p:cTn>
                                        <p:tgtEl>
                                          <p:spTgt spid="12"/>
                                        </p:tgtEl>
                                        <p:attrNameLst>
                                          <p:attrName>style.visibility</p:attrName>
                                        </p:attrNameLst>
                                      </p:cBhvr>
                                      <p:to>
                                        <p:strVal val="visible"/>
                                      </p:to>
                                    </p:set>
                                    <p:animEffect transition="in" filter="fade">
                                      <p:cBhvr>
                                        <p:cTn id="37" dur="250"/>
                                        <p:tgtEl>
                                          <p:spTgt spid="12"/>
                                        </p:tgtEl>
                                      </p:cBhvr>
                                    </p:animEffect>
                                    <p:anim calcmode="lin" valueType="num">
                                      <p:cBhvr>
                                        <p:cTn id="38" dur="250" fill="hold"/>
                                        <p:tgtEl>
                                          <p:spTgt spid="12"/>
                                        </p:tgtEl>
                                        <p:attrNameLst>
                                          <p:attrName>ppt_x</p:attrName>
                                        </p:attrNameLst>
                                      </p:cBhvr>
                                      <p:tavLst>
                                        <p:tav tm="0">
                                          <p:val>
                                            <p:strVal val="#ppt_x"/>
                                          </p:val>
                                        </p:tav>
                                        <p:tav tm="100000">
                                          <p:val>
                                            <p:strVal val="#ppt_x"/>
                                          </p:val>
                                        </p:tav>
                                      </p:tavLst>
                                    </p:anim>
                                    <p:anim calcmode="lin" valueType="num">
                                      <p:cBhvr>
                                        <p:cTn id="39" dur="250" fill="hold"/>
                                        <p:tgtEl>
                                          <p:spTgt spid="12"/>
                                        </p:tgtEl>
                                        <p:attrNameLst>
                                          <p:attrName>ppt_y</p:attrName>
                                        </p:attrNameLst>
                                      </p:cBhvr>
                                      <p:tavLst>
                                        <p:tav tm="0">
                                          <p:val>
                                            <p:strVal val="#ppt_y+.1"/>
                                          </p:val>
                                        </p:tav>
                                        <p:tav tm="100000">
                                          <p:val>
                                            <p:strVal val="#ppt_y"/>
                                          </p:val>
                                        </p:tav>
                                      </p:tavLst>
                                    </p:anim>
                                  </p:childTnLst>
                                </p:cTn>
                              </p:par>
                            </p:childTnLst>
                          </p:cTn>
                        </p:par>
                        <p:par>
                          <p:cTn id="40" fill="hold">
                            <p:stCondLst>
                              <p:cond delay="3000"/>
                            </p:stCondLst>
                            <p:childTnLst>
                              <p:par>
                                <p:cTn id="41" presetID="42" presetClass="entr" presetSubtype="0" fill="hold" grpId="0" nodeType="afterEffect">
                                  <p:stCondLst>
                                    <p:cond delay="0"/>
                                  </p:stCondLst>
                                  <p:childTnLst>
                                    <p:set>
                                      <p:cBhvr>
                                        <p:cTn id="42" dur="1" fill="hold">
                                          <p:stCondLst>
                                            <p:cond delay="0"/>
                                          </p:stCondLst>
                                        </p:cTn>
                                        <p:tgtEl>
                                          <p:spTgt spid="13"/>
                                        </p:tgtEl>
                                        <p:attrNameLst>
                                          <p:attrName>style.visibility</p:attrName>
                                        </p:attrNameLst>
                                      </p:cBhvr>
                                      <p:to>
                                        <p:strVal val="visible"/>
                                      </p:to>
                                    </p:set>
                                    <p:animEffect transition="in" filter="fade">
                                      <p:cBhvr>
                                        <p:cTn id="43" dur="250"/>
                                        <p:tgtEl>
                                          <p:spTgt spid="13"/>
                                        </p:tgtEl>
                                      </p:cBhvr>
                                    </p:animEffect>
                                    <p:anim calcmode="lin" valueType="num">
                                      <p:cBhvr>
                                        <p:cTn id="44" dur="250" fill="hold"/>
                                        <p:tgtEl>
                                          <p:spTgt spid="13"/>
                                        </p:tgtEl>
                                        <p:attrNameLst>
                                          <p:attrName>ppt_x</p:attrName>
                                        </p:attrNameLst>
                                      </p:cBhvr>
                                      <p:tavLst>
                                        <p:tav tm="0">
                                          <p:val>
                                            <p:strVal val="#ppt_x"/>
                                          </p:val>
                                        </p:tav>
                                        <p:tav tm="100000">
                                          <p:val>
                                            <p:strVal val="#ppt_x"/>
                                          </p:val>
                                        </p:tav>
                                      </p:tavLst>
                                    </p:anim>
                                    <p:anim calcmode="lin" valueType="num">
                                      <p:cBhvr>
                                        <p:cTn id="45" dur="250" fill="hold"/>
                                        <p:tgtEl>
                                          <p:spTgt spid="13"/>
                                        </p:tgtEl>
                                        <p:attrNameLst>
                                          <p:attrName>ppt_y</p:attrName>
                                        </p:attrNameLst>
                                      </p:cBhvr>
                                      <p:tavLst>
                                        <p:tav tm="0">
                                          <p:val>
                                            <p:strVal val="#ppt_y+.1"/>
                                          </p:val>
                                        </p:tav>
                                        <p:tav tm="100000">
                                          <p:val>
                                            <p:strVal val="#ppt_y"/>
                                          </p:val>
                                        </p:tav>
                                      </p:tavLst>
                                    </p:anim>
                                  </p:childTnLst>
                                </p:cTn>
                              </p:par>
                            </p:childTnLst>
                          </p:cTn>
                        </p:par>
                        <p:par>
                          <p:cTn id="46" fill="hold">
                            <p:stCondLst>
                              <p:cond delay="3500"/>
                            </p:stCondLst>
                            <p:childTnLst>
                              <p:par>
                                <p:cTn id="47" presetID="42" presetClass="entr" presetSubtype="0" fill="hold" nodeType="afterEffect">
                                  <p:stCondLst>
                                    <p:cond delay="0"/>
                                  </p:stCondLst>
                                  <p:childTnLst>
                                    <p:set>
                                      <p:cBhvr>
                                        <p:cTn id="48" dur="1" fill="hold">
                                          <p:stCondLst>
                                            <p:cond delay="0"/>
                                          </p:stCondLst>
                                        </p:cTn>
                                        <p:tgtEl>
                                          <p:spTgt spid="14"/>
                                        </p:tgtEl>
                                        <p:attrNameLst>
                                          <p:attrName>style.visibility</p:attrName>
                                        </p:attrNameLst>
                                      </p:cBhvr>
                                      <p:to>
                                        <p:strVal val="visible"/>
                                      </p:to>
                                    </p:set>
                                    <p:animEffect transition="in" filter="fade">
                                      <p:cBhvr>
                                        <p:cTn id="49" dur="250"/>
                                        <p:tgtEl>
                                          <p:spTgt spid="14"/>
                                        </p:tgtEl>
                                      </p:cBhvr>
                                    </p:animEffect>
                                    <p:anim calcmode="lin" valueType="num">
                                      <p:cBhvr>
                                        <p:cTn id="50" dur="250" fill="hold"/>
                                        <p:tgtEl>
                                          <p:spTgt spid="14"/>
                                        </p:tgtEl>
                                        <p:attrNameLst>
                                          <p:attrName>ppt_x</p:attrName>
                                        </p:attrNameLst>
                                      </p:cBhvr>
                                      <p:tavLst>
                                        <p:tav tm="0">
                                          <p:val>
                                            <p:strVal val="#ppt_x"/>
                                          </p:val>
                                        </p:tav>
                                        <p:tav tm="100000">
                                          <p:val>
                                            <p:strVal val="#ppt_x"/>
                                          </p:val>
                                        </p:tav>
                                      </p:tavLst>
                                    </p:anim>
                                    <p:anim calcmode="lin" valueType="num">
                                      <p:cBhvr>
                                        <p:cTn id="51" dur="250" fill="hold"/>
                                        <p:tgtEl>
                                          <p:spTgt spid="14"/>
                                        </p:tgtEl>
                                        <p:attrNameLst>
                                          <p:attrName>ppt_y</p:attrName>
                                        </p:attrNameLst>
                                      </p:cBhvr>
                                      <p:tavLst>
                                        <p:tav tm="0">
                                          <p:val>
                                            <p:strVal val="#ppt_y+.1"/>
                                          </p:val>
                                        </p:tav>
                                        <p:tav tm="100000">
                                          <p:val>
                                            <p:strVal val="#ppt_y"/>
                                          </p:val>
                                        </p:tav>
                                      </p:tavLst>
                                    </p:anim>
                                  </p:childTnLst>
                                </p:cTn>
                              </p:par>
                            </p:childTnLst>
                          </p:cTn>
                        </p:par>
                        <p:par>
                          <p:cTn id="52" fill="hold">
                            <p:stCondLst>
                              <p:cond delay="4000"/>
                            </p:stCondLst>
                            <p:childTnLst>
                              <p:par>
                                <p:cTn id="53" presetID="42" presetClass="entr" presetSubtype="0" fill="hold" nodeType="afterEffect">
                                  <p:stCondLst>
                                    <p:cond delay="0"/>
                                  </p:stCondLst>
                                  <p:childTnLst>
                                    <p:set>
                                      <p:cBhvr>
                                        <p:cTn id="54" dur="1" fill="hold">
                                          <p:stCondLst>
                                            <p:cond delay="0"/>
                                          </p:stCondLst>
                                        </p:cTn>
                                        <p:tgtEl>
                                          <p:spTgt spid="25"/>
                                        </p:tgtEl>
                                        <p:attrNameLst>
                                          <p:attrName>style.visibility</p:attrName>
                                        </p:attrNameLst>
                                      </p:cBhvr>
                                      <p:to>
                                        <p:strVal val="visible"/>
                                      </p:to>
                                    </p:set>
                                    <p:animEffect transition="in" filter="fade">
                                      <p:cBhvr>
                                        <p:cTn id="55" dur="250"/>
                                        <p:tgtEl>
                                          <p:spTgt spid="25"/>
                                        </p:tgtEl>
                                      </p:cBhvr>
                                    </p:animEffect>
                                    <p:anim calcmode="lin" valueType="num">
                                      <p:cBhvr>
                                        <p:cTn id="56" dur="250" fill="hold"/>
                                        <p:tgtEl>
                                          <p:spTgt spid="25"/>
                                        </p:tgtEl>
                                        <p:attrNameLst>
                                          <p:attrName>ppt_x</p:attrName>
                                        </p:attrNameLst>
                                      </p:cBhvr>
                                      <p:tavLst>
                                        <p:tav tm="0">
                                          <p:val>
                                            <p:strVal val="#ppt_x"/>
                                          </p:val>
                                        </p:tav>
                                        <p:tav tm="100000">
                                          <p:val>
                                            <p:strVal val="#ppt_x"/>
                                          </p:val>
                                        </p:tav>
                                      </p:tavLst>
                                    </p:anim>
                                    <p:anim calcmode="lin" valueType="num">
                                      <p:cBhvr>
                                        <p:cTn id="57" dur="250" fill="hold"/>
                                        <p:tgtEl>
                                          <p:spTgt spid="25"/>
                                        </p:tgtEl>
                                        <p:attrNameLst>
                                          <p:attrName>ppt_y</p:attrName>
                                        </p:attrNameLst>
                                      </p:cBhvr>
                                      <p:tavLst>
                                        <p:tav tm="0">
                                          <p:val>
                                            <p:strVal val="#ppt_y+.1"/>
                                          </p:val>
                                        </p:tav>
                                        <p:tav tm="100000">
                                          <p:val>
                                            <p:strVal val="#ppt_y"/>
                                          </p:val>
                                        </p:tav>
                                      </p:tavLst>
                                    </p:anim>
                                  </p:childTnLst>
                                </p:cTn>
                              </p:par>
                            </p:childTnLst>
                          </p:cTn>
                        </p:par>
                        <p:par>
                          <p:cTn id="58" fill="hold">
                            <p:stCondLst>
                              <p:cond delay="4500"/>
                            </p:stCondLst>
                            <p:childTnLst>
                              <p:par>
                                <p:cTn id="59" presetID="42" presetClass="entr" presetSubtype="0" fill="hold" grpId="0" nodeType="afterEffect">
                                  <p:stCondLst>
                                    <p:cond delay="0"/>
                                  </p:stCondLst>
                                  <p:childTnLst>
                                    <p:set>
                                      <p:cBhvr>
                                        <p:cTn id="60" dur="1" fill="hold">
                                          <p:stCondLst>
                                            <p:cond delay="0"/>
                                          </p:stCondLst>
                                        </p:cTn>
                                        <p:tgtEl>
                                          <p:spTgt spid="17"/>
                                        </p:tgtEl>
                                        <p:attrNameLst>
                                          <p:attrName>style.visibility</p:attrName>
                                        </p:attrNameLst>
                                      </p:cBhvr>
                                      <p:to>
                                        <p:strVal val="visible"/>
                                      </p:to>
                                    </p:set>
                                    <p:animEffect transition="in" filter="fade">
                                      <p:cBhvr>
                                        <p:cTn id="61" dur="250"/>
                                        <p:tgtEl>
                                          <p:spTgt spid="17"/>
                                        </p:tgtEl>
                                      </p:cBhvr>
                                    </p:animEffect>
                                    <p:anim calcmode="lin" valueType="num">
                                      <p:cBhvr>
                                        <p:cTn id="62" dur="250" fill="hold"/>
                                        <p:tgtEl>
                                          <p:spTgt spid="17"/>
                                        </p:tgtEl>
                                        <p:attrNameLst>
                                          <p:attrName>ppt_x</p:attrName>
                                        </p:attrNameLst>
                                      </p:cBhvr>
                                      <p:tavLst>
                                        <p:tav tm="0">
                                          <p:val>
                                            <p:strVal val="#ppt_x"/>
                                          </p:val>
                                        </p:tav>
                                        <p:tav tm="100000">
                                          <p:val>
                                            <p:strVal val="#ppt_x"/>
                                          </p:val>
                                        </p:tav>
                                      </p:tavLst>
                                    </p:anim>
                                    <p:anim calcmode="lin" valueType="num">
                                      <p:cBhvr>
                                        <p:cTn id="63" dur="250" fill="hold"/>
                                        <p:tgtEl>
                                          <p:spTgt spid="17"/>
                                        </p:tgtEl>
                                        <p:attrNameLst>
                                          <p:attrName>ppt_y</p:attrName>
                                        </p:attrNameLst>
                                      </p:cBhvr>
                                      <p:tavLst>
                                        <p:tav tm="0">
                                          <p:val>
                                            <p:strVal val="#ppt_y+.1"/>
                                          </p:val>
                                        </p:tav>
                                        <p:tav tm="100000">
                                          <p:val>
                                            <p:strVal val="#ppt_y"/>
                                          </p:val>
                                        </p:tav>
                                      </p:tavLst>
                                    </p:anim>
                                  </p:childTnLst>
                                </p:cTn>
                              </p:par>
                            </p:childTnLst>
                          </p:cTn>
                        </p:par>
                        <p:par>
                          <p:cTn id="64" fill="hold">
                            <p:stCondLst>
                              <p:cond delay="5000"/>
                            </p:stCondLst>
                            <p:childTnLst>
                              <p:par>
                                <p:cTn id="65" presetID="42" presetClass="entr" presetSubtype="0" fill="hold" grpId="0" nodeType="afterEffect">
                                  <p:stCondLst>
                                    <p:cond delay="0"/>
                                  </p:stCondLst>
                                  <p:childTnLst>
                                    <p:set>
                                      <p:cBhvr>
                                        <p:cTn id="66" dur="1" fill="hold">
                                          <p:stCondLst>
                                            <p:cond delay="0"/>
                                          </p:stCondLst>
                                        </p:cTn>
                                        <p:tgtEl>
                                          <p:spTgt spid="18"/>
                                        </p:tgtEl>
                                        <p:attrNameLst>
                                          <p:attrName>style.visibility</p:attrName>
                                        </p:attrNameLst>
                                      </p:cBhvr>
                                      <p:to>
                                        <p:strVal val="visible"/>
                                      </p:to>
                                    </p:set>
                                    <p:animEffect transition="in" filter="fade">
                                      <p:cBhvr>
                                        <p:cTn id="67" dur="250"/>
                                        <p:tgtEl>
                                          <p:spTgt spid="18"/>
                                        </p:tgtEl>
                                      </p:cBhvr>
                                    </p:animEffect>
                                    <p:anim calcmode="lin" valueType="num">
                                      <p:cBhvr>
                                        <p:cTn id="68" dur="250" fill="hold"/>
                                        <p:tgtEl>
                                          <p:spTgt spid="18"/>
                                        </p:tgtEl>
                                        <p:attrNameLst>
                                          <p:attrName>ppt_x</p:attrName>
                                        </p:attrNameLst>
                                      </p:cBhvr>
                                      <p:tavLst>
                                        <p:tav tm="0">
                                          <p:val>
                                            <p:strVal val="#ppt_x"/>
                                          </p:val>
                                        </p:tav>
                                        <p:tav tm="100000">
                                          <p:val>
                                            <p:strVal val="#ppt_x"/>
                                          </p:val>
                                        </p:tav>
                                      </p:tavLst>
                                    </p:anim>
                                    <p:anim calcmode="lin" valueType="num">
                                      <p:cBhvr>
                                        <p:cTn id="69" dur="250" fill="hold"/>
                                        <p:tgtEl>
                                          <p:spTgt spid="18"/>
                                        </p:tgtEl>
                                        <p:attrNameLst>
                                          <p:attrName>ppt_y</p:attrName>
                                        </p:attrNameLst>
                                      </p:cBhvr>
                                      <p:tavLst>
                                        <p:tav tm="0">
                                          <p:val>
                                            <p:strVal val="#ppt_y+.1"/>
                                          </p:val>
                                        </p:tav>
                                        <p:tav tm="100000">
                                          <p:val>
                                            <p:strVal val="#ppt_y"/>
                                          </p:val>
                                        </p:tav>
                                      </p:tavLst>
                                    </p:anim>
                                  </p:childTnLst>
                                </p:cTn>
                              </p:par>
                            </p:childTnLst>
                          </p:cTn>
                        </p:par>
                        <p:par>
                          <p:cTn id="70" fill="hold">
                            <p:stCondLst>
                              <p:cond delay="5500"/>
                            </p:stCondLst>
                            <p:childTnLst>
                              <p:par>
                                <p:cTn id="71" presetID="42" presetClass="entr" presetSubtype="0" fill="hold" grpId="0" nodeType="afterEffect">
                                  <p:stCondLst>
                                    <p:cond delay="0"/>
                                  </p:stCondLst>
                                  <p:childTnLst>
                                    <p:set>
                                      <p:cBhvr>
                                        <p:cTn id="72" dur="1" fill="hold">
                                          <p:stCondLst>
                                            <p:cond delay="0"/>
                                          </p:stCondLst>
                                        </p:cTn>
                                        <p:tgtEl>
                                          <p:spTgt spid="23"/>
                                        </p:tgtEl>
                                        <p:attrNameLst>
                                          <p:attrName>style.visibility</p:attrName>
                                        </p:attrNameLst>
                                      </p:cBhvr>
                                      <p:to>
                                        <p:strVal val="visible"/>
                                      </p:to>
                                    </p:set>
                                    <p:animEffect transition="in" filter="fade">
                                      <p:cBhvr>
                                        <p:cTn id="73" dur="250"/>
                                        <p:tgtEl>
                                          <p:spTgt spid="23"/>
                                        </p:tgtEl>
                                      </p:cBhvr>
                                    </p:animEffect>
                                    <p:anim calcmode="lin" valueType="num">
                                      <p:cBhvr>
                                        <p:cTn id="74" dur="250" fill="hold"/>
                                        <p:tgtEl>
                                          <p:spTgt spid="23"/>
                                        </p:tgtEl>
                                        <p:attrNameLst>
                                          <p:attrName>ppt_x</p:attrName>
                                        </p:attrNameLst>
                                      </p:cBhvr>
                                      <p:tavLst>
                                        <p:tav tm="0">
                                          <p:val>
                                            <p:strVal val="#ppt_x"/>
                                          </p:val>
                                        </p:tav>
                                        <p:tav tm="100000">
                                          <p:val>
                                            <p:strVal val="#ppt_x"/>
                                          </p:val>
                                        </p:tav>
                                      </p:tavLst>
                                    </p:anim>
                                    <p:anim calcmode="lin" valueType="num">
                                      <p:cBhvr>
                                        <p:cTn id="75" dur="250" fill="hold"/>
                                        <p:tgtEl>
                                          <p:spTgt spid="23"/>
                                        </p:tgtEl>
                                        <p:attrNameLst>
                                          <p:attrName>ppt_y</p:attrName>
                                        </p:attrNameLst>
                                      </p:cBhvr>
                                      <p:tavLst>
                                        <p:tav tm="0">
                                          <p:val>
                                            <p:strVal val="#ppt_y+.1"/>
                                          </p:val>
                                        </p:tav>
                                        <p:tav tm="100000">
                                          <p:val>
                                            <p:strVal val="#ppt_y"/>
                                          </p:val>
                                        </p:tav>
                                      </p:tavLst>
                                    </p:anim>
                                  </p:childTnLst>
                                </p:cTn>
                              </p:par>
                            </p:childTnLst>
                          </p:cTn>
                        </p:par>
                        <p:par>
                          <p:cTn id="76" fill="hold">
                            <p:stCondLst>
                              <p:cond delay="6000"/>
                            </p:stCondLst>
                            <p:childTnLst>
                              <p:par>
                                <p:cTn id="77" presetID="42" presetClass="entr" presetSubtype="0" fill="hold" grpId="0" nodeType="afterEffect">
                                  <p:stCondLst>
                                    <p:cond delay="0"/>
                                  </p:stCondLst>
                                  <p:childTnLst>
                                    <p:set>
                                      <p:cBhvr>
                                        <p:cTn id="78" dur="1" fill="hold">
                                          <p:stCondLst>
                                            <p:cond delay="0"/>
                                          </p:stCondLst>
                                        </p:cTn>
                                        <p:tgtEl>
                                          <p:spTgt spid="24"/>
                                        </p:tgtEl>
                                        <p:attrNameLst>
                                          <p:attrName>style.visibility</p:attrName>
                                        </p:attrNameLst>
                                      </p:cBhvr>
                                      <p:to>
                                        <p:strVal val="visible"/>
                                      </p:to>
                                    </p:set>
                                    <p:animEffect transition="in" filter="fade">
                                      <p:cBhvr>
                                        <p:cTn id="79" dur="250"/>
                                        <p:tgtEl>
                                          <p:spTgt spid="24"/>
                                        </p:tgtEl>
                                      </p:cBhvr>
                                    </p:animEffect>
                                    <p:anim calcmode="lin" valueType="num">
                                      <p:cBhvr>
                                        <p:cTn id="80" dur="250" fill="hold"/>
                                        <p:tgtEl>
                                          <p:spTgt spid="24"/>
                                        </p:tgtEl>
                                        <p:attrNameLst>
                                          <p:attrName>ppt_x</p:attrName>
                                        </p:attrNameLst>
                                      </p:cBhvr>
                                      <p:tavLst>
                                        <p:tav tm="0">
                                          <p:val>
                                            <p:strVal val="#ppt_x"/>
                                          </p:val>
                                        </p:tav>
                                        <p:tav tm="100000">
                                          <p:val>
                                            <p:strVal val="#ppt_x"/>
                                          </p:val>
                                        </p:tav>
                                      </p:tavLst>
                                    </p:anim>
                                    <p:anim calcmode="lin" valueType="num">
                                      <p:cBhvr>
                                        <p:cTn id="81" dur="250" fill="hold"/>
                                        <p:tgtEl>
                                          <p:spTgt spid="24"/>
                                        </p:tgtEl>
                                        <p:attrNameLst>
                                          <p:attrName>ppt_y</p:attrName>
                                        </p:attrNameLst>
                                      </p:cBhvr>
                                      <p:tavLst>
                                        <p:tav tm="0">
                                          <p:val>
                                            <p:strVal val="#ppt_y+.1"/>
                                          </p:val>
                                        </p:tav>
                                        <p:tav tm="100000">
                                          <p:val>
                                            <p:strVal val="#ppt_y"/>
                                          </p:val>
                                        </p:tav>
                                      </p:tavLst>
                                    </p:anim>
                                  </p:childTnLst>
                                </p:cTn>
                              </p:par>
                            </p:childTnLst>
                          </p:cTn>
                        </p:par>
                        <p:par>
                          <p:cTn id="82" fill="hold">
                            <p:stCondLst>
                              <p:cond delay="6500"/>
                            </p:stCondLst>
                            <p:childTnLst>
                              <p:par>
                                <p:cTn id="83" presetID="42" presetClass="entr" presetSubtype="0" fill="hold" grpId="0" nodeType="afterEffect">
                                  <p:stCondLst>
                                    <p:cond delay="0"/>
                                  </p:stCondLst>
                                  <p:childTnLst>
                                    <p:set>
                                      <p:cBhvr>
                                        <p:cTn id="84" dur="1" fill="hold">
                                          <p:stCondLst>
                                            <p:cond delay="0"/>
                                          </p:stCondLst>
                                        </p:cTn>
                                        <p:tgtEl>
                                          <p:spTgt spid="30"/>
                                        </p:tgtEl>
                                        <p:attrNameLst>
                                          <p:attrName>style.visibility</p:attrName>
                                        </p:attrNameLst>
                                      </p:cBhvr>
                                      <p:to>
                                        <p:strVal val="visible"/>
                                      </p:to>
                                    </p:set>
                                    <p:animEffect transition="in" filter="fade">
                                      <p:cBhvr>
                                        <p:cTn id="85" dur="250"/>
                                        <p:tgtEl>
                                          <p:spTgt spid="30"/>
                                        </p:tgtEl>
                                      </p:cBhvr>
                                    </p:animEffect>
                                    <p:anim calcmode="lin" valueType="num">
                                      <p:cBhvr>
                                        <p:cTn id="86" dur="250" fill="hold"/>
                                        <p:tgtEl>
                                          <p:spTgt spid="30"/>
                                        </p:tgtEl>
                                        <p:attrNameLst>
                                          <p:attrName>ppt_x</p:attrName>
                                        </p:attrNameLst>
                                      </p:cBhvr>
                                      <p:tavLst>
                                        <p:tav tm="0">
                                          <p:val>
                                            <p:strVal val="#ppt_x"/>
                                          </p:val>
                                        </p:tav>
                                        <p:tav tm="100000">
                                          <p:val>
                                            <p:strVal val="#ppt_x"/>
                                          </p:val>
                                        </p:tav>
                                      </p:tavLst>
                                    </p:anim>
                                    <p:anim calcmode="lin" valueType="num">
                                      <p:cBhvr>
                                        <p:cTn id="87" dur="250" fill="hold"/>
                                        <p:tgtEl>
                                          <p:spTgt spid="30"/>
                                        </p:tgtEl>
                                        <p:attrNameLst>
                                          <p:attrName>ppt_y</p:attrName>
                                        </p:attrNameLst>
                                      </p:cBhvr>
                                      <p:tavLst>
                                        <p:tav tm="0">
                                          <p:val>
                                            <p:strVal val="#ppt_y+.1"/>
                                          </p:val>
                                        </p:tav>
                                        <p:tav tm="100000">
                                          <p:val>
                                            <p:strVal val="#ppt_y"/>
                                          </p:val>
                                        </p:tav>
                                      </p:tavLst>
                                    </p:anim>
                                  </p:childTnLst>
                                </p:cTn>
                              </p:par>
                            </p:childTnLst>
                          </p:cTn>
                        </p:par>
                        <p:par>
                          <p:cTn id="88" fill="hold">
                            <p:stCondLst>
                              <p:cond delay="7000"/>
                            </p:stCondLst>
                            <p:childTnLst>
                              <p:par>
                                <p:cTn id="89" presetID="42" presetClass="entr" presetSubtype="0" fill="hold" grpId="0" nodeType="afterEffect">
                                  <p:stCondLst>
                                    <p:cond delay="0"/>
                                  </p:stCondLst>
                                  <p:childTnLst>
                                    <p:set>
                                      <p:cBhvr>
                                        <p:cTn id="90" dur="1" fill="hold">
                                          <p:stCondLst>
                                            <p:cond delay="0"/>
                                          </p:stCondLst>
                                        </p:cTn>
                                        <p:tgtEl>
                                          <p:spTgt spid="31"/>
                                        </p:tgtEl>
                                        <p:attrNameLst>
                                          <p:attrName>style.visibility</p:attrName>
                                        </p:attrNameLst>
                                      </p:cBhvr>
                                      <p:to>
                                        <p:strVal val="visible"/>
                                      </p:to>
                                    </p:set>
                                    <p:animEffect transition="in" filter="fade">
                                      <p:cBhvr>
                                        <p:cTn id="91" dur="250"/>
                                        <p:tgtEl>
                                          <p:spTgt spid="31"/>
                                        </p:tgtEl>
                                      </p:cBhvr>
                                    </p:animEffect>
                                    <p:anim calcmode="lin" valueType="num">
                                      <p:cBhvr>
                                        <p:cTn id="92" dur="250" fill="hold"/>
                                        <p:tgtEl>
                                          <p:spTgt spid="31"/>
                                        </p:tgtEl>
                                        <p:attrNameLst>
                                          <p:attrName>ppt_x</p:attrName>
                                        </p:attrNameLst>
                                      </p:cBhvr>
                                      <p:tavLst>
                                        <p:tav tm="0">
                                          <p:val>
                                            <p:strVal val="#ppt_x"/>
                                          </p:val>
                                        </p:tav>
                                        <p:tav tm="100000">
                                          <p:val>
                                            <p:strVal val="#ppt_x"/>
                                          </p:val>
                                        </p:tav>
                                      </p:tavLst>
                                    </p:anim>
                                    <p:anim calcmode="lin" valueType="num">
                                      <p:cBhvr>
                                        <p:cTn id="93" dur="250" fill="hold"/>
                                        <p:tgtEl>
                                          <p:spTgt spid="31"/>
                                        </p:tgtEl>
                                        <p:attrNameLst>
                                          <p:attrName>ppt_y</p:attrName>
                                        </p:attrNameLst>
                                      </p:cBhvr>
                                      <p:tavLst>
                                        <p:tav tm="0">
                                          <p:val>
                                            <p:strVal val="#ppt_y+.1"/>
                                          </p:val>
                                        </p:tav>
                                        <p:tav tm="100000">
                                          <p:val>
                                            <p:strVal val="#ppt_y"/>
                                          </p:val>
                                        </p:tav>
                                      </p:tavLst>
                                    </p:anim>
                                  </p:childTnLst>
                                </p:cTn>
                              </p:par>
                            </p:childTnLst>
                          </p:cTn>
                        </p:par>
                        <p:par>
                          <p:cTn id="94" fill="hold">
                            <p:stCondLst>
                              <p:cond delay="7500"/>
                            </p:stCondLst>
                            <p:childTnLst>
                              <p:par>
                                <p:cTn id="95" presetID="42" presetClass="entr" presetSubtype="0" fill="hold" grpId="0" nodeType="afterEffect">
                                  <p:stCondLst>
                                    <p:cond delay="0"/>
                                  </p:stCondLst>
                                  <p:childTnLst>
                                    <p:set>
                                      <p:cBhvr>
                                        <p:cTn id="96" dur="1" fill="hold">
                                          <p:stCondLst>
                                            <p:cond delay="0"/>
                                          </p:stCondLst>
                                        </p:cTn>
                                        <p:tgtEl>
                                          <p:spTgt spid="32"/>
                                        </p:tgtEl>
                                        <p:attrNameLst>
                                          <p:attrName>style.visibility</p:attrName>
                                        </p:attrNameLst>
                                      </p:cBhvr>
                                      <p:to>
                                        <p:strVal val="visible"/>
                                      </p:to>
                                    </p:set>
                                    <p:animEffect transition="in" filter="fade">
                                      <p:cBhvr>
                                        <p:cTn id="97" dur="250"/>
                                        <p:tgtEl>
                                          <p:spTgt spid="32"/>
                                        </p:tgtEl>
                                      </p:cBhvr>
                                    </p:animEffect>
                                    <p:anim calcmode="lin" valueType="num">
                                      <p:cBhvr>
                                        <p:cTn id="98" dur="250" fill="hold"/>
                                        <p:tgtEl>
                                          <p:spTgt spid="32"/>
                                        </p:tgtEl>
                                        <p:attrNameLst>
                                          <p:attrName>ppt_x</p:attrName>
                                        </p:attrNameLst>
                                      </p:cBhvr>
                                      <p:tavLst>
                                        <p:tav tm="0">
                                          <p:val>
                                            <p:strVal val="#ppt_x"/>
                                          </p:val>
                                        </p:tav>
                                        <p:tav tm="100000">
                                          <p:val>
                                            <p:strVal val="#ppt_x"/>
                                          </p:val>
                                        </p:tav>
                                      </p:tavLst>
                                    </p:anim>
                                    <p:anim calcmode="lin" valueType="num">
                                      <p:cBhvr>
                                        <p:cTn id="99" dur="250" fill="hold"/>
                                        <p:tgtEl>
                                          <p:spTgt spid="32"/>
                                        </p:tgtEl>
                                        <p:attrNameLst>
                                          <p:attrName>ppt_y</p:attrName>
                                        </p:attrNameLst>
                                      </p:cBhvr>
                                      <p:tavLst>
                                        <p:tav tm="0">
                                          <p:val>
                                            <p:strVal val="#ppt_y+.1"/>
                                          </p:val>
                                        </p:tav>
                                        <p:tav tm="100000">
                                          <p:val>
                                            <p:strVal val="#ppt_y"/>
                                          </p:val>
                                        </p:tav>
                                      </p:tavLst>
                                    </p:anim>
                                  </p:childTnLst>
                                </p:cTn>
                              </p:par>
                            </p:childTnLst>
                          </p:cTn>
                        </p:par>
                        <p:par>
                          <p:cTn id="100" fill="hold">
                            <p:stCondLst>
                              <p:cond delay="8000"/>
                            </p:stCondLst>
                            <p:childTnLst>
                              <p:par>
                                <p:cTn id="101" presetID="42" presetClass="entr" presetSubtype="0" fill="hold" grpId="0" nodeType="afterEffect">
                                  <p:stCondLst>
                                    <p:cond delay="0"/>
                                  </p:stCondLst>
                                  <p:childTnLst>
                                    <p:set>
                                      <p:cBhvr>
                                        <p:cTn id="102" dur="1" fill="hold">
                                          <p:stCondLst>
                                            <p:cond delay="0"/>
                                          </p:stCondLst>
                                        </p:cTn>
                                        <p:tgtEl>
                                          <p:spTgt spid="33"/>
                                        </p:tgtEl>
                                        <p:attrNameLst>
                                          <p:attrName>style.visibility</p:attrName>
                                        </p:attrNameLst>
                                      </p:cBhvr>
                                      <p:to>
                                        <p:strVal val="visible"/>
                                      </p:to>
                                    </p:set>
                                    <p:animEffect transition="in" filter="fade">
                                      <p:cBhvr>
                                        <p:cTn id="103" dur="250"/>
                                        <p:tgtEl>
                                          <p:spTgt spid="33"/>
                                        </p:tgtEl>
                                      </p:cBhvr>
                                    </p:animEffect>
                                    <p:anim calcmode="lin" valueType="num">
                                      <p:cBhvr>
                                        <p:cTn id="104" dur="250" fill="hold"/>
                                        <p:tgtEl>
                                          <p:spTgt spid="33"/>
                                        </p:tgtEl>
                                        <p:attrNameLst>
                                          <p:attrName>ppt_x</p:attrName>
                                        </p:attrNameLst>
                                      </p:cBhvr>
                                      <p:tavLst>
                                        <p:tav tm="0">
                                          <p:val>
                                            <p:strVal val="#ppt_x"/>
                                          </p:val>
                                        </p:tav>
                                        <p:tav tm="100000">
                                          <p:val>
                                            <p:strVal val="#ppt_x"/>
                                          </p:val>
                                        </p:tav>
                                      </p:tavLst>
                                    </p:anim>
                                    <p:anim calcmode="lin" valueType="num">
                                      <p:cBhvr>
                                        <p:cTn id="105" dur="250" fill="hold"/>
                                        <p:tgtEl>
                                          <p:spTgt spid="3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P spid="10" grpId="0" animBg="1"/>
      <p:bldP spid="11" grpId="0" animBg="1"/>
      <p:bldP spid="12" grpId="0" animBg="1"/>
      <p:bldP spid="13" grpId="0" animBg="1"/>
      <p:bldP spid="17" grpId="0" animBg="1"/>
      <p:bldP spid="18" grpId="0"/>
      <p:bldP spid="23" grpId="0"/>
      <p:bldP spid="24" grpId="0"/>
      <p:bldP spid="30" grpId="0"/>
      <p:bldP spid="31" grpId="0"/>
      <p:bldP spid="32" grpId="0"/>
      <p:bldP spid="33"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649696" y="1717069"/>
            <a:ext cx="10892609" cy="4532192"/>
            <a:chOff x="533400" y="1509921"/>
            <a:chExt cx="8000275" cy="3328751"/>
          </a:xfrm>
        </p:grpSpPr>
        <p:graphicFrame>
          <p:nvGraphicFramePr>
            <p:cNvPr id="7" name="Chart 2"/>
            <p:cNvGraphicFramePr/>
            <p:nvPr/>
          </p:nvGraphicFramePr>
          <p:xfrm>
            <a:off x="2768092" y="1662321"/>
            <a:ext cx="3615605" cy="3098800"/>
          </p:xfrm>
          <a:graphic>
            <a:graphicData uri="http://schemas.openxmlformats.org/drawingml/2006/chart">
              <c:chart xmlns:c="http://schemas.openxmlformats.org/drawingml/2006/chart" xmlns:r="http://schemas.openxmlformats.org/officeDocument/2006/relationships" r:id="rId1"/>
            </a:graphicData>
          </a:graphic>
        </p:graphicFrame>
        <p:sp>
          <p:nvSpPr>
            <p:cNvPr id="8" name="Text Box 10"/>
            <p:cNvSpPr txBox="1">
              <a:spLocks noChangeArrowheads="1"/>
            </p:cNvSpPr>
            <p:nvPr/>
          </p:nvSpPr>
          <p:spPr bwMode="auto">
            <a:xfrm>
              <a:off x="7010400" y="1509921"/>
              <a:ext cx="1523275" cy="1118951"/>
            </a:xfrm>
            <a:prstGeom prst="rect">
              <a:avLst/>
            </a:prstGeom>
            <a:noFill/>
            <a:ln w="9525">
              <a:noFill/>
              <a:miter lim="800000"/>
            </a:ln>
          </p:spPr>
          <p:txBody>
            <a:bodyPr wrap="square" lIns="45709" tIns="22855" rIns="45709" bIns="22855">
              <a:spAutoFit/>
            </a:bodyPr>
            <a:lstStyle/>
            <a:p>
              <a:pPr defTabSz="1087755">
                <a:lnSpc>
                  <a:spcPct val="150000"/>
                </a:lnSpc>
              </a:pPr>
              <a:r>
                <a:rPr kumimoji="0" lang="zh-CN" altLang="en-US" sz="1600" b="1" i="0" u="none" strike="noStrike" kern="1200" cap="none" spc="0" normalizeH="0" baseline="0" noProof="0" dirty="0">
                  <a:ln>
                    <a:noFill/>
                  </a:ln>
                  <a:solidFill>
                    <a:schemeClr val="tx1">
                      <a:lumMod val="65000"/>
                      <a:lumOff val="35000"/>
                    </a:schemeClr>
                  </a:solidFill>
                  <a:effectLst/>
                  <a:uLnTx/>
                  <a:uFillTx/>
                  <a:cs typeface="+mn-ea"/>
                  <a:sym typeface="+mn-lt"/>
                </a:rPr>
                <a:t>加入标题</a:t>
              </a:r>
              <a:endParaRPr kumimoji="0" lang="en-US" altLang="zh-CN" sz="1600" b="1" i="0" u="none" strike="noStrike" kern="1200" cap="none" spc="0" normalizeH="0" baseline="0" noProof="0" dirty="0">
                <a:ln>
                  <a:noFill/>
                </a:ln>
                <a:solidFill>
                  <a:schemeClr val="tx1">
                    <a:lumMod val="65000"/>
                    <a:lumOff val="35000"/>
                  </a:schemeClr>
                </a:solidFill>
                <a:effectLst/>
                <a:uLnTx/>
                <a:uFillTx/>
                <a:cs typeface="+mn-ea"/>
                <a:sym typeface="+mn-lt"/>
              </a:endParaRPr>
            </a:p>
            <a:p>
              <a:pPr defTabSz="1087755">
                <a:lnSpc>
                  <a:spcPct val="150000"/>
                </a:lnSpc>
              </a:pPr>
              <a:r>
                <a:rPr kumimoji="0" lang="zh-CN" altLang="en-US" sz="1200" b="0" i="0" u="none" strike="noStrike" kern="1200" cap="none" spc="0" normalizeH="0" baseline="0" noProof="0" dirty="0">
                  <a:ln>
                    <a:noFill/>
                  </a:ln>
                  <a:solidFill>
                    <a:schemeClr val="tx1">
                      <a:lumMod val="65000"/>
                      <a:lumOff val="35000"/>
                    </a:schemeClr>
                  </a:solidFill>
                  <a:effectLst/>
                  <a:uLnTx/>
                  <a:uFillTx/>
                  <a:cs typeface="+mn-ea"/>
                  <a:sym typeface="+mn-lt"/>
                </a:rPr>
                <a:t>加入内容描述复制粘贴到此处加入内容描述复制粘贴</a:t>
              </a:r>
              <a:endParaRPr kumimoji="0" lang="en-US" altLang="zh-CN" sz="1200" b="0" i="0" u="none" strike="noStrike" kern="1200" cap="none" spc="0" normalizeH="0" baseline="0" noProof="0" dirty="0">
                <a:ln>
                  <a:noFill/>
                </a:ln>
                <a:solidFill>
                  <a:schemeClr val="tx1">
                    <a:lumMod val="65000"/>
                    <a:lumOff val="35000"/>
                  </a:schemeClr>
                </a:solidFill>
                <a:effectLst/>
                <a:uLnTx/>
                <a:uFillTx/>
                <a:cs typeface="+mn-ea"/>
                <a:sym typeface="+mn-lt"/>
              </a:endParaRPr>
            </a:p>
            <a:p>
              <a:pPr defTabSz="1087755">
                <a:lnSpc>
                  <a:spcPct val="150000"/>
                </a:lnSpc>
              </a:pPr>
              <a:r>
                <a:rPr kumimoji="0" lang="zh-CN" altLang="en-US" sz="1200" b="0" i="0" u="none" strike="noStrike" kern="1200" cap="none" spc="0" normalizeH="0" baseline="0" noProof="0" dirty="0">
                  <a:ln>
                    <a:noFill/>
                  </a:ln>
                  <a:solidFill>
                    <a:schemeClr val="tx1">
                      <a:lumMod val="65000"/>
                      <a:lumOff val="35000"/>
                    </a:schemeClr>
                  </a:solidFill>
                  <a:effectLst/>
                  <a:uLnTx/>
                  <a:uFillTx/>
                  <a:cs typeface="+mn-ea"/>
                  <a:sym typeface="+mn-lt"/>
                </a:rPr>
                <a:t>到此处加入内容描述复制粘贴加入内容加入内容</a:t>
              </a:r>
              <a:endParaRPr lang="en-US" altLang="zh-CN" sz="1000" dirty="0">
                <a:solidFill>
                  <a:schemeClr val="tx1">
                    <a:lumMod val="65000"/>
                    <a:lumOff val="35000"/>
                  </a:schemeClr>
                </a:solidFill>
                <a:cs typeface="+mn-ea"/>
                <a:sym typeface="+mn-lt"/>
              </a:endParaRPr>
            </a:p>
          </p:txBody>
        </p:sp>
        <p:sp>
          <p:nvSpPr>
            <p:cNvPr id="9" name="Oval 5"/>
            <p:cNvSpPr/>
            <p:nvPr/>
          </p:nvSpPr>
          <p:spPr>
            <a:xfrm>
              <a:off x="6339973" y="1662321"/>
              <a:ext cx="594227" cy="597637"/>
            </a:xfrm>
            <a:prstGeom prst="ellipse">
              <a:avLst/>
            </a:prstGeom>
            <a:solidFill>
              <a:srgbClr val="6285BE"/>
            </a:solidFill>
            <a:ln w="28575">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defTabSz="914400"/>
              <a:endParaRPr lang="en-US" sz="11500" dirty="0">
                <a:solidFill>
                  <a:srgbClr val="FFFFFF">
                    <a:lumMod val="50000"/>
                  </a:srgbClr>
                </a:solidFill>
                <a:cs typeface="+mn-ea"/>
                <a:sym typeface="+mn-lt"/>
              </a:endParaRPr>
            </a:p>
          </p:txBody>
        </p:sp>
        <p:sp>
          <p:nvSpPr>
            <p:cNvPr id="10" name="Text Box 10"/>
            <p:cNvSpPr txBox="1">
              <a:spLocks noChangeArrowheads="1"/>
            </p:cNvSpPr>
            <p:nvPr/>
          </p:nvSpPr>
          <p:spPr bwMode="auto">
            <a:xfrm>
              <a:off x="7010400" y="3567321"/>
              <a:ext cx="1523275" cy="1118951"/>
            </a:xfrm>
            <a:prstGeom prst="rect">
              <a:avLst/>
            </a:prstGeom>
            <a:noFill/>
            <a:ln w="9525">
              <a:noFill/>
              <a:miter lim="800000"/>
            </a:ln>
          </p:spPr>
          <p:txBody>
            <a:bodyPr wrap="square" lIns="45709" tIns="22855" rIns="45709" bIns="22855">
              <a:spAutoFit/>
            </a:bodyPr>
            <a:lstStyle/>
            <a:p>
              <a:pPr defTabSz="1087755">
                <a:lnSpc>
                  <a:spcPct val="150000"/>
                </a:lnSpc>
              </a:pPr>
              <a:r>
                <a:rPr kumimoji="0" lang="zh-CN" altLang="en-US" sz="1600" b="1" i="0" u="none" strike="noStrike" kern="1200" cap="none" spc="0" normalizeH="0" baseline="0" noProof="0" dirty="0">
                  <a:ln>
                    <a:noFill/>
                  </a:ln>
                  <a:solidFill>
                    <a:schemeClr val="tx1">
                      <a:lumMod val="65000"/>
                      <a:lumOff val="35000"/>
                    </a:schemeClr>
                  </a:solidFill>
                  <a:effectLst/>
                  <a:uLnTx/>
                  <a:uFillTx/>
                  <a:cs typeface="+mn-ea"/>
                  <a:sym typeface="+mn-lt"/>
                </a:rPr>
                <a:t>加入标题</a:t>
              </a:r>
              <a:endParaRPr kumimoji="0" lang="en-US" altLang="zh-CN" sz="1600" b="1" i="0" u="none" strike="noStrike" kern="1200" cap="none" spc="0" normalizeH="0" baseline="0" noProof="0" dirty="0">
                <a:ln>
                  <a:noFill/>
                </a:ln>
                <a:solidFill>
                  <a:schemeClr val="tx1">
                    <a:lumMod val="65000"/>
                    <a:lumOff val="35000"/>
                  </a:schemeClr>
                </a:solidFill>
                <a:effectLst/>
                <a:uLnTx/>
                <a:uFillTx/>
                <a:cs typeface="+mn-ea"/>
                <a:sym typeface="+mn-lt"/>
              </a:endParaRPr>
            </a:p>
            <a:p>
              <a:pPr defTabSz="1087755">
                <a:lnSpc>
                  <a:spcPct val="150000"/>
                </a:lnSpc>
              </a:pPr>
              <a:r>
                <a:rPr kumimoji="0" lang="zh-CN" altLang="en-US" sz="1200" b="0" i="0" u="none" strike="noStrike" kern="1200" cap="none" spc="0" normalizeH="0" baseline="0" noProof="0" dirty="0">
                  <a:ln>
                    <a:noFill/>
                  </a:ln>
                  <a:solidFill>
                    <a:schemeClr val="tx1">
                      <a:lumMod val="65000"/>
                      <a:lumOff val="35000"/>
                    </a:schemeClr>
                  </a:solidFill>
                  <a:effectLst/>
                  <a:uLnTx/>
                  <a:uFillTx/>
                  <a:cs typeface="+mn-ea"/>
                  <a:sym typeface="+mn-lt"/>
                </a:rPr>
                <a:t>加入内容描述复制粘贴到此处加入内容描述复制粘贴</a:t>
              </a:r>
              <a:endParaRPr kumimoji="0" lang="en-US" altLang="zh-CN" sz="1200" b="0" i="0" u="none" strike="noStrike" kern="1200" cap="none" spc="0" normalizeH="0" baseline="0" noProof="0" dirty="0">
                <a:ln>
                  <a:noFill/>
                </a:ln>
                <a:solidFill>
                  <a:schemeClr val="tx1">
                    <a:lumMod val="65000"/>
                    <a:lumOff val="35000"/>
                  </a:schemeClr>
                </a:solidFill>
                <a:effectLst/>
                <a:uLnTx/>
                <a:uFillTx/>
                <a:cs typeface="+mn-ea"/>
                <a:sym typeface="+mn-lt"/>
              </a:endParaRPr>
            </a:p>
            <a:p>
              <a:pPr defTabSz="1087755">
                <a:lnSpc>
                  <a:spcPct val="150000"/>
                </a:lnSpc>
              </a:pPr>
              <a:r>
                <a:rPr kumimoji="0" lang="zh-CN" altLang="en-US" sz="1200" b="0" i="0" u="none" strike="noStrike" kern="1200" cap="none" spc="0" normalizeH="0" baseline="0" noProof="0" dirty="0">
                  <a:ln>
                    <a:noFill/>
                  </a:ln>
                  <a:solidFill>
                    <a:schemeClr val="tx1">
                      <a:lumMod val="65000"/>
                      <a:lumOff val="35000"/>
                    </a:schemeClr>
                  </a:solidFill>
                  <a:effectLst/>
                  <a:uLnTx/>
                  <a:uFillTx/>
                  <a:cs typeface="+mn-ea"/>
                  <a:sym typeface="+mn-lt"/>
                </a:rPr>
                <a:t>到此处加入内容描述复制粘贴加入内容加入内容</a:t>
              </a:r>
              <a:endParaRPr lang="en-US" altLang="zh-CN" sz="1000" dirty="0">
                <a:solidFill>
                  <a:schemeClr val="tx1">
                    <a:lumMod val="65000"/>
                    <a:lumOff val="35000"/>
                  </a:schemeClr>
                </a:solidFill>
                <a:cs typeface="+mn-ea"/>
                <a:sym typeface="+mn-lt"/>
              </a:endParaRPr>
            </a:p>
          </p:txBody>
        </p:sp>
        <p:sp>
          <p:nvSpPr>
            <p:cNvPr id="11" name="Oval 7"/>
            <p:cNvSpPr/>
            <p:nvPr/>
          </p:nvSpPr>
          <p:spPr>
            <a:xfrm>
              <a:off x="6339973" y="3719721"/>
              <a:ext cx="594227" cy="597637"/>
            </a:xfrm>
            <a:prstGeom prst="ellipse">
              <a:avLst/>
            </a:prstGeom>
            <a:solidFill>
              <a:schemeClr val="bg1">
                <a:lumMod val="85000"/>
              </a:schemeClr>
            </a:solidFill>
            <a:ln w="28575">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defTabSz="914400"/>
              <a:endParaRPr lang="en-US" sz="11500" dirty="0">
                <a:solidFill>
                  <a:srgbClr val="FFFFFF">
                    <a:lumMod val="50000"/>
                  </a:srgbClr>
                </a:solidFill>
                <a:cs typeface="+mn-ea"/>
                <a:sym typeface="+mn-lt"/>
              </a:endParaRPr>
            </a:p>
          </p:txBody>
        </p:sp>
        <p:sp>
          <p:nvSpPr>
            <p:cNvPr id="12" name="Text Box 10"/>
            <p:cNvSpPr txBox="1">
              <a:spLocks noChangeArrowheads="1"/>
            </p:cNvSpPr>
            <p:nvPr/>
          </p:nvSpPr>
          <p:spPr bwMode="auto">
            <a:xfrm>
              <a:off x="533400" y="1662321"/>
              <a:ext cx="1676400" cy="1118951"/>
            </a:xfrm>
            <a:prstGeom prst="rect">
              <a:avLst/>
            </a:prstGeom>
            <a:noFill/>
            <a:ln w="9525">
              <a:noFill/>
              <a:miter lim="800000"/>
            </a:ln>
          </p:spPr>
          <p:txBody>
            <a:bodyPr wrap="square" lIns="45709" tIns="22855" rIns="45709" bIns="22855">
              <a:spAutoFit/>
            </a:bodyPr>
            <a:lstStyle/>
            <a:p>
              <a:pPr marL="0" marR="0" lvl="0" indent="0" algn="r" defTabSz="1087755" rtl="0" eaLnBrk="1" fontAlgn="auto" latinLnBrk="0" hangingPunct="1">
                <a:lnSpc>
                  <a:spcPct val="150000"/>
                </a:lnSpc>
                <a:spcBef>
                  <a:spcPts val="0"/>
                </a:spcBef>
                <a:spcAft>
                  <a:spcPts val="0"/>
                </a:spcAft>
                <a:buClrTx/>
                <a:buSzTx/>
                <a:buFontTx/>
                <a:buNone/>
                <a:defRPr/>
              </a:pPr>
              <a:r>
                <a:rPr kumimoji="0" lang="zh-CN" altLang="en-US" sz="1600" b="1" i="0" u="none" strike="noStrike" kern="1200" cap="none" spc="0" normalizeH="0" baseline="0" noProof="0" dirty="0">
                  <a:ln>
                    <a:noFill/>
                  </a:ln>
                  <a:solidFill>
                    <a:schemeClr val="tx1">
                      <a:lumMod val="65000"/>
                      <a:lumOff val="35000"/>
                    </a:schemeClr>
                  </a:solidFill>
                  <a:effectLst/>
                  <a:uLnTx/>
                  <a:uFillTx/>
                  <a:cs typeface="+mn-ea"/>
                  <a:sym typeface="+mn-lt"/>
                </a:rPr>
                <a:t>加入标题</a:t>
              </a:r>
              <a:endParaRPr kumimoji="0" lang="en-US" altLang="zh-CN" sz="1600" b="1" i="0" u="none" strike="noStrike" kern="1200" cap="none" spc="0" normalizeH="0" baseline="0" noProof="0" dirty="0">
                <a:ln>
                  <a:noFill/>
                </a:ln>
                <a:solidFill>
                  <a:schemeClr val="tx1">
                    <a:lumMod val="65000"/>
                    <a:lumOff val="35000"/>
                  </a:schemeClr>
                </a:solidFill>
                <a:effectLst/>
                <a:uLnTx/>
                <a:uFillTx/>
                <a:cs typeface="+mn-ea"/>
                <a:sym typeface="+mn-lt"/>
              </a:endParaRPr>
            </a:p>
            <a:p>
              <a:pPr marL="0" marR="0" lvl="0" indent="0" algn="r" defTabSz="1087755" rtl="0" eaLnBrk="1" fontAlgn="auto" latinLnBrk="0" hangingPunct="1">
                <a:lnSpc>
                  <a:spcPct val="150000"/>
                </a:lnSpc>
                <a:spcBef>
                  <a:spcPts val="0"/>
                </a:spcBef>
                <a:spcAft>
                  <a:spcPts val="0"/>
                </a:spcAft>
                <a:buClrTx/>
                <a:buSzTx/>
                <a:buFontTx/>
                <a:buNone/>
                <a:defRPr/>
              </a:pPr>
              <a:r>
                <a:rPr kumimoji="0" lang="zh-CN" altLang="en-US" sz="1200" b="0" i="0" u="none" strike="noStrike" kern="1200" cap="none" spc="0" normalizeH="0" baseline="0" noProof="0" dirty="0">
                  <a:ln>
                    <a:noFill/>
                  </a:ln>
                  <a:solidFill>
                    <a:schemeClr val="tx1">
                      <a:lumMod val="65000"/>
                      <a:lumOff val="35000"/>
                    </a:schemeClr>
                  </a:solidFill>
                  <a:effectLst/>
                  <a:uLnTx/>
                  <a:uFillTx/>
                  <a:cs typeface="+mn-ea"/>
                  <a:sym typeface="+mn-lt"/>
                </a:rPr>
                <a:t>加入内容描述复制粘贴到此处加入内容描述复制粘贴</a:t>
              </a:r>
              <a:endParaRPr kumimoji="0" lang="en-US" altLang="zh-CN" sz="1200" b="0" i="0" u="none" strike="noStrike" kern="1200" cap="none" spc="0" normalizeH="0" baseline="0" noProof="0" dirty="0">
                <a:ln>
                  <a:noFill/>
                </a:ln>
                <a:solidFill>
                  <a:schemeClr val="tx1">
                    <a:lumMod val="65000"/>
                    <a:lumOff val="35000"/>
                  </a:schemeClr>
                </a:solidFill>
                <a:effectLst/>
                <a:uLnTx/>
                <a:uFillTx/>
                <a:cs typeface="+mn-ea"/>
                <a:sym typeface="+mn-lt"/>
              </a:endParaRPr>
            </a:p>
            <a:p>
              <a:pPr marL="0" marR="0" lvl="0" indent="0" algn="r" defTabSz="1087755" rtl="0" eaLnBrk="1" fontAlgn="auto" latinLnBrk="0" hangingPunct="1">
                <a:lnSpc>
                  <a:spcPct val="150000"/>
                </a:lnSpc>
                <a:spcBef>
                  <a:spcPts val="0"/>
                </a:spcBef>
                <a:spcAft>
                  <a:spcPts val="0"/>
                </a:spcAft>
                <a:buClrTx/>
                <a:buSzTx/>
                <a:buFontTx/>
                <a:buNone/>
                <a:defRPr/>
              </a:pPr>
              <a:r>
                <a:rPr kumimoji="0" lang="zh-CN" altLang="en-US" sz="1200" b="0" i="0" u="none" strike="noStrike" kern="1200" cap="none" spc="0" normalizeH="0" baseline="0" noProof="0" dirty="0">
                  <a:ln>
                    <a:noFill/>
                  </a:ln>
                  <a:solidFill>
                    <a:schemeClr val="tx1">
                      <a:lumMod val="65000"/>
                      <a:lumOff val="35000"/>
                    </a:schemeClr>
                  </a:solidFill>
                  <a:effectLst/>
                  <a:uLnTx/>
                  <a:uFillTx/>
                  <a:cs typeface="+mn-ea"/>
                  <a:sym typeface="+mn-lt"/>
                </a:rPr>
                <a:t>到此处加入内容描述复制粘贴加入内容加入内容</a:t>
              </a:r>
              <a:endParaRPr kumimoji="0" lang="en-US" altLang="zh-CN" sz="1000" b="0" i="0" u="none" strike="noStrike" kern="1200" cap="none" spc="0" normalizeH="0" baseline="0" noProof="0" dirty="0">
                <a:ln>
                  <a:noFill/>
                </a:ln>
                <a:solidFill>
                  <a:schemeClr val="tx1">
                    <a:lumMod val="65000"/>
                    <a:lumOff val="35000"/>
                  </a:schemeClr>
                </a:solidFill>
                <a:effectLst/>
                <a:uLnTx/>
                <a:uFillTx/>
                <a:cs typeface="+mn-ea"/>
                <a:sym typeface="+mn-lt"/>
              </a:endParaRPr>
            </a:p>
          </p:txBody>
        </p:sp>
        <p:sp>
          <p:nvSpPr>
            <p:cNvPr id="13" name="Oval 10"/>
            <p:cNvSpPr/>
            <p:nvPr/>
          </p:nvSpPr>
          <p:spPr>
            <a:xfrm>
              <a:off x="2257993" y="1814721"/>
              <a:ext cx="594227" cy="597637"/>
            </a:xfrm>
            <a:prstGeom prst="ellipse">
              <a:avLst/>
            </a:prstGeom>
            <a:solidFill>
              <a:schemeClr val="bg1">
                <a:lumMod val="85000"/>
              </a:schemeClr>
            </a:solidFill>
            <a:ln w="28575">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defTabSz="914400"/>
              <a:endParaRPr lang="en-US" sz="11500" dirty="0">
                <a:solidFill>
                  <a:srgbClr val="FFFFFF">
                    <a:lumMod val="50000"/>
                  </a:srgbClr>
                </a:solidFill>
                <a:cs typeface="+mn-ea"/>
                <a:sym typeface="+mn-lt"/>
              </a:endParaRPr>
            </a:p>
          </p:txBody>
        </p:sp>
        <p:sp>
          <p:nvSpPr>
            <p:cNvPr id="14" name="Text Box 10"/>
            <p:cNvSpPr txBox="1">
              <a:spLocks noChangeArrowheads="1"/>
            </p:cNvSpPr>
            <p:nvPr/>
          </p:nvSpPr>
          <p:spPr bwMode="auto">
            <a:xfrm>
              <a:off x="533400" y="3719721"/>
              <a:ext cx="1676400" cy="1118951"/>
            </a:xfrm>
            <a:prstGeom prst="rect">
              <a:avLst/>
            </a:prstGeom>
            <a:noFill/>
            <a:ln w="9525">
              <a:noFill/>
              <a:miter lim="800000"/>
            </a:ln>
          </p:spPr>
          <p:txBody>
            <a:bodyPr wrap="square" lIns="45709" tIns="22855" rIns="45709" bIns="22855">
              <a:spAutoFit/>
            </a:bodyPr>
            <a:lstStyle/>
            <a:p>
              <a:pPr marL="0" marR="0" lvl="0" indent="0" algn="r" defTabSz="1087755" rtl="0" eaLnBrk="1" fontAlgn="auto" latinLnBrk="0" hangingPunct="1">
                <a:lnSpc>
                  <a:spcPct val="150000"/>
                </a:lnSpc>
                <a:spcBef>
                  <a:spcPts val="0"/>
                </a:spcBef>
                <a:spcAft>
                  <a:spcPts val="0"/>
                </a:spcAft>
                <a:buClrTx/>
                <a:buSzTx/>
                <a:buFontTx/>
                <a:buNone/>
                <a:defRPr/>
              </a:pPr>
              <a:r>
                <a:rPr kumimoji="0" lang="zh-CN" altLang="en-US" sz="1600" b="1" i="0" u="none" strike="noStrike" kern="1200" cap="none" spc="0" normalizeH="0" baseline="0" noProof="0" dirty="0">
                  <a:ln>
                    <a:noFill/>
                  </a:ln>
                  <a:solidFill>
                    <a:schemeClr val="tx1">
                      <a:lumMod val="65000"/>
                      <a:lumOff val="35000"/>
                    </a:schemeClr>
                  </a:solidFill>
                  <a:effectLst/>
                  <a:uLnTx/>
                  <a:uFillTx/>
                  <a:cs typeface="+mn-ea"/>
                  <a:sym typeface="+mn-lt"/>
                </a:rPr>
                <a:t>加入标题</a:t>
              </a:r>
              <a:endParaRPr kumimoji="0" lang="en-US" altLang="zh-CN" sz="1600" b="1" i="0" u="none" strike="noStrike" kern="1200" cap="none" spc="0" normalizeH="0" baseline="0" noProof="0" dirty="0">
                <a:ln>
                  <a:noFill/>
                </a:ln>
                <a:solidFill>
                  <a:schemeClr val="tx1">
                    <a:lumMod val="65000"/>
                    <a:lumOff val="35000"/>
                  </a:schemeClr>
                </a:solidFill>
                <a:effectLst/>
                <a:uLnTx/>
                <a:uFillTx/>
                <a:cs typeface="+mn-ea"/>
                <a:sym typeface="+mn-lt"/>
              </a:endParaRPr>
            </a:p>
            <a:p>
              <a:pPr marL="0" marR="0" lvl="0" indent="0" algn="r" defTabSz="1087755" rtl="0" eaLnBrk="1" fontAlgn="auto" latinLnBrk="0" hangingPunct="1">
                <a:lnSpc>
                  <a:spcPct val="150000"/>
                </a:lnSpc>
                <a:spcBef>
                  <a:spcPts val="0"/>
                </a:spcBef>
                <a:spcAft>
                  <a:spcPts val="0"/>
                </a:spcAft>
                <a:buClrTx/>
                <a:buSzTx/>
                <a:buFontTx/>
                <a:buNone/>
                <a:defRPr/>
              </a:pPr>
              <a:r>
                <a:rPr kumimoji="0" lang="zh-CN" altLang="en-US" sz="1200" b="0" i="0" u="none" strike="noStrike" kern="1200" cap="none" spc="0" normalizeH="0" baseline="0" noProof="0" dirty="0">
                  <a:ln>
                    <a:noFill/>
                  </a:ln>
                  <a:solidFill>
                    <a:schemeClr val="tx1">
                      <a:lumMod val="65000"/>
                      <a:lumOff val="35000"/>
                    </a:schemeClr>
                  </a:solidFill>
                  <a:effectLst/>
                  <a:uLnTx/>
                  <a:uFillTx/>
                  <a:cs typeface="+mn-ea"/>
                  <a:sym typeface="+mn-lt"/>
                </a:rPr>
                <a:t>加入内容描述复制粘贴到此处加入内容描述复制粘贴</a:t>
              </a:r>
              <a:endParaRPr kumimoji="0" lang="en-US" altLang="zh-CN" sz="1200" b="0" i="0" u="none" strike="noStrike" kern="1200" cap="none" spc="0" normalizeH="0" baseline="0" noProof="0" dirty="0">
                <a:ln>
                  <a:noFill/>
                </a:ln>
                <a:solidFill>
                  <a:schemeClr val="tx1">
                    <a:lumMod val="65000"/>
                    <a:lumOff val="35000"/>
                  </a:schemeClr>
                </a:solidFill>
                <a:effectLst/>
                <a:uLnTx/>
                <a:uFillTx/>
                <a:cs typeface="+mn-ea"/>
                <a:sym typeface="+mn-lt"/>
              </a:endParaRPr>
            </a:p>
            <a:p>
              <a:pPr marL="0" marR="0" lvl="0" indent="0" algn="r" defTabSz="1087755" rtl="0" eaLnBrk="1" fontAlgn="auto" latinLnBrk="0" hangingPunct="1">
                <a:lnSpc>
                  <a:spcPct val="150000"/>
                </a:lnSpc>
                <a:spcBef>
                  <a:spcPts val="0"/>
                </a:spcBef>
                <a:spcAft>
                  <a:spcPts val="0"/>
                </a:spcAft>
                <a:buClrTx/>
                <a:buSzTx/>
                <a:buFontTx/>
                <a:buNone/>
                <a:defRPr/>
              </a:pPr>
              <a:r>
                <a:rPr kumimoji="0" lang="zh-CN" altLang="en-US" sz="1200" b="0" i="0" u="none" strike="noStrike" kern="1200" cap="none" spc="0" normalizeH="0" baseline="0" noProof="0" dirty="0">
                  <a:ln>
                    <a:noFill/>
                  </a:ln>
                  <a:solidFill>
                    <a:schemeClr val="tx1">
                      <a:lumMod val="65000"/>
                      <a:lumOff val="35000"/>
                    </a:schemeClr>
                  </a:solidFill>
                  <a:effectLst/>
                  <a:uLnTx/>
                  <a:uFillTx/>
                  <a:cs typeface="+mn-ea"/>
                  <a:sym typeface="+mn-lt"/>
                </a:rPr>
                <a:t>到此处加入内容描述复制粘贴加入内容加入内容</a:t>
              </a:r>
              <a:endParaRPr kumimoji="0" lang="en-US" altLang="zh-CN" sz="1000" b="0" i="0" u="none" strike="noStrike" kern="1200" cap="none" spc="0" normalizeH="0" baseline="0" noProof="0" dirty="0">
                <a:ln>
                  <a:noFill/>
                </a:ln>
                <a:solidFill>
                  <a:schemeClr val="tx1">
                    <a:lumMod val="65000"/>
                    <a:lumOff val="35000"/>
                  </a:schemeClr>
                </a:solidFill>
                <a:effectLst/>
                <a:uLnTx/>
                <a:uFillTx/>
                <a:cs typeface="+mn-ea"/>
                <a:sym typeface="+mn-lt"/>
              </a:endParaRPr>
            </a:p>
          </p:txBody>
        </p:sp>
        <p:sp>
          <p:nvSpPr>
            <p:cNvPr id="15" name="Oval 13"/>
            <p:cNvSpPr/>
            <p:nvPr/>
          </p:nvSpPr>
          <p:spPr>
            <a:xfrm>
              <a:off x="2257993" y="3872121"/>
              <a:ext cx="594227" cy="597637"/>
            </a:xfrm>
            <a:prstGeom prst="ellipse">
              <a:avLst/>
            </a:prstGeom>
            <a:solidFill>
              <a:srgbClr val="6285BE"/>
            </a:solidFill>
            <a:ln w="28575">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defTabSz="914400"/>
              <a:endParaRPr lang="en-US" sz="11500" dirty="0">
                <a:solidFill>
                  <a:srgbClr val="FFFFFF">
                    <a:lumMod val="50000"/>
                  </a:srgbClr>
                </a:solidFill>
                <a:cs typeface="+mn-ea"/>
                <a:sym typeface="+mn-lt"/>
              </a:endParaRPr>
            </a:p>
          </p:txBody>
        </p:sp>
        <p:cxnSp>
          <p:nvCxnSpPr>
            <p:cNvPr id="16" name="Elbow Connector 15"/>
            <p:cNvCxnSpPr/>
            <p:nvPr/>
          </p:nvCxnSpPr>
          <p:spPr>
            <a:xfrm flipV="1">
              <a:off x="2852220" y="1961139"/>
              <a:ext cx="1033980" cy="152400"/>
            </a:xfrm>
            <a:prstGeom prst="bentConnector3">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7" name="Elbow Connector 17"/>
            <p:cNvCxnSpPr/>
            <p:nvPr/>
          </p:nvCxnSpPr>
          <p:spPr>
            <a:xfrm rot="5400000" flipH="1" flipV="1">
              <a:off x="2381601" y="3352140"/>
              <a:ext cx="1289418" cy="348180"/>
            </a:xfrm>
            <a:prstGeom prst="bentConnector3">
              <a:avLst>
                <a:gd name="adj1" fmla="val 101217"/>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8" name="Elbow Connector 20"/>
            <p:cNvCxnSpPr/>
            <p:nvPr/>
          </p:nvCxnSpPr>
          <p:spPr>
            <a:xfrm rot="10800000" flipV="1">
              <a:off x="5638801" y="1961138"/>
              <a:ext cx="701174" cy="298819"/>
            </a:xfrm>
            <a:prstGeom prst="bentConnector3">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3" name="Elbow Connector 22"/>
            <p:cNvCxnSpPr/>
            <p:nvPr/>
          </p:nvCxnSpPr>
          <p:spPr>
            <a:xfrm rot="10800000" flipV="1">
              <a:off x="5486401" y="4098235"/>
              <a:ext cx="853573" cy="152400"/>
            </a:xfrm>
            <a:prstGeom prst="bentConnector3">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24" name="Text Box 10"/>
            <p:cNvSpPr txBox="1">
              <a:spLocks noChangeArrowheads="1"/>
            </p:cNvSpPr>
            <p:nvPr/>
          </p:nvSpPr>
          <p:spPr bwMode="auto">
            <a:xfrm>
              <a:off x="5364412" y="2571750"/>
              <a:ext cx="502988" cy="237299"/>
            </a:xfrm>
            <a:prstGeom prst="rect">
              <a:avLst/>
            </a:prstGeom>
            <a:noFill/>
            <a:ln w="9525">
              <a:noFill/>
              <a:miter lim="800000"/>
            </a:ln>
          </p:spPr>
          <p:txBody>
            <a:bodyPr wrap="square" lIns="45709" tIns="22855" rIns="45709" bIns="22855">
              <a:spAutoFit/>
            </a:bodyPr>
            <a:lstStyle/>
            <a:p>
              <a:pPr algn="ctr" defTabSz="1087755"/>
              <a:r>
                <a:rPr lang="en-US" b="1">
                  <a:solidFill>
                    <a:srgbClr val="FFFFFF"/>
                  </a:solidFill>
                  <a:cs typeface="+mn-ea"/>
                  <a:sym typeface="+mn-lt"/>
                </a:rPr>
                <a:t>40%</a:t>
              </a:r>
              <a:endParaRPr lang="en-US">
                <a:solidFill>
                  <a:srgbClr val="FFFFFF"/>
                </a:solidFill>
                <a:cs typeface="+mn-ea"/>
                <a:sym typeface="+mn-lt"/>
              </a:endParaRPr>
            </a:p>
          </p:txBody>
        </p:sp>
        <p:sp>
          <p:nvSpPr>
            <p:cNvPr id="25" name="Text Box 10"/>
            <p:cNvSpPr txBox="1">
              <a:spLocks noChangeArrowheads="1"/>
            </p:cNvSpPr>
            <p:nvPr/>
          </p:nvSpPr>
          <p:spPr bwMode="auto">
            <a:xfrm>
              <a:off x="3873894" y="2069158"/>
              <a:ext cx="502988" cy="237299"/>
            </a:xfrm>
            <a:prstGeom prst="rect">
              <a:avLst/>
            </a:prstGeom>
            <a:noFill/>
            <a:ln w="9525">
              <a:noFill/>
              <a:miter lim="800000"/>
            </a:ln>
          </p:spPr>
          <p:txBody>
            <a:bodyPr wrap="square" lIns="45709" tIns="22855" rIns="45709" bIns="22855">
              <a:spAutoFit/>
            </a:bodyPr>
            <a:lstStyle/>
            <a:p>
              <a:pPr algn="ctr" defTabSz="1087755"/>
              <a:r>
                <a:rPr lang="en-US" b="1" dirty="0">
                  <a:solidFill>
                    <a:srgbClr val="FFFFFF"/>
                  </a:solidFill>
                  <a:cs typeface="+mn-ea"/>
                  <a:sym typeface="+mn-lt"/>
                </a:rPr>
                <a:t>15%</a:t>
              </a:r>
              <a:endParaRPr lang="en-US" dirty="0">
                <a:solidFill>
                  <a:srgbClr val="FFFFFF"/>
                </a:solidFill>
                <a:cs typeface="+mn-ea"/>
                <a:sym typeface="+mn-lt"/>
              </a:endParaRPr>
            </a:p>
          </p:txBody>
        </p:sp>
        <p:sp>
          <p:nvSpPr>
            <p:cNvPr id="27" name="Text Box 10"/>
            <p:cNvSpPr txBox="1">
              <a:spLocks noChangeArrowheads="1"/>
            </p:cNvSpPr>
            <p:nvPr/>
          </p:nvSpPr>
          <p:spPr bwMode="auto">
            <a:xfrm>
              <a:off x="4191000" y="4195528"/>
              <a:ext cx="502988" cy="237299"/>
            </a:xfrm>
            <a:prstGeom prst="rect">
              <a:avLst/>
            </a:prstGeom>
            <a:noFill/>
            <a:ln w="9525">
              <a:noFill/>
              <a:miter lim="800000"/>
            </a:ln>
          </p:spPr>
          <p:txBody>
            <a:bodyPr wrap="square" lIns="45709" tIns="22855" rIns="45709" bIns="22855">
              <a:spAutoFit/>
            </a:bodyPr>
            <a:lstStyle/>
            <a:p>
              <a:pPr algn="ctr" defTabSz="1087755"/>
              <a:r>
                <a:rPr lang="en-US" b="1">
                  <a:solidFill>
                    <a:srgbClr val="FFFFFF"/>
                  </a:solidFill>
                  <a:cs typeface="+mn-ea"/>
                  <a:sym typeface="+mn-lt"/>
                </a:rPr>
                <a:t>35%</a:t>
              </a:r>
              <a:endParaRPr lang="en-US">
                <a:solidFill>
                  <a:srgbClr val="FFFFFF"/>
                </a:solidFill>
                <a:cs typeface="+mn-ea"/>
                <a:sym typeface="+mn-lt"/>
              </a:endParaRPr>
            </a:p>
          </p:txBody>
        </p:sp>
        <p:sp>
          <p:nvSpPr>
            <p:cNvPr id="28" name="Text Box 10"/>
            <p:cNvSpPr txBox="1">
              <a:spLocks noChangeArrowheads="1"/>
            </p:cNvSpPr>
            <p:nvPr/>
          </p:nvSpPr>
          <p:spPr bwMode="auto">
            <a:xfrm>
              <a:off x="3200400" y="2833360"/>
              <a:ext cx="502988" cy="237299"/>
            </a:xfrm>
            <a:prstGeom prst="rect">
              <a:avLst/>
            </a:prstGeom>
            <a:noFill/>
            <a:ln w="9525">
              <a:noFill/>
              <a:miter lim="800000"/>
            </a:ln>
          </p:spPr>
          <p:txBody>
            <a:bodyPr wrap="square" lIns="45709" tIns="22855" rIns="45709" bIns="22855">
              <a:spAutoFit/>
            </a:bodyPr>
            <a:lstStyle/>
            <a:p>
              <a:pPr algn="ctr" defTabSz="1087755"/>
              <a:r>
                <a:rPr lang="en-US" b="1">
                  <a:solidFill>
                    <a:srgbClr val="FFFFFF"/>
                  </a:solidFill>
                  <a:cs typeface="+mn-ea"/>
                  <a:sym typeface="+mn-lt"/>
                </a:rPr>
                <a:t>20%</a:t>
              </a:r>
              <a:endParaRPr lang="en-US">
                <a:solidFill>
                  <a:srgbClr val="FFFFFF"/>
                </a:solidFill>
                <a:cs typeface="+mn-ea"/>
                <a:sym typeface="+mn-lt"/>
              </a:endParaRPr>
            </a:p>
          </p:txBody>
        </p:sp>
        <p:sp>
          <p:nvSpPr>
            <p:cNvPr id="29" name="Text Box 10"/>
            <p:cNvSpPr txBox="1">
              <a:spLocks noChangeArrowheads="1"/>
            </p:cNvSpPr>
            <p:nvPr/>
          </p:nvSpPr>
          <p:spPr bwMode="auto">
            <a:xfrm>
              <a:off x="3987788" y="3392283"/>
              <a:ext cx="1176214" cy="192137"/>
            </a:xfrm>
            <a:prstGeom prst="rect">
              <a:avLst/>
            </a:prstGeom>
            <a:noFill/>
            <a:ln w="9525">
              <a:noFill/>
              <a:miter lim="800000"/>
            </a:ln>
          </p:spPr>
          <p:txBody>
            <a:bodyPr wrap="square" lIns="45709" tIns="22855" rIns="45709" bIns="22855">
              <a:spAutoFit/>
            </a:bodyPr>
            <a:lstStyle/>
            <a:p>
              <a:pPr algn="ctr" defTabSz="1087755"/>
              <a:r>
                <a:rPr lang="zh-CN" altLang="en-US" sz="1400" b="1" dirty="0">
                  <a:solidFill>
                    <a:schemeClr val="tx1">
                      <a:lumMod val="65000"/>
                      <a:lumOff val="35000"/>
                    </a:schemeClr>
                  </a:solidFill>
                  <a:cs typeface="+mn-ea"/>
                  <a:sym typeface="+mn-lt"/>
                </a:rPr>
                <a:t>加入关键词</a:t>
              </a:r>
              <a:endParaRPr lang="en-US" sz="1400" b="1" dirty="0">
                <a:solidFill>
                  <a:schemeClr val="tx1">
                    <a:lumMod val="65000"/>
                    <a:lumOff val="35000"/>
                  </a:schemeClr>
                </a:solidFill>
                <a:cs typeface="+mn-ea"/>
                <a:sym typeface="+mn-lt"/>
              </a:endParaRPr>
            </a:p>
          </p:txBody>
        </p:sp>
        <p:grpSp>
          <p:nvGrpSpPr>
            <p:cNvPr id="30" name="Group 30"/>
            <p:cNvGrpSpPr/>
            <p:nvPr/>
          </p:nvGrpSpPr>
          <p:grpSpPr>
            <a:xfrm>
              <a:off x="4321526" y="2764909"/>
              <a:ext cx="508739" cy="573812"/>
              <a:chOff x="5513440" y="1766202"/>
              <a:chExt cx="429274" cy="484183"/>
            </a:xfrm>
            <a:solidFill>
              <a:srgbClr val="4BACC6"/>
            </a:solidFill>
          </p:grpSpPr>
          <p:sp>
            <p:nvSpPr>
              <p:cNvPr id="31" name="Freeform 147"/>
              <p:cNvSpPr/>
              <p:nvPr/>
            </p:nvSpPr>
            <p:spPr bwMode="auto">
              <a:xfrm>
                <a:off x="5513440" y="1766202"/>
                <a:ext cx="429274" cy="87353"/>
              </a:xfrm>
              <a:custGeom>
                <a:avLst/>
                <a:gdLst>
                  <a:gd name="T0" fmla="*/ 68 w 129"/>
                  <a:gd name="T1" fmla="*/ 8 h 26"/>
                  <a:gd name="T2" fmla="*/ 68 w 129"/>
                  <a:gd name="T3" fmla="*/ 4 h 26"/>
                  <a:gd name="T4" fmla="*/ 64 w 129"/>
                  <a:gd name="T5" fmla="*/ 0 h 26"/>
                  <a:gd name="T6" fmla="*/ 61 w 129"/>
                  <a:gd name="T7" fmla="*/ 4 h 26"/>
                  <a:gd name="T8" fmla="*/ 61 w 129"/>
                  <a:gd name="T9" fmla="*/ 8 h 26"/>
                  <a:gd name="T10" fmla="*/ 0 w 129"/>
                  <a:gd name="T11" fmla="*/ 8 h 26"/>
                  <a:gd name="T12" fmla="*/ 0 w 129"/>
                  <a:gd name="T13" fmla="*/ 26 h 26"/>
                  <a:gd name="T14" fmla="*/ 129 w 129"/>
                  <a:gd name="T15" fmla="*/ 26 h 26"/>
                  <a:gd name="T16" fmla="*/ 129 w 129"/>
                  <a:gd name="T17" fmla="*/ 8 h 26"/>
                  <a:gd name="T18" fmla="*/ 68 w 129"/>
                  <a:gd name="T19" fmla="*/ 8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9" h="26">
                    <a:moveTo>
                      <a:pt x="68" y="8"/>
                    </a:moveTo>
                    <a:cubicBezTo>
                      <a:pt x="68" y="4"/>
                      <a:pt x="68" y="4"/>
                      <a:pt x="68" y="4"/>
                    </a:cubicBezTo>
                    <a:cubicBezTo>
                      <a:pt x="68" y="2"/>
                      <a:pt x="66" y="0"/>
                      <a:pt x="64" y="0"/>
                    </a:cubicBezTo>
                    <a:cubicBezTo>
                      <a:pt x="63" y="0"/>
                      <a:pt x="61" y="2"/>
                      <a:pt x="61" y="4"/>
                    </a:cubicBezTo>
                    <a:cubicBezTo>
                      <a:pt x="61" y="8"/>
                      <a:pt x="61" y="8"/>
                      <a:pt x="61" y="8"/>
                    </a:cubicBezTo>
                    <a:cubicBezTo>
                      <a:pt x="0" y="8"/>
                      <a:pt x="0" y="8"/>
                      <a:pt x="0" y="8"/>
                    </a:cubicBezTo>
                    <a:cubicBezTo>
                      <a:pt x="0" y="26"/>
                      <a:pt x="0" y="26"/>
                      <a:pt x="0" y="26"/>
                    </a:cubicBezTo>
                    <a:cubicBezTo>
                      <a:pt x="129" y="26"/>
                      <a:pt x="129" y="26"/>
                      <a:pt x="129" y="26"/>
                    </a:cubicBezTo>
                    <a:cubicBezTo>
                      <a:pt x="129" y="8"/>
                      <a:pt x="129" y="8"/>
                      <a:pt x="129" y="8"/>
                    </a:cubicBezTo>
                    <a:lnTo>
                      <a:pt x="68" y="8"/>
                    </a:lnTo>
                    <a:close/>
                  </a:path>
                </a:pathLst>
              </a:custGeom>
              <a:solidFill>
                <a:srgbClr val="6285BE"/>
              </a:solidFill>
              <a:ln>
                <a:noFill/>
              </a:ln>
              <a:extLst>
                <a:ext uri="{91240B29-F687-4F45-9708-019B960494DF}">
                  <a14:hiddenLine xmlns:a14="http://schemas.microsoft.com/office/drawing/2010/main" w="9525">
                    <a:solidFill>
                      <a:srgbClr val="000000"/>
                    </a:solidFill>
                    <a:round/>
                  </a14:hiddenLine>
                </a:ext>
              </a:extLst>
            </p:spPr>
            <p:txBody>
              <a:bodyPr vert="horz" wrap="square" lIns="91419" tIns="45709" rIns="91419" bIns="45709" numCol="1" anchor="t" anchorCtr="0" compatLnSpc="1"/>
              <a:lstStyle/>
              <a:p>
                <a:pPr defTabSz="914400"/>
                <a:endParaRPr lang="en-US" sz="2400" dirty="0">
                  <a:solidFill>
                    <a:srgbClr val="FFFFFF">
                      <a:lumMod val="50000"/>
                    </a:srgbClr>
                  </a:solidFill>
                  <a:cs typeface="+mn-ea"/>
                  <a:sym typeface="+mn-lt"/>
                </a:endParaRPr>
              </a:p>
            </p:txBody>
          </p:sp>
          <p:sp>
            <p:nvSpPr>
              <p:cNvPr id="32" name="Freeform 148"/>
              <p:cNvSpPr>
                <a:spLocks noEditPoints="1"/>
              </p:cNvSpPr>
              <p:nvPr/>
            </p:nvSpPr>
            <p:spPr bwMode="auto">
              <a:xfrm>
                <a:off x="5550876" y="1873521"/>
                <a:ext cx="356897" cy="376864"/>
              </a:xfrm>
              <a:custGeom>
                <a:avLst/>
                <a:gdLst>
                  <a:gd name="T0" fmla="*/ 143 w 143"/>
                  <a:gd name="T1" fmla="*/ 95 h 151"/>
                  <a:gd name="T2" fmla="*/ 143 w 143"/>
                  <a:gd name="T3" fmla="*/ 0 h 151"/>
                  <a:gd name="T4" fmla="*/ 0 w 143"/>
                  <a:gd name="T5" fmla="*/ 0 h 151"/>
                  <a:gd name="T6" fmla="*/ 0 w 143"/>
                  <a:gd name="T7" fmla="*/ 95 h 151"/>
                  <a:gd name="T8" fmla="*/ 63 w 143"/>
                  <a:gd name="T9" fmla="*/ 95 h 151"/>
                  <a:gd name="T10" fmla="*/ 63 w 143"/>
                  <a:gd name="T11" fmla="*/ 125 h 151"/>
                  <a:gd name="T12" fmla="*/ 45 w 143"/>
                  <a:gd name="T13" fmla="*/ 125 h 151"/>
                  <a:gd name="T14" fmla="*/ 45 w 143"/>
                  <a:gd name="T15" fmla="*/ 121 h 151"/>
                  <a:gd name="T16" fmla="*/ 37 w 143"/>
                  <a:gd name="T17" fmla="*/ 121 h 151"/>
                  <a:gd name="T18" fmla="*/ 25 w 143"/>
                  <a:gd name="T19" fmla="*/ 151 h 151"/>
                  <a:gd name="T20" fmla="*/ 33 w 143"/>
                  <a:gd name="T21" fmla="*/ 151 h 151"/>
                  <a:gd name="T22" fmla="*/ 40 w 143"/>
                  <a:gd name="T23" fmla="*/ 137 h 151"/>
                  <a:gd name="T24" fmla="*/ 104 w 143"/>
                  <a:gd name="T25" fmla="*/ 137 h 151"/>
                  <a:gd name="T26" fmla="*/ 109 w 143"/>
                  <a:gd name="T27" fmla="*/ 151 h 151"/>
                  <a:gd name="T28" fmla="*/ 119 w 143"/>
                  <a:gd name="T29" fmla="*/ 151 h 151"/>
                  <a:gd name="T30" fmla="*/ 107 w 143"/>
                  <a:gd name="T31" fmla="*/ 121 h 151"/>
                  <a:gd name="T32" fmla="*/ 97 w 143"/>
                  <a:gd name="T33" fmla="*/ 121 h 151"/>
                  <a:gd name="T34" fmla="*/ 97 w 143"/>
                  <a:gd name="T35" fmla="*/ 125 h 151"/>
                  <a:gd name="T36" fmla="*/ 80 w 143"/>
                  <a:gd name="T37" fmla="*/ 125 h 151"/>
                  <a:gd name="T38" fmla="*/ 80 w 143"/>
                  <a:gd name="T39" fmla="*/ 95 h 151"/>
                  <a:gd name="T40" fmla="*/ 143 w 143"/>
                  <a:gd name="T41" fmla="*/ 95 h 151"/>
                  <a:gd name="T42" fmla="*/ 92 w 143"/>
                  <a:gd name="T43" fmla="*/ 28 h 151"/>
                  <a:gd name="T44" fmla="*/ 133 w 143"/>
                  <a:gd name="T45" fmla="*/ 28 h 151"/>
                  <a:gd name="T46" fmla="*/ 133 w 143"/>
                  <a:gd name="T47" fmla="*/ 37 h 151"/>
                  <a:gd name="T48" fmla="*/ 92 w 143"/>
                  <a:gd name="T49" fmla="*/ 37 h 151"/>
                  <a:gd name="T50" fmla="*/ 92 w 143"/>
                  <a:gd name="T51" fmla="*/ 28 h 151"/>
                  <a:gd name="T52" fmla="*/ 92 w 143"/>
                  <a:gd name="T53" fmla="*/ 46 h 151"/>
                  <a:gd name="T54" fmla="*/ 133 w 143"/>
                  <a:gd name="T55" fmla="*/ 46 h 151"/>
                  <a:gd name="T56" fmla="*/ 133 w 143"/>
                  <a:gd name="T57" fmla="*/ 56 h 151"/>
                  <a:gd name="T58" fmla="*/ 92 w 143"/>
                  <a:gd name="T59" fmla="*/ 56 h 151"/>
                  <a:gd name="T60" fmla="*/ 92 w 143"/>
                  <a:gd name="T61" fmla="*/ 46 h 151"/>
                  <a:gd name="T62" fmla="*/ 92 w 143"/>
                  <a:gd name="T63" fmla="*/ 63 h 151"/>
                  <a:gd name="T64" fmla="*/ 133 w 143"/>
                  <a:gd name="T65" fmla="*/ 63 h 151"/>
                  <a:gd name="T66" fmla="*/ 133 w 143"/>
                  <a:gd name="T67" fmla="*/ 74 h 151"/>
                  <a:gd name="T68" fmla="*/ 92 w 143"/>
                  <a:gd name="T69" fmla="*/ 74 h 151"/>
                  <a:gd name="T70" fmla="*/ 92 w 143"/>
                  <a:gd name="T71" fmla="*/ 63 h 151"/>
                  <a:gd name="T72" fmla="*/ 8 w 143"/>
                  <a:gd name="T73" fmla="*/ 75 h 151"/>
                  <a:gd name="T74" fmla="*/ 8 w 143"/>
                  <a:gd name="T75" fmla="*/ 24 h 151"/>
                  <a:gd name="T76" fmla="*/ 83 w 143"/>
                  <a:gd name="T77" fmla="*/ 24 h 151"/>
                  <a:gd name="T78" fmla="*/ 83 w 143"/>
                  <a:gd name="T79" fmla="*/ 75 h 151"/>
                  <a:gd name="T80" fmla="*/ 8 w 143"/>
                  <a:gd name="T81" fmla="*/ 75 h 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43" h="151">
                    <a:moveTo>
                      <a:pt x="143" y="95"/>
                    </a:moveTo>
                    <a:lnTo>
                      <a:pt x="143" y="0"/>
                    </a:lnTo>
                    <a:lnTo>
                      <a:pt x="0" y="0"/>
                    </a:lnTo>
                    <a:lnTo>
                      <a:pt x="0" y="95"/>
                    </a:lnTo>
                    <a:lnTo>
                      <a:pt x="63" y="95"/>
                    </a:lnTo>
                    <a:lnTo>
                      <a:pt x="63" y="125"/>
                    </a:lnTo>
                    <a:lnTo>
                      <a:pt x="45" y="125"/>
                    </a:lnTo>
                    <a:lnTo>
                      <a:pt x="45" y="121"/>
                    </a:lnTo>
                    <a:lnTo>
                      <a:pt x="37" y="121"/>
                    </a:lnTo>
                    <a:lnTo>
                      <a:pt x="25" y="151"/>
                    </a:lnTo>
                    <a:lnTo>
                      <a:pt x="33" y="151"/>
                    </a:lnTo>
                    <a:lnTo>
                      <a:pt x="40" y="137"/>
                    </a:lnTo>
                    <a:lnTo>
                      <a:pt x="104" y="137"/>
                    </a:lnTo>
                    <a:lnTo>
                      <a:pt x="109" y="151"/>
                    </a:lnTo>
                    <a:lnTo>
                      <a:pt x="119" y="151"/>
                    </a:lnTo>
                    <a:lnTo>
                      <a:pt x="107" y="121"/>
                    </a:lnTo>
                    <a:lnTo>
                      <a:pt x="97" y="121"/>
                    </a:lnTo>
                    <a:lnTo>
                      <a:pt x="97" y="125"/>
                    </a:lnTo>
                    <a:lnTo>
                      <a:pt x="80" y="125"/>
                    </a:lnTo>
                    <a:lnTo>
                      <a:pt x="80" y="95"/>
                    </a:lnTo>
                    <a:lnTo>
                      <a:pt x="143" y="95"/>
                    </a:lnTo>
                    <a:close/>
                    <a:moveTo>
                      <a:pt x="92" y="28"/>
                    </a:moveTo>
                    <a:lnTo>
                      <a:pt x="133" y="28"/>
                    </a:lnTo>
                    <a:lnTo>
                      <a:pt x="133" y="37"/>
                    </a:lnTo>
                    <a:lnTo>
                      <a:pt x="92" y="37"/>
                    </a:lnTo>
                    <a:lnTo>
                      <a:pt x="92" y="28"/>
                    </a:lnTo>
                    <a:close/>
                    <a:moveTo>
                      <a:pt x="92" y="46"/>
                    </a:moveTo>
                    <a:lnTo>
                      <a:pt x="133" y="46"/>
                    </a:lnTo>
                    <a:lnTo>
                      <a:pt x="133" y="56"/>
                    </a:lnTo>
                    <a:lnTo>
                      <a:pt x="92" y="56"/>
                    </a:lnTo>
                    <a:lnTo>
                      <a:pt x="92" y="46"/>
                    </a:lnTo>
                    <a:close/>
                    <a:moveTo>
                      <a:pt x="92" y="63"/>
                    </a:moveTo>
                    <a:lnTo>
                      <a:pt x="133" y="63"/>
                    </a:lnTo>
                    <a:lnTo>
                      <a:pt x="133" y="74"/>
                    </a:lnTo>
                    <a:lnTo>
                      <a:pt x="92" y="74"/>
                    </a:lnTo>
                    <a:lnTo>
                      <a:pt x="92" y="63"/>
                    </a:lnTo>
                    <a:close/>
                    <a:moveTo>
                      <a:pt x="8" y="75"/>
                    </a:moveTo>
                    <a:lnTo>
                      <a:pt x="8" y="24"/>
                    </a:lnTo>
                    <a:lnTo>
                      <a:pt x="83" y="24"/>
                    </a:lnTo>
                    <a:lnTo>
                      <a:pt x="83" y="75"/>
                    </a:lnTo>
                    <a:lnTo>
                      <a:pt x="8" y="75"/>
                    </a:lnTo>
                    <a:close/>
                  </a:path>
                </a:pathLst>
              </a:custGeom>
              <a:solidFill>
                <a:srgbClr val="6285BE"/>
              </a:solidFill>
              <a:ln>
                <a:noFill/>
              </a:ln>
              <a:extLst>
                <a:ext uri="{91240B29-F687-4F45-9708-019B960494DF}">
                  <a14:hiddenLine xmlns:a14="http://schemas.microsoft.com/office/drawing/2010/main" w="9525">
                    <a:solidFill>
                      <a:srgbClr val="000000"/>
                    </a:solidFill>
                    <a:round/>
                  </a14:hiddenLine>
                </a:ext>
              </a:extLst>
            </p:spPr>
            <p:txBody>
              <a:bodyPr vert="horz" wrap="square" lIns="91419" tIns="45709" rIns="91419" bIns="45709" numCol="1" anchor="t" anchorCtr="0" compatLnSpc="1"/>
              <a:lstStyle/>
              <a:p>
                <a:pPr defTabSz="914400"/>
                <a:endParaRPr lang="en-US" sz="2400" dirty="0">
                  <a:solidFill>
                    <a:srgbClr val="FFFFFF">
                      <a:lumMod val="50000"/>
                    </a:srgbClr>
                  </a:solidFill>
                  <a:cs typeface="+mn-ea"/>
                  <a:sym typeface="+mn-lt"/>
                </a:endParaRPr>
              </a:p>
            </p:txBody>
          </p:sp>
          <p:sp>
            <p:nvSpPr>
              <p:cNvPr id="33" name="Freeform 149"/>
              <p:cNvSpPr/>
              <p:nvPr/>
            </p:nvSpPr>
            <p:spPr bwMode="auto">
              <a:xfrm>
                <a:off x="5578330" y="1945898"/>
                <a:ext cx="174705" cy="102328"/>
              </a:xfrm>
              <a:custGeom>
                <a:avLst/>
                <a:gdLst>
                  <a:gd name="T0" fmla="*/ 58 w 70"/>
                  <a:gd name="T1" fmla="*/ 12 h 41"/>
                  <a:gd name="T2" fmla="*/ 54 w 70"/>
                  <a:gd name="T3" fmla="*/ 20 h 41"/>
                  <a:gd name="T4" fmla="*/ 48 w 70"/>
                  <a:gd name="T5" fmla="*/ 16 h 41"/>
                  <a:gd name="T6" fmla="*/ 48 w 70"/>
                  <a:gd name="T7" fmla="*/ 16 h 41"/>
                  <a:gd name="T8" fmla="*/ 34 w 70"/>
                  <a:gd name="T9" fmla="*/ 8 h 41"/>
                  <a:gd name="T10" fmla="*/ 32 w 70"/>
                  <a:gd name="T11" fmla="*/ 12 h 41"/>
                  <a:gd name="T12" fmla="*/ 28 w 70"/>
                  <a:gd name="T13" fmla="*/ 20 h 41"/>
                  <a:gd name="T14" fmla="*/ 16 w 70"/>
                  <a:gd name="T15" fmla="*/ 12 h 41"/>
                  <a:gd name="T16" fmla="*/ 12 w 70"/>
                  <a:gd name="T17" fmla="*/ 17 h 41"/>
                  <a:gd name="T18" fmla="*/ 12 w 70"/>
                  <a:gd name="T19" fmla="*/ 17 h 41"/>
                  <a:gd name="T20" fmla="*/ 0 w 70"/>
                  <a:gd name="T21" fmla="*/ 37 h 41"/>
                  <a:gd name="T22" fmla="*/ 5 w 70"/>
                  <a:gd name="T23" fmla="*/ 41 h 41"/>
                  <a:gd name="T24" fmla="*/ 17 w 70"/>
                  <a:gd name="T25" fmla="*/ 21 h 41"/>
                  <a:gd name="T26" fmla="*/ 24 w 70"/>
                  <a:gd name="T27" fmla="*/ 25 h 41"/>
                  <a:gd name="T28" fmla="*/ 24 w 70"/>
                  <a:gd name="T29" fmla="*/ 25 h 41"/>
                  <a:gd name="T30" fmla="*/ 30 w 70"/>
                  <a:gd name="T31" fmla="*/ 29 h 41"/>
                  <a:gd name="T32" fmla="*/ 37 w 70"/>
                  <a:gd name="T33" fmla="*/ 17 h 41"/>
                  <a:gd name="T34" fmla="*/ 42 w 70"/>
                  <a:gd name="T35" fmla="*/ 21 h 41"/>
                  <a:gd name="T36" fmla="*/ 42 w 70"/>
                  <a:gd name="T37" fmla="*/ 21 h 41"/>
                  <a:gd name="T38" fmla="*/ 56 w 70"/>
                  <a:gd name="T39" fmla="*/ 28 h 41"/>
                  <a:gd name="T40" fmla="*/ 57 w 70"/>
                  <a:gd name="T41" fmla="*/ 28 h 41"/>
                  <a:gd name="T42" fmla="*/ 57 w 70"/>
                  <a:gd name="T43" fmla="*/ 28 h 41"/>
                  <a:gd name="T44" fmla="*/ 64 w 70"/>
                  <a:gd name="T45" fmla="*/ 17 h 41"/>
                  <a:gd name="T46" fmla="*/ 64 w 70"/>
                  <a:gd name="T47" fmla="*/ 17 h 41"/>
                  <a:gd name="T48" fmla="*/ 70 w 70"/>
                  <a:gd name="T49" fmla="*/ 4 h 41"/>
                  <a:gd name="T50" fmla="*/ 65 w 70"/>
                  <a:gd name="T51" fmla="*/ 0 h 41"/>
                  <a:gd name="T52" fmla="*/ 58 w 70"/>
                  <a:gd name="T53" fmla="*/ 12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70" h="41">
                    <a:moveTo>
                      <a:pt x="58" y="12"/>
                    </a:moveTo>
                    <a:lnTo>
                      <a:pt x="54" y="20"/>
                    </a:lnTo>
                    <a:lnTo>
                      <a:pt x="48" y="16"/>
                    </a:lnTo>
                    <a:lnTo>
                      <a:pt x="48" y="16"/>
                    </a:lnTo>
                    <a:lnTo>
                      <a:pt x="34" y="8"/>
                    </a:lnTo>
                    <a:lnTo>
                      <a:pt x="32" y="12"/>
                    </a:lnTo>
                    <a:lnTo>
                      <a:pt x="28" y="20"/>
                    </a:lnTo>
                    <a:lnTo>
                      <a:pt x="16" y="12"/>
                    </a:lnTo>
                    <a:lnTo>
                      <a:pt x="12" y="17"/>
                    </a:lnTo>
                    <a:lnTo>
                      <a:pt x="12" y="17"/>
                    </a:lnTo>
                    <a:lnTo>
                      <a:pt x="0" y="37"/>
                    </a:lnTo>
                    <a:lnTo>
                      <a:pt x="5" y="41"/>
                    </a:lnTo>
                    <a:lnTo>
                      <a:pt x="17" y="21"/>
                    </a:lnTo>
                    <a:lnTo>
                      <a:pt x="24" y="25"/>
                    </a:lnTo>
                    <a:lnTo>
                      <a:pt x="24" y="25"/>
                    </a:lnTo>
                    <a:lnTo>
                      <a:pt x="30" y="29"/>
                    </a:lnTo>
                    <a:lnTo>
                      <a:pt x="37" y="17"/>
                    </a:lnTo>
                    <a:lnTo>
                      <a:pt x="42" y="21"/>
                    </a:lnTo>
                    <a:lnTo>
                      <a:pt x="42" y="21"/>
                    </a:lnTo>
                    <a:lnTo>
                      <a:pt x="56" y="28"/>
                    </a:lnTo>
                    <a:lnTo>
                      <a:pt x="57" y="28"/>
                    </a:lnTo>
                    <a:lnTo>
                      <a:pt x="57" y="28"/>
                    </a:lnTo>
                    <a:lnTo>
                      <a:pt x="64" y="17"/>
                    </a:lnTo>
                    <a:lnTo>
                      <a:pt x="64" y="17"/>
                    </a:lnTo>
                    <a:lnTo>
                      <a:pt x="70" y="4"/>
                    </a:lnTo>
                    <a:lnTo>
                      <a:pt x="65" y="0"/>
                    </a:lnTo>
                    <a:lnTo>
                      <a:pt x="58" y="1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9" tIns="45709" rIns="91419" bIns="45709" numCol="1" anchor="t" anchorCtr="0" compatLnSpc="1"/>
              <a:lstStyle/>
              <a:p>
                <a:pPr defTabSz="914400"/>
                <a:endParaRPr lang="en-US" sz="2400" dirty="0">
                  <a:solidFill>
                    <a:srgbClr val="FFFFFF">
                      <a:lumMod val="50000"/>
                    </a:srgbClr>
                  </a:solidFill>
                  <a:cs typeface="+mn-ea"/>
                  <a:sym typeface="+mn-lt"/>
                </a:endParaRPr>
              </a:p>
            </p:txBody>
          </p:sp>
        </p:grpSp>
        <p:grpSp>
          <p:nvGrpSpPr>
            <p:cNvPr id="34" name="Group 34"/>
            <p:cNvGrpSpPr/>
            <p:nvPr/>
          </p:nvGrpSpPr>
          <p:grpSpPr>
            <a:xfrm>
              <a:off x="2366260" y="1943739"/>
              <a:ext cx="381854" cy="310725"/>
              <a:chOff x="1550139" y="1314466"/>
              <a:chExt cx="509139" cy="414300"/>
            </a:xfrm>
            <a:solidFill>
              <a:schemeClr val="bg1"/>
            </a:solidFill>
          </p:grpSpPr>
          <p:sp>
            <p:nvSpPr>
              <p:cNvPr id="35" name="Freeform 5"/>
              <p:cNvSpPr>
                <a:spLocks noEditPoints="1"/>
              </p:cNvSpPr>
              <p:nvPr/>
            </p:nvSpPr>
            <p:spPr bwMode="auto">
              <a:xfrm>
                <a:off x="1550139" y="1314466"/>
                <a:ext cx="509139" cy="414300"/>
              </a:xfrm>
              <a:custGeom>
                <a:avLst/>
                <a:gdLst>
                  <a:gd name="T0" fmla="*/ 78 w 153"/>
                  <a:gd name="T1" fmla="*/ 0 h 125"/>
                  <a:gd name="T2" fmla="*/ 0 w 153"/>
                  <a:gd name="T3" fmla="*/ 69 h 125"/>
                  <a:gd name="T4" fmla="*/ 15 w 153"/>
                  <a:gd name="T5" fmla="*/ 69 h 125"/>
                  <a:gd name="T6" fmla="*/ 21 w 153"/>
                  <a:gd name="T7" fmla="*/ 64 h 125"/>
                  <a:gd name="T8" fmla="*/ 21 w 153"/>
                  <a:gd name="T9" fmla="*/ 121 h 125"/>
                  <a:gd name="T10" fmla="*/ 24 w 153"/>
                  <a:gd name="T11" fmla="*/ 125 h 125"/>
                  <a:gd name="T12" fmla="*/ 62 w 153"/>
                  <a:gd name="T13" fmla="*/ 125 h 125"/>
                  <a:gd name="T14" fmla="*/ 63 w 153"/>
                  <a:gd name="T15" fmla="*/ 93 h 125"/>
                  <a:gd name="T16" fmla="*/ 67 w 153"/>
                  <a:gd name="T17" fmla="*/ 88 h 125"/>
                  <a:gd name="T18" fmla="*/ 83 w 153"/>
                  <a:gd name="T19" fmla="*/ 88 h 125"/>
                  <a:gd name="T20" fmla="*/ 89 w 153"/>
                  <a:gd name="T21" fmla="*/ 93 h 125"/>
                  <a:gd name="T22" fmla="*/ 89 w 153"/>
                  <a:gd name="T23" fmla="*/ 125 h 125"/>
                  <a:gd name="T24" fmla="*/ 126 w 153"/>
                  <a:gd name="T25" fmla="*/ 125 h 125"/>
                  <a:gd name="T26" fmla="*/ 130 w 153"/>
                  <a:gd name="T27" fmla="*/ 120 h 125"/>
                  <a:gd name="T28" fmla="*/ 130 w 153"/>
                  <a:gd name="T29" fmla="*/ 63 h 125"/>
                  <a:gd name="T30" fmla="*/ 136 w 153"/>
                  <a:gd name="T31" fmla="*/ 69 h 125"/>
                  <a:gd name="T32" fmla="*/ 153 w 153"/>
                  <a:gd name="T33" fmla="*/ 69 h 125"/>
                  <a:gd name="T34" fmla="*/ 78 w 153"/>
                  <a:gd name="T35" fmla="*/ 0 h 125"/>
                  <a:gd name="T36" fmla="*/ 76 w 153"/>
                  <a:gd name="T37" fmla="*/ 76 h 125"/>
                  <a:gd name="T38" fmla="*/ 60 w 153"/>
                  <a:gd name="T39" fmla="*/ 60 h 125"/>
                  <a:gd name="T40" fmla="*/ 76 w 153"/>
                  <a:gd name="T41" fmla="*/ 43 h 125"/>
                  <a:gd name="T42" fmla="*/ 92 w 153"/>
                  <a:gd name="T43" fmla="*/ 60 h 125"/>
                  <a:gd name="T44" fmla="*/ 76 w 153"/>
                  <a:gd name="T45" fmla="*/ 76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53" h="125">
                    <a:moveTo>
                      <a:pt x="78" y="0"/>
                    </a:moveTo>
                    <a:cubicBezTo>
                      <a:pt x="0" y="69"/>
                      <a:pt x="0" y="69"/>
                      <a:pt x="0" y="69"/>
                    </a:cubicBezTo>
                    <a:cubicBezTo>
                      <a:pt x="0" y="69"/>
                      <a:pt x="5" y="78"/>
                      <a:pt x="15" y="69"/>
                    </a:cubicBezTo>
                    <a:cubicBezTo>
                      <a:pt x="21" y="64"/>
                      <a:pt x="21" y="64"/>
                      <a:pt x="21" y="64"/>
                    </a:cubicBezTo>
                    <a:cubicBezTo>
                      <a:pt x="21" y="121"/>
                      <a:pt x="21" y="121"/>
                      <a:pt x="21" y="121"/>
                    </a:cubicBezTo>
                    <a:cubicBezTo>
                      <a:pt x="21" y="121"/>
                      <a:pt x="21" y="125"/>
                      <a:pt x="24" y="125"/>
                    </a:cubicBezTo>
                    <a:cubicBezTo>
                      <a:pt x="28" y="125"/>
                      <a:pt x="62" y="125"/>
                      <a:pt x="62" y="125"/>
                    </a:cubicBezTo>
                    <a:cubicBezTo>
                      <a:pt x="63" y="93"/>
                      <a:pt x="63" y="93"/>
                      <a:pt x="63" y="93"/>
                    </a:cubicBezTo>
                    <a:cubicBezTo>
                      <a:pt x="63" y="93"/>
                      <a:pt x="62" y="88"/>
                      <a:pt x="67" y="88"/>
                    </a:cubicBezTo>
                    <a:cubicBezTo>
                      <a:pt x="83" y="88"/>
                      <a:pt x="83" y="88"/>
                      <a:pt x="83" y="88"/>
                    </a:cubicBezTo>
                    <a:cubicBezTo>
                      <a:pt x="89" y="88"/>
                      <a:pt x="89" y="93"/>
                      <a:pt x="89" y="93"/>
                    </a:cubicBezTo>
                    <a:cubicBezTo>
                      <a:pt x="89" y="125"/>
                      <a:pt x="89" y="125"/>
                      <a:pt x="89" y="125"/>
                    </a:cubicBezTo>
                    <a:cubicBezTo>
                      <a:pt x="89" y="125"/>
                      <a:pt x="121" y="125"/>
                      <a:pt x="126" y="125"/>
                    </a:cubicBezTo>
                    <a:cubicBezTo>
                      <a:pt x="131" y="125"/>
                      <a:pt x="130" y="120"/>
                      <a:pt x="130" y="120"/>
                    </a:cubicBezTo>
                    <a:cubicBezTo>
                      <a:pt x="130" y="63"/>
                      <a:pt x="130" y="63"/>
                      <a:pt x="130" y="63"/>
                    </a:cubicBezTo>
                    <a:cubicBezTo>
                      <a:pt x="136" y="69"/>
                      <a:pt x="136" y="69"/>
                      <a:pt x="136" y="69"/>
                    </a:cubicBezTo>
                    <a:cubicBezTo>
                      <a:pt x="148" y="77"/>
                      <a:pt x="153" y="69"/>
                      <a:pt x="153" y="69"/>
                    </a:cubicBezTo>
                    <a:lnTo>
                      <a:pt x="78" y="0"/>
                    </a:lnTo>
                    <a:close/>
                    <a:moveTo>
                      <a:pt x="76" y="76"/>
                    </a:moveTo>
                    <a:cubicBezTo>
                      <a:pt x="67" y="76"/>
                      <a:pt x="60" y="69"/>
                      <a:pt x="60" y="60"/>
                    </a:cubicBezTo>
                    <a:cubicBezTo>
                      <a:pt x="60" y="50"/>
                      <a:pt x="67" y="43"/>
                      <a:pt x="76" y="43"/>
                    </a:cubicBezTo>
                    <a:cubicBezTo>
                      <a:pt x="85" y="43"/>
                      <a:pt x="92" y="50"/>
                      <a:pt x="92" y="60"/>
                    </a:cubicBezTo>
                    <a:cubicBezTo>
                      <a:pt x="92" y="69"/>
                      <a:pt x="85" y="76"/>
                      <a:pt x="76" y="7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9" tIns="45709" rIns="91419" bIns="45709" numCol="1" anchor="t" anchorCtr="0" compatLnSpc="1"/>
              <a:lstStyle/>
              <a:p>
                <a:pPr defTabSz="914400"/>
                <a:endParaRPr lang="en-US" sz="2400" dirty="0">
                  <a:solidFill>
                    <a:srgbClr val="FFFFFF">
                      <a:lumMod val="50000"/>
                    </a:srgbClr>
                  </a:solidFill>
                  <a:cs typeface="+mn-ea"/>
                  <a:sym typeface="+mn-lt"/>
                </a:endParaRPr>
              </a:p>
            </p:txBody>
          </p:sp>
          <p:sp>
            <p:nvSpPr>
              <p:cNvPr id="36" name="Freeform 6"/>
              <p:cNvSpPr/>
              <p:nvPr/>
            </p:nvSpPr>
            <p:spPr bwMode="auto">
              <a:xfrm>
                <a:off x="1949464" y="1366877"/>
                <a:ext cx="49916" cy="102328"/>
              </a:xfrm>
              <a:custGeom>
                <a:avLst/>
                <a:gdLst>
                  <a:gd name="T0" fmla="*/ 20 w 20"/>
                  <a:gd name="T1" fmla="*/ 41 h 41"/>
                  <a:gd name="T2" fmla="*/ 20 w 20"/>
                  <a:gd name="T3" fmla="*/ 0 h 41"/>
                  <a:gd name="T4" fmla="*/ 0 w 20"/>
                  <a:gd name="T5" fmla="*/ 0 h 41"/>
                  <a:gd name="T6" fmla="*/ 0 w 20"/>
                  <a:gd name="T7" fmla="*/ 24 h 41"/>
                  <a:gd name="T8" fmla="*/ 20 w 20"/>
                  <a:gd name="T9" fmla="*/ 41 h 41"/>
                </a:gdLst>
                <a:ahLst/>
                <a:cxnLst>
                  <a:cxn ang="0">
                    <a:pos x="T0" y="T1"/>
                  </a:cxn>
                  <a:cxn ang="0">
                    <a:pos x="T2" y="T3"/>
                  </a:cxn>
                  <a:cxn ang="0">
                    <a:pos x="T4" y="T5"/>
                  </a:cxn>
                  <a:cxn ang="0">
                    <a:pos x="T6" y="T7"/>
                  </a:cxn>
                  <a:cxn ang="0">
                    <a:pos x="T8" y="T9"/>
                  </a:cxn>
                </a:cxnLst>
                <a:rect l="0" t="0" r="r" b="b"/>
                <a:pathLst>
                  <a:path w="20" h="41">
                    <a:moveTo>
                      <a:pt x="20" y="41"/>
                    </a:moveTo>
                    <a:lnTo>
                      <a:pt x="20" y="0"/>
                    </a:lnTo>
                    <a:lnTo>
                      <a:pt x="0" y="0"/>
                    </a:lnTo>
                    <a:lnTo>
                      <a:pt x="0" y="24"/>
                    </a:lnTo>
                    <a:lnTo>
                      <a:pt x="20" y="4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9" tIns="45709" rIns="91419" bIns="45709" numCol="1" anchor="t" anchorCtr="0" compatLnSpc="1"/>
              <a:lstStyle/>
              <a:p>
                <a:pPr defTabSz="914400"/>
                <a:endParaRPr lang="en-US" sz="2400" dirty="0">
                  <a:solidFill>
                    <a:srgbClr val="FFFFFF">
                      <a:lumMod val="50000"/>
                    </a:srgbClr>
                  </a:solidFill>
                  <a:cs typeface="+mn-ea"/>
                  <a:sym typeface="+mn-lt"/>
                </a:endParaRPr>
              </a:p>
            </p:txBody>
          </p:sp>
          <p:sp>
            <p:nvSpPr>
              <p:cNvPr id="37" name="Oval 7"/>
              <p:cNvSpPr>
                <a:spLocks noChangeArrowheads="1"/>
              </p:cNvSpPr>
              <p:nvPr/>
            </p:nvSpPr>
            <p:spPr bwMode="auto">
              <a:xfrm>
                <a:off x="1777255" y="1484179"/>
                <a:ext cx="52412" cy="54907"/>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19" tIns="45709" rIns="91419" bIns="45709" numCol="1" anchor="t" anchorCtr="0" compatLnSpc="1"/>
              <a:lstStyle/>
              <a:p>
                <a:pPr defTabSz="914400"/>
                <a:endParaRPr lang="en-US" sz="2400" dirty="0">
                  <a:solidFill>
                    <a:srgbClr val="FFFFFF">
                      <a:lumMod val="50000"/>
                    </a:srgbClr>
                  </a:solidFill>
                  <a:cs typeface="+mn-ea"/>
                  <a:sym typeface="+mn-lt"/>
                </a:endParaRPr>
              </a:p>
            </p:txBody>
          </p:sp>
        </p:grpSp>
        <p:sp>
          <p:nvSpPr>
            <p:cNvPr id="38" name="Freeform 63"/>
            <p:cNvSpPr>
              <a:spLocks noEditPoints="1"/>
            </p:cNvSpPr>
            <p:nvPr/>
          </p:nvSpPr>
          <p:spPr bwMode="auto">
            <a:xfrm>
              <a:off x="2448097" y="4026162"/>
              <a:ext cx="214018" cy="289554"/>
            </a:xfrm>
            <a:custGeom>
              <a:avLst/>
              <a:gdLst>
                <a:gd name="T0" fmla="*/ 92 w 102"/>
                <a:gd name="T1" fmla="*/ 0 h 138"/>
                <a:gd name="T2" fmla="*/ 10 w 102"/>
                <a:gd name="T3" fmla="*/ 0 h 138"/>
                <a:gd name="T4" fmla="*/ 0 w 102"/>
                <a:gd name="T5" fmla="*/ 10 h 138"/>
                <a:gd name="T6" fmla="*/ 0 w 102"/>
                <a:gd name="T7" fmla="*/ 129 h 138"/>
                <a:gd name="T8" fmla="*/ 10 w 102"/>
                <a:gd name="T9" fmla="*/ 138 h 138"/>
                <a:gd name="T10" fmla="*/ 92 w 102"/>
                <a:gd name="T11" fmla="*/ 138 h 138"/>
                <a:gd name="T12" fmla="*/ 102 w 102"/>
                <a:gd name="T13" fmla="*/ 129 h 138"/>
                <a:gd name="T14" fmla="*/ 102 w 102"/>
                <a:gd name="T15" fmla="*/ 10 h 138"/>
                <a:gd name="T16" fmla="*/ 92 w 102"/>
                <a:gd name="T17" fmla="*/ 0 h 138"/>
                <a:gd name="T18" fmla="*/ 51 w 102"/>
                <a:gd name="T19" fmla="*/ 135 h 138"/>
                <a:gd name="T20" fmla="*/ 45 w 102"/>
                <a:gd name="T21" fmla="*/ 129 h 138"/>
                <a:gd name="T22" fmla="*/ 51 w 102"/>
                <a:gd name="T23" fmla="*/ 124 h 138"/>
                <a:gd name="T24" fmla="*/ 57 w 102"/>
                <a:gd name="T25" fmla="*/ 129 h 138"/>
                <a:gd name="T26" fmla="*/ 51 w 102"/>
                <a:gd name="T27" fmla="*/ 135 h 138"/>
                <a:gd name="T28" fmla="*/ 92 w 102"/>
                <a:gd name="T29" fmla="*/ 119 h 138"/>
                <a:gd name="T30" fmla="*/ 10 w 102"/>
                <a:gd name="T31" fmla="*/ 119 h 138"/>
                <a:gd name="T32" fmla="*/ 10 w 102"/>
                <a:gd name="T33" fmla="*/ 11 h 138"/>
                <a:gd name="T34" fmla="*/ 92 w 102"/>
                <a:gd name="T35" fmla="*/ 11 h 138"/>
                <a:gd name="T36" fmla="*/ 92 w 102"/>
                <a:gd name="T37" fmla="*/ 119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2" h="138">
                  <a:moveTo>
                    <a:pt x="92" y="0"/>
                  </a:moveTo>
                  <a:cubicBezTo>
                    <a:pt x="10" y="0"/>
                    <a:pt x="10" y="0"/>
                    <a:pt x="10" y="0"/>
                  </a:cubicBezTo>
                  <a:cubicBezTo>
                    <a:pt x="5" y="0"/>
                    <a:pt x="0" y="4"/>
                    <a:pt x="0" y="10"/>
                  </a:cubicBezTo>
                  <a:cubicBezTo>
                    <a:pt x="0" y="129"/>
                    <a:pt x="0" y="129"/>
                    <a:pt x="0" y="129"/>
                  </a:cubicBezTo>
                  <a:cubicBezTo>
                    <a:pt x="0" y="134"/>
                    <a:pt x="5" y="138"/>
                    <a:pt x="10" y="138"/>
                  </a:cubicBezTo>
                  <a:cubicBezTo>
                    <a:pt x="92" y="138"/>
                    <a:pt x="92" y="138"/>
                    <a:pt x="92" y="138"/>
                  </a:cubicBezTo>
                  <a:cubicBezTo>
                    <a:pt x="97" y="138"/>
                    <a:pt x="102" y="134"/>
                    <a:pt x="102" y="129"/>
                  </a:cubicBezTo>
                  <a:cubicBezTo>
                    <a:pt x="102" y="10"/>
                    <a:pt x="102" y="10"/>
                    <a:pt x="102" y="10"/>
                  </a:cubicBezTo>
                  <a:cubicBezTo>
                    <a:pt x="102" y="4"/>
                    <a:pt x="97" y="0"/>
                    <a:pt x="92" y="0"/>
                  </a:cubicBezTo>
                  <a:close/>
                  <a:moveTo>
                    <a:pt x="51" y="135"/>
                  </a:moveTo>
                  <a:cubicBezTo>
                    <a:pt x="48" y="135"/>
                    <a:pt x="45" y="132"/>
                    <a:pt x="45" y="129"/>
                  </a:cubicBezTo>
                  <a:cubicBezTo>
                    <a:pt x="45" y="126"/>
                    <a:pt x="48" y="124"/>
                    <a:pt x="51" y="124"/>
                  </a:cubicBezTo>
                  <a:cubicBezTo>
                    <a:pt x="54" y="124"/>
                    <a:pt x="57" y="126"/>
                    <a:pt x="57" y="129"/>
                  </a:cubicBezTo>
                  <a:cubicBezTo>
                    <a:pt x="57" y="132"/>
                    <a:pt x="54" y="135"/>
                    <a:pt x="51" y="135"/>
                  </a:cubicBezTo>
                  <a:close/>
                  <a:moveTo>
                    <a:pt x="92" y="119"/>
                  </a:moveTo>
                  <a:cubicBezTo>
                    <a:pt x="10" y="119"/>
                    <a:pt x="10" y="119"/>
                    <a:pt x="10" y="119"/>
                  </a:cubicBezTo>
                  <a:cubicBezTo>
                    <a:pt x="10" y="11"/>
                    <a:pt x="10" y="11"/>
                    <a:pt x="10" y="11"/>
                  </a:cubicBezTo>
                  <a:cubicBezTo>
                    <a:pt x="92" y="11"/>
                    <a:pt x="92" y="11"/>
                    <a:pt x="92" y="11"/>
                  </a:cubicBezTo>
                  <a:lnTo>
                    <a:pt x="92" y="119"/>
                  </a:lnTo>
                  <a:close/>
                </a:path>
              </a:pathLst>
            </a:custGeom>
            <a:solidFill>
              <a:schemeClr val="bg1"/>
            </a:solidFill>
            <a:ln>
              <a:noFill/>
            </a:ln>
          </p:spPr>
          <p:txBody>
            <a:bodyPr vert="horz" wrap="square" lIns="91419" tIns="45709" rIns="91419" bIns="45709" numCol="1" anchor="t" anchorCtr="0" compatLnSpc="1"/>
            <a:lstStyle/>
            <a:p>
              <a:pPr defTabSz="914400"/>
              <a:endParaRPr lang="en-US" sz="2400" dirty="0">
                <a:solidFill>
                  <a:srgbClr val="FFFFFF">
                    <a:lumMod val="50000"/>
                  </a:srgbClr>
                </a:solidFill>
                <a:cs typeface="+mn-ea"/>
                <a:sym typeface="+mn-lt"/>
              </a:endParaRPr>
            </a:p>
          </p:txBody>
        </p:sp>
        <p:sp>
          <p:nvSpPr>
            <p:cNvPr id="39" name="Freeform 64"/>
            <p:cNvSpPr>
              <a:spLocks noEditPoints="1"/>
            </p:cNvSpPr>
            <p:nvPr/>
          </p:nvSpPr>
          <p:spPr bwMode="auto">
            <a:xfrm>
              <a:off x="6472770" y="3874691"/>
              <a:ext cx="310271" cy="296248"/>
            </a:xfrm>
            <a:custGeom>
              <a:avLst/>
              <a:gdLst>
                <a:gd name="T0" fmla="*/ 125 w 133"/>
                <a:gd name="T1" fmla="*/ 0 h 127"/>
                <a:gd name="T2" fmla="*/ 9 w 133"/>
                <a:gd name="T3" fmla="*/ 0 h 127"/>
                <a:gd name="T4" fmla="*/ 0 w 133"/>
                <a:gd name="T5" fmla="*/ 9 h 127"/>
                <a:gd name="T6" fmla="*/ 0 w 133"/>
                <a:gd name="T7" fmla="*/ 91 h 127"/>
                <a:gd name="T8" fmla="*/ 9 w 133"/>
                <a:gd name="T9" fmla="*/ 100 h 127"/>
                <a:gd name="T10" fmla="*/ 53 w 133"/>
                <a:gd name="T11" fmla="*/ 100 h 127"/>
                <a:gd name="T12" fmla="*/ 40 w 133"/>
                <a:gd name="T13" fmla="*/ 118 h 127"/>
                <a:gd name="T14" fmla="*/ 40 w 133"/>
                <a:gd name="T15" fmla="*/ 127 h 127"/>
                <a:gd name="T16" fmla="*/ 53 w 133"/>
                <a:gd name="T17" fmla="*/ 127 h 127"/>
                <a:gd name="T18" fmla="*/ 80 w 133"/>
                <a:gd name="T19" fmla="*/ 127 h 127"/>
                <a:gd name="T20" fmla="*/ 94 w 133"/>
                <a:gd name="T21" fmla="*/ 127 h 127"/>
                <a:gd name="T22" fmla="*/ 94 w 133"/>
                <a:gd name="T23" fmla="*/ 118 h 127"/>
                <a:gd name="T24" fmla="*/ 80 w 133"/>
                <a:gd name="T25" fmla="*/ 100 h 127"/>
                <a:gd name="T26" fmla="*/ 125 w 133"/>
                <a:gd name="T27" fmla="*/ 100 h 127"/>
                <a:gd name="T28" fmla="*/ 133 w 133"/>
                <a:gd name="T29" fmla="*/ 91 h 127"/>
                <a:gd name="T30" fmla="*/ 133 w 133"/>
                <a:gd name="T31" fmla="*/ 9 h 127"/>
                <a:gd name="T32" fmla="*/ 125 w 133"/>
                <a:gd name="T33" fmla="*/ 0 h 127"/>
                <a:gd name="T34" fmla="*/ 60 w 133"/>
                <a:gd name="T35" fmla="*/ 89 h 127"/>
                <a:gd name="T36" fmla="*/ 67 w 133"/>
                <a:gd name="T37" fmla="*/ 82 h 127"/>
                <a:gd name="T38" fmla="*/ 75 w 133"/>
                <a:gd name="T39" fmla="*/ 89 h 127"/>
                <a:gd name="T40" fmla="*/ 67 w 133"/>
                <a:gd name="T41" fmla="*/ 97 h 127"/>
                <a:gd name="T42" fmla="*/ 60 w 133"/>
                <a:gd name="T43" fmla="*/ 89 h 127"/>
                <a:gd name="T44" fmla="*/ 124 w 133"/>
                <a:gd name="T45" fmla="*/ 79 h 127"/>
                <a:gd name="T46" fmla="*/ 10 w 133"/>
                <a:gd name="T47" fmla="*/ 79 h 127"/>
                <a:gd name="T48" fmla="*/ 10 w 133"/>
                <a:gd name="T49" fmla="*/ 10 h 127"/>
                <a:gd name="T50" fmla="*/ 124 w 133"/>
                <a:gd name="T51" fmla="*/ 10 h 127"/>
                <a:gd name="T52" fmla="*/ 124 w 133"/>
                <a:gd name="T53" fmla="*/ 79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33" h="127">
                  <a:moveTo>
                    <a:pt x="125" y="0"/>
                  </a:moveTo>
                  <a:cubicBezTo>
                    <a:pt x="9" y="0"/>
                    <a:pt x="9" y="0"/>
                    <a:pt x="9" y="0"/>
                  </a:cubicBezTo>
                  <a:cubicBezTo>
                    <a:pt x="4" y="0"/>
                    <a:pt x="0" y="4"/>
                    <a:pt x="0" y="9"/>
                  </a:cubicBezTo>
                  <a:cubicBezTo>
                    <a:pt x="0" y="91"/>
                    <a:pt x="0" y="91"/>
                    <a:pt x="0" y="91"/>
                  </a:cubicBezTo>
                  <a:cubicBezTo>
                    <a:pt x="0" y="96"/>
                    <a:pt x="4" y="100"/>
                    <a:pt x="9" y="100"/>
                  </a:cubicBezTo>
                  <a:cubicBezTo>
                    <a:pt x="53" y="100"/>
                    <a:pt x="53" y="100"/>
                    <a:pt x="53" y="100"/>
                  </a:cubicBezTo>
                  <a:cubicBezTo>
                    <a:pt x="53" y="100"/>
                    <a:pt x="55" y="118"/>
                    <a:pt x="40" y="118"/>
                  </a:cubicBezTo>
                  <a:cubicBezTo>
                    <a:pt x="40" y="127"/>
                    <a:pt x="40" y="127"/>
                    <a:pt x="40" y="127"/>
                  </a:cubicBezTo>
                  <a:cubicBezTo>
                    <a:pt x="53" y="127"/>
                    <a:pt x="53" y="127"/>
                    <a:pt x="53" y="127"/>
                  </a:cubicBezTo>
                  <a:cubicBezTo>
                    <a:pt x="80" y="127"/>
                    <a:pt x="80" y="127"/>
                    <a:pt x="80" y="127"/>
                  </a:cubicBezTo>
                  <a:cubicBezTo>
                    <a:pt x="94" y="127"/>
                    <a:pt x="94" y="127"/>
                    <a:pt x="94" y="127"/>
                  </a:cubicBezTo>
                  <a:cubicBezTo>
                    <a:pt x="94" y="118"/>
                    <a:pt x="94" y="118"/>
                    <a:pt x="94" y="118"/>
                  </a:cubicBezTo>
                  <a:cubicBezTo>
                    <a:pt x="78" y="118"/>
                    <a:pt x="80" y="100"/>
                    <a:pt x="80" y="100"/>
                  </a:cubicBezTo>
                  <a:cubicBezTo>
                    <a:pt x="125" y="100"/>
                    <a:pt x="125" y="100"/>
                    <a:pt x="125" y="100"/>
                  </a:cubicBezTo>
                  <a:cubicBezTo>
                    <a:pt x="129" y="100"/>
                    <a:pt x="133" y="96"/>
                    <a:pt x="133" y="91"/>
                  </a:cubicBezTo>
                  <a:cubicBezTo>
                    <a:pt x="133" y="9"/>
                    <a:pt x="133" y="9"/>
                    <a:pt x="133" y="9"/>
                  </a:cubicBezTo>
                  <a:cubicBezTo>
                    <a:pt x="133" y="4"/>
                    <a:pt x="129" y="0"/>
                    <a:pt x="125" y="0"/>
                  </a:cubicBezTo>
                  <a:close/>
                  <a:moveTo>
                    <a:pt x="60" y="89"/>
                  </a:moveTo>
                  <a:cubicBezTo>
                    <a:pt x="60" y="85"/>
                    <a:pt x="63" y="82"/>
                    <a:pt x="67" y="82"/>
                  </a:cubicBezTo>
                  <a:cubicBezTo>
                    <a:pt x="72" y="82"/>
                    <a:pt x="75" y="85"/>
                    <a:pt x="75" y="89"/>
                  </a:cubicBezTo>
                  <a:cubicBezTo>
                    <a:pt x="75" y="94"/>
                    <a:pt x="72" y="97"/>
                    <a:pt x="67" y="97"/>
                  </a:cubicBezTo>
                  <a:cubicBezTo>
                    <a:pt x="63" y="97"/>
                    <a:pt x="60" y="94"/>
                    <a:pt x="60" y="89"/>
                  </a:cubicBezTo>
                  <a:close/>
                  <a:moveTo>
                    <a:pt x="124" y="79"/>
                  </a:moveTo>
                  <a:cubicBezTo>
                    <a:pt x="10" y="79"/>
                    <a:pt x="10" y="79"/>
                    <a:pt x="10" y="79"/>
                  </a:cubicBezTo>
                  <a:cubicBezTo>
                    <a:pt x="10" y="10"/>
                    <a:pt x="10" y="10"/>
                    <a:pt x="10" y="10"/>
                  </a:cubicBezTo>
                  <a:cubicBezTo>
                    <a:pt x="124" y="10"/>
                    <a:pt x="124" y="10"/>
                    <a:pt x="124" y="10"/>
                  </a:cubicBezTo>
                  <a:lnTo>
                    <a:pt x="124" y="79"/>
                  </a:lnTo>
                  <a:close/>
                </a:path>
              </a:pathLst>
            </a:custGeom>
            <a:solidFill>
              <a:schemeClr val="bg1"/>
            </a:solidFill>
            <a:ln>
              <a:noFill/>
            </a:ln>
          </p:spPr>
          <p:txBody>
            <a:bodyPr vert="horz" wrap="square" lIns="91419" tIns="45709" rIns="91419" bIns="45709" numCol="1" anchor="t" anchorCtr="0" compatLnSpc="1"/>
            <a:lstStyle/>
            <a:p>
              <a:pPr defTabSz="914400"/>
              <a:endParaRPr lang="en-US" sz="2400" dirty="0">
                <a:solidFill>
                  <a:srgbClr val="FFFFFF">
                    <a:lumMod val="50000"/>
                  </a:srgbClr>
                </a:solidFill>
                <a:cs typeface="+mn-ea"/>
                <a:sym typeface="+mn-lt"/>
              </a:endParaRPr>
            </a:p>
          </p:txBody>
        </p:sp>
        <p:grpSp>
          <p:nvGrpSpPr>
            <p:cNvPr id="40" name="Group 40"/>
            <p:cNvGrpSpPr/>
            <p:nvPr/>
          </p:nvGrpSpPr>
          <p:grpSpPr>
            <a:xfrm>
              <a:off x="6461122" y="1824533"/>
              <a:ext cx="353172" cy="262091"/>
              <a:chOff x="5129089" y="3156352"/>
              <a:chExt cx="474198" cy="351905"/>
            </a:xfrm>
            <a:solidFill>
              <a:schemeClr val="bg1"/>
            </a:solidFill>
          </p:grpSpPr>
          <p:sp>
            <p:nvSpPr>
              <p:cNvPr id="41" name="Freeform 66"/>
              <p:cNvSpPr>
                <a:spLocks noEditPoints="1"/>
              </p:cNvSpPr>
              <p:nvPr/>
            </p:nvSpPr>
            <p:spPr bwMode="auto">
              <a:xfrm>
                <a:off x="5139073" y="3156352"/>
                <a:ext cx="459224" cy="279527"/>
              </a:xfrm>
              <a:custGeom>
                <a:avLst/>
                <a:gdLst>
                  <a:gd name="T0" fmla="*/ 184 w 184"/>
                  <a:gd name="T1" fmla="*/ 0 h 112"/>
                  <a:gd name="T2" fmla="*/ 0 w 184"/>
                  <a:gd name="T3" fmla="*/ 0 h 112"/>
                  <a:gd name="T4" fmla="*/ 0 w 184"/>
                  <a:gd name="T5" fmla="*/ 112 h 112"/>
                  <a:gd name="T6" fmla="*/ 184 w 184"/>
                  <a:gd name="T7" fmla="*/ 112 h 112"/>
                  <a:gd name="T8" fmla="*/ 184 w 184"/>
                  <a:gd name="T9" fmla="*/ 0 h 112"/>
                  <a:gd name="T10" fmla="*/ 176 w 184"/>
                  <a:gd name="T11" fmla="*/ 102 h 112"/>
                  <a:gd name="T12" fmla="*/ 8 w 184"/>
                  <a:gd name="T13" fmla="*/ 102 h 112"/>
                  <a:gd name="T14" fmla="*/ 8 w 184"/>
                  <a:gd name="T15" fmla="*/ 8 h 112"/>
                  <a:gd name="T16" fmla="*/ 176 w 184"/>
                  <a:gd name="T17" fmla="*/ 8 h 112"/>
                  <a:gd name="T18" fmla="*/ 176 w 184"/>
                  <a:gd name="T19" fmla="*/ 102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4" h="112">
                    <a:moveTo>
                      <a:pt x="184" y="0"/>
                    </a:moveTo>
                    <a:lnTo>
                      <a:pt x="0" y="0"/>
                    </a:lnTo>
                    <a:lnTo>
                      <a:pt x="0" y="112"/>
                    </a:lnTo>
                    <a:lnTo>
                      <a:pt x="184" y="112"/>
                    </a:lnTo>
                    <a:lnTo>
                      <a:pt x="184" y="0"/>
                    </a:lnTo>
                    <a:close/>
                    <a:moveTo>
                      <a:pt x="176" y="102"/>
                    </a:moveTo>
                    <a:lnTo>
                      <a:pt x="8" y="102"/>
                    </a:lnTo>
                    <a:lnTo>
                      <a:pt x="8" y="8"/>
                    </a:lnTo>
                    <a:lnTo>
                      <a:pt x="176" y="8"/>
                    </a:lnTo>
                    <a:lnTo>
                      <a:pt x="176" y="102"/>
                    </a:lnTo>
                    <a:close/>
                  </a:path>
                </a:pathLst>
              </a:custGeom>
              <a:grpFill/>
              <a:ln>
                <a:noFill/>
              </a:ln>
            </p:spPr>
            <p:txBody>
              <a:bodyPr vert="horz" wrap="square" lIns="91419" tIns="45709" rIns="91419" bIns="45709" numCol="1" anchor="t" anchorCtr="0" compatLnSpc="1"/>
              <a:lstStyle/>
              <a:p>
                <a:pPr defTabSz="914400"/>
                <a:endParaRPr lang="en-US" sz="2400" dirty="0">
                  <a:solidFill>
                    <a:srgbClr val="FFFFFF">
                      <a:lumMod val="50000"/>
                    </a:srgbClr>
                  </a:solidFill>
                  <a:cs typeface="+mn-ea"/>
                  <a:sym typeface="+mn-lt"/>
                </a:endParaRPr>
              </a:p>
            </p:txBody>
          </p:sp>
          <p:sp>
            <p:nvSpPr>
              <p:cNvPr id="42" name="Freeform 67"/>
              <p:cNvSpPr/>
              <p:nvPr/>
            </p:nvSpPr>
            <p:spPr bwMode="auto">
              <a:xfrm>
                <a:off x="5129089" y="3448358"/>
                <a:ext cx="474198" cy="59899"/>
              </a:xfrm>
              <a:custGeom>
                <a:avLst/>
                <a:gdLst>
                  <a:gd name="T0" fmla="*/ 190 w 190"/>
                  <a:gd name="T1" fmla="*/ 16 h 24"/>
                  <a:gd name="T2" fmla="*/ 188 w 190"/>
                  <a:gd name="T3" fmla="*/ 0 h 24"/>
                  <a:gd name="T4" fmla="*/ 3 w 190"/>
                  <a:gd name="T5" fmla="*/ 0 h 24"/>
                  <a:gd name="T6" fmla="*/ 0 w 190"/>
                  <a:gd name="T7" fmla="*/ 16 h 24"/>
                  <a:gd name="T8" fmla="*/ 0 w 190"/>
                  <a:gd name="T9" fmla="*/ 16 h 24"/>
                  <a:gd name="T10" fmla="*/ 0 w 190"/>
                  <a:gd name="T11" fmla="*/ 24 h 24"/>
                  <a:gd name="T12" fmla="*/ 190 w 190"/>
                  <a:gd name="T13" fmla="*/ 24 h 24"/>
                  <a:gd name="T14" fmla="*/ 190 w 190"/>
                  <a:gd name="T15" fmla="*/ 16 h 24"/>
                  <a:gd name="T16" fmla="*/ 190 w 190"/>
                  <a:gd name="T17" fmla="*/ 16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0" h="24">
                    <a:moveTo>
                      <a:pt x="190" y="16"/>
                    </a:moveTo>
                    <a:lnTo>
                      <a:pt x="188" y="0"/>
                    </a:lnTo>
                    <a:lnTo>
                      <a:pt x="3" y="0"/>
                    </a:lnTo>
                    <a:lnTo>
                      <a:pt x="0" y="16"/>
                    </a:lnTo>
                    <a:lnTo>
                      <a:pt x="0" y="16"/>
                    </a:lnTo>
                    <a:lnTo>
                      <a:pt x="0" y="24"/>
                    </a:lnTo>
                    <a:lnTo>
                      <a:pt x="190" y="24"/>
                    </a:lnTo>
                    <a:lnTo>
                      <a:pt x="190" y="16"/>
                    </a:lnTo>
                    <a:lnTo>
                      <a:pt x="190" y="16"/>
                    </a:lnTo>
                    <a:close/>
                  </a:path>
                </a:pathLst>
              </a:custGeom>
              <a:grpFill/>
              <a:ln>
                <a:noFill/>
              </a:ln>
            </p:spPr>
            <p:txBody>
              <a:bodyPr vert="horz" wrap="square" lIns="91419" tIns="45709" rIns="91419" bIns="45709" numCol="1" anchor="t" anchorCtr="0" compatLnSpc="1"/>
              <a:lstStyle/>
              <a:p>
                <a:pPr defTabSz="914400"/>
                <a:endParaRPr lang="en-US" sz="2400" dirty="0">
                  <a:solidFill>
                    <a:srgbClr val="FFFFFF">
                      <a:lumMod val="50000"/>
                    </a:srgbClr>
                  </a:solidFill>
                  <a:cs typeface="+mn-ea"/>
                  <a:sym typeface="+mn-lt"/>
                </a:endParaRPr>
              </a:p>
            </p:txBody>
          </p:sp>
        </p:grpSp>
      </p:grpSp>
    </p:spTree>
  </p:cSld>
  <p:clrMapOvr>
    <a:masterClrMapping/>
  </p:clrMapOvr>
  <mc:AlternateContent xmlns:mc="http://schemas.openxmlformats.org/markup-compatibility/2006">
    <mc:Choice xmlns:p14="http://schemas.microsoft.com/office/powerpoint/2010/main" Requires="p14">
      <p:transition spd="slow" p14:dur="3000" advClick="0" advTm="3000">
        <p14:vortex dir="r"/>
      </p:transition>
    </mc:Choice>
    <mc:Fallback>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nvSpPr>
        <p:spPr>
          <a:xfrm>
            <a:off x="762442" y="2484974"/>
            <a:ext cx="1439529" cy="3312345"/>
          </a:xfrm>
          <a:prstGeom prst="rect">
            <a:avLst/>
          </a:prstGeom>
          <a:solidFill>
            <a:srgbClr val="6285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zh-CN" altLang="en-US" b="1" dirty="0">
              <a:solidFill>
                <a:srgbClr val="FFFFFF"/>
              </a:solidFill>
              <a:cs typeface="+mn-ea"/>
              <a:sym typeface="+mn-lt"/>
            </a:endParaRPr>
          </a:p>
        </p:txBody>
      </p:sp>
      <p:sp>
        <p:nvSpPr>
          <p:cNvPr id="8" name="矩形 7"/>
          <p:cNvSpPr/>
          <p:nvPr/>
        </p:nvSpPr>
        <p:spPr>
          <a:xfrm>
            <a:off x="2395601" y="3821339"/>
            <a:ext cx="1441116" cy="1975980"/>
          </a:xfrm>
          <a:prstGeom prst="rect">
            <a:avLst/>
          </a:prstGeom>
          <a:solidFill>
            <a:srgbClr val="6285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zh-CN" altLang="en-US" b="1" dirty="0">
              <a:solidFill>
                <a:srgbClr val="FFFFFF"/>
              </a:solidFill>
              <a:cs typeface="+mn-ea"/>
              <a:sym typeface="+mn-lt"/>
            </a:endParaRPr>
          </a:p>
        </p:txBody>
      </p:sp>
      <p:sp>
        <p:nvSpPr>
          <p:cNvPr id="9" name="矩形 8"/>
          <p:cNvSpPr/>
          <p:nvPr/>
        </p:nvSpPr>
        <p:spPr>
          <a:xfrm>
            <a:off x="4030348" y="4829168"/>
            <a:ext cx="1439530" cy="968151"/>
          </a:xfrm>
          <a:prstGeom prst="rect">
            <a:avLst/>
          </a:prstGeom>
          <a:solidFill>
            <a:srgbClr val="6285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zh-CN" altLang="en-US" b="1" dirty="0">
              <a:solidFill>
                <a:srgbClr val="FFFFFF"/>
              </a:solidFill>
              <a:cs typeface="+mn-ea"/>
              <a:sym typeface="+mn-lt"/>
            </a:endParaRPr>
          </a:p>
        </p:txBody>
      </p:sp>
      <p:sp>
        <p:nvSpPr>
          <p:cNvPr id="10" name="矩形 9"/>
          <p:cNvSpPr/>
          <p:nvPr/>
        </p:nvSpPr>
        <p:spPr>
          <a:xfrm>
            <a:off x="5665094" y="3100781"/>
            <a:ext cx="1439530" cy="2696538"/>
          </a:xfrm>
          <a:prstGeom prst="rect">
            <a:avLst/>
          </a:prstGeom>
          <a:solidFill>
            <a:srgbClr val="6285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zh-CN" altLang="en-US" b="1" dirty="0">
              <a:solidFill>
                <a:srgbClr val="FFFFFF"/>
              </a:solidFill>
              <a:cs typeface="+mn-ea"/>
              <a:sym typeface="+mn-lt"/>
            </a:endParaRPr>
          </a:p>
        </p:txBody>
      </p:sp>
      <p:sp>
        <p:nvSpPr>
          <p:cNvPr id="11" name="文本框 2"/>
          <p:cNvSpPr txBox="1">
            <a:spLocks noChangeArrowheads="1"/>
          </p:cNvSpPr>
          <p:nvPr/>
        </p:nvSpPr>
        <p:spPr bwMode="auto">
          <a:xfrm>
            <a:off x="791011" y="2484974"/>
            <a:ext cx="1410960" cy="7078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defTabSz="914400"/>
            <a:r>
              <a:rPr lang="en-US" altLang="zh-CN" sz="4000" b="1" dirty="0">
                <a:solidFill>
                  <a:srgbClr val="FFFFFF"/>
                </a:solidFill>
                <a:latin typeface="+mn-lt"/>
                <a:ea typeface="+mn-ea"/>
                <a:cs typeface="+mn-ea"/>
                <a:sym typeface="+mn-lt"/>
              </a:rPr>
              <a:t>75%</a:t>
            </a:r>
            <a:endParaRPr lang="zh-CN" altLang="en-US" sz="4000" b="1" dirty="0">
              <a:solidFill>
                <a:srgbClr val="FFFFFF"/>
              </a:solidFill>
              <a:latin typeface="+mn-lt"/>
              <a:ea typeface="+mn-ea"/>
              <a:cs typeface="+mn-ea"/>
              <a:sym typeface="+mn-lt"/>
            </a:endParaRPr>
          </a:p>
        </p:txBody>
      </p:sp>
      <p:sp>
        <p:nvSpPr>
          <p:cNvPr id="12" name="文本框 20"/>
          <p:cNvSpPr txBox="1">
            <a:spLocks noChangeArrowheads="1"/>
          </p:cNvSpPr>
          <p:nvPr/>
        </p:nvSpPr>
        <p:spPr bwMode="auto">
          <a:xfrm>
            <a:off x="2395601" y="3821339"/>
            <a:ext cx="1441116" cy="7062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defTabSz="914400"/>
            <a:r>
              <a:rPr lang="en-US" altLang="zh-CN" sz="4000" b="1">
                <a:solidFill>
                  <a:srgbClr val="FFFFFF"/>
                </a:solidFill>
                <a:latin typeface="+mn-lt"/>
                <a:ea typeface="+mn-ea"/>
                <a:cs typeface="+mn-ea"/>
                <a:sym typeface="+mn-lt"/>
              </a:rPr>
              <a:t>45%</a:t>
            </a:r>
            <a:endParaRPr lang="zh-CN" altLang="en-US" sz="4000" b="1">
              <a:solidFill>
                <a:srgbClr val="FFFFFF"/>
              </a:solidFill>
              <a:latin typeface="+mn-lt"/>
              <a:ea typeface="+mn-ea"/>
              <a:cs typeface="+mn-ea"/>
              <a:sym typeface="+mn-lt"/>
            </a:endParaRPr>
          </a:p>
        </p:txBody>
      </p:sp>
      <p:sp>
        <p:nvSpPr>
          <p:cNvPr id="13" name="文本框 21"/>
          <p:cNvSpPr txBox="1">
            <a:spLocks noChangeArrowheads="1"/>
          </p:cNvSpPr>
          <p:nvPr/>
        </p:nvSpPr>
        <p:spPr bwMode="auto">
          <a:xfrm>
            <a:off x="4030348" y="4816471"/>
            <a:ext cx="1439530" cy="7078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defTabSz="914400"/>
            <a:r>
              <a:rPr lang="en-US" altLang="zh-CN" sz="4000" b="1">
                <a:solidFill>
                  <a:srgbClr val="FFFFFF"/>
                </a:solidFill>
                <a:latin typeface="+mn-lt"/>
                <a:ea typeface="+mn-ea"/>
                <a:cs typeface="+mn-ea"/>
                <a:sym typeface="+mn-lt"/>
              </a:rPr>
              <a:t>25%</a:t>
            </a:r>
            <a:endParaRPr lang="zh-CN" altLang="en-US" sz="4000" b="1">
              <a:solidFill>
                <a:srgbClr val="FFFFFF"/>
              </a:solidFill>
              <a:latin typeface="+mn-lt"/>
              <a:ea typeface="+mn-ea"/>
              <a:cs typeface="+mn-ea"/>
              <a:sym typeface="+mn-lt"/>
            </a:endParaRPr>
          </a:p>
        </p:txBody>
      </p:sp>
      <p:sp>
        <p:nvSpPr>
          <p:cNvPr id="14" name="文本框 22"/>
          <p:cNvSpPr txBox="1">
            <a:spLocks noChangeArrowheads="1"/>
          </p:cNvSpPr>
          <p:nvPr/>
        </p:nvSpPr>
        <p:spPr bwMode="auto">
          <a:xfrm>
            <a:off x="5665094" y="3113479"/>
            <a:ext cx="1439530" cy="7078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defTabSz="914400"/>
            <a:r>
              <a:rPr lang="en-US" altLang="zh-CN" sz="4000" b="1" dirty="0">
                <a:solidFill>
                  <a:srgbClr val="FFFFFF"/>
                </a:solidFill>
                <a:latin typeface="+mn-lt"/>
                <a:ea typeface="+mn-ea"/>
                <a:cs typeface="+mn-ea"/>
                <a:sym typeface="+mn-lt"/>
              </a:rPr>
              <a:t>65%</a:t>
            </a:r>
            <a:endParaRPr lang="zh-CN" altLang="en-US" sz="4000" b="1" dirty="0">
              <a:solidFill>
                <a:srgbClr val="FFFFFF"/>
              </a:solidFill>
              <a:latin typeface="+mn-lt"/>
              <a:ea typeface="+mn-ea"/>
              <a:cs typeface="+mn-ea"/>
              <a:sym typeface="+mn-lt"/>
            </a:endParaRPr>
          </a:p>
        </p:txBody>
      </p:sp>
      <p:sp>
        <p:nvSpPr>
          <p:cNvPr id="15" name="矩形 39"/>
          <p:cNvSpPr>
            <a:spLocks noChangeArrowheads="1"/>
          </p:cNvSpPr>
          <p:nvPr/>
        </p:nvSpPr>
        <p:spPr bwMode="auto">
          <a:xfrm>
            <a:off x="7679163" y="1973039"/>
            <a:ext cx="3721826" cy="10618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nSpc>
                <a:spcPct val="150000"/>
              </a:lnSpc>
              <a:spcBef>
                <a:spcPts val="0"/>
              </a:spcBef>
              <a:defRPr/>
            </a:pPr>
            <a:r>
              <a:rPr lang="zh-CN" altLang="en-US" sz="1400" dirty="0">
                <a:solidFill>
                  <a:prstClr val="black">
                    <a:lumMod val="65000"/>
                    <a:lumOff val="35000"/>
                  </a:prstClr>
                </a:solidFill>
                <a:latin typeface="+mn-lt"/>
                <a:ea typeface="+mn-ea"/>
                <a:cs typeface="+mn-ea"/>
                <a:sym typeface="+mn-lt"/>
              </a:rPr>
              <a:t>加入内容描述复制粘贴到此处加入内容描述复制粘贴到此处加入内容描述复制粘贴加入内容加入内容描述复制粘贴到此处</a:t>
            </a:r>
            <a:endParaRPr lang="en-US" altLang="zh-CN" sz="1400" dirty="0">
              <a:solidFill>
                <a:prstClr val="black">
                  <a:lumMod val="65000"/>
                  <a:lumOff val="35000"/>
                </a:prstClr>
              </a:solidFill>
              <a:latin typeface="+mn-lt"/>
              <a:ea typeface="+mn-ea"/>
              <a:cs typeface="+mn-ea"/>
              <a:sym typeface="+mn-lt"/>
            </a:endParaRPr>
          </a:p>
        </p:txBody>
      </p:sp>
      <p:sp>
        <p:nvSpPr>
          <p:cNvPr id="16" name="矩形 40"/>
          <p:cNvSpPr>
            <a:spLocks noChangeArrowheads="1"/>
          </p:cNvSpPr>
          <p:nvPr/>
        </p:nvSpPr>
        <p:spPr bwMode="auto">
          <a:xfrm>
            <a:off x="7679163" y="3445898"/>
            <a:ext cx="3721826" cy="10618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nSpc>
                <a:spcPct val="150000"/>
              </a:lnSpc>
              <a:spcBef>
                <a:spcPts val="0"/>
              </a:spcBef>
              <a:defRPr/>
            </a:pPr>
            <a:r>
              <a:rPr lang="zh-CN" altLang="en-US" sz="1400" dirty="0">
                <a:solidFill>
                  <a:prstClr val="black">
                    <a:lumMod val="65000"/>
                    <a:lumOff val="35000"/>
                  </a:prstClr>
                </a:solidFill>
                <a:latin typeface="+mn-lt"/>
                <a:ea typeface="+mn-ea"/>
                <a:cs typeface="+mn-ea"/>
                <a:sym typeface="+mn-lt"/>
              </a:rPr>
              <a:t>加入内容描述复制粘贴到此处加入内容描述复制粘贴到此处加入内容描述复制粘贴加入内容加入内容描述复制粘贴到此处</a:t>
            </a:r>
            <a:endParaRPr lang="en-US" altLang="zh-CN" sz="1400" dirty="0">
              <a:solidFill>
                <a:prstClr val="black">
                  <a:lumMod val="65000"/>
                  <a:lumOff val="35000"/>
                </a:prstClr>
              </a:solidFill>
              <a:latin typeface="+mn-lt"/>
              <a:ea typeface="+mn-ea"/>
              <a:cs typeface="+mn-ea"/>
              <a:sym typeface="+mn-lt"/>
            </a:endParaRPr>
          </a:p>
        </p:txBody>
      </p:sp>
      <p:sp>
        <p:nvSpPr>
          <p:cNvPr id="17" name="矩形 47"/>
          <p:cNvSpPr>
            <a:spLocks noChangeArrowheads="1"/>
          </p:cNvSpPr>
          <p:nvPr/>
        </p:nvSpPr>
        <p:spPr bwMode="auto">
          <a:xfrm>
            <a:off x="7679163" y="4917170"/>
            <a:ext cx="3721826" cy="10618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nSpc>
                <a:spcPct val="150000"/>
              </a:lnSpc>
              <a:spcBef>
                <a:spcPts val="0"/>
              </a:spcBef>
              <a:defRPr/>
            </a:pPr>
            <a:r>
              <a:rPr lang="zh-CN" altLang="en-US" sz="1400" dirty="0">
                <a:solidFill>
                  <a:prstClr val="black">
                    <a:lumMod val="65000"/>
                    <a:lumOff val="35000"/>
                  </a:prstClr>
                </a:solidFill>
                <a:latin typeface="+mn-lt"/>
                <a:ea typeface="+mn-ea"/>
                <a:cs typeface="+mn-ea"/>
                <a:sym typeface="+mn-lt"/>
              </a:rPr>
              <a:t>加入内容描述复制粘贴到此处加入内容描述复制粘贴到此处加入内容描述复制粘贴加入内容加入内容描述复制粘贴到此处</a:t>
            </a:r>
            <a:endParaRPr lang="en-US" altLang="zh-CN" sz="1400" dirty="0">
              <a:solidFill>
                <a:prstClr val="black">
                  <a:lumMod val="65000"/>
                  <a:lumOff val="35000"/>
                </a:prstClr>
              </a:solidFill>
              <a:latin typeface="+mn-lt"/>
              <a:ea typeface="+mn-ea"/>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3000" advClick="0" advTm="3000">
        <p14:vortex dir="r"/>
      </p:transition>
    </mc:Choice>
    <mc:Fallback>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250"/>
                                        <p:tgtEl>
                                          <p:spTgt spid="7"/>
                                        </p:tgtEl>
                                      </p:cBhvr>
                                    </p:animEffect>
                                    <p:anim calcmode="lin" valueType="num">
                                      <p:cBhvr>
                                        <p:cTn id="8" dur="250" fill="hold"/>
                                        <p:tgtEl>
                                          <p:spTgt spid="7"/>
                                        </p:tgtEl>
                                        <p:attrNameLst>
                                          <p:attrName>ppt_x</p:attrName>
                                        </p:attrNameLst>
                                      </p:cBhvr>
                                      <p:tavLst>
                                        <p:tav tm="0">
                                          <p:val>
                                            <p:strVal val="#ppt_x"/>
                                          </p:val>
                                        </p:tav>
                                        <p:tav tm="100000">
                                          <p:val>
                                            <p:strVal val="#ppt_x"/>
                                          </p:val>
                                        </p:tav>
                                      </p:tavLst>
                                    </p:anim>
                                    <p:anim calcmode="lin" valueType="num">
                                      <p:cBhvr>
                                        <p:cTn id="9" dur="250" fill="hold"/>
                                        <p:tgtEl>
                                          <p:spTgt spid="7"/>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42" presetClass="entr" presetSubtype="0" fill="hold" grpId="0" nodeType="after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fade">
                                      <p:cBhvr>
                                        <p:cTn id="13" dur="250"/>
                                        <p:tgtEl>
                                          <p:spTgt spid="8"/>
                                        </p:tgtEl>
                                      </p:cBhvr>
                                    </p:animEffect>
                                    <p:anim calcmode="lin" valueType="num">
                                      <p:cBhvr>
                                        <p:cTn id="14" dur="250" fill="hold"/>
                                        <p:tgtEl>
                                          <p:spTgt spid="8"/>
                                        </p:tgtEl>
                                        <p:attrNameLst>
                                          <p:attrName>ppt_x</p:attrName>
                                        </p:attrNameLst>
                                      </p:cBhvr>
                                      <p:tavLst>
                                        <p:tav tm="0">
                                          <p:val>
                                            <p:strVal val="#ppt_x"/>
                                          </p:val>
                                        </p:tav>
                                        <p:tav tm="100000">
                                          <p:val>
                                            <p:strVal val="#ppt_x"/>
                                          </p:val>
                                        </p:tav>
                                      </p:tavLst>
                                    </p:anim>
                                    <p:anim calcmode="lin" valueType="num">
                                      <p:cBhvr>
                                        <p:cTn id="15" dur="250" fill="hold"/>
                                        <p:tgtEl>
                                          <p:spTgt spid="8"/>
                                        </p:tgtEl>
                                        <p:attrNameLst>
                                          <p:attrName>ppt_y</p:attrName>
                                        </p:attrNameLst>
                                      </p:cBhvr>
                                      <p:tavLst>
                                        <p:tav tm="0">
                                          <p:val>
                                            <p:strVal val="#ppt_y+.1"/>
                                          </p:val>
                                        </p:tav>
                                        <p:tav tm="100000">
                                          <p:val>
                                            <p:strVal val="#ppt_y"/>
                                          </p:val>
                                        </p:tav>
                                      </p:tavLst>
                                    </p:anim>
                                  </p:childTnLst>
                                </p:cTn>
                              </p:par>
                            </p:childTnLst>
                          </p:cTn>
                        </p:par>
                        <p:par>
                          <p:cTn id="16" fill="hold">
                            <p:stCondLst>
                              <p:cond delay="1000"/>
                            </p:stCondLst>
                            <p:childTnLst>
                              <p:par>
                                <p:cTn id="17" presetID="42" presetClass="entr" presetSubtype="0" fill="hold" grpId="0" nodeType="after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fade">
                                      <p:cBhvr>
                                        <p:cTn id="19" dur="250"/>
                                        <p:tgtEl>
                                          <p:spTgt spid="9"/>
                                        </p:tgtEl>
                                      </p:cBhvr>
                                    </p:animEffect>
                                    <p:anim calcmode="lin" valueType="num">
                                      <p:cBhvr>
                                        <p:cTn id="20" dur="250" fill="hold"/>
                                        <p:tgtEl>
                                          <p:spTgt spid="9"/>
                                        </p:tgtEl>
                                        <p:attrNameLst>
                                          <p:attrName>ppt_x</p:attrName>
                                        </p:attrNameLst>
                                      </p:cBhvr>
                                      <p:tavLst>
                                        <p:tav tm="0">
                                          <p:val>
                                            <p:strVal val="#ppt_x"/>
                                          </p:val>
                                        </p:tav>
                                        <p:tav tm="100000">
                                          <p:val>
                                            <p:strVal val="#ppt_x"/>
                                          </p:val>
                                        </p:tav>
                                      </p:tavLst>
                                    </p:anim>
                                    <p:anim calcmode="lin" valueType="num">
                                      <p:cBhvr>
                                        <p:cTn id="21" dur="250" fill="hold"/>
                                        <p:tgtEl>
                                          <p:spTgt spid="9"/>
                                        </p:tgtEl>
                                        <p:attrNameLst>
                                          <p:attrName>ppt_y</p:attrName>
                                        </p:attrNameLst>
                                      </p:cBhvr>
                                      <p:tavLst>
                                        <p:tav tm="0">
                                          <p:val>
                                            <p:strVal val="#ppt_y+.1"/>
                                          </p:val>
                                        </p:tav>
                                        <p:tav tm="100000">
                                          <p:val>
                                            <p:strVal val="#ppt_y"/>
                                          </p:val>
                                        </p:tav>
                                      </p:tavLst>
                                    </p:anim>
                                  </p:childTnLst>
                                </p:cTn>
                              </p:par>
                            </p:childTnLst>
                          </p:cTn>
                        </p:par>
                        <p:par>
                          <p:cTn id="22" fill="hold">
                            <p:stCondLst>
                              <p:cond delay="1500"/>
                            </p:stCondLst>
                            <p:childTnLst>
                              <p:par>
                                <p:cTn id="23" presetID="42" presetClass="entr" presetSubtype="0" fill="hold" grpId="0" nodeType="afterEffect">
                                  <p:stCondLst>
                                    <p:cond delay="0"/>
                                  </p:stCondLst>
                                  <p:childTnLst>
                                    <p:set>
                                      <p:cBhvr>
                                        <p:cTn id="24" dur="1" fill="hold">
                                          <p:stCondLst>
                                            <p:cond delay="0"/>
                                          </p:stCondLst>
                                        </p:cTn>
                                        <p:tgtEl>
                                          <p:spTgt spid="10"/>
                                        </p:tgtEl>
                                        <p:attrNameLst>
                                          <p:attrName>style.visibility</p:attrName>
                                        </p:attrNameLst>
                                      </p:cBhvr>
                                      <p:to>
                                        <p:strVal val="visible"/>
                                      </p:to>
                                    </p:set>
                                    <p:animEffect transition="in" filter="fade">
                                      <p:cBhvr>
                                        <p:cTn id="25" dur="250"/>
                                        <p:tgtEl>
                                          <p:spTgt spid="10"/>
                                        </p:tgtEl>
                                      </p:cBhvr>
                                    </p:animEffect>
                                    <p:anim calcmode="lin" valueType="num">
                                      <p:cBhvr>
                                        <p:cTn id="26" dur="250" fill="hold"/>
                                        <p:tgtEl>
                                          <p:spTgt spid="10"/>
                                        </p:tgtEl>
                                        <p:attrNameLst>
                                          <p:attrName>ppt_x</p:attrName>
                                        </p:attrNameLst>
                                      </p:cBhvr>
                                      <p:tavLst>
                                        <p:tav tm="0">
                                          <p:val>
                                            <p:strVal val="#ppt_x"/>
                                          </p:val>
                                        </p:tav>
                                        <p:tav tm="100000">
                                          <p:val>
                                            <p:strVal val="#ppt_x"/>
                                          </p:val>
                                        </p:tav>
                                      </p:tavLst>
                                    </p:anim>
                                    <p:anim calcmode="lin" valueType="num">
                                      <p:cBhvr>
                                        <p:cTn id="27" dur="250" fill="hold"/>
                                        <p:tgtEl>
                                          <p:spTgt spid="10"/>
                                        </p:tgtEl>
                                        <p:attrNameLst>
                                          <p:attrName>ppt_y</p:attrName>
                                        </p:attrNameLst>
                                      </p:cBhvr>
                                      <p:tavLst>
                                        <p:tav tm="0">
                                          <p:val>
                                            <p:strVal val="#ppt_y+.1"/>
                                          </p:val>
                                        </p:tav>
                                        <p:tav tm="100000">
                                          <p:val>
                                            <p:strVal val="#ppt_y"/>
                                          </p:val>
                                        </p:tav>
                                      </p:tavLst>
                                    </p:anim>
                                  </p:childTnLst>
                                </p:cTn>
                              </p:par>
                            </p:childTnLst>
                          </p:cTn>
                        </p:par>
                        <p:par>
                          <p:cTn id="28" fill="hold">
                            <p:stCondLst>
                              <p:cond delay="2000"/>
                            </p:stCondLst>
                            <p:childTnLst>
                              <p:par>
                                <p:cTn id="29" presetID="42" presetClass="entr" presetSubtype="0" fill="hold" grpId="0" nodeType="afterEffect">
                                  <p:stCondLst>
                                    <p:cond delay="0"/>
                                  </p:stCondLst>
                                  <p:childTnLst>
                                    <p:set>
                                      <p:cBhvr>
                                        <p:cTn id="30" dur="1" fill="hold">
                                          <p:stCondLst>
                                            <p:cond delay="0"/>
                                          </p:stCondLst>
                                        </p:cTn>
                                        <p:tgtEl>
                                          <p:spTgt spid="11"/>
                                        </p:tgtEl>
                                        <p:attrNameLst>
                                          <p:attrName>style.visibility</p:attrName>
                                        </p:attrNameLst>
                                      </p:cBhvr>
                                      <p:to>
                                        <p:strVal val="visible"/>
                                      </p:to>
                                    </p:set>
                                    <p:animEffect transition="in" filter="fade">
                                      <p:cBhvr>
                                        <p:cTn id="31" dur="250"/>
                                        <p:tgtEl>
                                          <p:spTgt spid="11"/>
                                        </p:tgtEl>
                                      </p:cBhvr>
                                    </p:animEffect>
                                    <p:anim calcmode="lin" valueType="num">
                                      <p:cBhvr>
                                        <p:cTn id="32" dur="250" fill="hold"/>
                                        <p:tgtEl>
                                          <p:spTgt spid="11"/>
                                        </p:tgtEl>
                                        <p:attrNameLst>
                                          <p:attrName>ppt_x</p:attrName>
                                        </p:attrNameLst>
                                      </p:cBhvr>
                                      <p:tavLst>
                                        <p:tav tm="0">
                                          <p:val>
                                            <p:strVal val="#ppt_x"/>
                                          </p:val>
                                        </p:tav>
                                        <p:tav tm="100000">
                                          <p:val>
                                            <p:strVal val="#ppt_x"/>
                                          </p:val>
                                        </p:tav>
                                      </p:tavLst>
                                    </p:anim>
                                    <p:anim calcmode="lin" valueType="num">
                                      <p:cBhvr>
                                        <p:cTn id="33" dur="250" fill="hold"/>
                                        <p:tgtEl>
                                          <p:spTgt spid="11"/>
                                        </p:tgtEl>
                                        <p:attrNameLst>
                                          <p:attrName>ppt_y</p:attrName>
                                        </p:attrNameLst>
                                      </p:cBhvr>
                                      <p:tavLst>
                                        <p:tav tm="0">
                                          <p:val>
                                            <p:strVal val="#ppt_y+.1"/>
                                          </p:val>
                                        </p:tav>
                                        <p:tav tm="100000">
                                          <p:val>
                                            <p:strVal val="#ppt_y"/>
                                          </p:val>
                                        </p:tav>
                                      </p:tavLst>
                                    </p:anim>
                                  </p:childTnLst>
                                </p:cTn>
                              </p:par>
                            </p:childTnLst>
                          </p:cTn>
                        </p:par>
                        <p:par>
                          <p:cTn id="34" fill="hold">
                            <p:stCondLst>
                              <p:cond delay="2500"/>
                            </p:stCondLst>
                            <p:childTnLst>
                              <p:par>
                                <p:cTn id="35" presetID="42" presetClass="entr" presetSubtype="0" fill="hold" grpId="0" nodeType="afterEffect">
                                  <p:stCondLst>
                                    <p:cond delay="0"/>
                                  </p:stCondLst>
                                  <p:childTnLst>
                                    <p:set>
                                      <p:cBhvr>
                                        <p:cTn id="36" dur="1" fill="hold">
                                          <p:stCondLst>
                                            <p:cond delay="0"/>
                                          </p:stCondLst>
                                        </p:cTn>
                                        <p:tgtEl>
                                          <p:spTgt spid="12"/>
                                        </p:tgtEl>
                                        <p:attrNameLst>
                                          <p:attrName>style.visibility</p:attrName>
                                        </p:attrNameLst>
                                      </p:cBhvr>
                                      <p:to>
                                        <p:strVal val="visible"/>
                                      </p:to>
                                    </p:set>
                                    <p:animEffect transition="in" filter="fade">
                                      <p:cBhvr>
                                        <p:cTn id="37" dur="250"/>
                                        <p:tgtEl>
                                          <p:spTgt spid="12"/>
                                        </p:tgtEl>
                                      </p:cBhvr>
                                    </p:animEffect>
                                    <p:anim calcmode="lin" valueType="num">
                                      <p:cBhvr>
                                        <p:cTn id="38" dur="250" fill="hold"/>
                                        <p:tgtEl>
                                          <p:spTgt spid="12"/>
                                        </p:tgtEl>
                                        <p:attrNameLst>
                                          <p:attrName>ppt_x</p:attrName>
                                        </p:attrNameLst>
                                      </p:cBhvr>
                                      <p:tavLst>
                                        <p:tav tm="0">
                                          <p:val>
                                            <p:strVal val="#ppt_x"/>
                                          </p:val>
                                        </p:tav>
                                        <p:tav tm="100000">
                                          <p:val>
                                            <p:strVal val="#ppt_x"/>
                                          </p:val>
                                        </p:tav>
                                      </p:tavLst>
                                    </p:anim>
                                    <p:anim calcmode="lin" valueType="num">
                                      <p:cBhvr>
                                        <p:cTn id="39" dur="250" fill="hold"/>
                                        <p:tgtEl>
                                          <p:spTgt spid="12"/>
                                        </p:tgtEl>
                                        <p:attrNameLst>
                                          <p:attrName>ppt_y</p:attrName>
                                        </p:attrNameLst>
                                      </p:cBhvr>
                                      <p:tavLst>
                                        <p:tav tm="0">
                                          <p:val>
                                            <p:strVal val="#ppt_y+.1"/>
                                          </p:val>
                                        </p:tav>
                                        <p:tav tm="100000">
                                          <p:val>
                                            <p:strVal val="#ppt_y"/>
                                          </p:val>
                                        </p:tav>
                                      </p:tavLst>
                                    </p:anim>
                                  </p:childTnLst>
                                </p:cTn>
                              </p:par>
                            </p:childTnLst>
                          </p:cTn>
                        </p:par>
                        <p:par>
                          <p:cTn id="40" fill="hold">
                            <p:stCondLst>
                              <p:cond delay="3000"/>
                            </p:stCondLst>
                            <p:childTnLst>
                              <p:par>
                                <p:cTn id="41" presetID="42" presetClass="entr" presetSubtype="0" fill="hold" grpId="0" nodeType="afterEffect">
                                  <p:stCondLst>
                                    <p:cond delay="0"/>
                                  </p:stCondLst>
                                  <p:childTnLst>
                                    <p:set>
                                      <p:cBhvr>
                                        <p:cTn id="42" dur="1" fill="hold">
                                          <p:stCondLst>
                                            <p:cond delay="0"/>
                                          </p:stCondLst>
                                        </p:cTn>
                                        <p:tgtEl>
                                          <p:spTgt spid="13"/>
                                        </p:tgtEl>
                                        <p:attrNameLst>
                                          <p:attrName>style.visibility</p:attrName>
                                        </p:attrNameLst>
                                      </p:cBhvr>
                                      <p:to>
                                        <p:strVal val="visible"/>
                                      </p:to>
                                    </p:set>
                                    <p:animEffect transition="in" filter="fade">
                                      <p:cBhvr>
                                        <p:cTn id="43" dur="250"/>
                                        <p:tgtEl>
                                          <p:spTgt spid="13"/>
                                        </p:tgtEl>
                                      </p:cBhvr>
                                    </p:animEffect>
                                    <p:anim calcmode="lin" valueType="num">
                                      <p:cBhvr>
                                        <p:cTn id="44" dur="250" fill="hold"/>
                                        <p:tgtEl>
                                          <p:spTgt spid="13"/>
                                        </p:tgtEl>
                                        <p:attrNameLst>
                                          <p:attrName>ppt_x</p:attrName>
                                        </p:attrNameLst>
                                      </p:cBhvr>
                                      <p:tavLst>
                                        <p:tav tm="0">
                                          <p:val>
                                            <p:strVal val="#ppt_x"/>
                                          </p:val>
                                        </p:tav>
                                        <p:tav tm="100000">
                                          <p:val>
                                            <p:strVal val="#ppt_x"/>
                                          </p:val>
                                        </p:tav>
                                      </p:tavLst>
                                    </p:anim>
                                    <p:anim calcmode="lin" valueType="num">
                                      <p:cBhvr>
                                        <p:cTn id="45" dur="250" fill="hold"/>
                                        <p:tgtEl>
                                          <p:spTgt spid="13"/>
                                        </p:tgtEl>
                                        <p:attrNameLst>
                                          <p:attrName>ppt_y</p:attrName>
                                        </p:attrNameLst>
                                      </p:cBhvr>
                                      <p:tavLst>
                                        <p:tav tm="0">
                                          <p:val>
                                            <p:strVal val="#ppt_y+.1"/>
                                          </p:val>
                                        </p:tav>
                                        <p:tav tm="100000">
                                          <p:val>
                                            <p:strVal val="#ppt_y"/>
                                          </p:val>
                                        </p:tav>
                                      </p:tavLst>
                                    </p:anim>
                                  </p:childTnLst>
                                </p:cTn>
                              </p:par>
                            </p:childTnLst>
                          </p:cTn>
                        </p:par>
                        <p:par>
                          <p:cTn id="46" fill="hold">
                            <p:stCondLst>
                              <p:cond delay="3500"/>
                            </p:stCondLst>
                            <p:childTnLst>
                              <p:par>
                                <p:cTn id="47" presetID="42" presetClass="entr" presetSubtype="0" fill="hold" grpId="0" nodeType="afterEffect">
                                  <p:stCondLst>
                                    <p:cond delay="0"/>
                                  </p:stCondLst>
                                  <p:childTnLst>
                                    <p:set>
                                      <p:cBhvr>
                                        <p:cTn id="48" dur="1" fill="hold">
                                          <p:stCondLst>
                                            <p:cond delay="0"/>
                                          </p:stCondLst>
                                        </p:cTn>
                                        <p:tgtEl>
                                          <p:spTgt spid="14"/>
                                        </p:tgtEl>
                                        <p:attrNameLst>
                                          <p:attrName>style.visibility</p:attrName>
                                        </p:attrNameLst>
                                      </p:cBhvr>
                                      <p:to>
                                        <p:strVal val="visible"/>
                                      </p:to>
                                    </p:set>
                                    <p:animEffect transition="in" filter="fade">
                                      <p:cBhvr>
                                        <p:cTn id="49" dur="250"/>
                                        <p:tgtEl>
                                          <p:spTgt spid="14"/>
                                        </p:tgtEl>
                                      </p:cBhvr>
                                    </p:animEffect>
                                    <p:anim calcmode="lin" valueType="num">
                                      <p:cBhvr>
                                        <p:cTn id="50" dur="250" fill="hold"/>
                                        <p:tgtEl>
                                          <p:spTgt spid="14"/>
                                        </p:tgtEl>
                                        <p:attrNameLst>
                                          <p:attrName>ppt_x</p:attrName>
                                        </p:attrNameLst>
                                      </p:cBhvr>
                                      <p:tavLst>
                                        <p:tav tm="0">
                                          <p:val>
                                            <p:strVal val="#ppt_x"/>
                                          </p:val>
                                        </p:tav>
                                        <p:tav tm="100000">
                                          <p:val>
                                            <p:strVal val="#ppt_x"/>
                                          </p:val>
                                        </p:tav>
                                      </p:tavLst>
                                    </p:anim>
                                    <p:anim calcmode="lin" valueType="num">
                                      <p:cBhvr>
                                        <p:cTn id="51" dur="250" fill="hold"/>
                                        <p:tgtEl>
                                          <p:spTgt spid="14"/>
                                        </p:tgtEl>
                                        <p:attrNameLst>
                                          <p:attrName>ppt_y</p:attrName>
                                        </p:attrNameLst>
                                      </p:cBhvr>
                                      <p:tavLst>
                                        <p:tav tm="0">
                                          <p:val>
                                            <p:strVal val="#ppt_y+.1"/>
                                          </p:val>
                                        </p:tav>
                                        <p:tav tm="100000">
                                          <p:val>
                                            <p:strVal val="#ppt_y"/>
                                          </p:val>
                                        </p:tav>
                                      </p:tavLst>
                                    </p:anim>
                                  </p:childTnLst>
                                </p:cTn>
                              </p:par>
                            </p:childTnLst>
                          </p:cTn>
                        </p:par>
                        <p:par>
                          <p:cTn id="52" fill="hold">
                            <p:stCondLst>
                              <p:cond delay="4000"/>
                            </p:stCondLst>
                            <p:childTnLst>
                              <p:par>
                                <p:cTn id="53" presetID="42" presetClass="entr" presetSubtype="0" fill="hold" grpId="0" nodeType="afterEffect">
                                  <p:stCondLst>
                                    <p:cond delay="0"/>
                                  </p:stCondLst>
                                  <p:childTnLst>
                                    <p:set>
                                      <p:cBhvr>
                                        <p:cTn id="54" dur="1" fill="hold">
                                          <p:stCondLst>
                                            <p:cond delay="0"/>
                                          </p:stCondLst>
                                        </p:cTn>
                                        <p:tgtEl>
                                          <p:spTgt spid="15"/>
                                        </p:tgtEl>
                                        <p:attrNameLst>
                                          <p:attrName>style.visibility</p:attrName>
                                        </p:attrNameLst>
                                      </p:cBhvr>
                                      <p:to>
                                        <p:strVal val="visible"/>
                                      </p:to>
                                    </p:set>
                                    <p:animEffect transition="in" filter="fade">
                                      <p:cBhvr>
                                        <p:cTn id="55" dur="250"/>
                                        <p:tgtEl>
                                          <p:spTgt spid="15"/>
                                        </p:tgtEl>
                                      </p:cBhvr>
                                    </p:animEffect>
                                    <p:anim calcmode="lin" valueType="num">
                                      <p:cBhvr>
                                        <p:cTn id="56" dur="250" fill="hold"/>
                                        <p:tgtEl>
                                          <p:spTgt spid="15"/>
                                        </p:tgtEl>
                                        <p:attrNameLst>
                                          <p:attrName>ppt_x</p:attrName>
                                        </p:attrNameLst>
                                      </p:cBhvr>
                                      <p:tavLst>
                                        <p:tav tm="0">
                                          <p:val>
                                            <p:strVal val="#ppt_x"/>
                                          </p:val>
                                        </p:tav>
                                        <p:tav tm="100000">
                                          <p:val>
                                            <p:strVal val="#ppt_x"/>
                                          </p:val>
                                        </p:tav>
                                      </p:tavLst>
                                    </p:anim>
                                    <p:anim calcmode="lin" valueType="num">
                                      <p:cBhvr>
                                        <p:cTn id="57" dur="250" fill="hold"/>
                                        <p:tgtEl>
                                          <p:spTgt spid="15"/>
                                        </p:tgtEl>
                                        <p:attrNameLst>
                                          <p:attrName>ppt_y</p:attrName>
                                        </p:attrNameLst>
                                      </p:cBhvr>
                                      <p:tavLst>
                                        <p:tav tm="0">
                                          <p:val>
                                            <p:strVal val="#ppt_y+.1"/>
                                          </p:val>
                                        </p:tav>
                                        <p:tav tm="100000">
                                          <p:val>
                                            <p:strVal val="#ppt_y"/>
                                          </p:val>
                                        </p:tav>
                                      </p:tavLst>
                                    </p:anim>
                                  </p:childTnLst>
                                </p:cTn>
                              </p:par>
                            </p:childTnLst>
                          </p:cTn>
                        </p:par>
                        <p:par>
                          <p:cTn id="58" fill="hold">
                            <p:stCondLst>
                              <p:cond delay="4500"/>
                            </p:stCondLst>
                            <p:childTnLst>
                              <p:par>
                                <p:cTn id="59" presetID="42" presetClass="entr" presetSubtype="0" fill="hold" grpId="0" nodeType="afterEffect">
                                  <p:stCondLst>
                                    <p:cond delay="0"/>
                                  </p:stCondLst>
                                  <p:childTnLst>
                                    <p:set>
                                      <p:cBhvr>
                                        <p:cTn id="60" dur="1" fill="hold">
                                          <p:stCondLst>
                                            <p:cond delay="0"/>
                                          </p:stCondLst>
                                        </p:cTn>
                                        <p:tgtEl>
                                          <p:spTgt spid="16"/>
                                        </p:tgtEl>
                                        <p:attrNameLst>
                                          <p:attrName>style.visibility</p:attrName>
                                        </p:attrNameLst>
                                      </p:cBhvr>
                                      <p:to>
                                        <p:strVal val="visible"/>
                                      </p:to>
                                    </p:set>
                                    <p:animEffect transition="in" filter="fade">
                                      <p:cBhvr>
                                        <p:cTn id="61" dur="250"/>
                                        <p:tgtEl>
                                          <p:spTgt spid="16"/>
                                        </p:tgtEl>
                                      </p:cBhvr>
                                    </p:animEffect>
                                    <p:anim calcmode="lin" valueType="num">
                                      <p:cBhvr>
                                        <p:cTn id="62" dur="250" fill="hold"/>
                                        <p:tgtEl>
                                          <p:spTgt spid="16"/>
                                        </p:tgtEl>
                                        <p:attrNameLst>
                                          <p:attrName>ppt_x</p:attrName>
                                        </p:attrNameLst>
                                      </p:cBhvr>
                                      <p:tavLst>
                                        <p:tav tm="0">
                                          <p:val>
                                            <p:strVal val="#ppt_x"/>
                                          </p:val>
                                        </p:tav>
                                        <p:tav tm="100000">
                                          <p:val>
                                            <p:strVal val="#ppt_x"/>
                                          </p:val>
                                        </p:tav>
                                      </p:tavLst>
                                    </p:anim>
                                    <p:anim calcmode="lin" valueType="num">
                                      <p:cBhvr>
                                        <p:cTn id="63" dur="250" fill="hold"/>
                                        <p:tgtEl>
                                          <p:spTgt spid="16"/>
                                        </p:tgtEl>
                                        <p:attrNameLst>
                                          <p:attrName>ppt_y</p:attrName>
                                        </p:attrNameLst>
                                      </p:cBhvr>
                                      <p:tavLst>
                                        <p:tav tm="0">
                                          <p:val>
                                            <p:strVal val="#ppt_y+.1"/>
                                          </p:val>
                                        </p:tav>
                                        <p:tav tm="100000">
                                          <p:val>
                                            <p:strVal val="#ppt_y"/>
                                          </p:val>
                                        </p:tav>
                                      </p:tavLst>
                                    </p:anim>
                                  </p:childTnLst>
                                </p:cTn>
                              </p:par>
                            </p:childTnLst>
                          </p:cTn>
                        </p:par>
                        <p:par>
                          <p:cTn id="64" fill="hold">
                            <p:stCondLst>
                              <p:cond delay="5000"/>
                            </p:stCondLst>
                            <p:childTnLst>
                              <p:par>
                                <p:cTn id="65" presetID="42" presetClass="entr" presetSubtype="0" fill="hold" grpId="0" nodeType="afterEffect">
                                  <p:stCondLst>
                                    <p:cond delay="0"/>
                                  </p:stCondLst>
                                  <p:childTnLst>
                                    <p:set>
                                      <p:cBhvr>
                                        <p:cTn id="66" dur="1" fill="hold">
                                          <p:stCondLst>
                                            <p:cond delay="0"/>
                                          </p:stCondLst>
                                        </p:cTn>
                                        <p:tgtEl>
                                          <p:spTgt spid="17"/>
                                        </p:tgtEl>
                                        <p:attrNameLst>
                                          <p:attrName>style.visibility</p:attrName>
                                        </p:attrNameLst>
                                      </p:cBhvr>
                                      <p:to>
                                        <p:strVal val="visible"/>
                                      </p:to>
                                    </p:set>
                                    <p:animEffect transition="in" filter="fade">
                                      <p:cBhvr>
                                        <p:cTn id="67" dur="250"/>
                                        <p:tgtEl>
                                          <p:spTgt spid="17"/>
                                        </p:tgtEl>
                                      </p:cBhvr>
                                    </p:animEffect>
                                    <p:anim calcmode="lin" valueType="num">
                                      <p:cBhvr>
                                        <p:cTn id="68" dur="250" fill="hold"/>
                                        <p:tgtEl>
                                          <p:spTgt spid="17"/>
                                        </p:tgtEl>
                                        <p:attrNameLst>
                                          <p:attrName>ppt_x</p:attrName>
                                        </p:attrNameLst>
                                      </p:cBhvr>
                                      <p:tavLst>
                                        <p:tav tm="0">
                                          <p:val>
                                            <p:strVal val="#ppt_x"/>
                                          </p:val>
                                        </p:tav>
                                        <p:tav tm="100000">
                                          <p:val>
                                            <p:strVal val="#ppt_x"/>
                                          </p:val>
                                        </p:tav>
                                      </p:tavLst>
                                    </p:anim>
                                    <p:anim calcmode="lin" valueType="num">
                                      <p:cBhvr>
                                        <p:cTn id="69" dur="250" fill="hold"/>
                                        <p:tgtEl>
                                          <p:spTgt spid="1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P spid="10" grpId="0" animBg="1"/>
      <p:bldP spid="11" grpId="0"/>
      <p:bldP spid="12" grpId="0"/>
      <p:bldP spid="13" grpId="0"/>
      <p:bldP spid="14" grpId="0"/>
      <p:bldP spid="15" grpId="0"/>
      <p:bldP spid="16" grpId="0"/>
      <p:bldP spid="17"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矩形 21"/>
          <p:cNvSpPr/>
          <p:nvPr/>
        </p:nvSpPr>
        <p:spPr>
          <a:xfrm>
            <a:off x="4897195" y="-60693"/>
            <a:ext cx="2364316" cy="2364316"/>
          </a:xfrm>
          <a:prstGeom prst="rect">
            <a:avLst/>
          </a:prstGeom>
          <a:noFill/>
          <a:ln w="762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r>
              <a:rPr lang="zh-CN" altLang="en-US" sz="6600" b="1" dirty="0">
                <a:solidFill>
                  <a:srgbClr val="6285BE"/>
                </a:solidFill>
                <a:cs typeface="+mn-ea"/>
                <a:sym typeface="+mn-lt"/>
              </a:rPr>
              <a:t>目录</a:t>
            </a:r>
            <a:endParaRPr lang="en-US" altLang="zh-CN" sz="6600" b="1" dirty="0">
              <a:solidFill>
                <a:srgbClr val="6285BE"/>
              </a:solidFill>
              <a:cs typeface="+mn-ea"/>
              <a:sym typeface="+mn-lt"/>
            </a:endParaRPr>
          </a:p>
          <a:p>
            <a:pPr algn="ctr" defTabSz="914400"/>
            <a:r>
              <a:rPr lang="en-US" altLang="zh-CN" sz="2200" b="1" dirty="0">
                <a:solidFill>
                  <a:srgbClr val="6285BE"/>
                </a:solidFill>
                <a:cs typeface="+mn-ea"/>
                <a:sym typeface="+mn-lt"/>
              </a:rPr>
              <a:t>DIRECTORY</a:t>
            </a:r>
            <a:endParaRPr lang="zh-CN" altLang="en-US" sz="2200" b="1" dirty="0">
              <a:solidFill>
                <a:srgbClr val="6285BE"/>
              </a:solidFill>
              <a:cs typeface="+mn-ea"/>
              <a:sym typeface="+mn-lt"/>
            </a:endParaRPr>
          </a:p>
        </p:txBody>
      </p:sp>
      <p:sp>
        <p:nvSpPr>
          <p:cNvPr id="53" name="矩形 9"/>
          <p:cNvSpPr/>
          <p:nvPr/>
        </p:nvSpPr>
        <p:spPr>
          <a:xfrm rot="5400000">
            <a:off x="5938192" y="-3860919"/>
            <a:ext cx="315619" cy="12187591"/>
          </a:xfrm>
          <a:custGeom>
            <a:avLst/>
            <a:gdLst/>
            <a:ahLst/>
            <a:cxnLst/>
            <a:rect l="l" t="t" r="r" b="b"/>
            <a:pathLst>
              <a:path w="144016" h="869444">
                <a:moveTo>
                  <a:pt x="0" y="0"/>
                </a:moveTo>
                <a:lnTo>
                  <a:pt x="144016" y="0"/>
                </a:lnTo>
                <a:lnTo>
                  <a:pt x="144016" y="869444"/>
                </a:lnTo>
                <a:lnTo>
                  <a:pt x="0" y="869444"/>
                </a:lnTo>
                <a:close/>
              </a:path>
            </a:pathLst>
          </a:custGeom>
          <a:solidFill>
            <a:srgbClr val="6285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zh-CN" altLang="en-US" dirty="0">
              <a:solidFill>
                <a:srgbClr val="FFFFFF"/>
              </a:solidFill>
              <a:cs typeface="+mn-ea"/>
              <a:sym typeface="+mn-lt"/>
            </a:endParaRPr>
          </a:p>
        </p:txBody>
      </p:sp>
      <p:sp>
        <p:nvSpPr>
          <p:cNvPr id="54" name="矩形 53"/>
          <p:cNvSpPr/>
          <p:nvPr/>
        </p:nvSpPr>
        <p:spPr>
          <a:xfrm>
            <a:off x="939495" y="3776886"/>
            <a:ext cx="3152886" cy="738483"/>
          </a:xfrm>
          <a:prstGeom prst="rect">
            <a:avLst/>
          </a:prstGeom>
        </p:spPr>
        <p:txBody>
          <a:bodyPr wrap="square" lIns="0" tIns="45704" rIns="91410" bIns="45704">
            <a:spAutoFit/>
          </a:bodyPr>
          <a:lstStyle/>
          <a:p>
            <a:pPr defTabSz="914400"/>
            <a:r>
              <a:rPr lang="zh-CN" altLang="en-US" sz="2400" b="1" dirty="0">
                <a:solidFill>
                  <a:schemeClr val="tx1">
                    <a:lumMod val="65000"/>
                    <a:lumOff val="35000"/>
                  </a:schemeClr>
                </a:solidFill>
                <a:cs typeface="+mn-ea"/>
                <a:sym typeface="+mn-lt"/>
              </a:rPr>
              <a:t>点击加入标题</a:t>
            </a:r>
            <a:endParaRPr lang="zh-CN" altLang="en-US" sz="2400" b="1" dirty="0">
              <a:solidFill>
                <a:schemeClr val="tx1">
                  <a:lumMod val="65000"/>
                  <a:lumOff val="35000"/>
                </a:schemeClr>
              </a:solidFill>
              <a:cs typeface="+mn-ea"/>
              <a:sym typeface="+mn-lt"/>
            </a:endParaRPr>
          </a:p>
          <a:p>
            <a:pPr defTabSz="914400" fontAlgn="base">
              <a:spcBef>
                <a:spcPct val="0"/>
              </a:spcBef>
              <a:spcAft>
                <a:spcPct val="0"/>
              </a:spcAft>
            </a:pPr>
            <a:r>
              <a:rPr lang="zh-CN" altLang="en-US" dirty="0">
                <a:solidFill>
                  <a:schemeClr val="tx1">
                    <a:lumMod val="65000"/>
                    <a:lumOff val="35000"/>
                  </a:schemeClr>
                </a:solidFill>
                <a:cs typeface="+mn-ea"/>
                <a:sym typeface="+mn-lt"/>
              </a:rPr>
              <a:t>Insert Header Topic Here</a:t>
            </a:r>
            <a:endParaRPr lang="zh-CN" altLang="en-US" dirty="0">
              <a:solidFill>
                <a:schemeClr val="tx1">
                  <a:lumMod val="65000"/>
                  <a:lumOff val="35000"/>
                </a:schemeClr>
              </a:solidFill>
              <a:cs typeface="+mn-ea"/>
              <a:sym typeface="+mn-lt"/>
            </a:endParaRPr>
          </a:p>
        </p:txBody>
      </p:sp>
      <p:sp>
        <p:nvSpPr>
          <p:cNvPr id="55" name="矩形 54"/>
          <p:cNvSpPr/>
          <p:nvPr/>
        </p:nvSpPr>
        <p:spPr>
          <a:xfrm>
            <a:off x="3487764" y="4842129"/>
            <a:ext cx="3970301" cy="738483"/>
          </a:xfrm>
          <a:prstGeom prst="rect">
            <a:avLst/>
          </a:prstGeom>
        </p:spPr>
        <p:txBody>
          <a:bodyPr wrap="square" lIns="0" tIns="45704" rIns="91410" bIns="45704">
            <a:spAutoFit/>
          </a:bodyPr>
          <a:lstStyle/>
          <a:p>
            <a:pPr defTabSz="914400"/>
            <a:r>
              <a:rPr lang="zh-CN" altLang="en-US" sz="2400" b="1" dirty="0">
                <a:solidFill>
                  <a:schemeClr val="tx1">
                    <a:lumMod val="65000"/>
                    <a:lumOff val="35000"/>
                  </a:schemeClr>
                </a:solidFill>
                <a:cs typeface="+mn-ea"/>
                <a:sym typeface="+mn-lt"/>
              </a:rPr>
              <a:t>点击加入标题</a:t>
            </a:r>
            <a:endParaRPr lang="zh-CN" altLang="en-US" sz="2400" b="1" dirty="0">
              <a:solidFill>
                <a:schemeClr val="tx1">
                  <a:lumMod val="65000"/>
                  <a:lumOff val="35000"/>
                </a:schemeClr>
              </a:solidFill>
              <a:cs typeface="+mn-ea"/>
              <a:sym typeface="+mn-lt"/>
            </a:endParaRPr>
          </a:p>
          <a:p>
            <a:pPr defTabSz="914400" fontAlgn="base">
              <a:spcBef>
                <a:spcPct val="0"/>
              </a:spcBef>
              <a:spcAft>
                <a:spcPct val="0"/>
              </a:spcAft>
            </a:pPr>
            <a:r>
              <a:rPr lang="zh-CN" altLang="en-US" dirty="0">
                <a:solidFill>
                  <a:schemeClr val="tx1">
                    <a:lumMod val="65000"/>
                    <a:lumOff val="35000"/>
                  </a:schemeClr>
                </a:solidFill>
                <a:cs typeface="+mn-ea"/>
                <a:sym typeface="+mn-lt"/>
              </a:rPr>
              <a:t>Insert Header Topic Here</a:t>
            </a:r>
            <a:endParaRPr lang="zh-CN" altLang="en-US" dirty="0">
              <a:solidFill>
                <a:schemeClr val="tx1">
                  <a:lumMod val="65000"/>
                  <a:lumOff val="35000"/>
                </a:schemeClr>
              </a:solidFill>
              <a:cs typeface="+mn-ea"/>
              <a:sym typeface="+mn-lt"/>
            </a:endParaRPr>
          </a:p>
        </p:txBody>
      </p:sp>
      <p:sp>
        <p:nvSpPr>
          <p:cNvPr id="62" name="矩形 61"/>
          <p:cNvSpPr/>
          <p:nvPr/>
        </p:nvSpPr>
        <p:spPr>
          <a:xfrm>
            <a:off x="6065668" y="3776886"/>
            <a:ext cx="2734778" cy="738631"/>
          </a:xfrm>
          <a:prstGeom prst="rect">
            <a:avLst/>
          </a:prstGeom>
        </p:spPr>
        <p:txBody>
          <a:bodyPr wrap="square" lIns="0" tIns="45704" rIns="91410" bIns="45704">
            <a:spAutoFit/>
          </a:bodyPr>
          <a:lstStyle/>
          <a:p>
            <a:pPr defTabSz="914400"/>
            <a:r>
              <a:rPr lang="zh-CN" altLang="en-US" sz="2400" b="1" dirty="0">
                <a:solidFill>
                  <a:schemeClr val="tx1">
                    <a:lumMod val="65000"/>
                    <a:lumOff val="35000"/>
                  </a:schemeClr>
                </a:solidFill>
                <a:cs typeface="+mn-ea"/>
                <a:sym typeface="+mn-lt"/>
              </a:rPr>
              <a:t>点击加入标题</a:t>
            </a:r>
            <a:endParaRPr lang="zh-CN" altLang="en-US" sz="2400" b="1" dirty="0">
              <a:solidFill>
                <a:schemeClr val="tx1">
                  <a:lumMod val="65000"/>
                  <a:lumOff val="35000"/>
                </a:schemeClr>
              </a:solidFill>
              <a:cs typeface="+mn-ea"/>
              <a:sym typeface="+mn-lt"/>
            </a:endParaRPr>
          </a:p>
          <a:p>
            <a:pPr defTabSz="914400" fontAlgn="base">
              <a:spcBef>
                <a:spcPct val="0"/>
              </a:spcBef>
              <a:spcAft>
                <a:spcPct val="0"/>
              </a:spcAft>
            </a:pPr>
            <a:r>
              <a:rPr lang="zh-CN" altLang="en-US" dirty="0">
                <a:solidFill>
                  <a:schemeClr val="tx1">
                    <a:lumMod val="65000"/>
                    <a:lumOff val="35000"/>
                  </a:schemeClr>
                </a:solidFill>
                <a:cs typeface="+mn-ea"/>
                <a:sym typeface="+mn-lt"/>
              </a:rPr>
              <a:t>Insert Header Topic Here</a:t>
            </a:r>
            <a:endParaRPr lang="zh-CN" altLang="en-US" dirty="0">
              <a:solidFill>
                <a:schemeClr val="tx1">
                  <a:lumMod val="65000"/>
                  <a:lumOff val="35000"/>
                </a:schemeClr>
              </a:solidFill>
              <a:cs typeface="+mn-ea"/>
              <a:sym typeface="+mn-lt"/>
            </a:endParaRPr>
          </a:p>
        </p:txBody>
      </p:sp>
      <p:sp>
        <p:nvSpPr>
          <p:cNvPr id="63" name="矩形 62"/>
          <p:cNvSpPr/>
          <p:nvPr/>
        </p:nvSpPr>
        <p:spPr>
          <a:xfrm>
            <a:off x="8771423" y="4842129"/>
            <a:ext cx="2734778" cy="738631"/>
          </a:xfrm>
          <a:prstGeom prst="rect">
            <a:avLst/>
          </a:prstGeom>
        </p:spPr>
        <p:txBody>
          <a:bodyPr wrap="square" lIns="0" tIns="45704" rIns="91410" bIns="45704">
            <a:spAutoFit/>
          </a:bodyPr>
          <a:lstStyle/>
          <a:p>
            <a:pPr defTabSz="914400"/>
            <a:r>
              <a:rPr lang="zh-CN" altLang="en-US" sz="2400" b="1" dirty="0">
                <a:solidFill>
                  <a:schemeClr val="tx1">
                    <a:lumMod val="65000"/>
                    <a:lumOff val="35000"/>
                  </a:schemeClr>
                </a:solidFill>
                <a:cs typeface="+mn-ea"/>
                <a:sym typeface="+mn-lt"/>
              </a:rPr>
              <a:t>点击加入标题</a:t>
            </a:r>
            <a:endParaRPr lang="zh-CN" altLang="en-US" sz="2400" b="1" dirty="0">
              <a:solidFill>
                <a:schemeClr val="tx1">
                  <a:lumMod val="65000"/>
                  <a:lumOff val="35000"/>
                </a:schemeClr>
              </a:solidFill>
              <a:cs typeface="+mn-ea"/>
              <a:sym typeface="+mn-lt"/>
            </a:endParaRPr>
          </a:p>
          <a:p>
            <a:pPr defTabSz="914400" fontAlgn="base">
              <a:spcBef>
                <a:spcPct val="0"/>
              </a:spcBef>
              <a:spcAft>
                <a:spcPct val="0"/>
              </a:spcAft>
            </a:pPr>
            <a:r>
              <a:rPr lang="zh-CN" altLang="en-US" dirty="0">
                <a:solidFill>
                  <a:schemeClr val="tx1">
                    <a:lumMod val="65000"/>
                    <a:lumOff val="35000"/>
                  </a:schemeClr>
                </a:solidFill>
                <a:cs typeface="+mn-ea"/>
                <a:sym typeface="+mn-lt"/>
              </a:rPr>
              <a:t>Insert Header Topic Here</a:t>
            </a:r>
            <a:endParaRPr lang="zh-CN" altLang="en-US" dirty="0">
              <a:solidFill>
                <a:schemeClr val="tx1">
                  <a:lumMod val="65000"/>
                  <a:lumOff val="35000"/>
                </a:schemeClr>
              </a:solidFill>
              <a:cs typeface="+mn-ea"/>
              <a:sym typeface="+mn-lt"/>
            </a:endParaRPr>
          </a:p>
        </p:txBody>
      </p:sp>
      <p:sp>
        <p:nvSpPr>
          <p:cNvPr id="71" name="平行四边形 70"/>
          <p:cNvSpPr/>
          <p:nvPr/>
        </p:nvSpPr>
        <p:spPr>
          <a:xfrm>
            <a:off x="1490233" y="4798598"/>
            <a:ext cx="875899" cy="842058"/>
          </a:xfrm>
          <a:prstGeom prst="parallelogram">
            <a:avLst>
              <a:gd name="adj" fmla="val 0"/>
            </a:avLst>
          </a:prstGeom>
          <a:solidFill>
            <a:srgbClr val="6285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r>
              <a:rPr lang="en-US" altLang="zh-CN" sz="3200" dirty="0">
                <a:solidFill>
                  <a:srgbClr val="FFFFFF"/>
                </a:solidFill>
                <a:cs typeface="+mn-ea"/>
                <a:sym typeface="+mn-lt"/>
              </a:rPr>
              <a:t>01</a:t>
            </a:r>
            <a:endParaRPr lang="zh-CN" altLang="en-US" sz="3200" dirty="0">
              <a:solidFill>
                <a:srgbClr val="FFFFFF"/>
              </a:solidFill>
              <a:cs typeface="+mn-ea"/>
              <a:sym typeface="+mn-lt"/>
            </a:endParaRPr>
          </a:p>
        </p:txBody>
      </p:sp>
      <p:sp>
        <p:nvSpPr>
          <p:cNvPr id="74" name="平行四边形 73"/>
          <p:cNvSpPr/>
          <p:nvPr/>
        </p:nvSpPr>
        <p:spPr>
          <a:xfrm>
            <a:off x="4089320" y="3534348"/>
            <a:ext cx="875900" cy="842060"/>
          </a:xfrm>
          <a:prstGeom prst="parallelogram">
            <a:avLst>
              <a:gd name="adj" fmla="val 0"/>
            </a:avLst>
          </a:prstGeom>
          <a:solidFill>
            <a:srgbClr val="6285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r>
              <a:rPr lang="en-US" altLang="zh-CN" sz="3200" dirty="0">
                <a:solidFill>
                  <a:srgbClr val="FFFFFF"/>
                </a:solidFill>
                <a:cs typeface="+mn-ea"/>
                <a:sym typeface="+mn-lt"/>
              </a:rPr>
              <a:t>02</a:t>
            </a:r>
            <a:endParaRPr lang="zh-CN" altLang="en-US" sz="3200" dirty="0">
              <a:solidFill>
                <a:srgbClr val="FFFFFF"/>
              </a:solidFill>
              <a:cs typeface="+mn-ea"/>
              <a:sym typeface="+mn-lt"/>
            </a:endParaRPr>
          </a:p>
        </p:txBody>
      </p:sp>
      <p:sp>
        <p:nvSpPr>
          <p:cNvPr id="77" name="平行四边形 76"/>
          <p:cNvSpPr/>
          <p:nvPr/>
        </p:nvSpPr>
        <p:spPr>
          <a:xfrm>
            <a:off x="9256741" y="3534349"/>
            <a:ext cx="875900" cy="842061"/>
          </a:xfrm>
          <a:prstGeom prst="parallelogram">
            <a:avLst>
              <a:gd name="adj" fmla="val 0"/>
            </a:avLst>
          </a:prstGeom>
          <a:solidFill>
            <a:srgbClr val="6285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r>
              <a:rPr lang="en-US" altLang="zh-CN" sz="3200" dirty="0">
                <a:solidFill>
                  <a:srgbClr val="FFFFFF"/>
                </a:solidFill>
                <a:cs typeface="+mn-ea"/>
                <a:sym typeface="+mn-lt"/>
              </a:rPr>
              <a:t>04</a:t>
            </a:r>
            <a:endParaRPr lang="zh-CN" altLang="en-US" sz="3200" dirty="0">
              <a:solidFill>
                <a:srgbClr val="FFFFFF"/>
              </a:solidFill>
              <a:cs typeface="+mn-ea"/>
              <a:sym typeface="+mn-lt"/>
            </a:endParaRPr>
          </a:p>
        </p:txBody>
      </p:sp>
      <p:sp>
        <p:nvSpPr>
          <p:cNvPr id="80" name="平行四边形 79"/>
          <p:cNvSpPr/>
          <p:nvPr/>
        </p:nvSpPr>
        <p:spPr>
          <a:xfrm>
            <a:off x="6661756" y="4798595"/>
            <a:ext cx="875900" cy="842059"/>
          </a:xfrm>
          <a:prstGeom prst="parallelogram">
            <a:avLst>
              <a:gd name="adj" fmla="val 0"/>
            </a:avLst>
          </a:prstGeom>
          <a:solidFill>
            <a:srgbClr val="6285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r>
              <a:rPr lang="en-US" altLang="zh-CN" sz="3200" dirty="0">
                <a:solidFill>
                  <a:srgbClr val="FFFFFF"/>
                </a:solidFill>
                <a:cs typeface="+mn-ea"/>
                <a:sym typeface="+mn-lt"/>
              </a:rPr>
              <a:t>03</a:t>
            </a:r>
            <a:endParaRPr lang="zh-CN" altLang="en-US" sz="3200" dirty="0">
              <a:solidFill>
                <a:srgbClr val="FFFFFF"/>
              </a:solidFill>
              <a:cs typeface="+mn-ea"/>
              <a:sym typeface="+mn-lt"/>
            </a:endParaRPr>
          </a:p>
        </p:txBody>
      </p:sp>
      <p:sp>
        <p:nvSpPr>
          <p:cNvPr id="12" name="TextBox 4"/>
          <p:cNvSpPr txBox="1"/>
          <p:nvPr/>
        </p:nvSpPr>
        <p:spPr>
          <a:xfrm>
            <a:off x="0" y="0"/>
            <a:ext cx="453650" cy="123111"/>
          </a:xfrm>
          <a:prstGeom prst="rect">
            <a:avLst/>
          </a:prstGeom>
          <a:noFill/>
        </p:spPr>
        <p:txBody>
          <a:bodyPr wrap="square" rtlCol="0">
            <a:spAutoFit/>
          </a:bodyPr>
          <a:lstStyle/>
          <a:p>
            <a:pPr>
              <a:lnSpc>
                <a:spcPct val="200000"/>
              </a:lnSpc>
            </a:pPr>
            <a:r>
              <a:rPr lang="zh-CN" altLang="en-US" sz="100" dirty="0">
                <a:solidFill>
                  <a:schemeClr val="tx1">
                    <a:alpha val="0"/>
                  </a:schemeClr>
                </a:solidFill>
                <a:cs typeface="+mn-ea"/>
                <a:sym typeface="+mn-lt"/>
              </a:rPr>
              <a:t>行业</a:t>
            </a:r>
            <a:r>
              <a:rPr lang="en-US" altLang="zh-CN" sz="100" dirty="0">
                <a:solidFill>
                  <a:schemeClr val="tx1">
                    <a:alpha val="0"/>
                  </a:schemeClr>
                </a:solidFill>
                <a:cs typeface="+mn-ea"/>
                <a:sym typeface="+mn-lt"/>
              </a:rPr>
              <a:t>PPT</a:t>
            </a:r>
            <a:r>
              <a:rPr lang="zh-CN" altLang="en-US" sz="100" dirty="0">
                <a:solidFill>
                  <a:schemeClr val="tx1">
                    <a:alpha val="0"/>
                  </a:schemeClr>
                </a:solidFill>
                <a:cs typeface="+mn-ea"/>
                <a:sym typeface="+mn-lt"/>
              </a:rPr>
              <a:t>模板</a:t>
            </a:r>
            <a:r>
              <a:rPr lang="en-US" altLang="zh-CN" sz="100" dirty="0">
                <a:solidFill>
                  <a:schemeClr val="tx1">
                    <a:alpha val="0"/>
                  </a:schemeClr>
                </a:solidFill>
                <a:cs typeface="+mn-ea"/>
                <a:sym typeface="+mn-lt"/>
              </a:rPr>
              <a:t>http://www.1ppt.com/hangye/</a:t>
            </a:r>
            <a:endParaRPr lang="en-US" altLang="zh-CN" sz="100" dirty="0">
              <a:solidFill>
                <a:schemeClr val="tx1">
                  <a:alpha val="0"/>
                </a:schemeClr>
              </a:solidFill>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3000" advClick="0" advTm="3000">
        <p14:vortex dir="r"/>
      </p:transition>
    </mc:Choice>
    <mc:Fallback>
      <p:transition spd="slow" advClick="0" advTm="3000">
        <p:fade/>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250"/>
                                      </p:stCondLst>
                                      <p:childTnLst>
                                        <p:set>
                                          <p:cBhvr>
                                            <p:cTn id="6" dur="1" fill="hold">
                                              <p:stCondLst>
                                                <p:cond delay="0"/>
                                              </p:stCondLst>
                                            </p:cTn>
                                            <p:tgtEl>
                                              <p:spTgt spid="22"/>
                                            </p:tgtEl>
                                            <p:attrNameLst>
                                              <p:attrName>style.visibility</p:attrName>
                                            </p:attrNameLst>
                                          </p:cBhvr>
                                          <p:to>
                                            <p:strVal val="visible"/>
                                          </p:to>
                                        </p:set>
                                        <p:anim calcmode="lin" valueType="num">
                                          <p:cBhvr additive="base">
                                            <p:cTn id="7" dur="500" fill="hold"/>
                                            <p:tgtEl>
                                              <p:spTgt spid="22"/>
                                            </p:tgtEl>
                                            <p:attrNameLst>
                                              <p:attrName>ppt_x</p:attrName>
                                            </p:attrNameLst>
                                          </p:cBhvr>
                                          <p:tavLst>
                                            <p:tav tm="0">
                                              <p:val>
                                                <p:strVal val="0-#ppt_w/2"/>
                                              </p:val>
                                            </p:tav>
                                            <p:tav tm="100000">
                                              <p:val>
                                                <p:strVal val="#ppt_x"/>
                                              </p:val>
                                            </p:tav>
                                          </p:tavLst>
                                        </p:anim>
                                        <p:anim calcmode="lin" valueType="num">
                                          <p:cBhvr additive="base">
                                            <p:cTn id="8" dur="500" fill="hold"/>
                                            <p:tgtEl>
                                              <p:spTgt spid="22"/>
                                            </p:tgtEl>
                                            <p:attrNameLst>
                                              <p:attrName>ppt_y</p:attrName>
                                            </p:attrNameLst>
                                          </p:cBhvr>
                                          <p:tavLst>
                                            <p:tav tm="0">
                                              <p:val>
                                                <p:strVal val="#ppt_y"/>
                                              </p:val>
                                            </p:tav>
                                            <p:tav tm="100000">
                                              <p:val>
                                                <p:strVal val="#ppt_y"/>
                                              </p:val>
                                            </p:tav>
                                          </p:tavLst>
                                        </p:anim>
                                      </p:childTnLst>
                                    </p:cTn>
                                  </p:par>
                                  <p:par>
                                    <p:cTn id="9" presetID="22" presetClass="entr" presetSubtype="4" fill="hold" grpId="0" nodeType="withEffect">
                                      <p:stCondLst>
                                        <p:cond delay="0"/>
                                      </p:stCondLst>
                                      <p:childTnLst>
                                        <p:set>
                                          <p:cBhvr>
                                            <p:cTn id="10" dur="1" fill="hold">
                                              <p:stCondLst>
                                                <p:cond delay="0"/>
                                              </p:stCondLst>
                                            </p:cTn>
                                            <p:tgtEl>
                                              <p:spTgt spid="53"/>
                                            </p:tgtEl>
                                            <p:attrNameLst>
                                              <p:attrName>style.visibility</p:attrName>
                                            </p:attrNameLst>
                                          </p:cBhvr>
                                          <p:to>
                                            <p:strVal val="visible"/>
                                          </p:to>
                                        </p:set>
                                        <p:animEffect transition="in" filter="wipe(down)">
                                          <p:cBhvr>
                                            <p:cTn id="11" dur="500"/>
                                            <p:tgtEl>
                                              <p:spTgt spid="53"/>
                                            </p:tgtEl>
                                          </p:cBhvr>
                                        </p:animEffect>
                                      </p:childTnLst>
                                    </p:cTn>
                                  </p:par>
                                </p:childTnLst>
                              </p:cTn>
                            </p:par>
                            <p:par>
                              <p:cTn id="12" fill="hold">
                                <p:stCondLst>
                                  <p:cond delay="750"/>
                                </p:stCondLst>
                                <p:childTnLst>
                                  <p:par>
                                    <p:cTn id="13" presetID="2" presetClass="entr" presetSubtype="2" fill="hold" grpId="0" nodeType="afterEffect" p14:presetBounceEnd="58000">
                                      <p:stCondLst>
                                        <p:cond delay="0"/>
                                      </p:stCondLst>
                                      <p:childTnLst>
                                        <p:set>
                                          <p:cBhvr>
                                            <p:cTn id="14" dur="1" fill="hold">
                                              <p:stCondLst>
                                                <p:cond delay="0"/>
                                              </p:stCondLst>
                                            </p:cTn>
                                            <p:tgtEl>
                                              <p:spTgt spid="54"/>
                                            </p:tgtEl>
                                            <p:attrNameLst>
                                              <p:attrName>style.visibility</p:attrName>
                                            </p:attrNameLst>
                                          </p:cBhvr>
                                          <p:to>
                                            <p:strVal val="visible"/>
                                          </p:to>
                                        </p:set>
                                        <p:anim calcmode="lin" valueType="num" p14:bounceEnd="58000">
                                          <p:cBhvr additive="base">
                                            <p:cTn id="15" dur="600" fill="hold"/>
                                            <p:tgtEl>
                                              <p:spTgt spid="54"/>
                                            </p:tgtEl>
                                            <p:attrNameLst>
                                              <p:attrName>ppt_x</p:attrName>
                                            </p:attrNameLst>
                                          </p:cBhvr>
                                          <p:tavLst>
                                            <p:tav tm="0">
                                              <p:val>
                                                <p:strVal val="1+#ppt_w/2"/>
                                              </p:val>
                                            </p:tav>
                                            <p:tav tm="100000">
                                              <p:val>
                                                <p:strVal val="#ppt_x"/>
                                              </p:val>
                                            </p:tav>
                                          </p:tavLst>
                                        </p:anim>
                                        <p:anim calcmode="lin" valueType="num" p14:bounceEnd="58000">
                                          <p:cBhvr additive="base">
                                            <p:cTn id="16" dur="600" fill="hold"/>
                                            <p:tgtEl>
                                              <p:spTgt spid="54"/>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14:presetBounceEnd="58000">
                                      <p:stCondLst>
                                        <p:cond delay="200"/>
                                      </p:stCondLst>
                                      <p:childTnLst>
                                        <p:set>
                                          <p:cBhvr>
                                            <p:cTn id="18" dur="1" fill="hold">
                                              <p:stCondLst>
                                                <p:cond delay="0"/>
                                              </p:stCondLst>
                                            </p:cTn>
                                            <p:tgtEl>
                                              <p:spTgt spid="55"/>
                                            </p:tgtEl>
                                            <p:attrNameLst>
                                              <p:attrName>style.visibility</p:attrName>
                                            </p:attrNameLst>
                                          </p:cBhvr>
                                          <p:to>
                                            <p:strVal val="visible"/>
                                          </p:to>
                                        </p:set>
                                        <p:anim calcmode="lin" valueType="num" p14:bounceEnd="58000">
                                          <p:cBhvr additive="base">
                                            <p:cTn id="19" dur="600" fill="hold"/>
                                            <p:tgtEl>
                                              <p:spTgt spid="55"/>
                                            </p:tgtEl>
                                            <p:attrNameLst>
                                              <p:attrName>ppt_x</p:attrName>
                                            </p:attrNameLst>
                                          </p:cBhvr>
                                          <p:tavLst>
                                            <p:tav tm="0">
                                              <p:val>
                                                <p:strVal val="1+#ppt_w/2"/>
                                              </p:val>
                                            </p:tav>
                                            <p:tav tm="100000">
                                              <p:val>
                                                <p:strVal val="#ppt_x"/>
                                              </p:val>
                                            </p:tav>
                                          </p:tavLst>
                                        </p:anim>
                                        <p:anim calcmode="lin" valueType="num" p14:bounceEnd="58000">
                                          <p:cBhvr additive="base">
                                            <p:cTn id="20" dur="600" fill="hold"/>
                                            <p:tgtEl>
                                              <p:spTgt spid="55"/>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14:presetBounceEnd="58000">
                                      <p:stCondLst>
                                        <p:cond delay="350"/>
                                      </p:stCondLst>
                                      <p:childTnLst>
                                        <p:set>
                                          <p:cBhvr>
                                            <p:cTn id="22" dur="1" fill="hold">
                                              <p:stCondLst>
                                                <p:cond delay="0"/>
                                              </p:stCondLst>
                                            </p:cTn>
                                            <p:tgtEl>
                                              <p:spTgt spid="62"/>
                                            </p:tgtEl>
                                            <p:attrNameLst>
                                              <p:attrName>style.visibility</p:attrName>
                                            </p:attrNameLst>
                                          </p:cBhvr>
                                          <p:to>
                                            <p:strVal val="visible"/>
                                          </p:to>
                                        </p:set>
                                        <p:anim calcmode="lin" valueType="num" p14:bounceEnd="58000">
                                          <p:cBhvr additive="base">
                                            <p:cTn id="23" dur="600" fill="hold"/>
                                            <p:tgtEl>
                                              <p:spTgt spid="62"/>
                                            </p:tgtEl>
                                            <p:attrNameLst>
                                              <p:attrName>ppt_x</p:attrName>
                                            </p:attrNameLst>
                                          </p:cBhvr>
                                          <p:tavLst>
                                            <p:tav tm="0">
                                              <p:val>
                                                <p:strVal val="1+#ppt_w/2"/>
                                              </p:val>
                                            </p:tav>
                                            <p:tav tm="100000">
                                              <p:val>
                                                <p:strVal val="#ppt_x"/>
                                              </p:val>
                                            </p:tav>
                                          </p:tavLst>
                                        </p:anim>
                                        <p:anim calcmode="lin" valueType="num" p14:bounceEnd="58000">
                                          <p:cBhvr additive="base">
                                            <p:cTn id="24" dur="600" fill="hold"/>
                                            <p:tgtEl>
                                              <p:spTgt spid="62"/>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14:presetBounceEnd="58000">
                                      <p:stCondLst>
                                        <p:cond delay="500"/>
                                      </p:stCondLst>
                                      <p:childTnLst>
                                        <p:set>
                                          <p:cBhvr>
                                            <p:cTn id="26" dur="1" fill="hold">
                                              <p:stCondLst>
                                                <p:cond delay="0"/>
                                              </p:stCondLst>
                                            </p:cTn>
                                            <p:tgtEl>
                                              <p:spTgt spid="63"/>
                                            </p:tgtEl>
                                            <p:attrNameLst>
                                              <p:attrName>style.visibility</p:attrName>
                                            </p:attrNameLst>
                                          </p:cBhvr>
                                          <p:to>
                                            <p:strVal val="visible"/>
                                          </p:to>
                                        </p:set>
                                        <p:anim calcmode="lin" valueType="num" p14:bounceEnd="58000">
                                          <p:cBhvr additive="base">
                                            <p:cTn id="27" dur="600" fill="hold"/>
                                            <p:tgtEl>
                                              <p:spTgt spid="63"/>
                                            </p:tgtEl>
                                            <p:attrNameLst>
                                              <p:attrName>ppt_x</p:attrName>
                                            </p:attrNameLst>
                                          </p:cBhvr>
                                          <p:tavLst>
                                            <p:tav tm="0">
                                              <p:val>
                                                <p:strVal val="1+#ppt_w/2"/>
                                              </p:val>
                                            </p:tav>
                                            <p:tav tm="100000">
                                              <p:val>
                                                <p:strVal val="#ppt_x"/>
                                              </p:val>
                                            </p:tav>
                                          </p:tavLst>
                                        </p:anim>
                                        <p:anim calcmode="lin" valueType="num" p14:bounceEnd="58000">
                                          <p:cBhvr additive="base">
                                            <p:cTn id="28" dur="600" fill="hold"/>
                                            <p:tgtEl>
                                              <p:spTgt spid="6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53" grpId="0" animBg="1"/>
          <p:bldP spid="54" grpId="0"/>
          <p:bldP spid="55" grpId="0"/>
          <p:bldP spid="62" grpId="0"/>
          <p:bldP spid="63"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250"/>
                                      </p:stCondLst>
                                      <p:childTnLst>
                                        <p:set>
                                          <p:cBhvr>
                                            <p:cTn id="6" dur="1" fill="hold">
                                              <p:stCondLst>
                                                <p:cond delay="0"/>
                                              </p:stCondLst>
                                            </p:cTn>
                                            <p:tgtEl>
                                              <p:spTgt spid="22"/>
                                            </p:tgtEl>
                                            <p:attrNameLst>
                                              <p:attrName>style.visibility</p:attrName>
                                            </p:attrNameLst>
                                          </p:cBhvr>
                                          <p:to>
                                            <p:strVal val="visible"/>
                                          </p:to>
                                        </p:set>
                                        <p:anim calcmode="lin" valueType="num">
                                          <p:cBhvr additive="base">
                                            <p:cTn id="7" dur="500" fill="hold"/>
                                            <p:tgtEl>
                                              <p:spTgt spid="22"/>
                                            </p:tgtEl>
                                            <p:attrNameLst>
                                              <p:attrName>ppt_x</p:attrName>
                                            </p:attrNameLst>
                                          </p:cBhvr>
                                          <p:tavLst>
                                            <p:tav tm="0">
                                              <p:val>
                                                <p:strVal val="0-#ppt_w/2"/>
                                              </p:val>
                                            </p:tav>
                                            <p:tav tm="100000">
                                              <p:val>
                                                <p:strVal val="#ppt_x"/>
                                              </p:val>
                                            </p:tav>
                                          </p:tavLst>
                                        </p:anim>
                                        <p:anim calcmode="lin" valueType="num">
                                          <p:cBhvr additive="base">
                                            <p:cTn id="8" dur="500" fill="hold"/>
                                            <p:tgtEl>
                                              <p:spTgt spid="22"/>
                                            </p:tgtEl>
                                            <p:attrNameLst>
                                              <p:attrName>ppt_y</p:attrName>
                                            </p:attrNameLst>
                                          </p:cBhvr>
                                          <p:tavLst>
                                            <p:tav tm="0">
                                              <p:val>
                                                <p:strVal val="#ppt_y"/>
                                              </p:val>
                                            </p:tav>
                                            <p:tav tm="100000">
                                              <p:val>
                                                <p:strVal val="#ppt_y"/>
                                              </p:val>
                                            </p:tav>
                                          </p:tavLst>
                                        </p:anim>
                                      </p:childTnLst>
                                    </p:cTn>
                                  </p:par>
                                  <p:par>
                                    <p:cTn id="9" presetID="22" presetClass="entr" presetSubtype="4" fill="hold" grpId="0" nodeType="withEffect">
                                      <p:stCondLst>
                                        <p:cond delay="0"/>
                                      </p:stCondLst>
                                      <p:childTnLst>
                                        <p:set>
                                          <p:cBhvr>
                                            <p:cTn id="10" dur="1" fill="hold">
                                              <p:stCondLst>
                                                <p:cond delay="0"/>
                                              </p:stCondLst>
                                            </p:cTn>
                                            <p:tgtEl>
                                              <p:spTgt spid="53"/>
                                            </p:tgtEl>
                                            <p:attrNameLst>
                                              <p:attrName>style.visibility</p:attrName>
                                            </p:attrNameLst>
                                          </p:cBhvr>
                                          <p:to>
                                            <p:strVal val="visible"/>
                                          </p:to>
                                        </p:set>
                                        <p:animEffect transition="in" filter="wipe(down)">
                                          <p:cBhvr>
                                            <p:cTn id="11" dur="500"/>
                                            <p:tgtEl>
                                              <p:spTgt spid="53"/>
                                            </p:tgtEl>
                                          </p:cBhvr>
                                        </p:animEffect>
                                      </p:childTnLst>
                                    </p:cTn>
                                  </p:par>
                                </p:childTnLst>
                              </p:cTn>
                            </p:par>
                            <p:par>
                              <p:cTn id="12" fill="hold">
                                <p:stCondLst>
                                  <p:cond delay="750"/>
                                </p:stCondLst>
                                <p:childTnLst>
                                  <p:par>
                                    <p:cTn id="13" presetID="2" presetClass="entr" presetSubtype="2" fill="hold" grpId="0" nodeType="afterEffect">
                                      <p:stCondLst>
                                        <p:cond delay="0"/>
                                      </p:stCondLst>
                                      <p:childTnLst>
                                        <p:set>
                                          <p:cBhvr>
                                            <p:cTn id="14" dur="1" fill="hold">
                                              <p:stCondLst>
                                                <p:cond delay="0"/>
                                              </p:stCondLst>
                                            </p:cTn>
                                            <p:tgtEl>
                                              <p:spTgt spid="54"/>
                                            </p:tgtEl>
                                            <p:attrNameLst>
                                              <p:attrName>style.visibility</p:attrName>
                                            </p:attrNameLst>
                                          </p:cBhvr>
                                          <p:to>
                                            <p:strVal val="visible"/>
                                          </p:to>
                                        </p:set>
                                        <p:anim calcmode="lin" valueType="num">
                                          <p:cBhvr additive="base">
                                            <p:cTn id="15" dur="600" fill="hold"/>
                                            <p:tgtEl>
                                              <p:spTgt spid="54"/>
                                            </p:tgtEl>
                                            <p:attrNameLst>
                                              <p:attrName>ppt_x</p:attrName>
                                            </p:attrNameLst>
                                          </p:cBhvr>
                                          <p:tavLst>
                                            <p:tav tm="0">
                                              <p:val>
                                                <p:strVal val="1+#ppt_w/2"/>
                                              </p:val>
                                            </p:tav>
                                            <p:tav tm="100000">
                                              <p:val>
                                                <p:strVal val="#ppt_x"/>
                                              </p:val>
                                            </p:tav>
                                          </p:tavLst>
                                        </p:anim>
                                        <p:anim calcmode="lin" valueType="num">
                                          <p:cBhvr additive="base">
                                            <p:cTn id="16" dur="600" fill="hold"/>
                                            <p:tgtEl>
                                              <p:spTgt spid="54"/>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stCondLst>
                                        <p:cond delay="200"/>
                                      </p:stCondLst>
                                      <p:childTnLst>
                                        <p:set>
                                          <p:cBhvr>
                                            <p:cTn id="18" dur="1" fill="hold">
                                              <p:stCondLst>
                                                <p:cond delay="0"/>
                                              </p:stCondLst>
                                            </p:cTn>
                                            <p:tgtEl>
                                              <p:spTgt spid="55"/>
                                            </p:tgtEl>
                                            <p:attrNameLst>
                                              <p:attrName>style.visibility</p:attrName>
                                            </p:attrNameLst>
                                          </p:cBhvr>
                                          <p:to>
                                            <p:strVal val="visible"/>
                                          </p:to>
                                        </p:set>
                                        <p:anim calcmode="lin" valueType="num">
                                          <p:cBhvr additive="base">
                                            <p:cTn id="19" dur="600" fill="hold"/>
                                            <p:tgtEl>
                                              <p:spTgt spid="55"/>
                                            </p:tgtEl>
                                            <p:attrNameLst>
                                              <p:attrName>ppt_x</p:attrName>
                                            </p:attrNameLst>
                                          </p:cBhvr>
                                          <p:tavLst>
                                            <p:tav tm="0">
                                              <p:val>
                                                <p:strVal val="1+#ppt_w/2"/>
                                              </p:val>
                                            </p:tav>
                                            <p:tav tm="100000">
                                              <p:val>
                                                <p:strVal val="#ppt_x"/>
                                              </p:val>
                                            </p:tav>
                                          </p:tavLst>
                                        </p:anim>
                                        <p:anim calcmode="lin" valueType="num">
                                          <p:cBhvr additive="base">
                                            <p:cTn id="20" dur="600" fill="hold"/>
                                            <p:tgtEl>
                                              <p:spTgt spid="55"/>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350"/>
                                      </p:stCondLst>
                                      <p:childTnLst>
                                        <p:set>
                                          <p:cBhvr>
                                            <p:cTn id="22" dur="1" fill="hold">
                                              <p:stCondLst>
                                                <p:cond delay="0"/>
                                              </p:stCondLst>
                                            </p:cTn>
                                            <p:tgtEl>
                                              <p:spTgt spid="62"/>
                                            </p:tgtEl>
                                            <p:attrNameLst>
                                              <p:attrName>style.visibility</p:attrName>
                                            </p:attrNameLst>
                                          </p:cBhvr>
                                          <p:to>
                                            <p:strVal val="visible"/>
                                          </p:to>
                                        </p:set>
                                        <p:anim calcmode="lin" valueType="num">
                                          <p:cBhvr additive="base">
                                            <p:cTn id="23" dur="600" fill="hold"/>
                                            <p:tgtEl>
                                              <p:spTgt spid="62"/>
                                            </p:tgtEl>
                                            <p:attrNameLst>
                                              <p:attrName>ppt_x</p:attrName>
                                            </p:attrNameLst>
                                          </p:cBhvr>
                                          <p:tavLst>
                                            <p:tav tm="0">
                                              <p:val>
                                                <p:strVal val="1+#ppt_w/2"/>
                                              </p:val>
                                            </p:tav>
                                            <p:tav tm="100000">
                                              <p:val>
                                                <p:strVal val="#ppt_x"/>
                                              </p:val>
                                            </p:tav>
                                          </p:tavLst>
                                        </p:anim>
                                        <p:anim calcmode="lin" valueType="num">
                                          <p:cBhvr additive="base">
                                            <p:cTn id="24" dur="600" fill="hold"/>
                                            <p:tgtEl>
                                              <p:spTgt spid="62"/>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stCondLst>
                                        <p:cond delay="500"/>
                                      </p:stCondLst>
                                      <p:childTnLst>
                                        <p:set>
                                          <p:cBhvr>
                                            <p:cTn id="26" dur="1" fill="hold">
                                              <p:stCondLst>
                                                <p:cond delay="0"/>
                                              </p:stCondLst>
                                            </p:cTn>
                                            <p:tgtEl>
                                              <p:spTgt spid="63"/>
                                            </p:tgtEl>
                                            <p:attrNameLst>
                                              <p:attrName>style.visibility</p:attrName>
                                            </p:attrNameLst>
                                          </p:cBhvr>
                                          <p:to>
                                            <p:strVal val="visible"/>
                                          </p:to>
                                        </p:set>
                                        <p:anim calcmode="lin" valueType="num">
                                          <p:cBhvr additive="base">
                                            <p:cTn id="27" dur="600" fill="hold"/>
                                            <p:tgtEl>
                                              <p:spTgt spid="63"/>
                                            </p:tgtEl>
                                            <p:attrNameLst>
                                              <p:attrName>ppt_x</p:attrName>
                                            </p:attrNameLst>
                                          </p:cBhvr>
                                          <p:tavLst>
                                            <p:tav tm="0">
                                              <p:val>
                                                <p:strVal val="1+#ppt_w/2"/>
                                              </p:val>
                                            </p:tav>
                                            <p:tav tm="100000">
                                              <p:val>
                                                <p:strVal val="#ppt_x"/>
                                              </p:val>
                                            </p:tav>
                                          </p:tavLst>
                                        </p:anim>
                                        <p:anim calcmode="lin" valueType="num">
                                          <p:cBhvr additive="base">
                                            <p:cTn id="28" dur="600" fill="hold"/>
                                            <p:tgtEl>
                                              <p:spTgt spid="6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53" grpId="0" animBg="1"/>
          <p:bldP spid="54" grpId="0"/>
          <p:bldP spid="55" grpId="0"/>
          <p:bldP spid="62" grpId="0"/>
          <p:bldP spid="63" grpId="0"/>
        </p:bldLst>
      </p:timing>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 name="PA_矩形 19"/>
          <p:cNvSpPr/>
          <p:nvPr>
            <p:custDataLst>
              <p:tags r:id="rId1"/>
            </p:custDataLst>
          </p:nvPr>
        </p:nvSpPr>
        <p:spPr>
          <a:xfrm flipV="1">
            <a:off x="2204" y="-12729"/>
            <a:ext cx="12184470" cy="159117"/>
          </a:xfrm>
          <a:prstGeom prst="rect">
            <a:avLst/>
          </a:prstGeom>
          <a:solidFill>
            <a:srgbClr val="6285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srgbClr val="FFFFFF"/>
              </a:solidFill>
              <a:effectLst/>
              <a:uLnTx/>
              <a:uFillTx/>
              <a:cs typeface="+mn-ea"/>
              <a:sym typeface="+mn-lt"/>
            </a:endParaRPr>
          </a:p>
        </p:txBody>
      </p:sp>
      <p:grpSp>
        <p:nvGrpSpPr>
          <p:cNvPr id="4" name="组合 3"/>
          <p:cNvGrpSpPr/>
          <p:nvPr/>
        </p:nvGrpSpPr>
        <p:grpSpPr>
          <a:xfrm>
            <a:off x="4992200" y="976647"/>
            <a:ext cx="2207601" cy="435849"/>
            <a:chOff x="5079370" y="6311120"/>
            <a:chExt cx="1944235" cy="383852"/>
          </a:xfrm>
          <a:solidFill>
            <a:srgbClr val="6285BE"/>
          </a:solidFill>
        </p:grpSpPr>
        <p:sp>
          <p:nvSpPr>
            <p:cNvPr id="31" name="PA_任意多边形 11"/>
            <p:cNvSpPr>
              <a:spLocks noChangeAspect="1" noEditPoints="1"/>
            </p:cNvSpPr>
            <p:nvPr>
              <p:custDataLst>
                <p:tags r:id="rId2"/>
              </p:custDataLst>
            </p:nvPr>
          </p:nvSpPr>
          <p:spPr bwMode="auto">
            <a:xfrm>
              <a:off x="5079370" y="6311120"/>
              <a:ext cx="383852" cy="383852"/>
            </a:xfrm>
            <a:custGeom>
              <a:avLst/>
              <a:gdLst>
                <a:gd name="T0" fmla="*/ 1701 w 2449"/>
                <a:gd name="T1" fmla="*/ 97 h 2449"/>
                <a:gd name="T2" fmla="*/ 2130 w 2449"/>
                <a:gd name="T3" fmla="*/ 401 h 2449"/>
                <a:gd name="T4" fmla="*/ 2394 w 2449"/>
                <a:gd name="T5" fmla="*/ 860 h 2449"/>
                <a:gd name="T6" fmla="*/ 2435 w 2449"/>
                <a:gd name="T7" fmla="*/ 1411 h 2449"/>
                <a:gd name="T8" fmla="*/ 2239 w 2449"/>
                <a:gd name="T9" fmla="*/ 1909 h 2449"/>
                <a:gd name="T10" fmla="*/ 1859 w 2449"/>
                <a:gd name="T11" fmla="*/ 2271 h 2449"/>
                <a:gd name="T12" fmla="*/ 1350 w 2449"/>
                <a:gd name="T13" fmla="*/ 2443 h 2449"/>
                <a:gd name="T14" fmla="*/ 804 w 2449"/>
                <a:gd name="T15" fmla="*/ 2374 h 2449"/>
                <a:gd name="T16" fmla="*/ 359 w 2449"/>
                <a:gd name="T17" fmla="*/ 2090 h 2449"/>
                <a:gd name="T18" fmla="*/ 75 w 2449"/>
                <a:gd name="T19" fmla="*/ 1645 h 2449"/>
                <a:gd name="T20" fmla="*/ 6 w 2449"/>
                <a:gd name="T21" fmla="*/ 1099 h 2449"/>
                <a:gd name="T22" fmla="*/ 178 w 2449"/>
                <a:gd name="T23" fmla="*/ 590 h 2449"/>
                <a:gd name="T24" fmla="*/ 540 w 2449"/>
                <a:gd name="T25" fmla="*/ 210 h 2449"/>
                <a:gd name="T26" fmla="*/ 1038 w 2449"/>
                <a:gd name="T27" fmla="*/ 14 h 2449"/>
                <a:gd name="T28" fmla="*/ 1341 w 2449"/>
                <a:gd name="T29" fmla="*/ 798 h 2449"/>
                <a:gd name="T30" fmla="*/ 1532 w 2449"/>
                <a:gd name="T31" fmla="*/ 875 h 2449"/>
                <a:gd name="T32" fmla="*/ 1663 w 2449"/>
                <a:gd name="T33" fmla="*/ 1009 h 2449"/>
                <a:gd name="T34" fmla="*/ 1713 w 2449"/>
                <a:gd name="T35" fmla="*/ 1179 h 2449"/>
                <a:gd name="T36" fmla="*/ 1656 w 2449"/>
                <a:gd name="T37" fmla="*/ 1362 h 2449"/>
                <a:gd name="T38" fmla="*/ 1391 w 2449"/>
                <a:gd name="T39" fmla="*/ 1548 h 2449"/>
                <a:gd name="T40" fmla="*/ 1192 w 2449"/>
                <a:gd name="T41" fmla="*/ 1573 h 2449"/>
                <a:gd name="T42" fmla="*/ 982 w 2449"/>
                <a:gd name="T43" fmla="*/ 1526 h 2449"/>
                <a:gd name="T44" fmla="*/ 821 w 2449"/>
                <a:gd name="T45" fmla="*/ 1415 h 2449"/>
                <a:gd name="T46" fmla="*/ 732 w 2449"/>
                <a:gd name="T47" fmla="*/ 1259 h 2449"/>
                <a:gd name="T48" fmla="*/ 738 w 2449"/>
                <a:gd name="T49" fmla="*/ 1081 h 2449"/>
                <a:gd name="T50" fmla="*/ 835 w 2449"/>
                <a:gd name="T51" fmla="*/ 929 h 2449"/>
                <a:gd name="T52" fmla="*/ 1003 w 2449"/>
                <a:gd name="T53" fmla="*/ 824 h 2449"/>
                <a:gd name="T54" fmla="*/ 1218 w 2449"/>
                <a:gd name="T55" fmla="*/ 785 h 2449"/>
                <a:gd name="T56" fmla="*/ 1511 w 2449"/>
                <a:gd name="T57" fmla="*/ 1150 h 2449"/>
                <a:gd name="T58" fmla="*/ 1506 w 2449"/>
                <a:gd name="T59" fmla="*/ 1200 h 2449"/>
                <a:gd name="T60" fmla="*/ 1452 w 2449"/>
                <a:gd name="T61" fmla="*/ 1223 h 2449"/>
                <a:gd name="T62" fmla="*/ 1409 w 2449"/>
                <a:gd name="T63" fmla="*/ 1176 h 2449"/>
                <a:gd name="T64" fmla="*/ 1442 w 2449"/>
                <a:gd name="T65" fmla="*/ 1122 h 2449"/>
                <a:gd name="T66" fmla="*/ 1234 w 2449"/>
                <a:gd name="T67" fmla="*/ 1122 h 2449"/>
                <a:gd name="T68" fmla="*/ 1266 w 2449"/>
                <a:gd name="T69" fmla="*/ 1176 h 2449"/>
                <a:gd name="T70" fmla="*/ 1224 w 2449"/>
                <a:gd name="T71" fmla="*/ 1223 h 2449"/>
                <a:gd name="T72" fmla="*/ 1169 w 2449"/>
                <a:gd name="T73" fmla="*/ 1200 h 2449"/>
                <a:gd name="T74" fmla="*/ 1164 w 2449"/>
                <a:gd name="T75" fmla="*/ 1150 h 2449"/>
                <a:gd name="T76" fmla="*/ 964 w 2449"/>
                <a:gd name="T77" fmla="*/ 1117 h 2449"/>
                <a:gd name="T78" fmla="*/ 1016 w 2449"/>
                <a:gd name="T79" fmla="*/ 1155 h 2449"/>
                <a:gd name="T80" fmla="*/ 1003 w 2449"/>
                <a:gd name="T81" fmla="*/ 1208 h 2449"/>
                <a:gd name="T82" fmla="*/ 949 w 2449"/>
                <a:gd name="T83" fmla="*/ 1221 h 2449"/>
                <a:gd name="T84" fmla="*/ 911 w 2449"/>
                <a:gd name="T85" fmla="*/ 1171 h 2449"/>
                <a:gd name="T86" fmla="*/ 949 w 2449"/>
                <a:gd name="T87" fmla="*/ 1120 h 2449"/>
                <a:gd name="T88" fmla="*/ 1433 w 2449"/>
                <a:gd name="T89" fmla="*/ 413 h 2449"/>
                <a:gd name="T90" fmla="*/ 1757 w 2449"/>
                <a:gd name="T91" fmla="*/ 579 h 2449"/>
                <a:gd name="T92" fmla="*/ 1979 w 2449"/>
                <a:gd name="T93" fmla="*/ 861 h 2449"/>
                <a:gd name="T94" fmla="*/ 2062 w 2449"/>
                <a:gd name="T95" fmla="*/ 1224 h 2449"/>
                <a:gd name="T96" fmla="*/ 1979 w 2449"/>
                <a:gd name="T97" fmla="*/ 1588 h 2449"/>
                <a:gd name="T98" fmla="*/ 1757 w 2449"/>
                <a:gd name="T99" fmla="*/ 1871 h 2449"/>
                <a:gd name="T100" fmla="*/ 1433 w 2449"/>
                <a:gd name="T101" fmla="*/ 2035 h 2449"/>
                <a:gd name="T102" fmla="*/ 1056 w 2449"/>
                <a:gd name="T103" fmla="*/ 2046 h 2449"/>
                <a:gd name="T104" fmla="*/ 723 w 2449"/>
                <a:gd name="T105" fmla="*/ 1895 h 2449"/>
                <a:gd name="T106" fmla="*/ 488 w 2449"/>
                <a:gd name="T107" fmla="*/ 1624 h 2449"/>
                <a:gd name="T108" fmla="*/ 388 w 2449"/>
                <a:gd name="T109" fmla="*/ 1268 h 2449"/>
                <a:gd name="T110" fmla="*/ 453 w 2449"/>
                <a:gd name="T111" fmla="*/ 899 h 2449"/>
                <a:gd name="T112" fmla="*/ 662 w 2449"/>
                <a:gd name="T113" fmla="*/ 605 h 2449"/>
                <a:gd name="T114" fmla="*/ 975 w 2449"/>
                <a:gd name="T115" fmla="*/ 425 h 24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449" h="2449">
                  <a:moveTo>
                    <a:pt x="1225" y="0"/>
                  </a:moveTo>
                  <a:lnTo>
                    <a:pt x="1287" y="2"/>
                  </a:lnTo>
                  <a:lnTo>
                    <a:pt x="1350" y="7"/>
                  </a:lnTo>
                  <a:lnTo>
                    <a:pt x="1411" y="14"/>
                  </a:lnTo>
                  <a:lnTo>
                    <a:pt x="1471" y="25"/>
                  </a:lnTo>
                  <a:lnTo>
                    <a:pt x="1530" y="39"/>
                  </a:lnTo>
                  <a:lnTo>
                    <a:pt x="1589" y="55"/>
                  </a:lnTo>
                  <a:lnTo>
                    <a:pt x="1645" y="74"/>
                  </a:lnTo>
                  <a:lnTo>
                    <a:pt x="1701" y="97"/>
                  </a:lnTo>
                  <a:lnTo>
                    <a:pt x="1755" y="121"/>
                  </a:lnTo>
                  <a:lnTo>
                    <a:pt x="1808" y="148"/>
                  </a:lnTo>
                  <a:lnTo>
                    <a:pt x="1859" y="177"/>
                  </a:lnTo>
                  <a:lnTo>
                    <a:pt x="1909" y="210"/>
                  </a:lnTo>
                  <a:lnTo>
                    <a:pt x="1957" y="244"/>
                  </a:lnTo>
                  <a:lnTo>
                    <a:pt x="2003" y="280"/>
                  </a:lnTo>
                  <a:lnTo>
                    <a:pt x="2048" y="319"/>
                  </a:lnTo>
                  <a:lnTo>
                    <a:pt x="2090" y="359"/>
                  </a:lnTo>
                  <a:lnTo>
                    <a:pt x="2130" y="401"/>
                  </a:lnTo>
                  <a:lnTo>
                    <a:pt x="2170" y="446"/>
                  </a:lnTo>
                  <a:lnTo>
                    <a:pt x="2206" y="492"/>
                  </a:lnTo>
                  <a:lnTo>
                    <a:pt x="2239" y="541"/>
                  </a:lnTo>
                  <a:lnTo>
                    <a:pt x="2272" y="590"/>
                  </a:lnTo>
                  <a:lnTo>
                    <a:pt x="2301" y="641"/>
                  </a:lnTo>
                  <a:lnTo>
                    <a:pt x="2328" y="694"/>
                  </a:lnTo>
                  <a:lnTo>
                    <a:pt x="2352" y="748"/>
                  </a:lnTo>
                  <a:lnTo>
                    <a:pt x="2375" y="804"/>
                  </a:lnTo>
                  <a:lnTo>
                    <a:pt x="2394" y="860"/>
                  </a:lnTo>
                  <a:lnTo>
                    <a:pt x="2411" y="919"/>
                  </a:lnTo>
                  <a:lnTo>
                    <a:pt x="2424" y="978"/>
                  </a:lnTo>
                  <a:lnTo>
                    <a:pt x="2435" y="1038"/>
                  </a:lnTo>
                  <a:lnTo>
                    <a:pt x="2442" y="1099"/>
                  </a:lnTo>
                  <a:lnTo>
                    <a:pt x="2447" y="1162"/>
                  </a:lnTo>
                  <a:lnTo>
                    <a:pt x="2449" y="1224"/>
                  </a:lnTo>
                  <a:lnTo>
                    <a:pt x="2447" y="1288"/>
                  </a:lnTo>
                  <a:lnTo>
                    <a:pt x="2442" y="1349"/>
                  </a:lnTo>
                  <a:lnTo>
                    <a:pt x="2435" y="1411"/>
                  </a:lnTo>
                  <a:lnTo>
                    <a:pt x="2424" y="1472"/>
                  </a:lnTo>
                  <a:lnTo>
                    <a:pt x="2411" y="1530"/>
                  </a:lnTo>
                  <a:lnTo>
                    <a:pt x="2394" y="1589"/>
                  </a:lnTo>
                  <a:lnTo>
                    <a:pt x="2375" y="1645"/>
                  </a:lnTo>
                  <a:lnTo>
                    <a:pt x="2352" y="1701"/>
                  </a:lnTo>
                  <a:lnTo>
                    <a:pt x="2328" y="1755"/>
                  </a:lnTo>
                  <a:lnTo>
                    <a:pt x="2301" y="1807"/>
                  </a:lnTo>
                  <a:lnTo>
                    <a:pt x="2272" y="1859"/>
                  </a:lnTo>
                  <a:lnTo>
                    <a:pt x="2239" y="1909"/>
                  </a:lnTo>
                  <a:lnTo>
                    <a:pt x="2206" y="1957"/>
                  </a:lnTo>
                  <a:lnTo>
                    <a:pt x="2170" y="2003"/>
                  </a:lnTo>
                  <a:lnTo>
                    <a:pt x="2130" y="2048"/>
                  </a:lnTo>
                  <a:lnTo>
                    <a:pt x="2090" y="2090"/>
                  </a:lnTo>
                  <a:lnTo>
                    <a:pt x="2048" y="2130"/>
                  </a:lnTo>
                  <a:lnTo>
                    <a:pt x="2003" y="2170"/>
                  </a:lnTo>
                  <a:lnTo>
                    <a:pt x="1957" y="2206"/>
                  </a:lnTo>
                  <a:lnTo>
                    <a:pt x="1909" y="2240"/>
                  </a:lnTo>
                  <a:lnTo>
                    <a:pt x="1859" y="2271"/>
                  </a:lnTo>
                  <a:lnTo>
                    <a:pt x="1808" y="2301"/>
                  </a:lnTo>
                  <a:lnTo>
                    <a:pt x="1755" y="2328"/>
                  </a:lnTo>
                  <a:lnTo>
                    <a:pt x="1701" y="2353"/>
                  </a:lnTo>
                  <a:lnTo>
                    <a:pt x="1645" y="2374"/>
                  </a:lnTo>
                  <a:lnTo>
                    <a:pt x="1589" y="2394"/>
                  </a:lnTo>
                  <a:lnTo>
                    <a:pt x="1530" y="2411"/>
                  </a:lnTo>
                  <a:lnTo>
                    <a:pt x="1471" y="2424"/>
                  </a:lnTo>
                  <a:lnTo>
                    <a:pt x="1411" y="2435"/>
                  </a:lnTo>
                  <a:lnTo>
                    <a:pt x="1350" y="2443"/>
                  </a:lnTo>
                  <a:lnTo>
                    <a:pt x="1287" y="2447"/>
                  </a:lnTo>
                  <a:lnTo>
                    <a:pt x="1225" y="2449"/>
                  </a:lnTo>
                  <a:lnTo>
                    <a:pt x="1161" y="2447"/>
                  </a:lnTo>
                  <a:lnTo>
                    <a:pt x="1100" y="2443"/>
                  </a:lnTo>
                  <a:lnTo>
                    <a:pt x="1038" y="2435"/>
                  </a:lnTo>
                  <a:lnTo>
                    <a:pt x="977" y="2424"/>
                  </a:lnTo>
                  <a:lnTo>
                    <a:pt x="918" y="2411"/>
                  </a:lnTo>
                  <a:lnTo>
                    <a:pt x="860" y="2394"/>
                  </a:lnTo>
                  <a:lnTo>
                    <a:pt x="804" y="2374"/>
                  </a:lnTo>
                  <a:lnTo>
                    <a:pt x="747" y="2353"/>
                  </a:lnTo>
                  <a:lnTo>
                    <a:pt x="694" y="2328"/>
                  </a:lnTo>
                  <a:lnTo>
                    <a:pt x="641" y="2301"/>
                  </a:lnTo>
                  <a:lnTo>
                    <a:pt x="589" y="2271"/>
                  </a:lnTo>
                  <a:lnTo>
                    <a:pt x="540" y="2240"/>
                  </a:lnTo>
                  <a:lnTo>
                    <a:pt x="492" y="2206"/>
                  </a:lnTo>
                  <a:lnTo>
                    <a:pt x="446" y="2170"/>
                  </a:lnTo>
                  <a:lnTo>
                    <a:pt x="401" y="2130"/>
                  </a:lnTo>
                  <a:lnTo>
                    <a:pt x="359" y="2090"/>
                  </a:lnTo>
                  <a:lnTo>
                    <a:pt x="318" y="2048"/>
                  </a:lnTo>
                  <a:lnTo>
                    <a:pt x="279" y="2003"/>
                  </a:lnTo>
                  <a:lnTo>
                    <a:pt x="243" y="1957"/>
                  </a:lnTo>
                  <a:lnTo>
                    <a:pt x="209" y="1909"/>
                  </a:lnTo>
                  <a:lnTo>
                    <a:pt x="178" y="1859"/>
                  </a:lnTo>
                  <a:lnTo>
                    <a:pt x="148" y="1807"/>
                  </a:lnTo>
                  <a:lnTo>
                    <a:pt x="121" y="1755"/>
                  </a:lnTo>
                  <a:lnTo>
                    <a:pt x="96" y="1701"/>
                  </a:lnTo>
                  <a:lnTo>
                    <a:pt x="75" y="1645"/>
                  </a:lnTo>
                  <a:lnTo>
                    <a:pt x="55" y="1589"/>
                  </a:lnTo>
                  <a:lnTo>
                    <a:pt x="38" y="1530"/>
                  </a:lnTo>
                  <a:lnTo>
                    <a:pt x="25" y="1472"/>
                  </a:lnTo>
                  <a:lnTo>
                    <a:pt x="14" y="1411"/>
                  </a:lnTo>
                  <a:lnTo>
                    <a:pt x="6" y="1349"/>
                  </a:lnTo>
                  <a:lnTo>
                    <a:pt x="2" y="1288"/>
                  </a:lnTo>
                  <a:lnTo>
                    <a:pt x="0" y="1224"/>
                  </a:lnTo>
                  <a:lnTo>
                    <a:pt x="2" y="1162"/>
                  </a:lnTo>
                  <a:lnTo>
                    <a:pt x="6" y="1099"/>
                  </a:lnTo>
                  <a:lnTo>
                    <a:pt x="14" y="1038"/>
                  </a:lnTo>
                  <a:lnTo>
                    <a:pt x="25" y="978"/>
                  </a:lnTo>
                  <a:lnTo>
                    <a:pt x="38" y="919"/>
                  </a:lnTo>
                  <a:lnTo>
                    <a:pt x="55" y="860"/>
                  </a:lnTo>
                  <a:lnTo>
                    <a:pt x="75" y="804"/>
                  </a:lnTo>
                  <a:lnTo>
                    <a:pt x="96" y="748"/>
                  </a:lnTo>
                  <a:lnTo>
                    <a:pt x="121" y="694"/>
                  </a:lnTo>
                  <a:lnTo>
                    <a:pt x="148" y="641"/>
                  </a:lnTo>
                  <a:lnTo>
                    <a:pt x="178" y="590"/>
                  </a:lnTo>
                  <a:lnTo>
                    <a:pt x="209" y="541"/>
                  </a:lnTo>
                  <a:lnTo>
                    <a:pt x="243" y="492"/>
                  </a:lnTo>
                  <a:lnTo>
                    <a:pt x="279" y="446"/>
                  </a:lnTo>
                  <a:lnTo>
                    <a:pt x="318" y="401"/>
                  </a:lnTo>
                  <a:lnTo>
                    <a:pt x="359" y="359"/>
                  </a:lnTo>
                  <a:lnTo>
                    <a:pt x="401" y="319"/>
                  </a:lnTo>
                  <a:lnTo>
                    <a:pt x="446" y="280"/>
                  </a:lnTo>
                  <a:lnTo>
                    <a:pt x="492" y="244"/>
                  </a:lnTo>
                  <a:lnTo>
                    <a:pt x="540" y="210"/>
                  </a:lnTo>
                  <a:lnTo>
                    <a:pt x="589" y="177"/>
                  </a:lnTo>
                  <a:lnTo>
                    <a:pt x="641" y="148"/>
                  </a:lnTo>
                  <a:lnTo>
                    <a:pt x="694" y="121"/>
                  </a:lnTo>
                  <a:lnTo>
                    <a:pt x="747" y="97"/>
                  </a:lnTo>
                  <a:lnTo>
                    <a:pt x="804" y="74"/>
                  </a:lnTo>
                  <a:lnTo>
                    <a:pt x="860" y="55"/>
                  </a:lnTo>
                  <a:lnTo>
                    <a:pt x="918" y="39"/>
                  </a:lnTo>
                  <a:lnTo>
                    <a:pt x="977" y="25"/>
                  </a:lnTo>
                  <a:lnTo>
                    <a:pt x="1038" y="14"/>
                  </a:lnTo>
                  <a:lnTo>
                    <a:pt x="1100" y="7"/>
                  </a:lnTo>
                  <a:lnTo>
                    <a:pt x="1161" y="2"/>
                  </a:lnTo>
                  <a:lnTo>
                    <a:pt x="1225" y="0"/>
                  </a:lnTo>
                  <a:close/>
                  <a:moveTo>
                    <a:pt x="1218" y="785"/>
                  </a:moveTo>
                  <a:lnTo>
                    <a:pt x="1243" y="786"/>
                  </a:lnTo>
                  <a:lnTo>
                    <a:pt x="1268" y="787"/>
                  </a:lnTo>
                  <a:lnTo>
                    <a:pt x="1293" y="790"/>
                  </a:lnTo>
                  <a:lnTo>
                    <a:pt x="1317" y="793"/>
                  </a:lnTo>
                  <a:lnTo>
                    <a:pt x="1341" y="798"/>
                  </a:lnTo>
                  <a:lnTo>
                    <a:pt x="1365" y="803"/>
                  </a:lnTo>
                  <a:lnTo>
                    <a:pt x="1388" y="809"/>
                  </a:lnTo>
                  <a:lnTo>
                    <a:pt x="1410" y="816"/>
                  </a:lnTo>
                  <a:lnTo>
                    <a:pt x="1432" y="824"/>
                  </a:lnTo>
                  <a:lnTo>
                    <a:pt x="1454" y="833"/>
                  </a:lnTo>
                  <a:lnTo>
                    <a:pt x="1474" y="842"/>
                  </a:lnTo>
                  <a:lnTo>
                    <a:pt x="1494" y="852"/>
                  </a:lnTo>
                  <a:lnTo>
                    <a:pt x="1513" y="863"/>
                  </a:lnTo>
                  <a:lnTo>
                    <a:pt x="1532" y="875"/>
                  </a:lnTo>
                  <a:lnTo>
                    <a:pt x="1550" y="888"/>
                  </a:lnTo>
                  <a:lnTo>
                    <a:pt x="1568" y="901"/>
                  </a:lnTo>
                  <a:lnTo>
                    <a:pt x="1584" y="914"/>
                  </a:lnTo>
                  <a:lnTo>
                    <a:pt x="1600" y="929"/>
                  </a:lnTo>
                  <a:lnTo>
                    <a:pt x="1614" y="943"/>
                  </a:lnTo>
                  <a:lnTo>
                    <a:pt x="1628" y="959"/>
                  </a:lnTo>
                  <a:lnTo>
                    <a:pt x="1641" y="975"/>
                  </a:lnTo>
                  <a:lnTo>
                    <a:pt x="1652" y="991"/>
                  </a:lnTo>
                  <a:lnTo>
                    <a:pt x="1663" y="1009"/>
                  </a:lnTo>
                  <a:lnTo>
                    <a:pt x="1674" y="1026"/>
                  </a:lnTo>
                  <a:lnTo>
                    <a:pt x="1683" y="1044"/>
                  </a:lnTo>
                  <a:lnTo>
                    <a:pt x="1691" y="1062"/>
                  </a:lnTo>
                  <a:lnTo>
                    <a:pt x="1697" y="1081"/>
                  </a:lnTo>
                  <a:lnTo>
                    <a:pt x="1703" y="1099"/>
                  </a:lnTo>
                  <a:lnTo>
                    <a:pt x="1707" y="1120"/>
                  </a:lnTo>
                  <a:lnTo>
                    <a:pt x="1710" y="1139"/>
                  </a:lnTo>
                  <a:lnTo>
                    <a:pt x="1712" y="1159"/>
                  </a:lnTo>
                  <a:lnTo>
                    <a:pt x="1713" y="1179"/>
                  </a:lnTo>
                  <a:lnTo>
                    <a:pt x="1712" y="1201"/>
                  </a:lnTo>
                  <a:lnTo>
                    <a:pt x="1710" y="1222"/>
                  </a:lnTo>
                  <a:lnTo>
                    <a:pt x="1706" y="1244"/>
                  </a:lnTo>
                  <a:lnTo>
                    <a:pt x="1701" y="1265"/>
                  </a:lnTo>
                  <a:lnTo>
                    <a:pt x="1695" y="1285"/>
                  </a:lnTo>
                  <a:lnTo>
                    <a:pt x="1687" y="1305"/>
                  </a:lnTo>
                  <a:lnTo>
                    <a:pt x="1678" y="1324"/>
                  </a:lnTo>
                  <a:lnTo>
                    <a:pt x="1667" y="1343"/>
                  </a:lnTo>
                  <a:lnTo>
                    <a:pt x="1656" y="1362"/>
                  </a:lnTo>
                  <a:lnTo>
                    <a:pt x="1643" y="1380"/>
                  </a:lnTo>
                  <a:lnTo>
                    <a:pt x="1630" y="1397"/>
                  </a:lnTo>
                  <a:lnTo>
                    <a:pt x="1615" y="1414"/>
                  </a:lnTo>
                  <a:lnTo>
                    <a:pt x="1600" y="1430"/>
                  </a:lnTo>
                  <a:lnTo>
                    <a:pt x="1583" y="1445"/>
                  </a:lnTo>
                  <a:lnTo>
                    <a:pt x="1566" y="1459"/>
                  </a:lnTo>
                  <a:lnTo>
                    <a:pt x="1546" y="1474"/>
                  </a:lnTo>
                  <a:lnTo>
                    <a:pt x="1577" y="1718"/>
                  </a:lnTo>
                  <a:lnTo>
                    <a:pt x="1391" y="1548"/>
                  </a:lnTo>
                  <a:lnTo>
                    <a:pt x="1371" y="1554"/>
                  </a:lnTo>
                  <a:lnTo>
                    <a:pt x="1350" y="1559"/>
                  </a:lnTo>
                  <a:lnTo>
                    <a:pt x="1329" y="1563"/>
                  </a:lnTo>
                  <a:lnTo>
                    <a:pt x="1307" y="1567"/>
                  </a:lnTo>
                  <a:lnTo>
                    <a:pt x="1285" y="1569"/>
                  </a:lnTo>
                  <a:lnTo>
                    <a:pt x="1263" y="1571"/>
                  </a:lnTo>
                  <a:lnTo>
                    <a:pt x="1240" y="1573"/>
                  </a:lnTo>
                  <a:lnTo>
                    <a:pt x="1218" y="1573"/>
                  </a:lnTo>
                  <a:lnTo>
                    <a:pt x="1192" y="1573"/>
                  </a:lnTo>
                  <a:lnTo>
                    <a:pt x="1167" y="1571"/>
                  </a:lnTo>
                  <a:lnTo>
                    <a:pt x="1142" y="1569"/>
                  </a:lnTo>
                  <a:lnTo>
                    <a:pt x="1118" y="1565"/>
                  </a:lnTo>
                  <a:lnTo>
                    <a:pt x="1093" y="1561"/>
                  </a:lnTo>
                  <a:lnTo>
                    <a:pt x="1070" y="1556"/>
                  </a:lnTo>
                  <a:lnTo>
                    <a:pt x="1047" y="1549"/>
                  </a:lnTo>
                  <a:lnTo>
                    <a:pt x="1025" y="1542"/>
                  </a:lnTo>
                  <a:lnTo>
                    <a:pt x="1003" y="1535"/>
                  </a:lnTo>
                  <a:lnTo>
                    <a:pt x="982" y="1526"/>
                  </a:lnTo>
                  <a:lnTo>
                    <a:pt x="960" y="1517"/>
                  </a:lnTo>
                  <a:lnTo>
                    <a:pt x="940" y="1506"/>
                  </a:lnTo>
                  <a:lnTo>
                    <a:pt x="921" y="1495"/>
                  </a:lnTo>
                  <a:lnTo>
                    <a:pt x="903" y="1484"/>
                  </a:lnTo>
                  <a:lnTo>
                    <a:pt x="885" y="1472"/>
                  </a:lnTo>
                  <a:lnTo>
                    <a:pt x="868" y="1458"/>
                  </a:lnTo>
                  <a:lnTo>
                    <a:pt x="851" y="1444"/>
                  </a:lnTo>
                  <a:lnTo>
                    <a:pt x="835" y="1430"/>
                  </a:lnTo>
                  <a:lnTo>
                    <a:pt x="821" y="1415"/>
                  </a:lnTo>
                  <a:lnTo>
                    <a:pt x="807" y="1400"/>
                  </a:lnTo>
                  <a:lnTo>
                    <a:pt x="794" y="1384"/>
                  </a:lnTo>
                  <a:lnTo>
                    <a:pt x="782" y="1368"/>
                  </a:lnTo>
                  <a:lnTo>
                    <a:pt x="771" y="1351"/>
                  </a:lnTo>
                  <a:lnTo>
                    <a:pt x="762" y="1332"/>
                  </a:lnTo>
                  <a:lnTo>
                    <a:pt x="753" y="1315"/>
                  </a:lnTo>
                  <a:lnTo>
                    <a:pt x="744" y="1296"/>
                  </a:lnTo>
                  <a:lnTo>
                    <a:pt x="738" y="1278"/>
                  </a:lnTo>
                  <a:lnTo>
                    <a:pt x="732" y="1259"/>
                  </a:lnTo>
                  <a:lnTo>
                    <a:pt x="728" y="1240"/>
                  </a:lnTo>
                  <a:lnTo>
                    <a:pt x="725" y="1219"/>
                  </a:lnTo>
                  <a:lnTo>
                    <a:pt x="723" y="1199"/>
                  </a:lnTo>
                  <a:lnTo>
                    <a:pt x="722" y="1179"/>
                  </a:lnTo>
                  <a:lnTo>
                    <a:pt x="723" y="1159"/>
                  </a:lnTo>
                  <a:lnTo>
                    <a:pt x="725" y="1139"/>
                  </a:lnTo>
                  <a:lnTo>
                    <a:pt x="728" y="1120"/>
                  </a:lnTo>
                  <a:lnTo>
                    <a:pt x="732" y="1099"/>
                  </a:lnTo>
                  <a:lnTo>
                    <a:pt x="738" y="1081"/>
                  </a:lnTo>
                  <a:lnTo>
                    <a:pt x="744" y="1062"/>
                  </a:lnTo>
                  <a:lnTo>
                    <a:pt x="753" y="1044"/>
                  </a:lnTo>
                  <a:lnTo>
                    <a:pt x="762" y="1026"/>
                  </a:lnTo>
                  <a:lnTo>
                    <a:pt x="771" y="1009"/>
                  </a:lnTo>
                  <a:lnTo>
                    <a:pt x="782" y="991"/>
                  </a:lnTo>
                  <a:lnTo>
                    <a:pt x="794" y="975"/>
                  </a:lnTo>
                  <a:lnTo>
                    <a:pt x="807" y="959"/>
                  </a:lnTo>
                  <a:lnTo>
                    <a:pt x="821" y="943"/>
                  </a:lnTo>
                  <a:lnTo>
                    <a:pt x="835" y="929"/>
                  </a:lnTo>
                  <a:lnTo>
                    <a:pt x="851" y="914"/>
                  </a:lnTo>
                  <a:lnTo>
                    <a:pt x="868" y="901"/>
                  </a:lnTo>
                  <a:lnTo>
                    <a:pt x="885" y="888"/>
                  </a:lnTo>
                  <a:lnTo>
                    <a:pt x="903" y="875"/>
                  </a:lnTo>
                  <a:lnTo>
                    <a:pt x="921" y="863"/>
                  </a:lnTo>
                  <a:lnTo>
                    <a:pt x="940" y="852"/>
                  </a:lnTo>
                  <a:lnTo>
                    <a:pt x="960" y="842"/>
                  </a:lnTo>
                  <a:lnTo>
                    <a:pt x="982" y="833"/>
                  </a:lnTo>
                  <a:lnTo>
                    <a:pt x="1003" y="824"/>
                  </a:lnTo>
                  <a:lnTo>
                    <a:pt x="1025" y="816"/>
                  </a:lnTo>
                  <a:lnTo>
                    <a:pt x="1047" y="809"/>
                  </a:lnTo>
                  <a:lnTo>
                    <a:pt x="1070" y="803"/>
                  </a:lnTo>
                  <a:lnTo>
                    <a:pt x="1093" y="798"/>
                  </a:lnTo>
                  <a:lnTo>
                    <a:pt x="1118" y="793"/>
                  </a:lnTo>
                  <a:lnTo>
                    <a:pt x="1142" y="790"/>
                  </a:lnTo>
                  <a:lnTo>
                    <a:pt x="1167" y="787"/>
                  </a:lnTo>
                  <a:lnTo>
                    <a:pt x="1192" y="786"/>
                  </a:lnTo>
                  <a:lnTo>
                    <a:pt x="1218" y="785"/>
                  </a:lnTo>
                  <a:close/>
                  <a:moveTo>
                    <a:pt x="1462" y="1117"/>
                  </a:moveTo>
                  <a:lnTo>
                    <a:pt x="1468" y="1117"/>
                  </a:lnTo>
                  <a:lnTo>
                    <a:pt x="1473" y="1119"/>
                  </a:lnTo>
                  <a:lnTo>
                    <a:pt x="1478" y="1120"/>
                  </a:lnTo>
                  <a:lnTo>
                    <a:pt x="1483" y="1122"/>
                  </a:lnTo>
                  <a:lnTo>
                    <a:pt x="1492" y="1127"/>
                  </a:lnTo>
                  <a:lnTo>
                    <a:pt x="1500" y="1133"/>
                  </a:lnTo>
                  <a:lnTo>
                    <a:pt x="1506" y="1141"/>
                  </a:lnTo>
                  <a:lnTo>
                    <a:pt x="1511" y="1150"/>
                  </a:lnTo>
                  <a:lnTo>
                    <a:pt x="1513" y="1155"/>
                  </a:lnTo>
                  <a:lnTo>
                    <a:pt x="1514" y="1160"/>
                  </a:lnTo>
                  <a:lnTo>
                    <a:pt x="1515" y="1165"/>
                  </a:lnTo>
                  <a:lnTo>
                    <a:pt x="1515" y="1171"/>
                  </a:lnTo>
                  <a:lnTo>
                    <a:pt x="1515" y="1176"/>
                  </a:lnTo>
                  <a:lnTo>
                    <a:pt x="1514" y="1182"/>
                  </a:lnTo>
                  <a:lnTo>
                    <a:pt x="1513" y="1187"/>
                  </a:lnTo>
                  <a:lnTo>
                    <a:pt x="1511" y="1191"/>
                  </a:lnTo>
                  <a:lnTo>
                    <a:pt x="1506" y="1200"/>
                  </a:lnTo>
                  <a:lnTo>
                    <a:pt x="1500" y="1208"/>
                  </a:lnTo>
                  <a:lnTo>
                    <a:pt x="1492" y="1215"/>
                  </a:lnTo>
                  <a:lnTo>
                    <a:pt x="1483" y="1220"/>
                  </a:lnTo>
                  <a:lnTo>
                    <a:pt x="1478" y="1221"/>
                  </a:lnTo>
                  <a:lnTo>
                    <a:pt x="1473" y="1223"/>
                  </a:lnTo>
                  <a:lnTo>
                    <a:pt x="1468" y="1224"/>
                  </a:lnTo>
                  <a:lnTo>
                    <a:pt x="1462" y="1224"/>
                  </a:lnTo>
                  <a:lnTo>
                    <a:pt x="1457" y="1224"/>
                  </a:lnTo>
                  <a:lnTo>
                    <a:pt x="1452" y="1223"/>
                  </a:lnTo>
                  <a:lnTo>
                    <a:pt x="1446" y="1221"/>
                  </a:lnTo>
                  <a:lnTo>
                    <a:pt x="1442" y="1220"/>
                  </a:lnTo>
                  <a:lnTo>
                    <a:pt x="1432" y="1215"/>
                  </a:lnTo>
                  <a:lnTo>
                    <a:pt x="1424" y="1208"/>
                  </a:lnTo>
                  <a:lnTo>
                    <a:pt x="1417" y="1200"/>
                  </a:lnTo>
                  <a:lnTo>
                    <a:pt x="1412" y="1191"/>
                  </a:lnTo>
                  <a:lnTo>
                    <a:pt x="1411" y="1187"/>
                  </a:lnTo>
                  <a:lnTo>
                    <a:pt x="1409" y="1182"/>
                  </a:lnTo>
                  <a:lnTo>
                    <a:pt x="1409" y="1176"/>
                  </a:lnTo>
                  <a:lnTo>
                    <a:pt x="1408" y="1171"/>
                  </a:lnTo>
                  <a:lnTo>
                    <a:pt x="1409" y="1165"/>
                  </a:lnTo>
                  <a:lnTo>
                    <a:pt x="1409" y="1160"/>
                  </a:lnTo>
                  <a:lnTo>
                    <a:pt x="1411" y="1155"/>
                  </a:lnTo>
                  <a:lnTo>
                    <a:pt x="1412" y="1150"/>
                  </a:lnTo>
                  <a:lnTo>
                    <a:pt x="1417" y="1141"/>
                  </a:lnTo>
                  <a:lnTo>
                    <a:pt x="1424" y="1133"/>
                  </a:lnTo>
                  <a:lnTo>
                    <a:pt x="1432" y="1127"/>
                  </a:lnTo>
                  <a:lnTo>
                    <a:pt x="1442" y="1122"/>
                  </a:lnTo>
                  <a:lnTo>
                    <a:pt x="1446" y="1120"/>
                  </a:lnTo>
                  <a:lnTo>
                    <a:pt x="1452" y="1119"/>
                  </a:lnTo>
                  <a:lnTo>
                    <a:pt x="1457" y="1117"/>
                  </a:lnTo>
                  <a:lnTo>
                    <a:pt x="1462" y="1117"/>
                  </a:lnTo>
                  <a:close/>
                  <a:moveTo>
                    <a:pt x="1214" y="1117"/>
                  </a:moveTo>
                  <a:lnTo>
                    <a:pt x="1219" y="1117"/>
                  </a:lnTo>
                  <a:lnTo>
                    <a:pt x="1224" y="1119"/>
                  </a:lnTo>
                  <a:lnTo>
                    <a:pt x="1230" y="1120"/>
                  </a:lnTo>
                  <a:lnTo>
                    <a:pt x="1234" y="1122"/>
                  </a:lnTo>
                  <a:lnTo>
                    <a:pt x="1243" y="1127"/>
                  </a:lnTo>
                  <a:lnTo>
                    <a:pt x="1251" y="1133"/>
                  </a:lnTo>
                  <a:lnTo>
                    <a:pt x="1258" y="1141"/>
                  </a:lnTo>
                  <a:lnTo>
                    <a:pt x="1263" y="1150"/>
                  </a:lnTo>
                  <a:lnTo>
                    <a:pt x="1264" y="1155"/>
                  </a:lnTo>
                  <a:lnTo>
                    <a:pt x="1266" y="1160"/>
                  </a:lnTo>
                  <a:lnTo>
                    <a:pt x="1266" y="1165"/>
                  </a:lnTo>
                  <a:lnTo>
                    <a:pt x="1267" y="1171"/>
                  </a:lnTo>
                  <a:lnTo>
                    <a:pt x="1266" y="1176"/>
                  </a:lnTo>
                  <a:lnTo>
                    <a:pt x="1266" y="1182"/>
                  </a:lnTo>
                  <a:lnTo>
                    <a:pt x="1264" y="1187"/>
                  </a:lnTo>
                  <a:lnTo>
                    <a:pt x="1263" y="1191"/>
                  </a:lnTo>
                  <a:lnTo>
                    <a:pt x="1258" y="1200"/>
                  </a:lnTo>
                  <a:lnTo>
                    <a:pt x="1251" y="1208"/>
                  </a:lnTo>
                  <a:lnTo>
                    <a:pt x="1243" y="1215"/>
                  </a:lnTo>
                  <a:lnTo>
                    <a:pt x="1234" y="1220"/>
                  </a:lnTo>
                  <a:lnTo>
                    <a:pt x="1230" y="1221"/>
                  </a:lnTo>
                  <a:lnTo>
                    <a:pt x="1224" y="1223"/>
                  </a:lnTo>
                  <a:lnTo>
                    <a:pt x="1219" y="1224"/>
                  </a:lnTo>
                  <a:lnTo>
                    <a:pt x="1214" y="1224"/>
                  </a:lnTo>
                  <a:lnTo>
                    <a:pt x="1207" y="1224"/>
                  </a:lnTo>
                  <a:lnTo>
                    <a:pt x="1202" y="1223"/>
                  </a:lnTo>
                  <a:lnTo>
                    <a:pt x="1197" y="1221"/>
                  </a:lnTo>
                  <a:lnTo>
                    <a:pt x="1192" y="1220"/>
                  </a:lnTo>
                  <a:lnTo>
                    <a:pt x="1183" y="1215"/>
                  </a:lnTo>
                  <a:lnTo>
                    <a:pt x="1175" y="1208"/>
                  </a:lnTo>
                  <a:lnTo>
                    <a:pt x="1169" y="1200"/>
                  </a:lnTo>
                  <a:lnTo>
                    <a:pt x="1164" y="1191"/>
                  </a:lnTo>
                  <a:lnTo>
                    <a:pt x="1162" y="1187"/>
                  </a:lnTo>
                  <a:lnTo>
                    <a:pt x="1161" y="1182"/>
                  </a:lnTo>
                  <a:lnTo>
                    <a:pt x="1160" y="1176"/>
                  </a:lnTo>
                  <a:lnTo>
                    <a:pt x="1160" y="1171"/>
                  </a:lnTo>
                  <a:lnTo>
                    <a:pt x="1160" y="1165"/>
                  </a:lnTo>
                  <a:lnTo>
                    <a:pt x="1161" y="1160"/>
                  </a:lnTo>
                  <a:lnTo>
                    <a:pt x="1162" y="1155"/>
                  </a:lnTo>
                  <a:lnTo>
                    <a:pt x="1164" y="1150"/>
                  </a:lnTo>
                  <a:lnTo>
                    <a:pt x="1169" y="1141"/>
                  </a:lnTo>
                  <a:lnTo>
                    <a:pt x="1175" y="1133"/>
                  </a:lnTo>
                  <a:lnTo>
                    <a:pt x="1183" y="1127"/>
                  </a:lnTo>
                  <a:lnTo>
                    <a:pt x="1192" y="1122"/>
                  </a:lnTo>
                  <a:lnTo>
                    <a:pt x="1197" y="1120"/>
                  </a:lnTo>
                  <a:lnTo>
                    <a:pt x="1202" y="1119"/>
                  </a:lnTo>
                  <a:lnTo>
                    <a:pt x="1207" y="1117"/>
                  </a:lnTo>
                  <a:lnTo>
                    <a:pt x="1214" y="1117"/>
                  </a:lnTo>
                  <a:close/>
                  <a:moveTo>
                    <a:pt x="964" y="1117"/>
                  </a:moveTo>
                  <a:lnTo>
                    <a:pt x="970" y="1117"/>
                  </a:lnTo>
                  <a:lnTo>
                    <a:pt x="975" y="1119"/>
                  </a:lnTo>
                  <a:lnTo>
                    <a:pt x="981" y="1120"/>
                  </a:lnTo>
                  <a:lnTo>
                    <a:pt x="986" y="1122"/>
                  </a:lnTo>
                  <a:lnTo>
                    <a:pt x="995" y="1127"/>
                  </a:lnTo>
                  <a:lnTo>
                    <a:pt x="1003" y="1133"/>
                  </a:lnTo>
                  <a:lnTo>
                    <a:pt x="1009" y="1141"/>
                  </a:lnTo>
                  <a:lnTo>
                    <a:pt x="1014" y="1150"/>
                  </a:lnTo>
                  <a:lnTo>
                    <a:pt x="1016" y="1155"/>
                  </a:lnTo>
                  <a:lnTo>
                    <a:pt x="1017" y="1160"/>
                  </a:lnTo>
                  <a:lnTo>
                    <a:pt x="1018" y="1165"/>
                  </a:lnTo>
                  <a:lnTo>
                    <a:pt x="1018" y="1171"/>
                  </a:lnTo>
                  <a:lnTo>
                    <a:pt x="1018" y="1176"/>
                  </a:lnTo>
                  <a:lnTo>
                    <a:pt x="1017" y="1182"/>
                  </a:lnTo>
                  <a:lnTo>
                    <a:pt x="1016" y="1187"/>
                  </a:lnTo>
                  <a:lnTo>
                    <a:pt x="1014" y="1191"/>
                  </a:lnTo>
                  <a:lnTo>
                    <a:pt x="1009" y="1200"/>
                  </a:lnTo>
                  <a:lnTo>
                    <a:pt x="1003" y="1208"/>
                  </a:lnTo>
                  <a:lnTo>
                    <a:pt x="995" y="1215"/>
                  </a:lnTo>
                  <a:lnTo>
                    <a:pt x="986" y="1220"/>
                  </a:lnTo>
                  <a:lnTo>
                    <a:pt x="981" y="1221"/>
                  </a:lnTo>
                  <a:lnTo>
                    <a:pt x="975" y="1223"/>
                  </a:lnTo>
                  <a:lnTo>
                    <a:pt x="970" y="1224"/>
                  </a:lnTo>
                  <a:lnTo>
                    <a:pt x="964" y="1224"/>
                  </a:lnTo>
                  <a:lnTo>
                    <a:pt x="959" y="1224"/>
                  </a:lnTo>
                  <a:lnTo>
                    <a:pt x="954" y="1223"/>
                  </a:lnTo>
                  <a:lnTo>
                    <a:pt x="949" y="1221"/>
                  </a:lnTo>
                  <a:lnTo>
                    <a:pt x="944" y="1220"/>
                  </a:lnTo>
                  <a:lnTo>
                    <a:pt x="935" y="1215"/>
                  </a:lnTo>
                  <a:lnTo>
                    <a:pt x="927" y="1208"/>
                  </a:lnTo>
                  <a:lnTo>
                    <a:pt x="920" y="1200"/>
                  </a:lnTo>
                  <a:lnTo>
                    <a:pt x="916" y="1191"/>
                  </a:lnTo>
                  <a:lnTo>
                    <a:pt x="914" y="1187"/>
                  </a:lnTo>
                  <a:lnTo>
                    <a:pt x="912" y="1182"/>
                  </a:lnTo>
                  <a:lnTo>
                    <a:pt x="912" y="1176"/>
                  </a:lnTo>
                  <a:lnTo>
                    <a:pt x="911" y="1171"/>
                  </a:lnTo>
                  <a:lnTo>
                    <a:pt x="912" y="1165"/>
                  </a:lnTo>
                  <a:lnTo>
                    <a:pt x="912" y="1160"/>
                  </a:lnTo>
                  <a:lnTo>
                    <a:pt x="914" y="1155"/>
                  </a:lnTo>
                  <a:lnTo>
                    <a:pt x="916" y="1150"/>
                  </a:lnTo>
                  <a:lnTo>
                    <a:pt x="920" y="1141"/>
                  </a:lnTo>
                  <a:lnTo>
                    <a:pt x="927" y="1133"/>
                  </a:lnTo>
                  <a:lnTo>
                    <a:pt x="935" y="1127"/>
                  </a:lnTo>
                  <a:lnTo>
                    <a:pt x="944" y="1122"/>
                  </a:lnTo>
                  <a:lnTo>
                    <a:pt x="949" y="1120"/>
                  </a:lnTo>
                  <a:lnTo>
                    <a:pt x="954" y="1119"/>
                  </a:lnTo>
                  <a:lnTo>
                    <a:pt x="959" y="1117"/>
                  </a:lnTo>
                  <a:lnTo>
                    <a:pt x="964" y="1117"/>
                  </a:lnTo>
                  <a:close/>
                  <a:moveTo>
                    <a:pt x="1225" y="387"/>
                  </a:moveTo>
                  <a:lnTo>
                    <a:pt x="1268" y="388"/>
                  </a:lnTo>
                  <a:lnTo>
                    <a:pt x="1310" y="391"/>
                  </a:lnTo>
                  <a:lnTo>
                    <a:pt x="1352" y="396"/>
                  </a:lnTo>
                  <a:lnTo>
                    <a:pt x="1393" y="404"/>
                  </a:lnTo>
                  <a:lnTo>
                    <a:pt x="1433" y="413"/>
                  </a:lnTo>
                  <a:lnTo>
                    <a:pt x="1474" y="425"/>
                  </a:lnTo>
                  <a:lnTo>
                    <a:pt x="1512" y="438"/>
                  </a:lnTo>
                  <a:lnTo>
                    <a:pt x="1550" y="453"/>
                  </a:lnTo>
                  <a:lnTo>
                    <a:pt x="1588" y="470"/>
                  </a:lnTo>
                  <a:lnTo>
                    <a:pt x="1624" y="488"/>
                  </a:lnTo>
                  <a:lnTo>
                    <a:pt x="1658" y="508"/>
                  </a:lnTo>
                  <a:lnTo>
                    <a:pt x="1693" y="530"/>
                  </a:lnTo>
                  <a:lnTo>
                    <a:pt x="1726" y="554"/>
                  </a:lnTo>
                  <a:lnTo>
                    <a:pt x="1757" y="579"/>
                  </a:lnTo>
                  <a:lnTo>
                    <a:pt x="1788" y="605"/>
                  </a:lnTo>
                  <a:lnTo>
                    <a:pt x="1817" y="632"/>
                  </a:lnTo>
                  <a:lnTo>
                    <a:pt x="1844" y="662"/>
                  </a:lnTo>
                  <a:lnTo>
                    <a:pt x="1871" y="692"/>
                  </a:lnTo>
                  <a:lnTo>
                    <a:pt x="1895" y="723"/>
                  </a:lnTo>
                  <a:lnTo>
                    <a:pt x="1919" y="756"/>
                  </a:lnTo>
                  <a:lnTo>
                    <a:pt x="1941" y="791"/>
                  </a:lnTo>
                  <a:lnTo>
                    <a:pt x="1961" y="825"/>
                  </a:lnTo>
                  <a:lnTo>
                    <a:pt x="1979" y="861"/>
                  </a:lnTo>
                  <a:lnTo>
                    <a:pt x="1996" y="899"/>
                  </a:lnTo>
                  <a:lnTo>
                    <a:pt x="2011" y="937"/>
                  </a:lnTo>
                  <a:lnTo>
                    <a:pt x="2025" y="975"/>
                  </a:lnTo>
                  <a:lnTo>
                    <a:pt x="2036" y="1016"/>
                  </a:lnTo>
                  <a:lnTo>
                    <a:pt x="2045" y="1056"/>
                  </a:lnTo>
                  <a:lnTo>
                    <a:pt x="2053" y="1097"/>
                  </a:lnTo>
                  <a:lnTo>
                    <a:pt x="2058" y="1139"/>
                  </a:lnTo>
                  <a:lnTo>
                    <a:pt x="2061" y="1181"/>
                  </a:lnTo>
                  <a:lnTo>
                    <a:pt x="2062" y="1224"/>
                  </a:lnTo>
                  <a:lnTo>
                    <a:pt x="2061" y="1268"/>
                  </a:lnTo>
                  <a:lnTo>
                    <a:pt x="2058" y="1310"/>
                  </a:lnTo>
                  <a:lnTo>
                    <a:pt x="2053" y="1353"/>
                  </a:lnTo>
                  <a:lnTo>
                    <a:pt x="2045" y="1393"/>
                  </a:lnTo>
                  <a:lnTo>
                    <a:pt x="2036" y="1434"/>
                  </a:lnTo>
                  <a:lnTo>
                    <a:pt x="2025" y="1474"/>
                  </a:lnTo>
                  <a:lnTo>
                    <a:pt x="2011" y="1513"/>
                  </a:lnTo>
                  <a:lnTo>
                    <a:pt x="1996" y="1550"/>
                  </a:lnTo>
                  <a:lnTo>
                    <a:pt x="1979" y="1588"/>
                  </a:lnTo>
                  <a:lnTo>
                    <a:pt x="1961" y="1624"/>
                  </a:lnTo>
                  <a:lnTo>
                    <a:pt x="1941" y="1659"/>
                  </a:lnTo>
                  <a:lnTo>
                    <a:pt x="1919" y="1692"/>
                  </a:lnTo>
                  <a:lnTo>
                    <a:pt x="1895" y="1726"/>
                  </a:lnTo>
                  <a:lnTo>
                    <a:pt x="1871" y="1757"/>
                  </a:lnTo>
                  <a:lnTo>
                    <a:pt x="1844" y="1787"/>
                  </a:lnTo>
                  <a:lnTo>
                    <a:pt x="1817" y="1817"/>
                  </a:lnTo>
                  <a:lnTo>
                    <a:pt x="1788" y="1845"/>
                  </a:lnTo>
                  <a:lnTo>
                    <a:pt x="1757" y="1871"/>
                  </a:lnTo>
                  <a:lnTo>
                    <a:pt x="1726" y="1895"/>
                  </a:lnTo>
                  <a:lnTo>
                    <a:pt x="1693" y="1919"/>
                  </a:lnTo>
                  <a:lnTo>
                    <a:pt x="1658" y="1941"/>
                  </a:lnTo>
                  <a:lnTo>
                    <a:pt x="1624" y="1961"/>
                  </a:lnTo>
                  <a:lnTo>
                    <a:pt x="1588" y="1980"/>
                  </a:lnTo>
                  <a:lnTo>
                    <a:pt x="1550" y="1996"/>
                  </a:lnTo>
                  <a:lnTo>
                    <a:pt x="1512" y="2011"/>
                  </a:lnTo>
                  <a:lnTo>
                    <a:pt x="1474" y="2024"/>
                  </a:lnTo>
                  <a:lnTo>
                    <a:pt x="1433" y="2035"/>
                  </a:lnTo>
                  <a:lnTo>
                    <a:pt x="1393" y="2046"/>
                  </a:lnTo>
                  <a:lnTo>
                    <a:pt x="1352" y="2053"/>
                  </a:lnTo>
                  <a:lnTo>
                    <a:pt x="1310" y="2058"/>
                  </a:lnTo>
                  <a:lnTo>
                    <a:pt x="1268" y="2061"/>
                  </a:lnTo>
                  <a:lnTo>
                    <a:pt x="1225" y="2062"/>
                  </a:lnTo>
                  <a:lnTo>
                    <a:pt x="1181" y="2061"/>
                  </a:lnTo>
                  <a:lnTo>
                    <a:pt x="1139" y="2058"/>
                  </a:lnTo>
                  <a:lnTo>
                    <a:pt x="1097" y="2053"/>
                  </a:lnTo>
                  <a:lnTo>
                    <a:pt x="1056" y="2046"/>
                  </a:lnTo>
                  <a:lnTo>
                    <a:pt x="1015" y="2035"/>
                  </a:lnTo>
                  <a:lnTo>
                    <a:pt x="975" y="2024"/>
                  </a:lnTo>
                  <a:lnTo>
                    <a:pt x="936" y="2011"/>
                  </a:lnTo>
                  <a:lnTo>
                    <a:pt x="899" y="1996"/>
                  </a:lnTo>
                  <a:lnTo>
                    <a:pt x="861" y="1980"/>
                  </a:lnTo>
                  <a:lnTo>
                    <a:pt x="825" y="1961"/>
                  </a:lnTo>
                  <a:lnTo>
                    <a:pt x="790" y="1941"/>
                  </a:lnTo>
                  <a:lnTo>
                    <a:pt x="757" y="1919"/>
                  </a:lnTo>
                  <a:lnTo>
                    <a:pt x="723" y="1895"/>
                  </a:lnTo>
                  <a:lnTo>
                    <a:pt x="692" y="1871"/>
                  </a:lnTo>
                  <a:lnTo>
                    <a:pt x="662" y="1845"/>
                  </a:lnTo>
                  <a:lnTo>
                    <a:pt x="632" y="1817"/>
                  </a:lnTo>
                  <a:lnTo>
                    <a:pt x="604" y="1787"/>
                  </a:lnTo>
                  <a:lnTo>
                    <a:pt x="578" y="1757"/>
                  </a:lnTo>
                  <a:lnTo>
                    <a:pt x="554" y="1726"/>
                  </a:lnTo>
                  <a:lnTo>
                    <a:pt x="530" y="1692"/>
                  </a:lnTo>
                  <a:lnTo>
                    <a:pt x="508" y="1659"/>
                  </a:lnTo>
                  <a:lnTo>
                    <a:pt x="488" y="1624"/>
                  </a:lnTo>
                  <a:lnTo>
                    <a:pt x="469" y="1588"/>
                  </a:lnTo>
                  <a:lnTo>
                    <a:pt x="453" y="1550"/>
                  </a:lnTo>
                  <a:lnTo>
                    <a:pt x="438" y="1513"/>
                  </a:lnTo>
                  <a:lnTo>
                    <a:pt x="425" y="1474"/>
                  </a:lnTo>
                  <a:lnTo>
                    <a:pt x="414" y="1434"/>
                  </a:lnTo>
                  <a:lnTo>
                    <a:pt x="404" y="1393"/>
                  </a:lnTo>
                  <a:lnTo>
                    <a:pt x="396" y="1353"/>
                  </a:lnTo>
                  <a:lnTo>
                    <a:pt x="391" y="1310"/>
                  </a:lnTo>
                  <a:lnTo>
                    <a:pt x="388" y="1268"/>
                  </a:lnTo>
                  <a:lnTo>
                    <a:pt x="387" y="1224"/>
                  </a:lnTo>
                  <a:lnTo>
                    <a:pt x="388" y="1181"/>
                  </a:lnTo>
                  <a:lnTo>
                    <a:pt x="391" y="1139"/>
                  </a:lnTo>
                  <a:lnTo>
                    <a:pt x="396" y="1097"/>
                  </a:lnTo>
                  <a:lnTo>
                    <a:pt x="404" y="1056"/>
                  </a:lnTo>
                  <a:lnTo>
                    <a:pt x="414" y="1016"/>
                  </a:lnTo>
                  <a:lnTo>
                    <a:pt x="425" y="975"/>
                  </a:lnTo>
                  <a:lnTo>
                    <a:pt x="438" y="937"/>
                  </a:lnTo>
                  <a:lnTo>
                    <a:pt x="453" y="899"/>
                  </a:lnTo>
                  <a:lnTo>
                    <a:pt x="469" y="861"/>
                  </a:lnTo>
                  <a:lnTo>
                    <a:pt x="488" y="825"/>
                  </a:lnTo>
                  <a:lnTo>
                    <a:pt x="508" y="791"/>
                  </a:lnTo>
                  <a:lnTo>
                    <a:pt x="530" y="756"/>
                  </a:lnTo>
                  <a:lnTo>
                    <a:pt x="554" y="723"/>
                  </a:lnTo>
                  <a:lnTo>
                    <a:pt x="578" y="692"/>
                  </a:lnTo>
                  <a:lnTo>
                    <a:pt x="604" y="662"/>
                  </a:lnTo>
                  <a:lnTo>
                    <a:pt x="632" y="632"/>
                  </a:lnTo>
                  <a:lnTo>
                    <a:pt x="662" y="605"/>
                  </a:lnTo>
                  <a:lnTo>
                    <a:pt x="692" y="579"/>
                  </a:lnTo>
                  <a:lnTo>
                    <a:pt x="723" y="554"/>
                  </a:lnTo>
                  <a:lnTo>
                    <a:pt x="757" y="530"/>
                  </a:lnTo>
                  <a:lnTo>
                    <a:pt x="790" y="508"/>
                  </a:lnTo>
                  <a:lnTo>
                    <a:pt x="825" y="488"/>
                  </a:lnTo>
                  <a:lnTo>
                    <a:pt x="861" y="470"/>
                  </a:lnTo>
                  <a:lnTo>
                    <a:pt x="899" y="453"/>
                  </a:lnTo>
                  <a:lnTo>
                    <a:pt x="936" y="438"/>
                  </a:lnTo>
                  <a:lnTo>
                    <a:pt x="975" y="425"/>
                  </a:lnTo>
                  <a:lnTo>
                    <a:pt x="1015" y="413"/>
                  </a:lnTo>
                  <a:lnTo>
                    <a:pt x="1056" y="404"/>
                  </a:lnTo>
                  <a:lnTo>
                    <a:pt x="1097" y="396"/>
                  </a:lnTo>
                  <a:lnTo>
                    <a:pt x="1139" y="391"/>
                  </a:lnTo>
                  <a:lnTo>
                    <a:pt x="1181" y="388"/>
                  </a:lnTo>
                  <a:lnTo>
                    <a:pt x="1225" y="387"/>
                  </a:lnTo>
                  <a:close/>
                </a:path>
              </a:pathLst>
            </a:custGeom>
            <a:grpFill/>
            <a:ln>
              <a:noFill/>
            </a:ln>
          </p:spPr>
          <p:txBody>
            <a:bodyPr vert="horz" wrap="square" lIns="91419" tIns="45709" rIns="91419" bIns="45709"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srgbClr val="6285BE"/>
                </a:solidFill>
                <a:effectLst/>
                <a:uLnTx/>
                <a:uFillTx/>
                <a:cs typeface="+mn-ea"/>
                <a:sym typeface="+mn-lt"/>
              </a:endParaRPr>
            </a:p>
          </p:txBody>
        </p:sp>
        <p:sp>
          <p:nvSpPr>
            <p:cNvPr id="32" name="PA_任意多边形 7"/>
            <p:cNvSpPr>
              <a:spLocks noChangeAspect="1" noEditPoints="1"/>
            </p:cNvSpPr>
            <p:nvPr>
              <p:custDataLst>
                <p:tags r:id="rId3"/>
              </p:custDataLst>
            </p:nvPr>
          </p:nvSpPr>
          <p:spPr bwMode="auto">
            <a:xfrm>
              <a:off x="5599497" y="6311120"/>
              <a:ext cx="383852" cy="383852"/>
            </a:xfrm>
            <a:custGeom>
              <a:avLst/>
              <a:gdLst>
                <a:gd name="T0" fmla="*/ 1472 w 2449"/>
                <a:gd name="T1" fmla="*/ 25 h 2449"/>
                <a:gd name="T2" fmla="*/ 1755 w 2449"/>
                <a:gd name="T3" fmla="*/ 121 h 2449"/>
                <a:gd name="T4" fmla="*/ 2003 w 2449"/>
                <a:gd name="T5" fmla="*/ 279 h 2449"/>
                <a:gd name="T6" fmla="*/ 2206 w 2449"/>
                <a:gd name="T7" fmla="*/ 492 h 2449"/>
                <a:gd name="T8" fmla="*/ 2353 w 2449"/>
                <a:gd name="T9" fmla="*/ 747 h 2449"/>
                <a:gd name="T10" fmla="*/ 2435 w 2449"/>
                <a:gd name="T11" fmla="*/ 1038 h 2449"/>
                <a:gd name="T12" fmla="*/ 2443 w 2449"/>
                <a:gd name="T13" fmla="*/ 1350 h 2449"/>
                <a:gd name="T14" fmla="*/ 2374 w 2449"/>
                <a:gd name="T15" fmla="*/ 1645 h 2449"/>
                <a:gd name="T16" fmla="*/ 2240 w 2449"/>
                <a:gd name="T17" fmla="*/ 1908 h 2449"/>
                <a:gd name="T18" fmla="*/ 2048 w 2449"/>
                <a:gd name="T19" fmla="*/ 2130 h 2449"/>
                <a:gd name="T20" fmla="*/ 1808 w 2449"/>
                <a:gd name="T21" fmla="*/ 2301 h 2449"/>
                <a:gd name="T22" fmla="*/ 1530 w 2449"/>
                <a:gd name="T23" fmla="*/ 2410 h 2449"/>
                <a:gd name="T24" fmla="*/ 1224 w 2449"/>
                <a:gd name="T25" fmla="*/ 2449 h 2449"/>
                <a:gd name="T26" fmla="*/ 919 w 2449"/>
                <a:gd name="T27" fmla="*/ 2410 h 2449"/>
                <a:gd name="T28" fmla="*/ 641 w 2449"/>
                <a:gd name="T29" fmla="*/ 2301 h 2449"/>
                <a:gd name="T30" fmla="*/ 401 w 2449"/>
                <a:gd name="T31" fmla="*/ 2130 h 2449"/>
                <a:gd name="T32" fmla="*/ 210 w 2449"/>
                <a:gd name="T33" fmla="*/ 1908 h 2449"/>
                <a:gd name="T34" fmla="*/ 74 w 2449"/>
                <a:gd name="T35" fmla="*/ 1645 h 2449"/>
                <a:gd name="T36" fmla="*/ 7 w 2449"/>
                <a:gd name="T37" fmla="*/ 1350 h 2449"/>
                <a:gd name="T38" fmla="*/ 14 w 2449"/>
                <a:gd name="T39" fmla="*/ 1038 h 2449"/>
                <a:gd name="T40" fmla="*/ 97 w 2449"/>
                <a:gd name="T41" fmla="*/ 747 h 2449"/>
                <a:gd name="T42" fmla="*/ 243 w 2449"/>
                <a:gd name="T43" fmla="*/ 492 h 2449"/>
                <a:gd name="T44" fmla="*/ 446 w 2449"/>
                <a:gd name="T45" fmla="*/ 279 h 2449"/>
                <a:gd name="T46" fmla="*/ 694 w 2449"/>
                <a:gd name="T47" fmla="*/ 121 h 2449"/>
                <a:gd name="T48" fmla="*/ 977 w 2449"/>
                <a:gd name="T49" fmla="*/ 25 h 2449"/>
                <a:gd name="T50" fmla="*/ 1637 w 2449"/>
                <a:gd name="T51" fmla="*/ 1603 h 2449"/>
                <a:gd name="T52" fmla="*/ 1412 w 2449"/>
                <a:gd name="T53" fmla="*/ 1603 h 2449"/>
                <a:gd name="T54" fmla="*/ 1187 w 2449"/>
                <a:gd name="T55" fmla="*/ 1603 h 2449"/>
                <a:gd name="T56" fmla="*/ 944 w 2449"/>
                <a:gd name="T57" fmla="*/ 1603 h 2449"/>
                <a:gd name="T58" fmla="*/ 694 w 2449"/>
                <a:gd name="T59" fmla="*/ 1603 h 2449"/>
                <a:gd name="T60" fmla="*/ 1224 w 2449"/>
                <a:gd name="T61" fmla="*/ 387 h 2449"/>
                <a:gd name="T62" fmla="*/ 1434 w 2449"/>
                <a:gd name="T63" fmla="*/ 414 h 2449"/>
                <a:gd name="T64" fmla="*/ 1624 w 2449"/>
                <a:gd name="T65" fmla="*/ 488 h 2449"/>
                <a:gd name="T66" fmla="*/ 1787 w 2449"/>
                <a:gd name="T67" fmla="*/ 604 h 2449"/>
                <a:gd name="T68" fmla="*/ 1919 w 2449"/>
                <a:gd name="T69" fmla="*/ 757 h 2449"/>
                <a:gd name="T70" fmla="*/ 2011 w 2449"/>
                <a:gd name="T71" fmla="*/ 936 h 2449"/>
                <a:gd name="T72" fmla="*/ 2058 w 2449"/>
                <a:gd name="T73" fmla="*/ 1139 h 2449"/>
                <a:gd name="T74" fmla="*/ 2053 w 2449"/>
                <a:gd name="T75" fmla="*/ 1352 h 2449"/>
                <a:gd name="T76" fmla="*/ 1996 w 2449"/>
                <a:gd name="T77" fmla="*/ 1550 h 2449"/>
                <a:gd name="T78" fmla="*/ 1895 w 2449"/>
                <a:gd name="T79" fmla="*/ 1725 h 2449"/>
                <a:gd name="T80" fmla="*/ 1757 w 2449"/>
                <a:gd name="T81" fmla="*/ 1870 h 2449"/>
                <a:gd name="T82" fmla="*/ 1588 w 2449"/>
                <a:gd name="T83" fmla="*/ 1979 h 2449"/>
                <a:gd name="T84" fmla="*/ 1393 w 2449"/>
                <a:gd name="T85" fmla="*/ 2045 h 2449"/>
                <a:gd name="T86" fmla="*/ 1181 w 2449"/>
                <a:gd name="T87" fmla="*/ 2061 h 2449"/>
                <a:gd name="T88" fmla="*/ 975 w 2449"/>
                <a:gd name="T89" fmla="*/ 2024 h 2449"/>
                <a:gd name="T90" fmla="*/ 791 w 2449"/>
                <a:gd name="T91" fmla="*/ 1941 h 2449"/>
                <a:gd name="T92" fmla="*/ 632 w 2449"/>
                <a:gd name="T93" fmla="*/ 1817 h 2449"/>
                <a:gd name="T94" fmla="*/ 508 w 2449"/>
                <a:gd name="T95" fmla="*/ 1658 h 2449"/>
                <a:gd name="T96" fmla="*/ 424 w 2449"/>
                <a:gd name="T97" fmla="*/ 1474 h 2449"/>
                <a:gd name="T98" fmla="*/ 388 w 2449"/>
                <a:gd name="T99" fmla="*/ 1268 h 2449"/>
                <a:gd name="T100" fmla="*/ 404 w 2449"/>
                <a:gd name="T101" fmla="*/ 1056 h 2449"/>
                <a:gd name="T102" fmla="*/ 470 w 2449"/>
                <a:gd name="T103" fmla="*/ 861 h 2449"/>
                <a:gd name="T104" fmla="*/ 578 w 2449"/>
                <a:gd name="T105" fmla="*/ 692 h 2449"/>
                <a:gd name="T106" fmla="*/ 723 w 2449"/>
                <a:gd name="T107" fmla="*/ 554 h 2449"/>
                <a:gd name="T108" fmla="*/ 899 w 2449"/>
                <a:gd name="T109" fmla="*/ 453 h 2449"/>
                <a:gd name="T110" fmla="*/ 1097 w 2449"/>
                <a:gd name="T111" fmla="*/ 396 h 24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449" h="2449">
                  <a:moveTo>
                    <a:pt x="1224" y="0"/>
                  </a:moveTo>
                  <a:lnTo>
                    <a:pt x="1288" y="2"/>
                  </a:lnTo>
                  <a:lnTo>
                    <a:pt x="1349" y="6"/>
                  </a:lnTo>
                  <a:lnTo>
                    <a:pt x="1411" y="14"/>
                  </a:lnTo>
                  <a:lnTo>
                    <a:pt x="1472" y="25"/>
                  </a:lnTo>
                  <a:lnTo>
                    <a:pt x="1530" y="38"/>
                  </a:lnTo>
                  <a:lnTo>
                    <a:pt x="1589" y="55"/>
                  </a:lnTo>
                  <a:lnTo>
                    <a:pt x="1645" y="75"/>
                  </a:lnTo>
                  <a:lnTo>
                    <a:pt x="1702" y="96"/>
                  </a:lnTo>
                  <a:lnTo>
                    <a:pt x="1755" y="121"/>
                  </a:lnTo>
                  <a:lnTo>
                    <a:pt x="1808" y="148"/>
                  </a:lnTo>
                  <a:lnTo>
                    <a:pt x="1859" y="178"/>
                  </a:lnTo>
                  <a:lnTo>
                    <a:pt x="1909" y="209"/>
                  </a:lnTo>
                  <a:lnTo>
                    <a:pt x="1957" y="243"/>
                  </a:lnTo>
                  <a:lnTo>
                    <a:pt x="2003" y="279"/>
                  </a:lnTo>
                  <a:lnTo>
                    <a:pt x="2048" y="318"/>
                  </a:lnTo>
                  <a:lnTo>
                    <a:pt x="2090" y="359"/>
                  </a:lnTo>
                  <a:lnTo>
                    <a:pt x="2131" y="401"/>
                  </a:lnTo>
                  <a:lnTo>
                    <a:pt x="2170" y="446"/>
                  </a:lnTo>
                  <a:lnTo>
                    <a:pt x="2206" y="492"/>
                  </a:lnTo>
                  <a:lnTo>
                    <a:pt x="2240" y="540"/>
                  </a:lnTo>
                  <a:lnTo>
                    <a:pt x="2271" y="590"/>
                  </a:lnTo>
                  <a:lnTo>
                    <a:pt x="2301" y="641"/>
                  </a:lnTo>
                  <a:lnTo>
                    <a:pt x="2328" y="694"/>
                  </a:lnTo>
                  <a:lnTo>
                    <a:pt x="2353" y="747"/>
                  </a:lnTo>
                  <a:lnTo>
                    <a:pt x="2374" y="804"/>
                  </a:lnTo>
                  <a:lnTo>
                    <a:pt x="2394" y="860"/>
                  </a:lnTo>
                  <a:lnTo>
                    <a:pt x="2411" y="919"/>
                  </a:lnTo>
                  <a:lnTo>
                    <a:pt x="2424" y="977"/>
                  </a:lnTo>
                  <a:lnTo>
                    <a:pt x="2435" y="1038"/>
                  </a:lnTo>
                  <a:lnTo>
                    <a:pt x="2443" y="1100"/>
                  </a:lnTo>
                  <a:lnTo>
                    <a:pt x="2447" y="1161"/>
                  </a:lnTo>
                  <a:lnTo>
                    <a:pt x="2449" y="1225"/>
                  </a:lnTo>
                  <a:lnTo>
                    <a:pt x="2447" y="1287"/>
                  </a:lnTo>
                  <a:lnTo>
                    <a:pt x="2443" y="1350"/>
                  </a:lnTo>
                  <a:lnTo>
                    <a:pt x="2435" y="1411"/>
                  </a:lnTo>
                  <a:lnTo>
                    <a:pt x="2424" y="1471"/>
                  </a:lnTo>
                  <a:lnTo>
                    <a:pt x="2411" y="1530"/>
                  </a:lnTo>
                  <a:lnTo>
                    <a:pt x="2394" y="1589"/>
                  </a:lnTo>
                  <a:lnTo>
                    <a:pt x="2374" y="1645"/>
                  </a:lnTo>
                  <a:lnTo>
                    <a:pt x="2353" y="1701"/>
                  </a:lnTo>
                  <a:lnTo>
                    <a:pt x="2328" y="1755"/>
                  </a:lnTo>
                  <a:lnTo>
                    <a:pt x="2301" y="1808"/>
                  </a:lnTo>
                  <a:lnTo>
                    <a:pt x="2271" y="1859"/>
                  </a:lnTo>
                  <a:lnTo>
                    <a:pt x="2240" y="1908"/>
                  </a:lnTo>
                  <a:lnTo>
                    <a:pt x="2206" y="1957"/>
                  </a:lnTo>
                  <a:lnTo>
                    <a:pt x="2170" y="2003"/>
                  </a:lnTo>
                  <a:lnTo>
                    <a:pt x="2131" y="2048"/>
                  </a:lnTo>
                  <a:lnTo>
                    <a:pt x="2090" y="2090"/>
                  </a:lnTo>
                  <a:lnTo>
                    <a:pt x="2048" y="2130"/>
                  </a:lnTo>
                  <a:lnTo>
                    <a:pt x="2003" y="2169"/>
                  </a:lnTo>
                  <a:lnTo>
                    <a:pt x="1957" y="2205"/>
                  </a:lnTo>
                  <a:lnTo>
                    <a:pt x="1909" y="2239"/>
                  </a:lnTo>
                  <a:lnTo>
                    <a:pt x="1859" y="2272"/>
                  </a:lnTo>
                  <a:lnTo>
                    <a:pt x="1808" y="2301"/>
                  </a:lnTo>
                  <a:lnTo>
                    <a:pt x="1755" y="2328"/>
                  </a:lnTo>
                  <a:lnTo>
                    <a:pt x="1702" y="2352"/>
                  </a:lnTo>
                  <a:lnTo>
                    <a:pt x="1645" y="2375"/>
                  </a:lnTo>
                  <a:lnTo>
                    <a:pt x="1589" y="2394"/>
                  </a:lnTo>
                  <a:lnTo>
                    <a:pt x="1530" y="2410"/>
                  </a:lnTo>
                  <a:lnTo>
                    <a:pt x="1472" y="2424"/>
                  </a:lnTo>
                  <a:lnTo>
                    <a:pt x="1411" y="2435"/>
                  </a:lnTo>
                  <a:lnTo>
                    <a:pt x="1349" y="2442"/>
                  </a:lnTo>
                  <a:lnTo>
                    <a:pt x="1288" y="2447"/>
                  </a:lnTo>
                  <a:lnTo>
                    <a:pt x="1224" y="2449"/>
                  </a:lnTo>
                  <a:lnTo>
                    <a:pt x="1162" y="2447"/>
                  </a:lnTo>
                  <a:lnTo>
                    <a:pt x="1099" y="2442"/>
                  </a:lnTo>
                  <a:lnTo>
                    <a:pt x="1038" y="2435"/>
                  </a:lnTo>
                  <a:lnTo>
                    <a:pt x="977" y="2424"/>
                  </a:lnTo>
                  <a:lnTo>
                    <a:pt x="919" y="2410"/>
                  </a:lnTo>
                  <a:lnTo>
                    <a:pt x="860" y="2394"/>
                  </a:lnTo>
                  <a:lnTo>
                    <a:pt x="804" y="2375"/>
                  </a:lnTo>
                  <a:lnTo>
                    <a:pt x="748" y="2352"/>
                  </a:lnTo>
                  <a:lnTo>
                    <a:pt x="694" y="2328"/>
                  </a:lnTo>
                  <a:lnTo>
                    <a:pt x="641" y="2301"/>
                  </a:lnTo>
                  <a:lnTo>
                    <a:pt x="590" y="2272"/>
                  </a:lnTo>
                  <a:lnTo>
                    <a:pt x="539" y="2239"/>
                  </a:lnTo>
                  <a:lnTo>
                    <a:pt x="492" y="2205"/>
                  </a:lnTo>
                  <a:lnTo>
                    <a:pt x="446" y="2169"/>
                  </a:lnTo>
                  <a:lnTo>
                    <a:pt x="401" y="2130"/>
                  </a:lnTo>
                  <a:lnTo>
                    <a:pt x="359" y="2090"/>
                  </a:lnTo>
                  <a:lnTo>
                    <a:pt x="319" y="2048"/>
                  </a:lnTo>
                  <a:lnTo>
                    <a:pt x="279" y="2003"/>
                  </a:lnTo>
                  <a:lnTo>
                    <a:pt x="243" y="1957"/>
                  </a:lnTo>
                  <a:lnTo>
                    <a:pt x="210" y="1908"/>
                  </a:lnTo>
                  <a:lnTo>
                    <a:pt x="177" y="1859"/>
                  </a:lnTo>
                  <a:lnTo>
                    <a:pt x="148" y="1808"/>
                  </a:lnTo>
                  <a:lnTo>
                    <a:pt x="121" y="1755"/>
                  </a:lnTo>
                  <a:lnTo>
                    <a:pt x="97" y="1701"/>
                  </a:lnTo>
                  <a:lnTo>
                    <a:pt x="74" y="1645"/>
                  </a:lnTo>
                  <a:lnTo>
                    <a:pt x="55" y="1589"/>
                  </a:lnTo>
                  <a:lnTo>
                    <a:pt x="38" y="1530"/>
                  </a:lnTo>
                  <a:lnTo>
                    <a:pt x="25" y="1471"/>
                  </a:lnTo>
                  <a:lnTo>
                    <a:pt x="14" y="1411"/>
                  </a:lnTo>
                  <a:lnTo>
                    <a:pt x="7" y="1350"/>
                  </a:lnTo>
                  <a:lnTo>
                    <a:pt x="2" y="1287"/>
                  </a:lnTo>
                  <a:lnTo>
                    <a:pt x="0" y="1225"/>
                  </a:lnTo>
                  <a:lnTo>
                    <a:pt x="2" y="1161"/>
                  </a:lnTo>
                  <a:lnTo>
                    <a:pt x="7" y="1100"/>
                  </a:lnTo>
                  <a:lnTo>
                    <a:pt x="14" y="1038"/>
                  </a:lnTo>
                  <a:lnTo>
                    <a:pt x="25" y="977"/>
                  </a:lnTo>
                  <a:lnTo>
                    <a:pt x="38" y="919"/>
                  </a:lnTo>
                  <a:lnTo>
                    <a:pt x="55" y="860"/>
                  </a:lnTo>
                  <a:lnTo>
                    <a:pt x="74" y="804"/>
                  </a:lnTo>
                  <a:lnTo>
                    <a:pt x="97" y="747"/>
                  </a:lnTo>
                  <a:lnTo>
                    <a:pt x="121" y="694"/>
                  </a:lnTo>
                  <a:lnTo>
                    <a:pt x="148" y="641"/>
                  </a:lnTo>
                  <a:lnTo>
                    <a:pt x="177" y="590"/>
                  </a:lnTo>
                  <a:lnTo>
                    <a:pt x="210" y="540"/>
                  </a:lnTo>
                  <a:lnTo>
                    <a:pt x="243" y="492"/>
                  </a:lnTo>
                  <a:lnTo>
                    <a:pt x="279" y="446"/>
                  </a:lnTo>
                  <a:lnTo>
                    <a:pt x="319" y="401"/>
                  </a:lnTo>
                  <a:lnTo>
                    <a:pt x="359" y="359"/>
                  </a:lnTo>
                  <a:lnTo>
                    <a:pt x="401" y="318"/>
                  </a:lnTo>
                  <a:lnTo>
                    <a:pt x="446" y="279"/>
                  </a:lnTo>
                  <a:lnTo>
                    <a:pt x="492" y="243"/>
                  </a:lnTo>
                  <a:lnTo>
                    <a:pt x="539" y="209"/>
                  </a:lnTo>
                  <a:lnTo>
                    <a:pt x="590" y="178"/>
                  </a:lnTo>
                  <a:lnTo>
                    <a:pt x="641" y="148"/>
                  </a:lnTo>
                  <a:lnTo>
                    <a:pt x="694" y="121"/>
                  </a:lnTo>
                  <a:lnTo>
                    <a:pt x="748" y="96"/>
                  </a:lnTo>
                  <a:lnTo>
                    <a:pt x="804" y="75"/>
                  </a:lnTo>
                  <a:lnTo>
                    <a:pt x="860" y="55"/>
                  </a:lnTo>
                  <a:lnTo>
                    <a:pt x="919" y="38"/>
                  </a:lnTo>
                  <a:lnTo>
                    <a:pt x="977" y="25"/>
                  </a:lnTo>
                  <a:lnTo>
                    <a:pt x="1038" y="14"/>
                  </a:lnTo>
                  <a:lnTo>
                    <a:pt x="1099" y="6"/>
                  </a:lnTo>
                  <a:lnTo>
                    <a:pt x="1162" y="2"/>
                  </a:lnTo>
                  <a:lnTo>
                    <a:pt x="1224" y="0"/>
                  </a:lnTo>
                  <a:close/>
                  <a:moveTo>
                    <a:pt x="1637" y="1603"/>
                  </a:moveTo>
                  <a:lnTo>
                    <a:pt x="1756" y="1603"/>
                  </a:lnTo>
                  <a:lnTo>
                    <a:pt x="1756" y="929"/>
                  </a:lnTo>
                  <a:lnTo>
                    <a:pt x="1637" y="929"/>
                  </a:lnTo>
                  <a:lnTo>
                    <a:pt x="1637" y="1603"/>
                  </a:lnTo>
                  <a:close/>
                  <a:moveTo>
                    <a:pt x="1412" y="1603"/>
                  </a:moveTo>
                  <a:lnTo>
                    <a:pt x="1531" y="1603"/>
                  </a:lnTo>
                  <a:lnTo>
                    <a:pt x="1531" y="1167"/>
                  </a:lnTo>
                  <a:lnTo>
                    <a:pt x="1412" y="1167"/>
                  </a:lnTo>
                  <a:lnTo>
                    <a:pt x="1412" y="1603"/>
                  </a:lnTo>
                  <a:close/>
                  <a:moveTo>
                    <a:pt x="1187" y="1603"/>
                  </a:moveTo>
                  <a:lnTo>
                    <a:pt x="1306" y="1603"/>
                  </a:lnTo>
                  <a:lnTo>
                    <a:pt x="1306" y="1026"/>
                  </a:lnTo>
                  <a:lnTo>
                    <a:pt x="1187" y="1026"/>
                  </a:lnTo>
                  <a:lnTo>
                    <a:pt x="1187" y="1603"/>
                  </a:lnTo>
                  <a:close/>
                  <a:moveTo>
                    <a:pt x="944" y="1603"/>
                  </a:moveTo>
                  <a:lnTo>
                    <a:pt x="1063" y="1603"/>
                  </a:lnTo>
                  <a:lnTo>
                    <a:pt x="1063" y="846"/>
                  </a:lnTo>
                  <a:lnTo>
                    <a:pt x="944" y="846"/>
                  </a:lnTo>
                  <a:lnTo>
                    <a:pt x="944" y="1603"/>
                  </a:lnTo>
                  <a:close/>
                  <a:moveTo>
                    <a:pt x="694" y="1603"/>
                  </a:moveTo>
                  <a:lnTo>
                    <a:pt x="840" y="1603"/>
                  </a:lnTo>
                  <a:lnTo>
                    <a:pt x="840" y="1268"/>
                  </a:lnTo>
                  <a:lnTo>
                    <a:pt x="694" y="1268"/>
                  </a:lnTo>
                  <a:lnTo>
                    <a:pt x="694" y="1603"/>
                  </a:lnTo>
                  <a:close/>
                  <a:moveTo>
                    <a:pt x="1224" y="387"/>
                  </a:moveTo>
                  <a:lnTo>
                    <a:pt x="1268" y="388"/>
                  </a:lnTo>
                  <a:lnTo>
                    <a:pt x="1310" y="391"/>
                  </a:lnTo>
                  <a:lnTo>
                    <a:pt x="1352" y="396"/>
                  </a:lnTo>
                  <a:lnTo>
                    <a:pt x="1393" y="403"/>
                  </a:lnTo>
                  <a:lnTo>
                    <a:pt x="1434" y="414"/>
                  </a:lnTo>
                  <a:lnTo>
                    <a:pt x="1474" y="425"/>
                  </a:lnTo>
                  <a:lnTo>
                    <a:pt x="1513" y="438"/>
                  </a:lnTo>
                  <a:lnTo>
                    <a:pt x="1550" y="453"/>
                  </a:lnTo>
                  <a:lnTo>
                    <a:pt x="1588" y="469"/>
                  </a:lnTo>
                  <a:lnTo>
                    <a:pt x="1624" y="488"/>
                  </a:lnTo>
                  <a:lnTo>
                    <a:pt x="1659" y="508"/>
                  </a:lnTo>
                  <a:lnTo>
                    <a:pt x="1692" y="530"/>
                  </a:lnTo>
                  <a:lnTo>
                    <a:pt x="1726" y="554"/>
                  </a:lnTo>
                  <a:lnTo>
                    <a:pt x="1757" y="578"/>
                  </a:lnTo>
                  <a:lnTo>
                    <a:pt x="1787" y="604"/>
                  </a:lnTo>
                  <a:lnTo>
                    <a:pt x="1817" y="632"/>
                  </a:lnTo>
                  <a:lnTo>
                    <a:pt x="1845" y="662"/>
                  </a:lnTo>
                  <a:lnTo>
                    <a:pt x="1871" y="692"/>
                  </a:lnTo>
                  <a:lnTo>
                    <a:pt x="1895" y="723"/>
                  </a:lnTo>
                  <a:lnTo>
                    <a:pt x="1919" y="757"/>
                  </a:lnTo>
                  <a:lnTo>
                    <a:pt x="1941" y="790"/>
                  </a:lnTo>
                  <a:lnTo>
                    <a:pt x="1961" y="825"/>
                  </a:lnTo>
                  <a:lnTo>
                    <a:pt x="1980" y="861"/>
                  </a:lnTo>
                  <a:lnTo>
                    <a:pt x="1996" y="899"/>
                  </a:lnTo>
                  <a:lnTo>
                    <a:pt x="2011" y="936"/>
                  </a:lnTo>
                  <a:lnTo>
                    <a:pt x="2024" y="975"/>
                  </a:lnTo>
                  <a:lnTo>
                    <a:pt x="2035" y="1015"/>
                  </a:lnTo>
                  <a:lnTo>
                    <a:pt x="2046" y="1056"/>
                  </a:lnTo>
                  <a:lnTo>
                    <a:pt x="2053" y="1096"/>
                  </a:lnTo>
                  <a:lnTo>
                    <a:pt x="2058" y="1139"/>
                  </a:lnTo>
                  <a:lnTo>
                    <a:pt x="2061" y="1181"/>
                  </a:lnTo>
                  <a:lnTo>
                    <a:pt x="2062" y="1225"/>
                  </a:lnTo>
                  <a:lnTo>
                    <a:pt x="2061" y="1268"/>
                  </a:lnTo>
                  <a:lnTo>
                    <a:pt x="2058" y="1310"/>
                  </a:lnTo>
                  <a:lnTo>
                    <a:pt x="2053" y="1352"/>
                  </a:lnTo>
                  <a:lnTo>
                    <a:pt x="2046" y="1393"/>
                  </a:lnTo>
                  <a:lnTo>
                    <a:pt x="2035" y="1433"/>
                  </a:lnTo>
                  <a:lnTo>
                    <a:pt x="2024" y="1474"/>
                  </a:lnTo>
                  <a:lnTo>
                    <a:pt x="2011" y="1512"/>
                  </a:lnTo>
                  <a:lnTo>
                    <a:pt x="1996" y="1550"/>
                  </a:lnTo>
                  <a:lnTo>
                    <a:pt x="1980" y="1588"/>
                  </a:lnTo>
                  <a:lnTo>
                    <a:pt x="1961" y="1623"/>
                  </a:lnTo>
                  <a:lnTo>
                    <a:pt x="1941" y="1658"/>
                  </a:lnTo>
                  <a:lnTo>
                    <a:pt x="1919" y="1693"/>
                  </a:lnTo>
                  <a:lnTo>
                    <a:pt x="1895" y="1725"/>
                  </a:lnTo>
                  <a:lnTo>
                    <a:pt x="1871" y="1757"/>
                  </a:lnTo>
                  <a:lnTo>
                    <a:pt x="1845" y="1787"/>
                  </a:lnTo>
                  <a:lnTo>
                    <a:pt x="1817" y="1817"/>
                  </a:lnTo>
                  <a:lnTo>
                    <a:pt x="1787" y="1844"/>
                  </a:lnTo>
                  <a:lnTo>
                    <a:pt x="1757" y="1870"/>
                  </a:lnTo>
                  <a:lnTo>
                    <a:pt x="1726" y="1895"/>
                  </a:lnTo>
                  <a:lnTo>
                    <a:pt x="1692" y="1919"/>
                  </a:lnTo>
                  <a:lnTo>
                    <a:pt x="1659" y="1941"/>
                  </a:lnTo>
                  <a:lnTo>
                    <a:pt x="1624" y="1961"/>
                  </a:lnTo>
                  <a:lnTo>
                    <a:pt x="1588" y="1979"/>
                  </a:lnTo>
                  <a:lnTo>
                    <a:pt x="1550" y="1996"/>
                  </a:lnTo>
                  <a:lnTo>
                    <a:pt x="1513" y="2011"/>
                  </a:lnTo>
                  <a:lnTo>
                    <a:pt x="1474" y="2024"/>
                  </a:lnTo>
                  <a:lnTo>
                    <a:pt x="1434" y="2036"/>
                  </a:lnTo>
                  <a:lnTo>
                    <a:pt x="1393" y="2045"/>
                  </a:lnTo>
                  <a:lnTo>
                    <a:pt x="1352" y="2053"/>
                  </a:lnTo>
                  <a:lnTo>
                    <a:pt x="1310" y="2058"/>
                  </a:lnTo>
                  <a:lnTo>
                    <a:pt x="1268" y="2061"/>
                  </a:lnTo>
                  <a:lnTo>
                    <a:pt x="1224" y="2062"/>
                  </a:lnTo>
                  <a:lnTo>
                    <a:pt x="1181" y="2061"/>
                  </a:lnTo>
                  <a:lnTo>
                    <a:pt x="1139" y="2058"/>
                  </a:lnTo>
                  <a:lnTo>
                    <a:pt x="1097" y="2053"/>
                  </a:lnTo>
                  <a:lnTo>
                    <a:pt x="1056" y="2045"/>
                  </a:lnTo>
                  <a:lnTo>
                    <a:pt x="1016" y="2036"/>
                  </a:lnTo>
                  <a:lnTo>
                    <a:pt x="975" y="2024"/>
                  </a:lnTo>
                  <a:lnTo>
                    <a:pt x="937" y="2011"/>
                  </a:lnTo>
                  <a:lnTo>
                    <a:pt x="899" y="1996"/>
                  </a:lnTo>
                  <a:lnTo>
                    <a:pt x="861" y="1979"/>
                  </a:lnTo>
                  <a:lnTo>
                    <a:pt x="825" y="1961"/>
                  </a:lnTo>
                  <a:lnTo>
                    <a:pt x="791" y="1941"/>
                  </a:lnTo>
                  <a:lnTo>
                    <a:pt x="756" y="1919"/>
                  </a:lnTo>
                  <a:lnTo>
                    <a:pt x="723" y="1895"/>
                  </a:lnTo>
                  <a:lnTo>
                    <a:pt x="692" y="1870"/>
                  </a:lnTo>
                  <a:lnTo>
                    <a:pt x="661" y="1844"/>
                  </a:lnTo>
                  <a:lnTo>
                    <a:pt x="632" y="1817"/>
                  </a:lnTo>
                  <a:lnTo>
                    <a:pt x="605" y="1787"/>
                  </a:lnTo>
                  <a:lnTo>
                    <a:pt x="578" y="1757"/>
                  </a:lnTo>
                  <a:lnTo>
                    <a:pt x="554" y="1725"/>
                  </a:lnTo>
                  <a:lnTo>
                    <a:pt x="530" y="1693"/>
                  </a:lnTo>
                  <a:lnTo>
                    <a:pt x="508" y="1658"/>
                  </a:lnTo>
                  <a:lnTo>
                    <a:pt x="488" y="1623"/>
                  </a:lnTo>
                  <a:lnTo>
                    <a:pt x="470" y="1588"/>
                  </a:lnTo>
                  <a:lnTo>
                    <a:pt x="453" y="1550"/>
                  </a:lnTo>
                  <a:lnTo>
                    <a:pt x="438" y="1512"/>
                  </a:lnTo>
                  <a:lnTo>
                    <a:pt x="424" y="1474"/>
                  </a:lnTo>
                  <a:lnTo>
                    <a:pt x="413" y="1433"/>
                  </a:lnTo>
                  <a:lnTo>
                    <a:pt x="404" y="1393"/>
                  </a:lnTo>
                  <a:lnTo>
                    <a:pt x="396" y="1352"/>
                  </a:lnTo>
                  <a:lnTo>
                    <a:pt x="391" y="1310"/>
                  </a:lnTo>
                  <a:lnTo>
                    <a:pt x="388" y="1268"/>
                  </a:lnTo>
                  <a:lnTo>
                    <a:pt x="387" y="1225"/>
                  </a:lnTo>
                  <a:lnTo>
                    <a:pt x="388" y="1181"/>
                  </a:lnTo>
                  <a:lnTo>
                    <a:pt x="391" y="1139"/>
                  </a:lnTo>
                  <a:lnTo>
                    <a:pt x="396" y="1096"/>
                  </a:lnTo>
                  <a:lnTo>
                    <a:pt x="404" y="1056"/>
                  </a:lnTo>
                  <a:lnTo>
                    <a:pt x="413" y="1015"/>
                  </a:lnTo>
                  <a:lnTo>
                    <a:pt x="424" y="975"/>
                  </a:lnTo>
                  <a:lnTo>
                    <a:pt x="438" y="936"/>
                  </a:lnTo>
                  <a:lnTo>
                    <a:pt x="453" y="899"/>
                  </a:lnTo>
                  <a:lnTo>
                    <a:pt x="470" y="861"/>
                  </a:lnTo>
                  <a:lnTo>
                    <a:pt x="488" y="825"/>
                  </a:lnTo>
                  <a:lnTo>
                    <a:pt x="508" y="790"/>
                  </a:lnTo>
                  <a:lnTo>
                    <a:pt x="530" y="757"/>
                  </a:lnTo>
                  <a:lnTo>
                    <a:pt x="554" y="723"/>
                  </a:lnTo>
                  <a:lnTo>
                    <a:pt x="578" y="692"/>
                  </a:lnTo>
                  <a:lnTo>
                    <a:pt x="605" y="662"/>
                  </a:lnTo>
                  <a:lnTo>
                    <a:pt x="632" y="632"/>
                  </a:lnTo>
                  <a:lnTo>
                    <a:pt x="661" y="604"/>
                  </a:lnTo>
                  <a:lnTo>
                    <a:pt x="692" y="578"/>
                  </a:lnTo>
                  <a:lnTo>
                    <a:pt x="723" y="554"/>
                  </a:lnTo>
                  <a:lnTo>
                    <a:pt x="756" y="530"/>
                  </a:lnTo>
                  <a:lnTo>
                    <a:pt x="791" y="508"/>
                  </a:lnTo>
                  <a:lnTo>
                    <a:pt x="825" y="488"/>
                  </a:lnTo>
                  <a:lnTo>
                    <a:pt x="861" y="469"/>
                  </a:lnTo>
                  <a:lnTo>
                    <a:pt x="899" y="453"/>
                  </a:lnTo>
                  <a:lnTo>
                    <a:pt x="937" y="438"/>
                  </a:lnTo>
                  <a:lnTo>
                    <a:pt x="975" y="425"/>
                  </a:lnTo>
                  <a:lnTo>
                    <a:pt x="1016" y="414"/>
                  </a:lnTo>
                  <a:lnTo>
                    <a:pt x="1056" y="403"/>
                  </a:lnTo>
                  <a:lnTo>
                    <a:pt x="1097" y="396"/>
                  </a:lnTo>
                  <a:lnTo>
                    <a:pt x="1139" y="391"/>
                  </a:lnTo>
                  <a:lnTo>
                    <a:pt x="1181" y="388"/>
                  </a:lnTo>
                  <a:lnTo>
                    <a:pt x="1224" y="387"/>
                  </a:lnTo>
                  <a:close/>
                </a:path>
              </a:pathLst>
            </a:custGeom>
            <a:grpFill/>
            <a:ln>
              <a:noFill/>
            </a:ln>
          </p:spPr>
          <p:txBody>
            <a:bodyPr vert="horz" wrap="square" lIns="91419" tIns="45709" rIns="91419" bIns="45709"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srgbClr val="6285BE"/>
                </a:solidFill>
                <a:effectLst/>
                <a:uLnTx/>
                <a:uFillTx/>
                <a:cs typeface="+mn-ea"/>
                <a:sym typeface="+mn-lt"/>
              </a:endParaRPr>
            </a:p>
          </p:txBody>
        </p:sp>
        <p:sp>
          <p:nvSpPr>
            <p:cNvPr id="33" name="PA_任意多边形 5"/>
            <p:cNvSpPr>
              <a:spLocks noChangeAspect="1" noEditPoints="1"/>
            </p:cNvSpPr>
            <p:nvPr>
              <p:custDataLst>
                <p:tags r:id="rId4"/>
              </p:custDataLst>
            </p:nvPr>
          </p:nvSpPr>
          <p:spPr bwMode="auto">
            <a:xfrm>
              <a:off x="6119624" y="6311120"/>
              <a:ext cx="383852" cy="383852"/>
            </a:xfrm>
            <a:custGeom>
              <a:avLst/>
              <a:gdLst>
                <a:gd name="T0" fmla="*/ 1530 w 2449"/>
                <a:gd name="T1" fmla="*/ 38 h 2449"/>
                <a:gd name="T2" fmla="*/ 1859 w 2449"/>
                <a:gd name="T3" fmla="*/ 178 h 2449"/>
                <a:gd name="T4" fmla="*/ 2130 w 2449"/>
                <a:gd name="T5" fmla="*/ 401 h 2449"/>
                <a:gd name="T6" fmla="*/ 2328 w 2449"/>
                <a:gd name="T7" fmla="*/ 694 h 2449"/>
                <a:gd name="T8" fmla="*/ 2435 w 2449"/>
                <a:gd name="T9" fmla="*/ 1038 h 2449"/>
                <a:gd name="T10" fmla="*/ 2435 w 2449"/>
                <a:gd name="T11" fmla="*/ 1411 h 2449"/>
                <a:gd name="T12" fmla="*/ 2328 w 2449"/>
                <a:gd name="T13" fmla="*/ 1755 h 2449"/>
                <a:gd name="T14" fmla="*/ 2130 w 2449"/>
                <a:gd name="T15" fmla="*/ 2048 h 2449"/>
                <a:gd name="T16" fmla="*/ 1859 w 2449"/>
                <a:gd name="T17" fmla="*/ 2272 h 2449"/>
                <a:gd name="T18" fmla="*/ 1530 w 2449"/>
                <a:gd name="T19" fmla="*/ 2410 h 2449"/>
                <a:gd name="T20" fmla="*/ 1161 w 2449"/>
                <a:gd name="T21" fmla="*/ 2447 h 2449"/>
                <a:gd name="T22" fmla="*/ 803 w 2449"/>
                <a:gd name="T23" fmla="*/ 2375 h 2449"/>
                <a:gd name="T24" fmla="*/ 492 w 2449"/>
                <a:gd name="T25" fmla="*/ 2205 h 2449"/>
                <a:gd name="T26" fmla="*/ 243 w 2449"/>
                <a:gd name="T27" fmla="*/ 1957 h 2449"/>
                <a:gd name="T28" fmla="*/ 74 w 2449"/>
                <a:gd name="T29" fmla="*/ 1645 h 2449"/>
                <a:gd name="T30" fmla="*/ 2 w 2449"/>
                <a:gd name="T31" fmla="*/ 1287 h 2449"/>
                <a:gd name="T32" fmla="*/ 38 w 2449"/>
                <a:gd name="T33" fmla="*/ 919 h 2449"/>
                <a:gd name="T34" fmla="*/ 177 w 2449"/>
                <a:gd name="T35" fmla="*/ 590 h 2449"/>
                <a:gd name="T36" fmla="*/ 401 w 2449"/>
                <a:gd name="T37" fmla="*/ 318 h 2449"/>
                <a:gd name="T38" fmla="*/ 694 w 2449"/>
                <a:gd name="T39" fmla="*/ 121 h 2449"/>
                <a:gd name="T40" fmla="*/ 1038 w 2449"/>
                <a:gd name="T41" fmla="*/ 14 h 2449"/>
                <a:gd name="T42" fmla="*/ 1673 w 2449"/>
                <a:gd name="T43" fmla="*/ 815 h 2449"/>
                <a:gd name="T44" fmla="*/ 1709 w 2449"/>
                <a:gd name="T45" fmla="*/ 850 h 2449"/>
                <a:gd name="T46" fmla="*/ 1696 w 2449"/>
                <a:gd name="T47" fmla="*/ 1482 h 2449"/>
                <a:gd name="T48" fmla="*/ 1347 w 2449"/>
                <a:gd name="T49" fmla="*/ 1584 h 2449"/>
                <a:gd name="T50" fmla="*/ 1450 w 2449"/>
                <a:gd name="T51" fmla="*/ 1596 h 2449"/>
                <a:gd name="T52" fmla="*/ 991 w 2449"/>
                <a:gd name="T53" fmla="*/ 1610 h 2449"/>
                <a:gd name="T54" fmla="*/ 1013 w 2449"/>
                <a:gd name="T55" fmla="*/ 1586 h 2449"/>
                <a:gd name="T56" fmla="*/ 774 w 2449"/>
                <a:gd name="T57" fmla="*/ 1495 h 2449"/>
                <a:gd name="T58" fmla="*/ 739 w 2449"/>
                <a:gd name="T59" fmla="*/ 1460 h 2449"/>
                <a:gd name="T60" fmla="*/ 752 w 2449"/>
                <a:gd name="T61" fmla="*/ 827 h 2449"/>
                <a:gd name="T62" fmla="*/ 1660 w 2449"/>
                <a:gd name="T63" fmla="*/ 872 h 2449"/>
                <a:gd name="T64" fmla="*/ 1310 w 2449"/>
                <a:gd name="T65" fmla="*/ 391 h 2449"/>
                <a:gd name="T66" fmla="*/ 1550 w 2449"/>
                <a:gd name="T67" fmla="*/ 453 h 2449"/>
                <a:gd name="T68" fmla="*/ 1757 w 2449"/>
                <a:gd name="T69" fmla="*/ 578 h 2449"/>
                <a:gd name="T70" fmla="*/ 1918 w 2449"/>
                <a:gd name="T71" fmla="*/ 757 h 2449"/>
                <a:gd name="T72" fmla="*/ 2024 w 2449"/>
                <a:gd name="T73" fmla="*/ 975 h 2449"/>
                <a:gd name="T74" fmla="*/ 2062 w 2449"/>
                <a:gd name="T75" fmla="*/ 1225 h 2449"/>
                <a:gd name="T76" fmla="*/ 2024 w 2449"/>
                <a:gd name="T77" fmla="*/ 1474 h 2449"/>
                <a:gd name="T78" fmla="*/ 1918 w 2449"/>
                <a:gd name="T79" fmla="*/ 1693 h 2449"/>
                <a:gd name="T80" fmla="*/ 1757 w 2449"/>
                <a:gd name="T81" fmla="*/ 1870 h 2449"/>
                <a:gd name="T82" fmla="*/ 1550 w 2449"/>
                <a:gd name="T83" fmla="*/ 1996 h 2449"/>
                <a:gd name="T84" fmla="*/ 1310 w 2449"/>
                <a:gd name="T85" fmla="*/ 2058 h 2449"/>
                <a:gd name="T86" fmla="*/ 1055 w 2449"/>
                <a:gd name="T87" fmla="*/ 2045 h 2449"/>
                <a:gd name="T88" fmla="*/ 825 w 2449"/>
                <a:gd name="T89" fmla="*/ 1961 h 2449"/>
                <a:gd name="T90" fmla="*/ 632 w 2449"/>
                <a:gd name="T91" fmla="*/ 1817 h 2449"/>
                <a:gd name="T92" fmla="*/ 488 w 2449"/>
                <a:gd name="T93" fmla="*/ 1623 h 2449"/>
                <a:gd name="T94" fmla="*/ 403 w 2449"/>
                <a:gd name="T95" fmla="*/ 1393 h 2449"/>
                <a:gd name="T96" fmla="*/ 391 w 2449"/>
                <a:gd name="T97" fmla="*/ 1139 h 2449"/>
                <a:gd name="T98" fmla="*/ 453 w 2449"/>
                <a:gd name="T99" fmla="*/ 899 h 2449"/>
                <a:gd name="T100" fmla="*/ 578 w 2449"/>
                <a:gd name="T101" fmla="*/ 692 h 2449"/>
                <a:gd name="T102" fmla="*/ 756 w 2449"/>
                <a:gd name="T103" fmla="*/ 530 h 2449"/>
                <a:gd name="T104" fmla="*/ 975 w 2449"/>
                <a:gd name="T105" fmla="*/ 425 h 2449"/>
                <a:gd name="T106" fmla="*/ 1224 w 2449"/>
                <a:gd name="T107" fmla="*/ 387 h 24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449" h="2449">
                  <a:moveTo>
                    <a:pt x="1224" y="0"/>
                  </a:moveTo>
                  <a:lnTo>
                    <a:pt x="1287" y="2"/>
                  </a:lnTo>
                  <a:lnTo>
                    <a:pt x="1349" y="6"/>
                  </a:lnTo>
                  <a:lnTo>
                    <a:pt x="1411" y="14"/>
                  </a:lnTo>
                  <a:lnTo>
                    <a:pt x="1471" y="25"/>
                  </a:lnTo>
                  <a:lnTo>
                    <a:pt x="1530" y="38"/>
                  </a:lnTo>
                  <a:lnTo>
                    <a:pt x="1589" y="55"/>
                  </a:lnTo>
                  <a:lnTo>
                    <a:pt x="1645" y="75"/>
                  </a:lnTo>
                  <a:lnTo>
                    <a:pt x="1701" y="96"/>
                  </a:lnTo>
                  <a:lnTo>
                    <a:pt x="1755" y="121"/>
                  </a:lnTo>
                  <a:lnTo>
                    <a:pt x="1807" y="148"/>
                  </a:lnTo>
                  <a:lnTo>
                    <a:pt x="1859" y="178"/>
                  </a:lnTo>
                  <a:lnTo>
                    <a:pt x="1908" y="209"/>
                  </a:lnTo>
                  <a:lnTo>
                    <a:pt x="1957" y="243"/>
                  </a:lnTo>
                  <a:lnTo>
                    <a:pt x="2003" y="279"/>
                  </a:lnTo>
                  <a:lnTo>
                    <a:pt x="2048" y="318"/>
                  </a:lnTo>
                  <a:lnTo>
                    <a:pt x="2090" y="359"/>
                  </a:lnTo>
                  <a:lnTo>
                    <a:pt x="2130" y="401"/>
                  </a:lnTo>
                  <a:lnTo>
                    <a:pt x="2169" y="446"/>
                  </a:lnTo>
                  <a:lnTo>
                    <a:pt x="2205" y="492"/>
                  </a:lnTo>
                  <a:lnTo>
                    <a:pt x="2239" y="540"/>
                  </a:lnTo>
                  <a:lnTo>
                    <a:pt x="2271" y="590"/>
                  </a:lnTo>
                  <a:lnTo>
                    <a:pt x="2301" y="641"/>
                  </a:lnTo>
                  <a:lnTo>
                    <a:pt x="2328" y="694"/>
                  </a:lnTo>
                  <a:lnTo>
                    <a:pt x="2352" y="747"/>
                  </a:lnTo>
                  <a:lnTo>
                    <a:pt x="2374" y="804"/>
                  </a:lnTo>
                  <a:lnTo>
                    <a:pt x="2394" y="860"/>
                  </a:lnTo>
                  <a:lnTo>
                    <a:pt x="2410" y="919"/>
                  </a:lnTo>
                  <a:lnTo>
                    <a:pt x="2424" y="977"/>
                  </a:lnTo>
                  <a:lnTo>
                    <a:pt x="2435" y="1038"/>
                  </a:lnTo>
                  <a:lnTo>
                    <a:pt x="2442" y="1100"/>
                  </a:lnTo>
                  <a:lnTo>
                    <a:pt x="2447" y="1161"/>
                  </a:lnTo>
                  <a:lnTo>
                    <a:pt x="2449" y="1225"/>
                  </a:lnTo>
                  <a:lnTo>
                    <a:pt x="2447" y="1287"/>
                  </a:lnTo>
                  <a:lnTo>
                    <a:pt x="2442" y="1350"/>
                  </a:lnTo>
                  <a:lnTo>
                    <a:pt x="2435" y="1411"/>
                  </a:lnTo>
                  <a:lnTo>
                    <a:pt x="2424" y="1471"/>
                  </a:lnTo>
                  <a:lnTo>
                    <a:pt x="2410" y="1530"/>
                  </a:lnTo>
                  <a:lnTo>
                    <a:pt x="2394" y="1589"/>
                  </a:lnTo>
                  <a:lnTo>
                    <a:pt x="2374" y="1645"/>
                  </a:lnTo>
                  <a:lnTo>
                    <a:pt x="2352" y="1701"/>
                  </a:lnTo>
                  <a:lnTo>
                    <a:pt x="2328" y="1755"/>
                  </a:lnTo>
                  <a:lnTo>
                    <a:pt x="2301" y="1808"/>
                  </a:lnTo>
                  <a:lnTo>
                    <a:pt x="2271" y="1859"/>
                  </a:lnTo>
                  <a:lnTo>
                    <a:pt x="2239" y="1908"/>
                  </a:lnTo>
                  <a:lnTo>
                    <a:pt x="2205" y="1957"/>
                  </a:lnTo>
                  <a:lnTo>
                    <a:pt x="2169" y="2003"/>
                  </a:lnTo>
                  <a:lnTo>
                    <a:pt x="2130" y="2048"/>
                  </a:lnTo>
                  <a:lnTo>
                    <a:pt x="2090" y="2090"/>
                  </a:lnTo>
                  <a:lnTo>
                    <a:pt x="2048" y="2130"/>
                  </a:lnTo>
                  <a:lnTo>
                    <a:pt x="2003" y="2169"/>
                  </a:lnTo>
                  <a:lnTo>
                    <a:pt x="1957" y="2205"/>
                  </a:lnTo>
                  <a:lnTo>
                    <a:pt x="1908" y="2239"/>
                  </a:lnTo>
                  <a:lnTo>
                    <a:pt x="1859" y="2272"/>
                  </a:lnTo>
                  <a:lnTo>
                    <a:pt x="1807" y="2301"/>
                  </a:lnTo>
                  <a:lnTo>
                    <a:pt x="1755" y="2328"/>
                  </a:lnTo>
                  <a:lnTo>
                    <a:pt x="1701" y="2352"/>
                  </a:lnTo>
                  <a:lnTo>
                    <a:pt x="1645" y="2375"/>
                  </a:lnTo>
                  <a:lnTo>
                    <a:pt x="1589" y="2394"/>
                  </a:lnTo>
                  <a:lnTo>
                    <a:pt x="1530" y="2410"/>
                  </a:lnTo>
                  <a:lnTo>
                    <a:pt x="1471" y="2424"/>
                  </a:lnTo>
                  <a:lnTo>
                    <a:pt x="1411" y="2435"/>
                  </a:lnTo>
                  <a:lnTo>
                    <a:pt x="1349" y="2442"/>
                  </a:lnTo>
                  <a:lnTo>
                    <a:pt x="1287" y="2447"/>
                  </a:lnTo>
                  <a:lnTo>
                    <a:pt x="1224" y="2449"/>
                  </a:lnTo>
                  <a:lnTo>
                    <a:pt x="1161" y="2447"/>
                  </a:lnTo>
                  <a:lnTo>
                    <a:pt x="1099" y="2442"/>
                  </a:lnTo>
                  <a:lnTo>
                    <a:pt x="1038" y="2435"/>
                  </a:lnTo>
                  <a:lnTo>
                    <a:pt x="977" y="2424"/>
                  </a:lnTo>
                  <a:lnTo>
                    <a:pt x="918" y="2410"/>
                  </a:lnTo>
                  <a:lnTo>
                    <a:pt x="860" y="2394"/>
                  </a:lnTo>
                  <a:lnTo>
                    <a:pt x="803" y="2375"/>
                  </a:lnTo>
                  <a:lnTo>
                    <a:pt x="747" y="2352"/>
                  </a:lnTo>
                  <a:lnTo>
                    <a:pt x="694" y="2328"/>
                  </a:lnTo>
                  <a:lnTo>
                    <a:pt x="640" y="2301"/>
                  </a:lnTo>
                  <a:lnTo>
                    <a:pt x="589" y="2272"/>
                  </a:lnTo>
                  <a:lnTo>
                    <a:pt x="539" y="2239"/>
                  </a:lnTo>
                  <a:lnTo>
                    <a:pt x="492" y="2205"/>
                  </a:lnTo>
                  <a:lnTo>
                    <a:pt x="446" y="2169"/>
                  </a:lnTo>
                  <a:lnTo>
                    <a:pt x="401" y="2130"/>
                  </a:lnTo>
                  <a:lnTo>
                    <a:pt x="359" y="2090"/>
                  </a:lnTo>
                  <a:lnTo>
                    <a:pt x="318" y="2048"/>
                  </a:lnTo>
                  <a:lnTo>
                    <a:pt x="279" y="2003"/>
                  </a:lnTo>
                  <a:lnTo>
                    <a:pt x="243" y="1957"/>
                  </a:lnTo>
                  <a:lnTo>
                    <a:pt x="209" y="1908"/>
                  </a:lnTo>
                  <a:lnTo>
                    <a:pt x="177" y="1859"/>
                  </a:lnTo>
                  <a:lnTo>
                    <a:pt x="147" y="1808"/>
                  </a:lnTo>
                  <a:lnTo>
                    <a:pt x="121" y="1755"/>
                  </a:lnTo>
                  <a:lnTo>
                    <a:pt x="96" y="1701"/>
                  </a:lnTo>
                  <a:lnTo>
                    <a:pt x="74" y="1645"/>
                  </a:lnTo>
                  <a:lnTo>
                    <a:pt x="55" y="1589"/>
                  </a:lnTo>
                  <a:lnTo>
                    <a:pt x="38" y="1530"/>
                  </a:lnTo>
                  <a:lnTo>
                    <a:pt x="25" y="1471"/>
                  </a:lnTo>
                  <a:lnTo>
                    <a:pt x="14" y="1411"/>
                  </a:lnTo>
                  <a:lnTo>
                    <a:pt x="6" y="1350"/>
                  </a:lnTo>
                  <a:lnTo>
                    <a:pt x="2" y="1287"/>
                  </a:lnTo>
                  <a:lnTo>
                    <a:pt x="0" y="1225"/>
                  </a:lnTo>
                  <a:lnTo>
                    <a:pt x="2" y="1161"/>
                  </a:lnTo>
                  <a:lnTo>
                    <a:pt x="6" y="1100"/>
                  </a:lnTo>
                  <a:lnTo>
                    <a:pt x="14" y="1038"/>
                  </a:lnTo>
                  <a:lnTo>
                    <a:pt x="25" y="977"/>
                  </a:lnTo>
                  <a:lnTo>
                    <a:pt x="38" y="919"/>
                  </a:lnTo>
                  <a:lnTo>
                    <a:pt x="55" y="860"/>
                  </a:lnTo>
                  <a:lnTo>
                    <a:pt x="74" y="804"/>
                  </a:lnTo>
                  <a:lnTo>
                    <a:pt x="96" y="747"/>
                  </a:lnTo>
                  <a:lnTo>
                    <a:pt x="121" y="694"/>
                  </a:lnTo>
                  <a:lnTo>
                    <a:pt x="147" y="641"/>
                  </a:lnTo>
                  <a:lnTo>
                    <a:pt x="177" y="590"/>
                  </a:lnTo>
                  <a:lnTo>
                    <a:pt x="209" y="540"/>
                  </a:lnTo>
                  <a:lnTo>
                    <a:pt x="243" y="492"/>
                  </a:lnTo>
                  <a:lnTo>
                    <a:pt x="279" y="446"/>
                  </a:lnTo>
                  <a:lnTo>
                    <a:pt x="318" y="401"/>
                  </a:lnTo>
                  <a:lnTo>
                    <a:pt x="359" y="359"/>
                  </a:lnTo>
                  <a:lnTo>
                    <a:pt x="401" y="318"/>
                  </a:lnTo>
                  <a:lnTo>
                    <a:pt x="446" y="279"/>
                  </a:lnTo>
                  <a:lnTo>
                    <a:pt x="492" y="243"/>
                  </a:lnTo>
                  <a:lnTo>
                    <a:pt x="539" y="209"/>
                  </a:lnTo>
                  <a:lnTo>
                    <a:pt x="589" y="178"/>
                  </a:lnTo>
                  <a:lnTo>
                    <a:pt x="640" y="148"/>
                  </a:lnTo>
                  <a:lnTo>
                    <a:pt x="694" y="121"/>
                  </a:lnTo>
                  <a:lnTo>
                    <a:pt x="747" y="96"/>
                  </a:lnTo>
                  <a:lnTo>
                    <a:pt x="803" y="75"/>
                  </a:lnTo>
                  <a:lnTo>
                    <a:pt x="860" y="55"/>
                  </a:lnTo>
                  <a:lnTo>
                    <a:pt x="918" y="38"/>
                  </a:lnTo>
                  <a:lnTo>
                    <a:pt x="977" y="25"/>
                  </a:lnTo>
                  <a:lnTo>
                    <a:pt x="1038" y="14"/>
                  </a:lnTo>
                  <a:lnTo>
                    <a:pt x="1099" y="6"/>
                  </a:lnTo>
                  <a:lnTo>
                    <a:pt x="1161" y="2"/>
                  </a:lnTo>
                  <a:lnTo>
                    <a:pt x="1224" y="0"/>
                  </a:lnTo>
                  <a:close/>
                  <a:moveTo>
                    <a:pt x="784" y="814"/>
                  </a:moveTo>
                  <a:lnTo>
                    <a:pt x="1664" y="814"/>
                  </a:lnTo>
                  <a:lnTo>
                    <a:pt x="1673" y="815"/>
                  </a:lnTo>
                  <a:lnTo>
                    <a:pt x="1682" y="817"/>
                  </a:lnTo>
                  <a:lnTo>
                    <a:pt x="1689" y="821"/>
                  </a:lnTo>
                  <a:lnTo>
                    <a:pt x="1696" y="827"/>
                  </a:lnTo>
                  <a:lnTo>
                    <a:pt x="1703" y="834"/>
                  </a:lnTo>
                  <a:lnTo>
                    <a:pt x="1707" y="841"/>
                  </a:lnTo>
                  <a:lnTo>
                    <a:pt x="1709" y="850"/>
                  </a:lnTo>
                  <a:lnTo>
                    <a:pt x="1710" y="859"/>
                  </a:lnTo>
                  <a:lnTo>
                    <a:pt x="1710" y="1451"/>
                  </a:lnTo>
                  <a:lnTo>
                    <a:pt x="1709" y="1460"/>
                  </a:lnTo>
                  <a:lnTo>
                    <a:pt x="1707" y="1468"/>
                  </a:lnTo>
                  <a:lnTo>
                    <a:pt x="1703" y="1476"/>
                  </a:lnTo>
                  <a:lnTo>
                    <a:pt x="1696" y="1482"/>
                  </a:lnTo>
                  <a:lnTo>
                    <a:pt x="1689" y="1488"/>
                  </a:lnTo>
                  <a:lnTo>
                    <a:pt x="1682" y="1492"/>
                  </a:lnTo>
                  <a:lnTo>
                    <a:pt x="1673" y="1495"/>
                  </a:lnTo>
                  <a:lnTo>
                    <a:pt x="1664" y="1496"/>
                  </a:lnTo>
                  <a:lnTo>
                    <a:pt x="1347" y="1496"/>
                  </a:lnTo>
                  <a:lnTo>
                    <a:pt x="1347" y="1584"/>
                  </a:lnTo>
                  <a:lnTo>
                    <a:pt x="1422" y="1584"/>
                  </a:lnTo>
                  <a:lnTo>
                    <a:pt x="1429" y="1585"/>
                  </a:lnTo>
                  <a:lnTo>
                    <a:pt x="1435" y="1586"/>
                  </a:lnTo>
                  <a:lnTo>
                    <a:pt x="1441" y="1589"/>
                  </a:lnTo>
                  <a:lnTo>
                    <a:pt x="1446" y="1592"/>
                  </a:lnTo>
                  <a:lnTo>
                    <a:pt x="1450" y="1596"/>
                  </a:lnTo>
                  <a:lnTo>
                    <a:pt x="1454" y="1600"/>
                  </a:lnTo>
                  <a:lnTo>
                    <a:pt x="1456" y="1605"/>
                  </a:lnTo>
                  <a:lnTo>
                    <a:pt x="1456" y="1610"/>
                  </a:lnTo>
                  <a:lnTo>
                    <a:pt x="1456" y="1635"/>
                  </a:lnTo>
                  <a:lnTo>
                    <a:pt x="991" y="1635"/>
                  </a:lnTo>
                  <a:lnTo>
                    <a:pt x="991" y="1610"/>
                  </a:lnTo>
                  <a:lnTo>
                    <a:pt x="992" y="1605"/>
                  </a:lnTo>
                  <a:lnTo>
                    <a:pt x="994" y="1600"/>
                  </a:lnTo>
                  <a:lnTo>
                    <a:pt x="997" y="1596"/>
                  </a:lnTo>
                  <a:lnTo>
                    <a:pt x="1001" y="1592"/>
                  </a:lnTo>
                  <a:lnTo>
                    <a:pt x="1008" y="1589"/>
                  </a:lnTo>
                  <a:lnTo>
                    <a:pt x="1013" y="1586"/>
                  </a:lnTo>
                  <a:lnTo>
                    <a:pt x="1020" y="1585"/>
                  </a:lnTo>
                  <a:lnTo>
                    <a:pt x="1027" y="1584"/>
                  </a:lnTo>
                  <a:lnTo>
                    <a:pt x="1101" y="1584"/>
                  </a:lnTo>
                  <a:lnTo>
                    <a:pt x="1101" y="1496"/>
                  </a:lnTo>
                  <a:lnTo>
                    <a:pt x="784" y="1496"/>
                  </a:lnTo>
                  <a:lnTo>
                    <a:pt x="774" y="1495"/>
                  </a:lnTo>
                  <a:lnTo>
                    <a:pt x="766" y="1492"/>
                  </a:lnTo>
                  <a:lnTo>
                    <a:pt x="758" y="1488"/>
                  </a:lnTo>
                  <a:lnTo>
                    <a:pt x="752" y="1482"/>
                  </a:lnTo>
                  <a:lnTo>
                    <a:pt x="746" y="1476"/>
                  </a:lnTo>
                  <a:lnTo>
                    <a:pt x="742" y="1468"/>
                  </a:lnTo>
                  <a:lnTo>
                    <a:pt x="739" y="1460"/>
                  </a:lnTo>
                  <a:lnTo>
                    <a:pt x="738" y="1451"/>
                  </a:lnTo>
                  <a:lnTo>
                    <a:pt x="738" y="859"/>
                  </a:lnTo>
                  <a:lnTo>
                    <a:pt x="739" y="850"/>
                  </a:lnTo>
                  <a:lnTo>
                    <a:pt x="742" y="841"/>
                  </a:lnTo>
                  <a:lnTo>
                    <a:pt x="746" y="834"/>
                  </a:lnTo>
                  <a:lnTo>
                    <a:pt x="752" y="827"/>
                  </a:lnTo>
                  <a:lnTo>
                    <a:pt x="758" y="821"/>
                  </a:lnTo>
                  <a:lnTo>
                    <a:pt x="766" y="817"/>
                  </a:lnTo>
                  <a:lnTo>
                    <a:pt x="774" y="815"/>
                  </a:lnTo>
                  <a:lnTo>
                    <a:pt x="784" y="814"/>
                  </a:lnTo>
                  <a:close/>
                  <a:moveTo>
                    <a:pt x="788" y="872"/>
                  </a:moveTo>
                  <a:lnTo>
                    <a:pt x="1660" y="872"/>
                  </a:lnTo>
                  <a:lnTo>
                    <a:pt x="1660" y="1437"/>
                  </a:lnTo>
                  <a:lnTo>
                    <a:pt x="788" y="1437"/>
                  </a:lnTo>
                  <a:lnTo>
                    <a:pt x="788" y="872"/>
                  </a:lnTo>
                  <a:close/>
                  <a:moveTo>
                    <a:pt x="1224" y="387"/>
                  </a:moveTo>
                  <a:lnTo>
                    <a:pt x="1267" y="388"/>
                  </a:lnTo>
                  <a:lnTo>
                    <a:pt x="1310" y="391"/>
                  </a:lnTo>
                  <a:lnTo>
                    <a:pt x="1351" y="396"/>
                  </a:lnTo>
                  <a:lnTo>
                    <a:pt x="1393" y="403"/>
                  </a:lnTo>
                  <a:lnTo>
                    <a:pt x="1433" y="414"/>
                  </a:lnTo>
                  <a:lnTo>
                    <a:pt x="1474" y="425"/>
                  </a:lnTo>
                  <a:lnTo>
                    <a:pt x="1512" y="438"/>
                  </a:lnTo>
                  <a:lnTo>
                    <a:pt x="1550" y="453"/>
                  </a:lnTo>
                  <a:lnTo>
                    <a:pt x="1588" y="469"/>
                  </a:lnTo>
                  <a:lnTo>
                    <a:pt x="1624" y="488"/>
                  </a:lnTo>
                  <a:lnTo>
                    <a:pt x="1658" y="508"/>
                  </a:lnTo>
                  <a:lnTo>
                    <a:pt x="1692" y="530"/>
                  </a:lnTo>
                  <a:lnTo>
                    <a:pt x="1726" y="554"/>
                  </a:lnTo>
                  <a:lnTo>
                    <a:pt x="1757" y="578"/>
                  </a:lnTo>
                  <a:lnTo>
                    <a:pt x="1787" y="604"/>
                  </a:lnTo>
                  <a:lnTo>
                    <a:pt x="1817" y="632"/>
                  </a:lnTo>
                  <a:lnTo>
                    <a:pt x="1844" y="662"/>
                  </a:lnTo>
                  <a:lnTo>
                    <a:pt x="1870" y="692"/>
                  </a:lnTo>
                  <a:lnTo>
                    <a:pt x="1895" y="723"/>
                  </a:lnTo>
                  <a:lnTo>
                    <a:pt x="1918" y="757"/>
                  </a:lnTo>
                  <a:lnTo>
                    <a:pt x="1941" y="790"/>
                  </a:lnTo>
                  <a:lnTo>
                    <a:pt x="1961" y="825"/>
                  </a:lnTo>
                  <a:lnTo>
                    <a:pt x="1979" y="861"/>
                  </a:lnTo>
                  <a:lnTo>
                    <a:pt x="1996" y="899"/>
                  </a:lnTo>
                  <a:lnTo>
                    <a:pt x="2011" y="936"/>
                  </a:lnTo>
                  <a:lnTo>
                    <a:pt x="2024" y="975"/>
                  </a:lnTo>
                  <a:lnTo>
                    <a:pt x="2035" y="1015"/>
                  </a:lnTo>
                  <a:lnTo>
                    <a:pt x="2044" y="1056"/>
                  </a:lnTo>
                  <a:lnTo>
                    <a:pt x="2053" y="1096"/>
                  </a:lnTo>
                  <a:lnTo>
                    <a:pt x="2058" y="1139"/>
                  </a:lnTo>
                  <a:lnTo>
                    <a:pt x="2061" y="1181"/>
                  </a:lnTo>
                  <a:lnTo>
                    <a:pt x="2062" y="1225"/>
                  </a:lnTo>
                  <a:lnTo>
                    <a:pt x="2061" y="1268"/>
                  </a:lnTo>
                  <a:lnTo>
                    <a:pt x="2058" y="1310"/>
                  </a:lnTo>
                  <a:lnTo>
                    <a:pt x="2053" y="1352"/>
                  </a:lnTo>
                  <a:lnTo>
                    <a:pt x="2044" y="1393"/>
                  </a:lnTo>
                  <a:lnTo>
                    <a:pt x="2035" y="1433"/>
                  </a:lnTo>
                  <a:lnTo>
                    <a:pt x="2024" y="1474"/>
                  </a:lnTo>
                  <a:lnTo>
                    <a:pt x="2011" y="1512"/>
                  </a:lnTo>
                  <a:lnTo>
                    <a:pt x="1996" y="1550"/>
                  </a:lnTo>
                  <a:lnTo>
                    <a:pt x="1979" y="1588"/>
                  </a:lnTo>
                  <a:lnTo>
                    <a:pt x="1961" y="1623"/>
                  </a:lnTo>
                  <a:lnTo>
                    <a:pt x="1941" y="1658"/>
                  </a:lnTo>
                  <a:lnTo>
                    <a:pt x="1918" y="1693"/>
                  </a:lnTo>
                  <a:lnTo>
                    <a:pt x="1895" y="1725"/>
                  </a:lnTo>
                  <a:lnTo>
                    <a:pt x="1870" y="1757"/>
                  </a:lnTo>
                  <a:lnTo>
                    <a:pt x="1844" y="1787"/>
                  </a:lnTo>
                  <a:lnTo>
                    <a:pt x="1817" y="1817"/>
                  </a:lnTo>
                  <a:lnTo>
                    <a:pt x="1787" y="1844"/>
                  </a:lnTo>
                  <a:lnTo>
                    <a:pt x="1757" y="1870"/>
                  </a:lnTo>
                  <a:lnTo>
                    <a:pt x="1726" y="1895"/>
                  </a:lnTo>
                  <a:lnTo>
                    <a:pt x="1692" y="1919"/>
                  </a:lnTo>
                  <a:lnTo>
                    <a:pt x="1658" y="1941"/>
                  </a:lnTo>
                  <a:lnTo>
                    <a:pt x="1624" y="1961"/>
                  </a:lnTo>
                  <a:lnTo>
                    <a:pt x="1588" y="1979"/>
                  </a:lnTo>
                  <a:lnTo>
                    <a:pt x="1550" y="1996"/>
                  </a:lnTo>
                  <a:lnTo>
                    <a:pt x="1512" y="2011"/>
                  </a:lnTo>
                  <a:lnTo>
                    <a:pt x="1474" y="2024"/>
                  </a:lnTo>
                  <a:lnTo>
                    <a:pt x="1433" y="2036"/>
                  </a:lnTo>
                  <a:lnTo>
                    <a:pt x="1393" y="2045"/>
                  </a:lnTo>
                  <a:lnTo>
                    <a:pt x="1351" y="2053"/>
                  </a:lnTo>
                  <a:lnTo>
                    <a:pt x="1310" y="2058"/>
                  </a:lnTo>
                  <a:lnTo>
                    <a:pt x="1267" y="2061"/>
                  </a:lnTo>
                  <a:lnTo>
                    <a:pt x="1224" y="2062"/>
                  </a:lnTo>
                  <a:lnTo>
                    <a:pt x="1181" y="2061"/>
                  </a:lnTo>
                  <a:lnTo>
                    <a:pt x="1139" y="2058"/>
                  </a:lnTo>
                  <a:lnTo>
                    <a:pt x="1096" y="2053"/>
                  </a:lnTo>
                  <a:lnTo>
                    <a:pt x="1055" y="2045"/>
                  </a:lnTo>
                  <a:lnTo>
                    <a:pt x="1015" y="2036"/>
                  </a:lnTo>
                  <a:lnTo>
                    <a:pt x="975" y="2024"/>
                  </a:lnTo>
                  <a:lnTo>
                    <a:pt x="936" y="2011"/>
                  </a:lnTo>
                  <a:lnTo>
                    <a:pt x="899" y="1996"/>
                  </a:lnTo>
                  <a:lnTo>
                    <a:pt x="861" y="1979"/>
                  </a:lnTo>
                  <a:lnTo>
                    <a:pt x="825" y="1961"/>
                  </a:lnTo>
                  <a:lnTo>
                    <a:pt x="790" y="1941"/>
                  </a:lnTo>
                  <a:lnTo>
                    <a:pt x="756" y="1919"/>
                  </a:lnTo>
                  <a:lnTo>
                    <a:pt x="723" y="1895"/>
                  </a:lnTo>
                  <a:lnTo>
                    <a:pt x="692" y="1870"/>
                  </a:lnTo>
                  <a:lnTo>
                    <a:pt x="662" y="1844"/>
                  </a:lnTo>
                  <a:lnTo>
                    <a:pt x="632" y="1817"/>
                  </a:lnTo>
                  <a:lnTo>
                    <a:pt x="604" y="1787"/>
                  </a:lnTo>
                  <a:lnTo>
                    <a:pt x="578" y="1757"/>
                  </a:lnTo>
                  <a:lnTo>
                    <a:pt x="553" y="1725"/>
                  </a:lnTo>
                  <a:lnTo>
                    <a:pt x="529" y="1693"/>
                  </a:lnTo>
                  <a:lnTo>
                    <a:pt x="508" y="1658"/>
                  </a:lnTo>
                  <a:lnTo>
                    <a:pt x="488" y="1623"/>
                  </a:lnTo>
                  <a:lnTo>
                    <a:pt x="469" y="1588"/>
                  </a:lnTo>
                  <a:lnTo>
                    <a:pt x="453" y="1550"/>
                  </a:lnTo>
                  <a:lnTo>
                    <a:pt x="438" y="1512"/>
                  </a:lnTo>
                  <a:lnTo>
                    <a:pt x="424" y="1474"/>
                  </a:lnTo>
                  <a:lnTo>
                    <a:pt x="413" y="1433"/>
                  </a:lnTo>
                  <a:lnTo>
                    <a:pt x="403" y="1393"/>
                  </a:lnTo>
                  <a:lnTo>
                    <a:pt x="396" y="1352"/>
                  </a:lnTo>
                  <a:lnTo>
                    <a:pt x="391" y="1310"/>
                  </a:lnTo>
                  <a:lnTo>
                    <a:pt x="388" y="1268"/>
                  </a:lnTo>
                  <a:lnTo>
                    <a:pt x="386" y="1225"/>
                  </a:lnTo>
                  <a:lnTo>
                    <a:pt x="388" y="1181"/>
                  </a:lnTo>
                  <a:lnTo>
                    <a:pt x="391" y="1139"/>
                  </a:lnTo>
                  <a:lnTo>
                    <a:pt x="396" y="1096"/>
                  </a:lnTo>
                  <a:lnTo>
                    <a:pt x="403" y="1056"/>
                  </a:lnTo>
                  <a:lnTo>
                    <a:pt x="413" y="1015"/>
                  </a:lnTo>
                  <a:lnTo>
                    <a:pt x="424" y="975"/>
                  </a:lnTo>
                  <a:lnTo>
                    <a:pt x="438" y="936"/>
                  </a:lnTo>
                  <a:lnTo>
                    <a:pt x="453" y="899"/>
                  </a:lnTo>
                  <a:lnTo>
                    <a:pt x="469" y="861"/>
                  </a:lnTo>
                  <a:lnTo>
                    <a:pt x="488" y="825"/>
                  </a:lnTo>
                  <a:lnTo>
                    <a:pt x="508" y="790"/>
                  </a:lnTo>
                  <a:lnTo>
                    <a:pt x="529" y="757"/>
                  </a:lnTo>
                  <a:lnTo>
                    <a:pt x="553" y="723"/>
                  </a:lnTo>
                  <a:lnTo>
                    <a:pt x="578" y="692"/>
                  </a:lnTo>
                  <a:lnTo>
                    <a:pt x="604" y="662"/>
                  </a:lnTo>
                  <a:lnTo>
                    <a:pt x="632" y="632"/>
                  </a:lnTo>
                  <a:lnTo>
                    <a:pt x="662" y="604"/>
                  </a:lnTo>
                  <a:lnTo>
                    <a:pt x="692" y="578"/>
                  </a:lnTo>
                  <a:lnTo>
                    <a:pt x="723" y="554"/>
                  </a:lnTo>
                  <a:lnTo>
                    <a:pt x="756" y="530"/>
                  </a:lnTo>
                  <a:lnTo>
                    <a:pt x="790" y="508"/>
                  </a:lnTo>
                  <a:lnTo>
                    <a:pt x="825" y="488"/>
                  </a:lnTo>
                  <a:lnTo>
                    <a:pt x="861" y="469"/>
                  </a:lnTo>
                  <a:lnTo>
                    <a:pt x="899" y="453"/>
                  </a:lnTo>
                  <a:lnTo>
                    <a:pt x="936" y="438"/>
                  </a:lnTo>
                  <a:lnTo>
                    <a:pt x="975" y="425"/>
                  </a:lnTo>
                  <a:lnTo>
                    <a:pt x="1015" y="414"/>
                  </a:lnTo>
                  <a:lnTo>
                    <a:pt x="1055" y="403"/>
                  </a:lnTo>
                  <a:lnTo>
                    <a:pt x="1096" y="396"/>
                  </a:lnTo>
                  <a:lnTo>
                    <a:pt x="1139" y="391"/>
                  </a:lnTo>
                  <a:lnTo>
                    <a:pt x="1181" y="388"/>
                  </a:lnTo>
                  <a:lnTo>
                    <a:pt x="1224" y="387"/>
                  </a:lnTo>
                  <a:close/>
                </a:path>
              </a:pathLst>
            </a:custGeom>
            <a:grpFill/>
            <a:ln>
              <a:noFill/>
            </a:ln>
          </p:spPr>
          <p:txBody>
            <a:bodyPr vert="horz" wrap="square" lIns="91419" tIns="45709" rIns="91419" bIns="45709"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srgbClr val="6285BE"/>
                </a:solidFill>
                <a:effectLst/>
                <a:uLnTx/>
                <a:uFillTx/>
                <a:cs typeface="+mn-ea"/>
                <a:sym typeface="+mn-lt"/>
              </a:endParaRPr>
            </a:p>
          </p:txBody>
        </p:sp>
        <p:sp>
          <p:nvSpPr>
            <p:cNvPr id="38" name="PA_任意多边形 10"/>
            <p:cNvSpPr>
              <a:spLocks noChangeAspect="1" noEditPoints="1"/>
            </p:cNvSpPr>
            <p:nvPr>
              <p:custDataLst>
                <p:tags r:id="rId5"/>
              </p:custDataLst>
            </p:nvPr>
          </p:nvSpPr>
          <p:spPr bwMode="auto">
            <a:xfrm>
              <a:off x="6639753" y="6311120"/>
              <a:ext cx="383852" cy="383852"/>
            </a:xfrm>
            <a:custGeom>
              <a:avLst/>
              <a:gdLst>
                <a:gd name="T0" fmla="*/ 1588 w 2449"/>
                <a:gd name="T1" fmla="*/ 55 h 2449"/>
                <a:gd name="T2" fmla="*/ 1957 w 2449"/>
                <a:gd name="T3" fmla="*/ 244 h 2449"/>
                <a:gd name="T4" fmla="*/ 2240 w 2449"/>
                <a:gd name="T5" fmla="*/ 541 h 2449"/>
                <a:gd name="T6" fmla="*/ 2410 w 2449"/>
                <a:gd name="T7" fmla="*/ 919 h 2449"/>
                <a:gd name="T8" fmla="*/ 2443 w 2449"/>
                <a:gd name="T9" fmla="*/ 1349 h 2449"/>
                <a:gd name="T10" fmla="*/ 2328 w 2449"/>
                <a:gd name="T11" fmla="*/ 1755 h 2449"/>
                <a:gd name="T12" fmla="*/ 2090 w 2449"/>
                <a:gd name="T13" fmla="*/ 2090 h 2449"/>
                <a:gd name="T14" fmla="*/ 1755 w 2449"/>
                <a:gd name="T15" fmla="*/ 2328 h 2449"/>
                <a:gd name="T16" fmla="*/ 1349 w 2449"/>
                <a:gd name="T17" fmla="*/ 2443 h 2449"/>
                <a:gd name="T18" fmla="*/ 919 w 2449"/>
                <a:gd name="T19" fmla="*/ 2411 h 2449"/>
                <a:gd name="T20" fmla="*/ 540 w 2449"/>
                <a:gd name="T21" fmla="*/ 2240 h 2449"/>
                <a:gd name="T22" fmla="*/ 243 w 2449"/>
                <a:gd name="T23" fmla="*/ 1957 h 2449"/>
                <a:gd name="T24" fmla="*/ 55 w 2449"/>
                <a:gd name="T25" fmla="*/ 1589 h 2449"/>
                <a:gd name="T26" fmla="*/ 2 w 2449"/>
                <a:gd name="T27" fmla="*/ 1162 h 2449"/>
                <a:gd name="T28" fmla="*/ 96 w 2449"/>
                <a:gd name="T29" fmla="*/ 748 h 2449"/>
                <a:gd name="T30" fmla="*/ 318 w 2449"/>
                <a:gd name="T31" fmla="*/ 401 h 2449"/>
                <a:gd name="T32" fmla="*/ 641 w 2449"/>
                <a:gd name="T33" fmla="*/ 148 h 2449"/>
                <a:gd name="T34" fmla="*/ 1038 w 2449"/>
                <a:gd name="T35" fmla="*/ 14 h 2449"/>
                <a:gd name="T36" fmla="*/ 1501 w 2449"/>
                <a:gd name="T37" fmla="*/ 759 h 2449"/>
                <a:gd name="T38" fmla="*/ 1521 w 2449"/>
                <a:gd name="T39" fmla="*/ 797 h 2449"/>
                <a:gd name="T40" fmla="*/ 1487 w 2449"/>
                <a:gd name="T41" fmla="*/ 824 h 2449"/>
                <a:gd name="T42" fmla="*/ 930 w 2449"/>
                <a:gd name="T43" fmla="*/ 804 h 2449"/>
                <a:gd name="T44" fmla="*/ 942 w 2449"/>
                <a:gd name="T45" fmla="*/ 762 h 2449"/>
                <a:gd name="T46" fmla="*/ 1501 w 2449"/>
                <a:gd name="T47" fmla="*/ 1628 h 2449"/>
                <a:gd name="T48" fmla="*/ 1521 w 2449"/>
                <a:gd name="T49" fmla="*/ 1665 h 2449"/>
                <a:gd name="T50" fmla="*/ 1487 w 2449"/>
                <a:gd name="T51" fmla="*/ 1692 h 2449"/>
                <a:gd name="T52" fmla="*/ 930 w 2449"/>
                <a:gd name="T53" fmla="*/ 1672 h 2449"/>
                <a:gd name="T54" fmla="*/ 942 w 2449"/>
                <a:gd name="T55" fmla="*/ 1631 h 2449"/>
                <a:gd name="T56" fmla="*/ 1443 w 2449"/>
                <a:gd name="T57" fmla="*/ 915 h 2449"/>
                <a:gd name="T58" fmla="*/ 1402 w 2449"/>
                <a:gd name="T59" fmla="*/ 1054 h 2449"/>
                <a:gd name="T60" fmla="*/ 1338 w 2449"/>
                <a:gd name="T61" fmla="*/ 1151 h 2449"/>
                <a:gd name="T62" fmla="*/ 1303 w 2449"/>
                <a:gd name="T63" fmla="*/ 1224 h 2449"/>
                <a:gd name="T64" fmla="*/ 1343 w 2449"/>
                <a:gd name="T65" fmla="*/ 1303 h 2449"/>
                <a:gd name="T66" fmla="*/ 1405 w 2449"/>
                <a:gd name="T67" fmla="*/ 1402 h 2449"/>
                <a:gd name="T68" fmla="*/ 1444 w 2449"/>
                <a:gd name="T69" fmla="*/ 1536 h 2449"/>
                <a:gd name="T70" fmla="*/ 998 w 2449"/>
                <a:gd name="T71" fmla="*/ 1534 h 2449"/>
                <a:gd name="T72" fmla="*/ 1040 w 2449"/>
                <a:gd name="T73" fmla="*/ 1397 h 2449"/>
                <a:gd name="T74" fmla="*/ 1102 w 2449"/>
                <a:gd name="T75" fmla="*/ 1300 h 2449"/>
                <a:gd name="T76" fmla="*/ 1135 w 2449"/>
                <a:gd name="T77" fmla="*/ 1253 h 2449"/>
                <a:gd name="T78" fmla="*/ 1136 w 2449"/>
                <a:gd name="T79" fmla="*/ 1203 h 2449"/>
                <a:gd name="T80" fmla="*/ 1099 w 2449"/>
                <a:gd name="T81" fmla="*/ 1145 h 2449"/>
                <a:gd name="T82" fmla="*/ 1033 w 2449"/>
                <a:gd name="T83" fmla="*/ 1038 h 2449"/>
                <a:gd name="T84" fmla="*/ 995 w 2449"/>
                <a:gd name="T85" fmla="*/ 893 h 2449"/>
                <a:gd name="T86" fmla="*/ 1352 w 2449"/>
                <a:gd name="T87" fmla="*/ 396 h 2449"/>
                <a:gd name="T88" fmla="*/ 1624 w 2449"/>
                <a:gd name="T89" fmla="*/ 488 h 2449"/>
                <a:gd name="T90" fmla="*/ 1845 w 2449"/>
                <a:gd name="T91" fmla="*/ 662 h 2449"/>
                <a:gd name="T92" fmla="*/ 1996 w 2449"/>
                <a:gd name="T93" fmla="*/ 899 h 2449"/>
                <a:gd name="T94" fmla="*/ 2060 w 2449"/>
                <a:gd name="T95" fmla="*/ 1181 h 2449"/>
                <a:gd name="T96" fmla="*/ 2024 w 2449"/>
                <a:gd name="T97" fmla="*/ 1474 h 2449"/>
                <a:gd name="T98" fmla="*/ 1896 w 2449"/>
                <a:gd name="T99" fmla="*/ 1726 h 2449"/>
                <a:gd name="T100" fmla="*/ 1692 w 2449"/>
                <a:gd name="T101" fmla="*/ 1919 h 2449"/>
                <a:gd name="T102" fmla="*/ 1434 w 2449"/>
                <a:gd name="T103" fmla="*/ 2035 h 2449"/>
                <a:gd name="T104" fmla="*/ 1138 w 2449"/>
                <a:gd name="T105" fmla="*/ 2058 h 2449"/>
                <a:gd name="T106" fmla="*/ 861 w 2449"/>
                <a:gd name="T107" fmla="*/ 1980 h 2449"/>
                <a:gd name="T108" fmla="*/ 632 w 2449"/>
                <a:gd name="T109" fmla="*/ 1817 h 2449"/>
                <a:gd name="T110" fmla="*/ 470 w 2449"/>
                <a:gd name="T111" fmla="*/ 1588 h 2449"/>
                <a:gd name="T112" fmla="*/ 391 w 2449"/>
                <a:gd name="T113" fmla="*/ 1310 h 2449"/>
                <a:gd name="T114" fmla="*/ 413 w 2449"/>
                <a:gd name="T115" fmla="*/ 1016 h 2449"/>
                <a:gd name="T116" fmla="*/ 530 w 2449"/>
                <a:gd name="T117" fmla="*/ 756 h 2449"/>
                <a:gd name="T118" fmla="*/ 723 w 2449"/>
                <a:gd name="T119" fmla="*/ 554 h 2449"/>
                <a:gd name="T120" fmla="*/ 975 w 2449"/>
                <a:gd name="T121" fmla="*/ 425 h 24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449" h="2449">
                  <a:moveTo>
                    <a:pt x="1224" y="0"/>
                  </a:moveTo>
                  <a:lnTo>
                    <a:pt x="1288" y="2"/>
                  </a:lnTo>
                  <a:lnTo>
                    <a:pt x="1349" y="7"/>
                  </a:lnTo>
                  <a:lnTo>
                    <a:pt x="1411" y="14"/>
                  </a:lnTo>
                  <a:lnTo>
                    <a:pt x="1471" y="25"/>
                  </a:lnTo>
                  <a:lnTo>
                    <a:pt x="1530" y="39"/>
                  </a:lnTo>
                  <a:lnTo>
                    <a:pt x="1588" y="55"/>
                  </a:lnTo>
                  <a:lnTo>
                    <a:pt x="1645" y="74"/>
                  </a:lnTo>
                  <a:lnTo>
                    <a:pt x="1701" y="97"/>
                  </a:lnTo>
                  <a:lnTo>
                    <a:pt x="1755" y="121"/>
                  </a:lnTo>
                  <a:lnTo>
                    <a:pt x="1808" y="148"/>
                  </a:lnTo>
                  <a:lnTo>
                    <a:pt x="1860" y="177"/>
                  </a:lnTo>
                  <a:lnTo>
                    <a:pt x="1909" y="210"/>
                  </a:lnTo>
                  <a:lnTo>
                    <a:pt x="1957" y="244"/>
                  </a:lnTo>
                  <a:lnTo>
                    <a:pt x="2003" y="280"/>
                  </a:lnTo>
                  <a:lnTo>
                    <a:pt x="2047" y="319"/>
                  </a:lnTo>
                  <a:lnTo>
                    <a:pt x="2090" y="359"/>
                  </a:lnTo>
                  <a:lnTo>
                    <a:pt x="2131" y="401"/>
                  </a:lnTo>
                  <a:lnTo>
                    <a:pt x="2169" y="446"/>
                  </a:lnTo>
                  <a:lnTo>
                    <a:pt x="2206" y="492"/>
                  </a:lnTo>
                  <a:lnTo>
                    <a:pt x="2240" y="541"/>
                  </a:lnTo>
                  <a:lnTo>
                    <a:pt x="2271" y="590"/>
                  </a:lnTo>
                  <a:lnTo>
                    <a:pt x="2300" y="641"/>
                  </a:lnTo>
                  <a:lnTo>
                    <a:pt x="2328" y="694"/>
                  </a:lnTo>
                  <a:lnTo>
                    <a:pt x="2353" y="748"/>
                  </a:lnTo>
                  <a:lnTo>
                    <a:pt x="2374" y="804"/>
                  </a:lnTo>
                  <a:lnTo>
                    <a:pt x="2393" y="860"/>
                  </a:lnTo>
                  <a:lnTo>
                    <a:pt x="2410" y="919"/>
                  </a:lnTo>
                  <a:lnTo>
                    <a:pt x="2424" y="978"/>
                  </a:lnTo>
                  <a:lnTo>
                    <a:pt x="2435" y="1038"/>
                  </a:lnTo>
                  <a:lnTo>
                    <a:pt x="2443" y="1099"/>
                  </a:lnTo>
                  <a:lnTo>
                    <a:pt x="2447" y="1162"/>
                  </a:lnTo>
                  <a:lnTo>
                    <a:pt x="2449" y="1224"/>
                  </a:lnTo>
                  <a:lnTo>
                    <a:pt x="2447" y="1288"/>
                  </a:lnTo>
                  <a:lnTo>
                    <a:pt x="2443" y="1349"/>
                  </a:lnTo>
                  <a:lnTo>
                    <a:pt x="2435" y="1411"/>
                  </a:lnTo>
                  <a:lnTo>
                    <a:pt x="2424" y="1472"/>
                  </a:lnTo>
                  <a:lnTo>
                    <a:pt x="2410" y="1530"/>
                  </a:lnTo>
                  <a:lnTo>
                    <a:pt x="2393" y="1589"/>
                  </a:lnTo>
                  <a:lnTo>
                    <a:pt x="2374" y="1645"/>
                  </a:lnTo>
                  <a:lnTo>
                    <a:pt x="2353" y="1701"/>
                  </a:lnTo>
                  <a:lnTo>
                    <a:pt x="2328" y="1755"/>
                  </a:lnTo>
                  <a:lnTo>
                    <a:pt x="2300" y="1807"/>
                  </a:lnTo>
                  <a:lnTo>
                    <a:pt x="2271" y="1859"/>
                  </a:lnTo>
                  <a:lnTo>
                    <a:pt x="2240" y="1909"/>
                  </a:lnTo>
                  <a:lnTo>
                    <a:pt x="2206" y="1957"/>
                  </a:lnTo>
                  <a:lnTo>
                    <a:pt x="2169" y="2003"/>
                  </a:lnTo>
                  <a:lnTo>
                    <a:pt x="2131" y="2048"/>
                  </a:lnTo>
                  <a:lnTo>
                    <a:pt x="2090" y="2090"/>
                  </a:lnTo>
                  <a:lnTo>
                    <a:pt x="2047" y="2130"/>
                  </a:lnTo>
                  <a:lnTo>
                    <a:pt x="2003" y="2170"/>
                  </a:lnTo>
                  <a:lnTo>
                    <a:pt x="1957" y="2206"/>
                  </a:lnTo>
                  <a:lnTo>
                    <a:pt x="1909" y="2240"/>
                  </a:lnTo>
                  <a:lnTo>
                    <a:pt x="1860" y="2271"/>
                  </a:lnTo>
                  <a:lnTo>
                    <a:pt x="1808" y="2301"/>
                  </a:lnTo>
                  <a:lnTo>
                    <a:pt x="1755" y="2328"/>
                  </a:lnTo>
                  <a:lnTo>
                    <a:pt x="1701" y="2353"/>
                  </a:lnTo>
                  <a:lnTo>
                    <a:pt x="1645" y="2374"/>
                  </a:lnTo>
                  <a:lnTo>
                    <a:pt x="1588" y="2394"/>
                  </a:lnTo>
                  <a:lnTo>
                    <a:pt x="1530" y="2411"/>
                  </a:lnTo>
                  <a:lnTo>
                    <a:pt x="1471" y="2424"/>
                  </a:lnTo>
                  <a:lnTo>
                    <a:pt x="1411" y="2435"/>
                  </a:lnTo>
                  <a:lnTo>
                    <a:pt x="1349" y="2443"/>
                  </a:lnTo>
                  <a:lnTo>
                    <a:pt x="1288" y="2447"/>
                  </a:lnTo>
                  <a:lnTo>
                    <a:pt x="1224" y="2449"/>
                  </a:lnTo>
                  <a:lnTo>
                    <a:pt x="1162" y="2447"/>
                  </a:lnTo>
                  <a:lnTo>
                    <a:pt x="1099" y="2443"/>
                  </a:lnTo>
                  <a:lnTo>
                    <a:pt x="1038" y="2435"/>
                  </a:lnTo>
                  <a:lnTo>
                    <a:pt x="978" y="2424"/>
                  </a:lnTo>
                  <a:lnTo>
                    <a:pt x="919" y="2411"/>
                  </a:lnTo>
                  <a:lnTo>
                    <a:pt x="860" y="2394"/>
                  </a:lnTo>
                  <a:lnTo>
                    <a:pt x="804" y="2374"/>
                  </a:lnTo>
                  <a:lnTo>
                    <a:pt x="748" y="2353"/>
                  </a:lnTo>
                  <a:lnTo>
                    <a:pt x="694" y="2328"/>
                  </a:lnTo>
                  <a:lnTo>
                    <a:pt x="641" y="2301"/>
                  </a:lnTo>
                  <a:lnTo>
                    <a:pt x="590" y="2271"/>
                  </a:lnTo>
                  <a:lnTo>
                    <a:pt x="540" y="2240"/>
                  </a:lnTo>
                  <a:lnTo>
                    <a:pt x="492" y="2206"/>
                  </a:lnTo>
                  <a:lnTo>
                    <a:pt x="445" y="2170"/>
                  </a:lnTo>
                  <a:lnTo>
                    <a:pt x="401" y="2130"/>
                  </a:lnTo>
                  <a:lnTo>
                    <a:pt x="359" y="2090"/>
                  </a:lnTo>
                  <a:lnTo>
                    <a:pt x="318" y="2048"/>
                  </a:lnTo>
                  <a:lnTo>
                    <a:pt x="280" y="2003"/>
                  </a:lnTo>
                  <a:lnTo>
                    <a:pt x="243" y="1957"/>
                  </a:lnTo>
                  <a:lnTo>
                    <a:pt x="209" y="1909"/>
                  </a:lnTo>
                  <a:lnTo>
                    <a:pt x="177" y="1859"/>
                  </a:lnTo>
                  <a:lnTo>
                    <a:pt x="148" y="1807"/>
                  </a:lnTo>
                  <a:lnTo>
                    <a:pt x="121" y="1755"/>
                  </a:lnTo>
                  <a:lnTo>
                    <a:pt x="96" y="1701"/>
                  </a:lnTo>
                  <a:lnTo>
                    <a:pt x="74" y="1645"/>
                  </a:lnTo>
                  <a:lnTo>
                    <a:pt x="55" y="1589"/>
                  </a:lnTo>
                  <a:lnTo>
                    <a:pt x="39" y="1530"/>
                  </a:lnTo>
                  <a:lnTo>
                    <a:pt x="25" y="1472"/>
                  </a:lnTo>
                  <a:lnTo>
                    <a:pt x="14" y="1411"/>
                  </a:lnTo>
                  <a:lnTo>
                    <a:pt x="7" y="1349"/>
                  </a:lnTo>
                  <a:lnTo>
                    <a:pt x="2" y="1288"/>
                  </a:lnTo>
                  <a:lnTo>
                    <a:pt x="0" y="1224"/>
                  </a:lnTo>
                  <a:lnTo>
                    <a:pt x="2" y="1162"/>
                  </a:lnTo>
                  <a:lnTo>
                    <a:pt x="7" y="1099"/>
                  </a:lnTo>
                  <a:lnTo>
                    <a:pt x="14" y="1038"/>
                  </a:lnTo>
                  <a:lnTo>
                    <a:pt x="25" y="978"/>
                  </a:lnTo>
                  <a:lnTo>
                    <a:pt x="39" y="919"/>
                  </a:lnTo>
                  <a:lnTo>
                    <a:pt x="55" y="860"/>
                  </a:lnTo>
                  <a:lnTo>
                    <a:pt x="74" y="804"/>
                  </a:lnTo>
                  <a:lnTo>
                    <a:pt x="96" y="748"/>
                  </a:lnTo>
                  <a:lnTo>
                    <a:pt x="121" y="694"/>
                  </a:lnTo>
                  <a:lnTo>
                    <a:pt x="148" y="641"/>
                  </a:lnTo>
                  <a:lnTo>
                    <a:pt x="177" y="590"/>
                  </a:lnTo>
                  <a:lnTo>
                    <a:pt x="209" y="541"/>
                  </a:lnTo>
                  <a:lnTo>
                    <a:pt x="243" y="492"/>
                  </a:lnTo>
                  <a:lnTo>
                    <a:pt x="280" y="446"/>
                  </a:lnTo>
                  <a:lnTo>
                    <a:pt x="318" y="401"/>
                  </a:lnTo>
                  <a:lnTo>
                    <a:pt x="359" y="359"/>
                  </a:lnTo>
                  <a:lnTo>
                    <a:pt x="401" y="319"/>
                  </a:lnTo>
                  <a:lnTo>
                    <a:pt x="445" y="280"/>
                  </a:lnTo>
                  <a:lnTo>
                    <a:pt x="492" y="244"/>
                  </a:lnTo>
                  <a:lnTo>
                    <a:pt x="540" y="210"/>
                  </a:lnTo>
                  <a:lnTo>
                    <a:pt x="590" y="177"/>
                  </a:lnTo>
                  <a:lnTo>
                    <a:pt x="641" y="148"/>
                  </a:lnTo>
                  <a:lnTo>
                    <a:pt x="694" y="121"/>
                  </a:lnTo>
                  <a:lnTo>
                    <a:pt x="748" y="97"/>
                  </a:lnTo>
                  <a:lnTo>
                    <a:pt x="804" y="74"/>
                  </a:lnTo>
                  <a:lnTo>
                    <a:pt x="860" y="55"/>
                  </a:lnTo>
                  <a:lnTo>
                    <a:pt x="919" y="39"/>
                  </a:lnTo>
                  <a:lnTo>
                    <a:pt x="978" y="25"/>
                  </a:lnTo>
                  <a:lnTo>
                    <a:pt x="1038" y="14"/>
                  </a:lnTo>
                  <a:lnTo>
                    <a:pt x="1099" y="7"/>
                  </a:lnTo>
                  <a:lnTo>
                    <a:pt x="1162" y="2"/>
                  </a:lnTo>
                  <a:lnTo>
                    <a:pt x="1224" y="0"/>
                  </a:lnTo>
                  <a:close/>
                  <a:moveTo>
                    <a:pt x="961" y="756"/>
                  </a:moveTo>
                  <a:lnTo>
                    <a:pt x="1487" y="756"/>
                  </a:lnTo>
                  <a:lnTo>
                    <a:pt x="1494" y="757"/>
                  </a:lnTo>
                  <a:lnTo>
                    <a:pt x="1501" y="759"/>
                  </a:lnTo>
                  <a:lnTo>
                    <a:pt x="1507" y="762"/>
                  </a:lnTo>
                  <a:lnTo>
                    <a:pt x="1512" y="766"/>
                  </a:lnTo>
                  <a:lnTo>
                    <a:pt x="1516" y="772"/>
                  </a:lnTo>
                  <a:lnTo>
                    <a:pt x="1519" y="778"/>
                  </a:lnTo>
                  <a:lnTo>
                    <a:pt x="1521" y="784"/>
                  </a:lnTo>
                  <a:lnTo>
                    <a:pt x="1522" y="791"/>
                  </a:lnTo>
                  <a:lnTo>
                    <a:pt x="1521" y="797"/>
                  </a:lnTo>
                  <a:lnTo>
                    <a:pt x="1519" y="804"/>
                  </a:lnTo>
                  <a:lnTo>
                    <a:pt x="1516" y="809"/>
                  </a:lnTo>
                  <a:lnTo>
                    <a:pt x="1512" y="814"/>
                  </a:lnTo>
                  <a:lnTo>
                    <a:pt x="1507" y="818"/>
                  </a:lnTo>
                  <a:lnTo>
                    <a:pt x="1501" y="822"/>
                  </a:lnTo>
                  <a:lnTo>
                    <a:pt x="1494" y="823"/>
                  </a:lnTo>
                  <a:lnTo>
                    <a:pt x="1487" y="824"/>
                  </a:lnTo>
                  <a:lnTo>
                    <a:pt x="961" y="824"/>
                  </a:lnTo>
                  <a:lnTo>
                    <a:pt x="954" y="823"/>
                  </a:lnTo>
                  <a:lnTo>
                    <a:pt x="948" y="822"/>
                  </a:lnTo>
                  <a:lnTo>
                    <a:pt x="942" y="818"/>
                  </a:lnTo>
                  <a:lnTo>
                    <a:pt x="938" y="814"/>
                  </a:lnTo>
                  <a:lnTo>
                    <a:pt x="933" y="809"/>
                  </a:lnTo>
                  <a:lnTo>
                    <a:pt x="930" y="804"/>
                  </a:lnTo>
                  <a:lnTo>
                    <a:pt x="928" y="797"/>
                  </a:lnTo>
                  <a:lnTo>
                    <a:pt x="928" y="791"/>
                  </a:lnTo>
                  <a:lnTo>
                    <a:pt x="928" y="784"/>
                  </a:lnTo>
                  <a:lnTo>
                    <a:pt x="930" y="778"/>
                  </a:lnTo>
                  <a:lnTo>
                    <a:pt x="933" y="772"/>
                  </a:lnTo>
                  <a:lnTo>
                    <a:pt x="938" y="766"/>
                  </a:lnTo>
                  <a:lnTo>
                    <a:pt x="942" y="762"/>
                  </a:lnTo>
                  <a:lnTo>
                    <a:pt x="948" y="759"/>
                  </a:lnTo>
                  <a:lnTo>
                    <a:pt x="954" y="757"/>
                  </a:lnTo>
                  <a:lnTo>
                    <a:pt x="961" y="756"/>
                  </a:lnTo>
                  <a:close/>
                  <a:moveTo>
                    <a:pt x="961" y="1625"/>
                  </a:moveTo>
                  <a:lnTo>
                    <a:pt x="1487" y="1625"/>
                  </a:lnTo>
                  <a:lnTo>
                    <a:pt x="1494" y="1626"/>
                  </a:lnTo>
                  <a:lnTo>
                    <a:pt x="1501" y="1628"/>
                  </a:lnTo>
                  <a:lnTo>
                    <a:pt x="1507" y="1631"/>
                  </a:lnTo>
                  <a:lnTo>
                    <a:pt x="1512" y="1635"/>
                  </a:lnTo>
                  <a:lnTo>
                    <a:pt x="1516" y="1640"/>
                  </a:lnTo>
                  <a:lnTo>
                    <a:pt x="1519" y="1646"/>
                  </a:lnTo>
                  <a:lnTo>
                    <a:pt x="1521" y="1652"/>
                  </a:lnTo>
                  <a:lnTo>
                    <a:pt x="1522" y="1659"/>
                  </a:lnTo>
                  <a:lnTo>
                    <a:pt x="1521" y="1665"/>
                  </a:lnTo>
                  <a:lnTo>
                    <a:pt x="1519" y="1672"/>
                  </a:lnTo>
                  <a:lnTo>
                    <a:pt x="1516" y="1677"/>
                  </a:lnTo>
                  <a:lnTo>
                    <a:pt x="1512" y="1682"/>
                  </a:lnTo>
                  <a:lnTo>
                    <a:pt x="1507" y="1686"/>
                  </a:lnTo>
                  <a:lnTo>
                    <a:pt x="1501" y="1689"/>
                  </a:lnTo>
                  <a:lnTo>
                    <a:pt x="1494" y="1691"/>
                  </a:lnTo>
                  <a:lnTo>
                    <a:pt x="1487" y="1692"/>
                  </a:lnTo>
                  <a:lnTo>
                    <a:pt x="961" y="1692"/>
                  </a:lnTo>
                  <a:lnTo>
                    <a:pt x="954" y="1691"/>
                  </a:lnTo>
                  <a:lnTo>
                    <a:pt x="948" y="1689"/>
                  </a:lnTo>
                  <a:lnTo>
                    <a:pt x="942" y="1686"/>
                  </a:lnTo>
                  <a:lnTo>
                    <a:pt x="938" y="1682"/>
                  </a:lnTo>
                  <a:lnTo>
                    <a:pt x="933" y="1677"/>
                  </a:lnTo>
                  <a:lnTo>
                    <a:pt x="930" y="1672"/>
                  </a:lnTo>
                  <a:lnTo>
                    <a:pt x="928" y="1665"/>
                  </a:lnTo>
                  <a:lnTo>
                    <a:pt x="928" y="1659"/>
                  </a:lnTo>
                  <a:lnTo>
                    <a:pt x="928" y="1652"/>
                  </a:lnTo>
                  <a:lnTo>
                    <a:pt x="930" y="1646"/>
                  </a:lnTo>
                  <a:lnTo>
                    <a:pt x="933" y="1640"/>
                  </a:lnTo>
                  <a:lnTo>
                    <a:pt x="938" y="1635"/>
                  </a:lnTo>
                  <a:lnTo>
                    <a:pt x="942" y="1631"/>
                  </a:lnTo>
                  <a:lnTo>
                    <a:pt x="948" y="1628"/>
                  </a:lnTo>
                  <a:lnTo>
                    <a:pt x="954" y="1626"/>
                  </a:lnTo>
                  <a:lnTo>
                    <a:pt x="961" y="1625"/>
                  </a:lnTo>
                  <a:close/>
                  <a:moveTo>
                    <a:pt x="1452" y="846"/>
                  </a:moveTo>
                  <a:lnTo>
                    <a:pt x="1450" y="869"/>
                  </a:lnTo>
                  <a:lnTo>
                    <a:pt x="1447" y="893"/>
                  </a:lnTo>
                  <a:lnTo>
                    <a:pt x="1443" y="915"/>
                  </a:lnTo>
                  <a:lnTo>
                    <a:pt x="1439" y="936"/>
                  </a:lnTo>
                  <a:lnTo>
                    <a:pt x="1435" y="957"/>
                  </a:lnTo>
                  <a:lnTo>
                    <a:pt x="1429" y="978"/>
                  </a:lnTo>
                  <a:lnTo>
                    <a:pt x="1423" y="998"/>
                  </a:lnTo>
                  <a:lnTo>
                    <a:pt x="1417" y="1018"/>
                  </a:lnTo>
                  <a:lnTo>
                    <a:pt x="1410" y="1036"/>
                  </a:lnTo>
                  <a:lnTo>
                    <a:pt x="1402" y="1054"/>
                  </a:lnTo>
                  <a:lnTo>
                    <a:pt x="1394" y="1071"/>
                  </a:lnTo>
                  <a:lnTo>
                    <a:pt x="1385" y="1087"/>
                  </a:lnTo>
                  <a:lnTo>
                    <a:pt x="1375" y="1102"/>
                  </a:lnTo>
                  <a:lnTo>
                    <a:pt x="1365" y="1116"/>
                  </a:lnTo>
                  <a:lnTo>
                    <a:pt x="1355" y="1130"/>
                  </a:lnTo>
                  <a:lnTo>
                    <a:pt x="1345" y="1143"/>
                  </a:lnTo>
                  <a:lnTo>
                    <a:pt x="1338" y="1151"/>
                  </a:lnTo>
                  <a:lnTo>
                    <a:pt x="1331" y="1158"/>
                  </a:lnTo>
                  <a:lnTo>
                    <a:pt x="1324" y="1166"/>
                  </a:lnTo>
                  <a:lnTo>
                    <a:pt x="1318" y="1174"/>
                  </a:lnTo>
                  <a:lnTo>
                    <a:pt x="1312" y="1185"/>
                  </a:lnTo>
                  <a:lnTo>
                    <a:pt x="1307" y="1198"/>
                  </a:lnTo>
                  <a:lnTo>
                    <a:pt x="1304" y="1210"/>
                  </a:lnTo>
                  <a:lnTo>
                    <a:pt x="1303" y="1224"/>
                  </a:lnTo>
                  <a:lnTo>
                    <a:pt x="1304" y="1237"/>
                  </a:lnTo>
                  <a:lnTo>
                    <a:pt x="1307" y="1249"/>
                  </a:lnTo>
                  <a:lnTo>
                    <a:pt x="1311" y="1261"/>
                  </a:lnTo>
                  <a:lnTo>
                    <a:pt x="1316" y="1271"/>
                  </a:lnTo>
                  <a:lnTo>
                    <a:pt x="1324" y="1283"/>
                  </a:lnTo>
                  <a:lnTo>
                    <a:pt x="1333" y="1293"/>
                  </a:lnTo>
                  <a:lnTo>
                    <a:pt x="1343" y="1303"/>
                  </a:lnTo>
                  <a:lnTo>
                    <a:pt x="1352" y="1313"/>
                  </a:lnTo>
                  <a:lnTo>
                    <a:pt x="1362" y="1326"/>
                  </a:lnTo>
                  <a:lnTo>
                    <a:pt x="1371" y="1339"/>
                  </a:lnTo>
                  <a:lnTo>
                    <a:pt x="1381" y="1354"/>
                  </a:lnTo>
                  <a:lnTo>
                    <a:pt x="1389" y="1369"/>
                  </a:lnTo>
                  <a:lnTo>
                    <a:pt x="1398" y="1385"/>
                  </a:lnTo>
                  <a:lnTo>
                    <a:pt x="1405" y="1402"/>
                  </a:lnTo>
                  <a:lnTo>
                    <a:pt x="1412" y="1419"/>
                  </a:lnTo>
                  <a:lnTo>
                    <a:pt x="1419" y="1437"/>
                  </a:lnTo>
                  <a:lnTo>
                    <a:pt x="1425" y="1455"/>
                  </a:lnTo>
                  <a:lnTo>
                    <a:pt x="1431" y="1475"/>
                  </a:lnTo>
                  <a:lnTo>
                    <a:pt x="1436" y="1495"/>
                  </a:lnTo>
                  <a:lnTo>
                    <a:pt x="1440" y="1515"/>
                  </a:lnTo>
                  <a:lnTo>
                    <a:pt x="1444" y="1536"/>
                  </a:lnTo>
                  <a:lnTo>
                    <a:pt x="1447" y="1557"/>
                  </a:lnTo>
                  <a:lnTo>
                    <a:pt x="1450" y="1578"/>
                  </a:lnTo>
                  <a:lnTo>
                    <a:pt x="1452" y="1601"/>
                  </a:lnTo>
                  <a:lnTo>
                    <a:pt x="990" y="1601"/>
                  </a:lnTo>
                  <a:lnTo>
                    <a:pt x="992" y="1578"/>
                  </a:lnTo>
                  <a:lnTo>
                    <a:pt x="995" y="1556"/>
                  </a:lnTo>
                  <a:lnTo>
                    <a:pt x="998" y="1534"/>
                  </a:lnTo>
                  <a:lnTo>
                    <a:pt x="1002" y="1513"/>
                  </a:lnTo>
                  <a:lnTo>
                    <a:pt x="1007" y="1492"/>
                  </a:lnTo>
                  <a:lnTo>
                    <a:pt x="1012" y="1472"/>
                  </a:lnTo>
                  <a:lnTo>
                    <a:pt x="1018" y="1452"/>
                  </a:lnTo>
                  <a:lnTo>
                    <a:pt x="1024" y="1433"/>
                  </a:lnTo>
                  <a:lnTo>
                    <a:pt x="1031" y="1415"/>
                  </a:lnTo>
                  <a:lnTo>
                    <a:pt x="1040" y="1397"/>
                  </a:lnTo>
                  <a:lnTo>
                    <a:pt x="1048" y="1380"/>
                  </a:lnTo>
                  <a:lnTo>
                    <a:pt x="1056" y="1365"/>
                  </a:lnTo>
                  <a:lnTo>
                    <a:pt x="1065" y="1348"/>
                  </a:lnTo>
                  <a:lnTo>
                    <a:pt x="1074" y="1334"/>
                  </a:lnTo>
                  <a:lnTo>
                    <a:pt x="1084" y="1321"/>
                  </a:lnTo>
                  <a:lnTo>
                    <a:pt x="1094" y="1308"/>
                  </a:lnTo>
                  <a:lnTo>
                    <a:pt x="1102" y="1300"/>
                  </a:lnTo>
                  <a:lnTo>
                    <a:pt x="1109" y="1293"/>
                  </a:lnTo>
                  <a:lnTo>
                    <a:pt x="1116" y="1285"/>
                  </a:lnTo>
                  <a:lnTo>
                    <a:pt x="1122" y="1277"/>
                  </a:lnTo>
                  <a:lnTo>
                    <a:pt x="1126" y="1271"/>
                  </a:lnTo>
                  <a:lnTo>
                    <a:pt x="1129" y="1265"/>
                  </a:lnTo>
                  <a:lnTo>
                    <a:pt x="1132" y="1259"/>
                  </a:lnTo>
                  <a:lnTo>
                    <a:pt x="1135" y="1253"/>
                  </a:lnTo>
                  <a:lnTo>
                    <a:pt x="1136" y="1246"/>
                  </a:lnTo>
                  <a:lnTo>
                    <a:pt x="1138" y="1239"/>
                  </a:lnTo>
                  <a:lnTo>
                    <a:pt x="1139" y="1231"/>
                  </a:lnTo>
                  <a:lnTo>
                    <a:pt x="1139" y="1224"/>
                  </a:lnTo>
                  <a:lnTo>
                    <a:pt x="1139" y="1217"/>
                  </a:lnTo>
                  <a:lnTo>
                    <a:pt x="1138" y="1210"/>
                  </a:lnTo>
                  <a:lnTo>
                    <a:pt x="1136" y="1203"/>
                  </a:lnTo>
                  <a:lnTo>
                    <a:pt x="1134" y="1196"/>
                  </a:lnTo>
                  <a:lnTo>
                    <a:pt x="1132" y="1189"/>
                  </a:lnTo>
                  <a:lnTo>
                    <a:pt x="1129" y="1183"/>
                  </a:lnTo>
                  <a:lnTo>
                    <a:pt x="1126" y="1177"/>
                  </a:lnTo>
                  <a:lnTo>
                    <a:pt x="1122" y="1172"/>
                  </a:lnTo>
                  <a:lnTo>
                    <a:pt x="1111" y="1158"/>
                  </a:lnTo>
                  <a:lnTo>
                    <a:pt x="1099" y="1145"/>
                  </a:lnTo>
                  <a:lnTo>
                    <a:pt x="1089" y="1133"/>
                  </a:lnTo>
                  <a:lnTo>
                    <a:pt x="1078" y="1119"/>
                  </a:lnTo>
                  <a:lnTo>
                    <a:pt x="1069" y="1104"/>
                  </a:lnTo>
                  <a:lnTo>
                    <a:pt x="1059" y="1089"/>
                  </a:lnTo>
                  <a:lnTo>
                    <a:pt x="1050" y="1073"/>
                  </a:lnTo>
                  <a:lnTo>
                    <a:pt x="1042" y="1056"/>
                  </a:lnTo>
                  <a:lnTo>
                    <a:pt x="1033" y="1038"/>
                  </a:lnTo>
                  <a:lnTo>
                    <a:pt x="1026" y="1019"/>
                  </a:lnTo>
                  <a:lnTo>
                    <a:pt x="1019" y="999"/>
                  </a:lnTo>
                  <a:lnTo>
                    <a:pt x="1013" y="979"/>
                  </a:lnTo>
                  <a:lnTo>
                    <a:pt x="1008" y="959"/>
                  </a:lnTo>
                  <a:lnTo>
                    <a:pt x="1003" y="937"/>
                  </a:lnTo>
                  <a:lnTo>
                    <a:pt x="999" y="916"/>
                  </a:lnTo>
                  <a:lnTo>
                    <a:pt x="995" y="893"/>
                  </a:lnTo>
                  <a:lnTo>
                    <a:pt x="992" y="870"/>
                  </a:lnTo>
                  <a:lnTo>
                    <a:pt x="990" y="846"/>
                  </a:lnTo>
                  <a:lnTo>
                    <a:pt x="1452" y="846"/>
                  </a:lnTo>
                  <a:close/>
                  <a:moveTo>
                    <a:pt x="1224" y="387"/>
                  </a:moveTo>
                  <a:lnTo>
                    <a:pt x="1268" y="388"/>
                  </a:lnTo>
                  <a:lnTo>
                    <a:pt x="1310" y="391"/>
                  </a:lnTo>
                  <a:lnTo>
                    <a:pt x="1352" y="396"/>
                  </a:lnTo>
                  <a:lnTo>
                    <a:pt x="1393" y="404"/>
                  </a:lnTo>
                  <a:lnTo>
                    <a:pt x="1434" y="413"/>
                  </a:lnTo>
                  <a:lnTo>
                    <a:pt x="1473" y="425"/>
                  </a:lnTo>
                  <a:lnTo>
                    <a:pt x="1513" y="438"/>
                  </a:lnTo>
                  <a:lnTo>
                    <a:pt x="1550" y="453"/>
                  </a:lnTo>
                  <a:lnTo>
                    <a:pt x="1587" y="470"/>
                  </a:lnTo>
                  <a:lnTo>
                    <a:pt x="1624" y="488"/>
                  </a:lnTo>
                  <a:lnTo>
                    <a:pt x="1659" y="508"/>
                  </a:lnTo>
                  <a:lnTo>
                    <a:pt x="1692" y="530"/>
                  </a:lnTo>
                  <a:lnTo>
                    <a:pt x="1726" y="554"/>
                  </a:lnTo>
                  <a:lnTo>
                    <a:pt x="1757" y="579"/>
                  </a:lnTo>
                  <a:lnTo>
                    <a:pt x="1787" y="605"/>
                  </a:lnTo>
                  <a:lnTo>
                    <a:pt x="1816" y="632"/>
                  </a:lnTo>
                  <a:lnTo>
                    <a:pt x="1845" y="662"/>
                  </a:lnTo>
                  <a:lnTo>
                    <a:pt x="1871" y="692"/>
                  </a:lnTo>
                  <a:lnTo>
                    <a:pt x="1896" y="723"/>
                  </a:lnTo>
                  <a:lnTo>
                    <a:pt x="1919" y="756"/>
                  </a:lnTo>
                  <a:lnTo>
                    <a:pt x="1940" y="791"/>
                  </a:lnTo>
                  <a:lnTo>
                    <a:pt x="1961" y="825"/>
                  </a:lnTo>
                  <a:lnTo>
                    <a:pt x="1980" y="861"/>
                  </a:lnTo>
                  <a:lnTo>
                    <a:pt x="1996" y="899"/>
                  </a:lnTo>
                  <a:lnTo>
                    <a:pt x="2011" y="937"/>
                  </a:lnTo>
                  <a:lnTo>
                    <a:pt x="2024" y="975"/>
                  </a:lnTo>
                  <a:lnTo>
                    <a:pt x="2035" y="1016"/>
                  </a:lnTo>
                  <a:lnTo>
                    <a:pt x="2045" y="1056"/>
                  </a:lnTo>
                  <a:lnTo>
                    <a:pt x="2052" y="1097"/>
                  </a:lnTo>
                  <a:lnTo>
                    <a:pt x="2057" y="1139"/>
                  </a:lnTo>
                  <a:lnTo>
                    <a:pt x="2060" y="1181"/>
                  </a:lnTo>
                  <a:lnTo>
                    <a:pt x="2062" y="1224"/>
                  </a:lnTo>
                  <a:lnTo>
                    <a:pt x="2060" y="1268"/>
                  </a:lnTo>
                  <a:lnTo>
                    <a:pt x="2057" y="1310"/>
                  </a:lnTo>
                  <a:lnTo>
                    <a:pt x="2052" y="1353"/>
                  </a:lnTo>
                  <a:lnTo>
                    <a:pt x="2045" y="1393"/>
                  </a:lnTo>
                  <a:lnTo>
                    <a:pt x="2035" y="1434"/>
                  </a:lnTo>
                  <a:lnTo>
                    <a:pt x="2024" y="1474"/>
                  </a:lnTo>
                  <a:lnTo>
                    <a:pt x="2011" y="1513"/>
                  </a:lnTo>
                  <a:lnTo>
                    <a:pt x="1996" y="1550"/>
                  </a:lnTo>
                  <a:lnTo>
                    <a:pt x="1980" y="1588"/>
                  </a:lnTo>
                  <a:lnTo>
                    <a:pt x="1961" y="1624"/>
                  </a:lnTo>
                  <a:lnTo>
                    <a:pt x="1940" y="1659"/>
                  </a:lnTo>
                  <a:lnTo>
                    <a:pt x="1919" y="1692"/>
                  </a:lnTo>
                  <a:lnTo>
                    <a:pt x="1896" y="1726"/>
                  </a:lnTo>
                  <a:lnTo>
                    <a:pt x="1871" y="1757"/>
                  </a:lnTo>
                  <a:lnTo>
                    <a:pt x="1845" y="1787"/>
                  </a:lnTo>
                  <a:lnTo>
                    <a:pt x="1816" y="1817"/>
                  </a:lnTo>
                  <a:lnTo>
                    <a:pt x="1787" y="1845"/>
                  </a:lnTo>
                  <a:lnTo>
                    <a:pt x="1757" y="1871"/>
                  </a:lnTo>
                  <a:lnTo>
                    <a:pt x="1726" y="1895"/>
                  </a:lnTo>
                  <a:lnTo>
                    <a:pt x="1692" y="1919"/>
                  </a:lnTo>
                  <a:lnTo>
                    <a:pt x="1659" y="1941"/>
                  </a:lnTo>
                  <a:lnTo>
                    <a:pt x="1624" y="1961"/>
                  </a:lnTo>
                  <a:lnTo>
                    <a:pt x="1587" y="1980"/>
                  </a:lnTo>
                  <a:lnTo>
                    <a:pt x="1550" y="1996"/>
                  </a:lnTo>
                  <a:lnTo>
                    <a:pt x="1513" y="2011"/>
                  </a:lnTo>
                  <a:lnTo>
                    <a:pt x="1473" y="2024"/>
                  </a:lnTo>
                  <a:lnTo>
                    <a:pt x="1434" y="2035"/>
                  </a:lnTo>
                  <a:lnTo>
                    <a:pt x="1393" y="2046"/>
                  </a:lnTo>
                  <a:lnTo>
                    <a:pt x="1352" y="2053"/>
                  </a:lnTo>
                  <a:lnTo>
                    <a:pt x="1310" y="2058"/>
                  </a:lnTo>
                  <a:lnTo>
                    <a:pt x="1268" y="2061"/>
                  </a:lnTo>
                  <a:lnTo>
                    <a:pt x="1224" y="2062"/>
                  </a:lnTo>
                  <a:lnTo>
                    <a:pt x="1181" y="2061"/>
                  </a:lnTo>
                  <a:lnTo>
                    <a:pt x="1138" y="2058"/>
                  </a:lnTo>
                  <a:lnTo>
                    <a:pt x="1097" y="2053"/>
                  </a:lnTo>
                  <a:lnTo>
                    <a:pt x="1056" y="2046"/>
                  </a:lnTo>
                  <a:lnTo>
                    <a:pt x="1015" y="2035"/>
                  </a:lnTo>
                  <a:lnTo>
                    <a:pt x="975" y="2024"/>
                  </a:lnTo>
                  <a:lnTo>
                    <a:pt x="937" y="2011"/>
                  </a:lnTo>
                  <a:lnTo>
                    <a:pt x="898" y="1996"/>
                  </a:lnTo>
                  <a:lnTo>
                    <a:pt x="861" y="1980"/>
                  </a:lnTo>
                  <a:lnTo>
                    <a:pt x="825" y="1961"/>
                  </a:lnTo>
                  <a:lnTo>
                    <a:pt x="790" y="1941"/>
                  </a:lnTo>
                  <a:lnTo>
                    <a:pt x="756" y="1919"/>
                  </a:lnTo>
                  <a:lnTo>
                    <a:pt x="723" y="1895"/>
                  </a:lnTo>
                  <a:lnTo>
                    <a:pt x="692" y="1871"/>
                  </a:lnTo>
                  <a:lnTo>
                    <a:pt x="661" y="1845"/>
                  </a:lnTo>
                  <a:lnTo>
                    <a:pt x="632" y="1817"/>
                  </a:lnTo>
                  <a:lnTo>
                    <a:pt x="605" y="1787"/>
                  </a:lnTo>
                  <a:lnTo>
                    <a:pt x="578" y="1757"/>
                  </a:lnTo>
                  <a:lnTo>
                    <a:pt x="553" y="1726"/>
                  </a:lnTo>
                  <a:lnTo>
                    <a:pt x="530" y="1692"/>
                  </a:lnTo>
                  <a:lnTo>
                    <a:pt x="508" y="1659"/>
                  </a:lnTo>
                  <a:lnTo>
                    <a:pt x="488" y="1624"/>
                  </a:lnTo>
                  <a:lnTo>
                    <a:pt x="470" y="1588"/>
                  </a:lnTo>
                  <a:lnTo>
                    <a:pt x="452" y="1550"/>
                  </a:lnTo>
                  <a:lnTo>
                    <a:pt x="437" y="1513"/>
                  </a:lnTo>
                  <a:lnTo>
                    <a:pt x="424" y="1474"/>
                  </a:lnTo>
                  <a:lnTo>
                    <a:pt x="413" y="1434"/>
                  </a:lnTo>
                  <a:lnTo>
                    <a:pt x="404" y="1393"/>
                  </a:lnTo>
                  <a:lnTo>
                    <a:pt x="396" y="1353"/>
                  </a:lnTo>
                  <a:lnTo>
                    <a:pt x="391" y="1310"/>
                  </a:lnTo>
                  <a:lnTo>
                    <a:pt x="388" y="1268"/>
                  </a:lnTo>
                  <a:lnTo>
                    <a:pt x="387" y="1224"/>
                  </a:lnTo>
                  <a:lnTo>
                    <a:pt x="388" y="1181"/>
                  </a:lnTo>
                  <a:lnTo>
                    <a:pt x="391" y="1139"/>
                  </a:lnTo>
                  <a:lnTo>
                    <a:pt x="396" y="1097"/>
                  </a:lnTo>
                  <a:lnTo>
                    <a:pt x="404" y="1056"/>
                  </a:lnTo>
                  <a:lnTo>
                    <a:pt x="413" y="1016"/>
                  </a:lnTo>
                  <a:lnTo>
                    <a:pt x="424" y="975"/>
                  </a:lnTo>
                  <a:lnTo>
                    <a:pt x="437" y="937"/>
                  </a:lnTo>
                  <a:lnTo>
                    <a:pt x="452" y="899"/>
                  </a:lnTo>
                  <a:lnTo>
                    <a:pt x="470" y="861"/>
                  </a:lnTo>
                  <a:lnTo>
                    <a:pt x="488" y="825"/>
                  </a:lnTo>
                  <a:lnTo>
                    <a:pt x="508" y="791"/>
                  </a:lnTo>
                  <a:lnTo>
                    <a:pt x="530" y="756"/>
                  </a:lnTo>
                  <a:lnTo>
                    <a:pt x="553" y="723"/>
                  </a:lnTo>
                  <a:lnTo>
                    <a:pt x="578" y="692"/>
                  </a:lnTo>
                  <a:lnTo>
                    <a:pt x="605" y="662"/>
                  </a:lnTo>
                  <a:lnTo>
                    <a:pt x="632" y="632"/>
                  </a:lnTo>
                  <a:lnTo>
                    <a:pt x="661" y="605"/>
                  </a:lnTo>
                  <a:lnTo>
                    <a:pt x="692" y="579"/>
                  </a:lnTo>
                  <a:lnTo>
                    <a:pt x="723" y="554"/>
                  </a:lnTo>
                  <a:lnTo>
                    <a:pt x="756" y="530"/>
                  </a:lnTo>
                  <a:lnTo>
                    <a:pt x="790" y="508"/>
                  </a:lnTo>
                  <a:lnTo>
                    <a:pt x="825" y="488"/>
                  </a:lnTo>
                  <a:lnTo>
                    <a:pt x="861" y="470"/>
                  </a:lnTo>
                  <a:lnTo>
                    <a:pt x="898" y="453"/>
                  </a:lnTo>
                  <a:lnTo>
                    <a:pt x="937" y="438"/>
                  </a:lnTo>
                  <a:lnTo>
                    <a:pt x="975" y="425"/>
                  </a:lnTo>
                  <a:lnTo>
                    <a:pt x="1015" y="413"/>
                  </a:lnTo>
                  <a:lnTo>
                    <a:pt x="1056" y="404"/>
                  </a:lnTo>
                  <a:lnTo>
                    <a:pt x="1097" y="396"/>
                  </a:lnTo>
                  <a:lnTo>
                    <a:pt x="1138" y="391"/>
                  </a:lnTo>
                  <a:lnTo>
                    <a:pt x="1181" y="388"/>
                  </a:lnTo>
                  <a:lnTo>
                    <a:pt x="1224" y="387"/>
                  </a:lnTo>
                  <a:close/>
                </a:path>
              </a:pathLst>
            </a:custGeom>
            <a:grpFill/>
            <a:ln>
              <a:noFill/>
            </a:ln>
          </p:spPr>
          <p:txBody>
            <a:bodyPr vert="horz" wrap="square" lIns="91419" tIns="45709" rIns="91419" bIns="45709"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srgbClr val="6285BE"/>
                </a:solidFill>
                <a:effectLst/>
                <a:uLnTx/>
                <a:uFillTx/>
                <a:cs typeface="+mn-ea"/>
                <a:sym typeface="+mn-lt"/>
              </a:endParaRPr>
            </a:p>
          </p:txBody>
        </p:sp>
      </p:grpSp>
      <p:sp>
        <p:nvSpPr>
          <p:cNvPr id="35" name="TextBox 34"/>
          <p:cNvSpPr txBox="1"/>
          <p:nvPr/>
        </p:nvSpPr>
        <p:spPr>
          <a:xfrm>
            <a:off x="3593595" y="3829934"/>
            <a:ext cx="4996467" cy="430861"/>
          </a:xfrm>
          <a:prstGeom prst="rect">
            <a:avLst/>
          </a:prstGeom>
          <a:noFill/>
        </p:spPr>
        <p:txBody>
          <a:bodyPr wrap="square" lIns="91415" tIns="45707" rIns="91415" bIns="45707"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1100" b="0" i="0" u="none" strike="noStrike" kern="1200" cap="none" spc="0" normalizeH="0" baseline="0" noProof="0" dirty="0">
                <a:ln>
                  <a:noFill/>
                </a:ln>
                <a:solidFill>
                  <a:srgbClr val="6285BE"/>
                </a:solidFill>
                <a:effectLst/>
                <a:uLnTx/>
                <a:uFillTx/>
                <a:cs typeface="+mn-ea"/>
                <a:sym typeface="+mn-lt"/>
              </a:rPr>
              <a:t>20XX year-end summary work summarizes the boutique PPT</a:t>
            </a:r>
            <a:endParaRPr kumimoji="0" lang="en-US" altLang="zh-CN" sz="1100" b="0" i="0" u="none" strike="noStrike" kern="1200" cap="none" spc="0" normalizeH="0" baseline="0" noProof="0" dirty="0">
              <a:ln>
                <a:noFill/>
              </a:ln>
              <a:solidFill>
                <a:srgbClr val="6285BE"/>
              </a:solidFill>
              <a:effectLst/>
              <a:uLnTx/>
              <a:uFillTx/>
              <a:cs typeface="+mn-ea"/>
              <a:sym typeface="+mn-lt"/>
            </a:endParaRPr>
          </a:p>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1100" b="0" i="0" u="none" strike="noStrike" kern="1200" cap="none" spc="0" normalizeH="0" baseline="0" noProof="0" dirty="0">
                <a:ln>
                  <a:noFill/>
                </a:ln>
                <a:solidFill>
                  <a:srgbClr val="6285BE"/>
                </a:solidFill>
                <a:effectLst/>
                <a:uLnTx/>
                <a:uFillTx/>
                <a:cs typeface="+mn-ea"/>
                <a:sym typeface="+mn-lt"/>
              </a:rPr>
              <a:t>About the summary text input or copy here</a:t>
            </a:r>
            <a:endParaRPr kumimoji="0" lang="en-US" altLang="zh-CN" sz="1100" b="0" i="0" u="none" strike="noStrike" kern="1200" cap="none" spc="0" normalizeH="0" baseline="0" noProof="0" dirty="0">
              <a:ln>
                <a:noFill/>
              </a:ln>
              <a:solidFill>
                <a:srgbClr val="6285BE"/>
              </a:solidFill>
              <a:effectLst/>
              <a:uLnTx/>
              <a:uFillTx/>
              <a:cs typeface="+mn-ea"/>
              <a:sym typeface="+mn-lt"/>
            </a:endParaRPr>
          </a:p>
        </p:txBody>
      </p:sp>
      <p:sp>
        <p:nvSpPr>
          <p:cNvPr id="36" name="圆角矩形 35"/>
          <p:cNvSpPr/>
          <p:nvPr/>
        </p:nvSpPr>
        <p:spPr>
          <a:xfrm>
            <a:off x="3219146" y="3070374"/>
            <a:ext cx="5745366" cy="667859"/>
          </a:xfrm>
          <a:prstGeom prst="roundRect">
            <a:avLst>
              <a:gd name="adj" fmla="val 42270"/>
            </a:avLst>
          </a:prstGeom>
          <a:solidFill>
            <a:srgbClr val="6285BE"/>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1415" tIns="45707" rIns="91415" bIns="45707"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srgbClr val="FFFFFF"/>
              </a:solidFill>
              <a:effectLst/>
              <a:uLnTx/>
              <a:uFillTx/>
              <a:cs typeface="+mn-ea"/>
              <a:sym typeface="+mn-lt"/>
            </a:endParaRPr>
          </a:p>
        </p:txBody>
      </p:sp>
      <p:sp>
        <p:nvSpPr>
          <p:cNvPr id="37" name="TextBox 36"/>
          <p:cNvSpPr txBox="1"/>
          <p:nvPr/>
        </p:nvSpPr>
        <p:spPr>
          <a:xfrm>
            <a:off x="3343769" y="3199559"/>
            <a:ext cx="5504462" cy="400083"/>
          </a:xfrm>
          <a:prstGeom prst="rect">
            <a:avLst/>
          </a:prstGeom>
          <a:noFill/>
        </p:spPr>
        <p:txBody>
          <a:bodyPr wrap="square" lIns="91415" tIns="45707" rIns="91415" bIns="45707" rtlCol="0">
            <a:spAutoFit/>
          </a:bodyPr>
          <a:lstStyle>
            <a:defPPr>
              <a:defRPr lang="en-US"/>
            </a:defPPr>
            <a:lvl1pPr algn="ctr" defTabSz="914400">
              <a:defRPr sz="2000" b="1">
                <a:solidFill>
                  <a:srgbClr val="FFFFFF">
                    <a:lumMod val="95000"/>
                  </a:srgbClr>
                </a:solidFill>
                <a:cs typeface="+mn-ea"/>
              </a:defRPr>
            </a:lvl1pPr>
          </a:lstStyle>
          <a:p>
            <a:r>
              <a:rPr lang="zh-CN" altLang="en-US" dirty="0">
                <a:sym typeface="+mn-lt"/>
              </a:rPr>
              <a:t>适用商业计划</a:t>
            </a:r>
            <a:r>
              <a:rPr lang="en-US" altLang="zh-CN" dirty="0">
                <a:sym typeface="+mn-lt"/>
              </a:rPr>
              <a:t>/</a:t>
            </a:r>
            <a:r>
              <a:rPr lang="zh-CN" altLang="en-US" dirty="0">
                <a:sym typeface="+mn-lt"/>
              </a:rPr>
              <a:t>融资项目</a:t>
            </a:r>
            <a:r>
              <a:rPr lang="en-US" altLang="zh-CN" dirty="0">
                <a:sym typeface="+mn-lt"/>
              </a:rPr>
              <a:t>/</a:t>
            </a:r>
            <a:r>
              <a:rPr lang="zh-CN" altLang="en-US" dirty="0">
                <a:sym typeface="+mn-lt"/>
              </a:rPr>
              <a:t>创业计划</a:t>
            </a:r>
            <a:endParaRPr lang="zh-CN" altLang="en-US" dirty="0">
              <a:sym typeface="+mn-lt"/>
            </a:endParaRPr>
          </a:p>
        </p:txBody>
      </p:sp>
      <p:sp>
        <p:nvSpPr>
          <p:cNvPr id="82" name="TextBox 81"/>
          <p:cNvSpPr txBox="1"/>
          <p:nvPr/>
        </p:nvSpPr>
        <p:spPr>
          <a:xfrm>
            <a:off x="3118263" y="1671354"/>
            <a:ext cx="5955476" cy="1200200"/>
          </a:xfrm>
          <a:prstGeom prst="rect">
            <a:avLst/>
          </a:prstGeom>
          <a:noFill/>
        </p:spPr>
        <p:txBody>
          <a:bodyPr wrap="none" rtlCol="0">
            <a:spAutoFit/>
          </a:bodyPr>
          <a:lstStyle>
            <a:defPPr>
              <a:defRPr lang="en-US"/>
            </a:defPPr>
            <a:lvl1pPr algn="ctr" defTabSz="914400">
              <a:defRPr sz="7200" kern="15000" spc="300">
                <a:solidFill>
                  <a:srgbClr val="6285BE"/>
                </a:solidFill>
                <a:latin typeface="汉真广标" pitchFamily="49" charset="-122"/>
                <a:ea typeface="汉真广标" pitchFamily="49" charset="-122"/>
              </a:defRPr>
            </a:lvl1pPr>
          </a:lstStyle>
          <a:p>
            <a:r>
              <a:rPr lang="zh-CN" altLang="en-US" b="1" dirty="0">
                <a:latin typeface="+mn-lt"/>
                <a:ea typeface="+mn-ea"/>
                <a:cs typeface="+mn-ea"/>
                <a:sym typeface="+mn-lt"/>
              </a:rPr>
              <a:t>谢谢观看指导</a:t>
            </a:r>
            <a:endParaRPr lang="zh-CN" altLang="en-US" b="1" dirty="0">
              <a:latin typeface="+mn-lt"/>
              <a:ea typeface="+mn-ea"/>
              <a:cs typeface="+mn-ea"/>
              <a:sym typeface="+mn-lt"/>
            </a:endParaRPr>
          </a:p>
        </p:txBody>
      </p:sp>
      <p:pic>
        <p:nvPicPr>
          <p:cNvPr id="3" name="图片 2"/>
          <p:cNvPicPr>
            <a:picLocks noChangeAspect="1"/>
          </p:cNvPicPr>
          <p:nvPr/>
        </p:nvPicPr>
        <p:blipFill rotWithShape="1">
          <a:blip r:embed="rId6">
            <a:extLst>
              <a:ext uri="{28A0092B-C50C-407E-A947-70E740481C1C}">
                <a14:useLocalDpi xmlns:a14="http://schemas.microsoft.com/office/drawing/2010/main" val="0"/>
              </a:ext>
            </a:extLst>
          </a:blip>
          <a:srcRect t="26670" b="20069"/>
          <a:stretch>
            <a:fillRect/>
          </a:stretch>
        </p:blipFill>
        <p:spPr>
          <a:xfrm>
            <a:off x="0" y="4488072"/>
            <a:ext cx="12204856" cy="2369928"/>
          </a:xfrm>
          <a:prstGeom prst="rect">
            <a:avLst/>
          </a:prstGeom>
        </p:spPr>
      </p:pic>
      <p:sp>
        <p:nvSpPr>
          <p:cNvPr id="28" name="PA_矩形 2"/>
          <p:cNvSpPr/>
          <p:nvPr>
            <p:custDataLst>
              <p:tags r:id="rId7"/>
            </p:custDataLst>
          </p:nvPr>
        </p:nvSpPr>
        <p:spPr>
          <a:xfrm flipV="1">
            <a:off x="0" y="6124162"/>
            <a:ext cx="12192000" cy="733837"/>
          </a:xfrm>
          <a:prstGeom prst="rect">
            <a:avLst/>
          </a:prstGeom>
          <a:solidFill>
            <a:srgbClr val="6285BE">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srgbClr val="FFFFFF"/>
              </a:solidFill>
              <a:effectLst/>
              <a:uLnTx/>
              <a:uFillTx/>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3000" advClick="0" advTm="3000">
        <p14:vortex dir="r"/>
      </p:transition>
    </mc:Choice>
    <mc:Fallback>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82"/>
                                        </p:tgtEl>
                                        <p:attrNameLst>
                                          <p:attrName>style.visibility</p:attrName>
                                        </p:attrNameLst>
                                      </p:cBhvr>
                                      <p:to>
                                        <p:strVal val="visible"/>
                                      </p:to>
                                    </p:set>
                                    <p:animEffect transition="in" filter="fade">
                                      <p:cBhvr>
                                        <p:cTn id="7" dur="1000"/>
                                        <p:tgtEl>
                                          <p:spTgt spid="82"/>
                                        </p:tgtEl>
                                      </p:cBhvr>
                                    </p:animEffect>
                                    <p:anim calcmode="lin" valueType="num">
                                      <p:cBhvr>
                                        <p:cTn id="8" dur="1000" fill="hold"/>
                                        <p:tgtEl>
                                          <p:spTgt spid="82"/>
                                        </p:tgtEl>
                                        <p:attrNameLst>
                                          <p:attrName>ppt_x</p:attrName>
                                        </p:attrNameLst>
                                      </p:cBhvr>
                                      <p:tavLst>
                                        <p:tav tm="0">
                                          <p:val>
                                            <p:strVal val="#ppt_x"/>
                                          </p:val>
                                        </p:tav>
                                        <p:tav tm="100000">
                                          <p:val>
                                            <p:strVal val="#ppt_x"/>
                                          </p:val>
                                        </p:tav>
                                      </p:tavLst>
                                    </p:anim>
                                    <p:anim calcmode="lin" valueType="num">
                                      <p:cBhvr>
                                        <p:cTn id="9" dur="1000" fill="hold"/>
                                        <p:tgtEl>
                                          <p:spTgt spid="82"/>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50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500"/>
                                        <p:tgtEl>
                                          <p:spTgt spid="4"/>
                                        </p:tgtEl>
                                      </p:cBhvr>
                                    </p:animEffect>
                                    <p:anim calcmode="lin" valueType="num">
                                      <p:cBhvr>
                                        <p:cTn id="13" dur="500" fill="hold"/>
                                        <p:tgtEl>
                                          <p:spTgt spid="4"/>
                                        </p:tgtEl>
                                        <p:attrNameLst>
                                          <p:attrName>ppt_x</p:attrName>
                                        </p:attrNameLst>
                                      </p:cBhvr>
                                      <p:tavLst>
                                        <p:tav tm="0">
                                          <p:val>
                                            <p:strVal val="#ppt_x"/>
                                          </p:val>
                                        </p:tav>
                                        <p:tav tm="100000">
                                          <p:val>
                                            <p:strVal val="#ppt_x"/>
                                          </p:val>
                                        </p:tav>
                                      </p:tavLst>
                                    </p:anim>
                                    <p:anim calcmode="lin" valueType="num">
                                      <p:cBhvr>
                                        <p:cTn id="14" dur="500" fill="hold"/>
                                        <p:tgtEl>
                                          <p:spTgt spid="4"/>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10" presetClass="entr" presetSubtype="0" fill="hold" grpId="0" nodeType="afterEffect">
                                  <p:stCondLst>
                                    <p:cond delay="0"/>
                                  </p:stCondLst>
                                  <p:childTnLst>
                                    <p:set>
                                      <p:cBhvr>
                                        <p:cTn id="17" dur="1" fill="hold">
                                          <p:stCondLst>
                                            <p:cond delay="0"/>
                                          </p:stCondLst>
                                        </p:cTn>
                                        <p:tgtEl>
                                          <p:spTgt spid="36"/>
                                        </p:tgtEl>
                                        <p:attrNameLst>
                                          <p:attrName>style.visibility</p:attrName>
                                        </p:attrNameLst>
                                      </p:cBhvr>
                                      <p:to>
                                        <p:strVal val="visible"/>
                                      </p:to>
                                    </p:set>
                                    <p:animEffect transition="in" filter="fade">
                                      <p:cBhvr>
                                        <p:cTn id="18" dur="500"/>
                                        <p:tgtEl>
                                          <p:spTgt spid="36"/>
                                        </p:tgtEl>
                                      </p:cBhvr>
                                    </p:animEffect>
                                  </p:childTnLst>
                                </p:cTn>
                              </p:par>
                              <p:par>
                                <p:cTn id="19" presetID="22" presetClass="entr" presetSubtype="8" fill="hold" grpId="0" nodeType="withEffect">
                                  <p:stCondLst>
                                    <p:cond delay="300"/>
                                  </p:stCondLst>
                                  <p:childTnLst>
                                    <p:set>
                                      <p:cBhvr>
                                        <p:cTn id="20" dur="1" fill="hold">
                                          <p:stCondLst>
                                            <p:cond delay="0"/>
                                          </p:stCondLst>
                                        </p:cTn>
                                        <p:tgtEl>
                                          <p:spTgt spid="37"/>
                                        </p:tgtEl>
                                        <p:attrNameLst>
                                          <p:attrName>style.visibility</p:attrName>
                                        </p:attrNameLst>
                                      </p:cBhvr>
                                      <p:to>
                                        <p:strVal val="visible"/>
                                      </p:to>
                                    </p:set>
                                    <p:animEffect transition="in" filter="wipe(left)">
                                      <p:cBhvr>
                                        <p:cTn id="21" dur="1600"/>
                                        <p:tgtEl>
                                          <p:spTgt spid="37"/>
                                        </p:tgtEl>
                                      </p:cBhvr>
                                    </p:animEffect>
                                  </p:childTnLst>
                                </p:cTn>
                              </p:par>
                            </p:childTnLst>
                          </p:cTn>
                        </p:par>
                        <p:par>
                          <p:cTn id="22" fill="hold">
                            <p:stCondLst>
                              <p:cond delay="1500"/>
                            </p:stCondLst>
                            <p:childTnLst>
                              <p:par>
                                <p:cTn id="23" presetID="10" presetClass="entr" presetSubtype="0" fill="hold" grpId="0" nodeType="afterEffect">
                                  <p:stCondLst>
                                    <p:cond delay="0"/>
                                  </p:stCondLst>
                                  <p:childTnLst>
                                    <p:set>
                                      <p:cBhvr>
                                        <p:cTn id="24" dur="1" fill="hold">
                                          <p:stCondLst>
                                            <p:cond delay="0"/>
                                          </p:stCondLst>
                                        </p:cTn>
                                        <p:tgtEl>
                                          <p:spTgt spid="35"/>
                                        </p:tgtEl>
                                        <p:attrNameLst>
                                          <p:attrName>style.visibility</p:attrName>
                                        </p:attrNameLst>
                                      </p:cBhvr>
                                      <p:to>
                                        <p:strVal val="visible"/>
                                      </p:to>
                                    </p:set>
                                    <p:animEffect transition="in" filter="fade">
                                      <p:cBhvr>
                                        <p:cTn id="25"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P spid="36" grpId="0" animBg="1"/>
      <p:bldP spid="37" grpId="0"/>
      <p:bldP spid="82"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矩形 9"/>
          <p:cNvSpPr/>
          <p:nvPr/>
        </p:nvSpPr>
        <p:spPr>
          <a:xfrm>
            <a:off x="3557381" y="1988841"/>
            <a:ext cx="8636826" cy="2880320"/>
          </a:xfrm>
          <a:custGeom>
            <a:avLst/>
            <a:gdLst/>
            <a:ahLst/>
            <a:cxnLst/>
            <a:rect l="l" t="t" r="r" b="b"/>
            <a:pathLst>
              <a:path w="144016" h="869444">
                <a:moveTo>
                  <a:pt x="0" y="0"/>
                </a:moveTo>
                <a:lnTo>
                  <a:pt x="144016" y="0"/>
                </a:lnTo>
                <a:lnTo>
                  <a:pt x="144016" y="869444"/>
                </a:lnTo>
                <a:lnTo>
                  <a:pt x="0" y="869444"/>
                </a:lnTo>
                <a:close/>
              </a:path>
            </a:pathLst>
          </a:custGeom>
          <a:solidFill>
            <a:srgbClr val="6285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zh-CN" altLang="en-US" dirty="0">
              <a:solidFill>
                <a:srgbClr val="FFFFFF"/>
              </a:solidFill>
              <a:cs typeface="+mn-ea"/>
              <a:sym typeface="+mn-lt"/>
            </a:endParaRPr>
          </a:p>
        </p:txBody>
      </p:sp>
      <p:sp>
        <p:nvSpPr>
          <p:cNvPr id="38" name="矩形 9"/>
          <p:cNvSpPr/>
          <p:nvPr/>
        </p:nvSpPr>
        <p:spPr>
          <a:xfrm>
            <a:off x="2205" y="0"/>
            <a:ext cx="420816" cy="6858000"/>
          </a:xfrm>
          <a:custGeom>
            <a:avLst/>
            <a:gdLst/>
            <a:ahLst/>
            <a:cxnLst/>
            <a:rect l="l" t="t" r="r" b="b"/>
            <a:pathLst>
              <a:path w="144016" h="869444">
                <a:moveTo>
                  <a:pt x="0" y="0"/>
                </a:moveTo>
                <a:lnTo>
                  <a:pt x="144016" y="0"/>
                </a:lnTo>
                <a:lnTo>
                  <a:pt x="144016" y="869444"/>
                </a:lnTo>
                <a:lnTo>
                  <a:pt x="0" y="869444"/>
                </a:lnTo>
                <a:close/>
              </a:path>
            </a:pathLst>
          </a:custGeom>
          <a:solidFill>
            <a:srgbClr val="6285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zh-CN" altLang="en-US" dirty="0">
              <a:solidFill>
                <a:srgbClr val="FFFFFF"/>
              </a:solidFill>
              <a:cs typeface="+mn-ea"/>
              <a:sym typeface="+mn-lt"/>
            </a:endParaRPr>
          </a:p>
        </p:txBody>
      </p:sp>
      <p:sp>
        <p:nvSpPr>
          <p:cNvPr id="40" name="矩形 39"/>
          <p:cNvSpPr/>
          <p:nvPr/>
        </p:nvSpPr>
        <p:spPr>
          <a:xfrm>
            <a:off x="781541" y="2241925"/>
            <a:ext cx="2364316" cy="2364316"/>
          </a:xfrm>
          <a:prstGeom prst="rect">
            <a:avLst/>
          </a:prstGeom>
          <a:noFill/>
          <a:ln w="762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r>
              <a:rPr lang="en-US" altLang="zh-CN" sz="8800" b="1" dirty="0">
                <a:solidFill>
                  <a:srgbClr val="6285BE"/>
                </a:solidFill>
                <a:cs typeface="+mn-ea"/>
                <a:sym typeface="+mn-lt"/>
              </a:rPr>
              <a:t>01</a:t>
            </a:r>
            <a:endParaRPr lang="zh-CN" altLang="en-US" sz="8800" b="1" dirty="0">
              <a:solidFill>
                <a:srgbClr val="6285BE"/>
              </a:solidFill>
              <a:cs typeface="+mn-ea"/>
              <a:sym typeface="+mn-lt"/>
            </a:endParaRPr>
          </a:p>
        </p:txBody>
      </p:sp>
      <p:grpSp>
        <p:nvGrpSpPr>
          <p:cNvPr id="41" name="组合 40"/>
          <p:cNvGrpSpPr/>
          <p:nvPr/>
        </p:nvGrpSpPr>
        <p:grpSpPr>
          <a:xfrm>
            <a:off x="4210373" y="2594587"/>
            <a:ext cx="6030406" cy="1659453"/>
            <a:chOff x="5082108" y="2422824"/>
            <a:chExt cx="6031802" cy="1659837"/>
          </a:xfrm>
        </p:grpSpPr>
        <p:sp>
          <p:nvSpPr>
            <p:cNvPr id="42" name="矩形 41"/>
            <p:cNvSpPr/>
            <p:nvPr/>
          </p:nvSpPr>
          <p:spPr>
            <a:xfrm>
              <a:off x="5082108" y="2422824"/>
              <a:ext cx="3262432" cy="1015663"/>
            </a:xfrm>
            <a:prstGeom prst="rect">
              <a:avLst/>
            </a:prstGeom>
          </p:spPr>
          <p:txBody>
            <a:bodyPr wrap="none">
              <a:spAutoFit/>
            </a:bodyPr>
            <a:lstStyle/>
            <a:p>
              <a:pPr defTabSz="914400"/>
              <a:r>
                <a:rPr kumimoji="1" lang="zh-CN" altLang="en-US" sz="6000" b="1" dirty="0">
                  <a:solidFill>
                    <a:srgbClr val="FFFFFF"/>
                  </a:solidFill>
                  <a:cs typeface="+mn-ea"/>
                  <a:sym typeface="+mn-lt"/>
                </a:rPr>
                <a:t>加入标题</a:t>
              </a:r>
              <a:endParaRPr kumimoji="1" lang="zh-CN" altLang="en-US" sz="6000" b="1" dirty="0">
                <a:solidFill>
                  <a:srgbClr val="FFFFFF"/>
                </a:solidFill>
                <a:cs typeface="+mn-ea"/>
                <a:sym typeface="+mn-lt"/>
              </a:endParaRPr>
            </a:p>
          </p:txBody>
        </p:sp>
        <p:sp>
          <p:nvSpPr>
            <p:cNvPr id="43" name="矩形 42"/>
            <p:cNvSpPr/>
            <p:nvPr/>
          </p:nvSpPr>
          <p:spPr>
            <a:xfrm>
              <a:off x="5082108" y="3482421"/>
              <a:ext cx="6031802" cy="600240"/>
            </a:xfrm>
            <a:prstGeom prst="rect">
              <a:avLst/>
            </a:prstGeom>
          </p:spPr>
          <p:txBody>
            <a:bodyPr wrap="square">
              <a:spAutoFit/>
            </a:bodyPr>
            <a:lstStyle/>
            <a:p>
              <a:pPr defTabSz="914400">
                <a:lnSpc>
                  <a:spcPct val="130000"/>
                </a:lnSpc>
              </a:pPr>
              <a:r>
                <a:rPr lang="zh-CN" altLang="en-US" sz="1335" dirty="0">
                  <a:solidFill>
                    <a:srgbClr val="FFFFFF"/>
                  </a:solidFill>
                  <a:cs typeface="+mn-ea"/>
                  <a:sym typeface="+mn-lt"/>
                </a:rPr>
                <a:t>点击此处添加文本内容，如关键词、部分简单介绍等。点击此处添加文本内容，如关键词、部分简单介绍等。点击此处添加文本内容，如关键词、部分简单介。</a:t>
              </a:r>
              <a:endParaRPr lang="en-US" altLang="zh-CN" sz="1335" dirty="0">
                <a:solidFill>
                  <a:srgbClr val="FFFFFF"/>
                </a:solidFill>
                <a:cs typeface="+mn-ea"/>
                <a:sym typeface="+mn-lt"/>
              </a:endParaRPr>
            </a:p>
          </p:txBody>
        </p:sp>
      </p:grpSp>
    </p:spTree>
  </p:cSld>
  <p:clrMapOvr>
    <a:masterClrMapping/>
  </p:clrMapOvr>
  <mc:AlternateContent xmlns:mc="http://schemas.openxmlformats.org/markup-compatibility/2006">
    <mc:Choice xmlns:p14="http://schemas.microsoft.com/office/powerpoint/2010/main" Requires="p14">
      <p:transition spd="slow" p14:dur="3000" advClick="0" advTm="3000">
        <p14:vortex dir="r"/>
      </p:transition>
    </mc:Choice>
    <mc:Fallback>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0"/>
                                  </p:stCondLst>
                                  <p:childTnLst>
                                    <p:set>
                                      <p:cBhvr>
                                        <p:cTn id="6" dur="1" fill="hold">
                                          <p:stCondLst>
                                            <p:cond delay="0"/>
                                          </p:stCondLst>
                                        </p:cTn>
                                        <p:tgtEl>
                                          <p:spTgt spid="38"/>
                                        </p:tgtEl>
                                        <p:attrNameLst>
                                          <p:attrName>style.visibility</p:attrName>
                                        </p:attrNameLst>
                                      </p:cBhvr>
                                      <p:to>
                                        <p:strVal val="visible"/>
                                      </p:to>
                                    </p:set>
                                    <p:animEffect transition="in" filter="wipe(down)">
                                      <p:cBhvr>
                                        <p:cTn id="7" dur="500"/>
                                        <p:tgtEl>
                                          <p:spTgt spid="38"/>
                                        </p:tgtEl>
                                      </p:cBhvr>
                                    </p:animEffect>
                                  </p:childTnLst>
                                </p:cTn>
                              </p:par>
                              <p:par>
                                <p:cTn id="8" presetID="22" presetClass="entr" presetSubtype="2" fill="hold" grpId="0" nodeType="withEffect">
                                  <p:stCondLst>
                                    <p:cond delay="0"/>
                                  </p:stCondLst>
                                  <p:childTnLst>
                                    <p:set>
                                      <p:cBhvr>
                                        <p:cTn id="9" dur="1" fill="hold">
                                          <p:stCondLst>
                                            <p:cond delay="0"/>
                                          </p:stCondLst>
                                        </p:cTn>
                                        <p:tgtEl>
                                          <p:spTgt spid="37"/>
                                        </p:tgtEl>
                                        <p:attrNameLst>
                                          <p:attrName>style.visibility</p:attrName>
                                        </p:attrNameLst>
                                      </p:cBhvr>
                                      <p:to>
                                        <p:strVal val="visible"/>
                                      </p:to>
                                    </p:set>
                                    <p:animEffect transition="in" filter="wipe(right)">
                                      <p:cBhvr>
                                        <p:cTn id="10" dur="500"/>
                                        <p:tgtEl>
                                          <p:spTgt spid="37"/>
                                        </p:tgtEl>
                                      </p:cBhvr>
                                    </p:animEffect>
                                  </p:childTnLst>
                                </p:cTn>
                              </p:par>
                              <p:par>
                                <p:cTn id="11" presetID="2" presetClass="entr" presetSubtype="8" fill="hold" grpId="0" nodeType="withEffect">
                                  <p:stCondLst>
                                    <p:cond delay="250"/>
                                  </p:stCondLst>
                                  <p:childTnLst>
                                    <p:set>
                                      <p:cBhvr>
                                        <p:cTn id="12" dur="1" fill="hold">
                                          <p:stCondLst>
                                            <p:cond delay="0"/>
                                          </p:stCondLst>
                                        </p:cTn>
                                        <p:tgtEl>
                                          <p:spTgt spid="40"/>
                                        </p:tgtEl>
                                        <p:attrNameLst>
                                          <p:attrName>style.visibility</p:attrName>
                                        </p:attrNameLst>
                                      </p:cBhvr>
                                      <p:to>
                                        <p:strVal val="visible"/>
                                      </p:to>
                                    </p:set>
                                    <p:anim calcmode="lin" valueType="num">
                                      <p:cBhvr additive="base">
                                        <p:cTn id="13" dur="500" fill="hold"/>
                                        <p:tgtEl>
                                          <p:spTgt spid="40"/>
                                        </p:tgtEl>
                                        <p:attrNameLst>
                                          <p:attrName>ppt_x</p:attrName>
                                        </p:attrNameLst>
                                      </p:cBhvr>
                                      <p:tavLst>
                                        <p:tav tm="0">
                                          <p:val>
                                            <p:strVal val="0-#ppt_w/2"/>
                                          </p:val>
                                        </p:tav>
                                        <p:tav tm="100000">
                                          <p:val>
                                            <p:strVal val="#ppt_x"/>
                                          </p:val>
                                        </p:tav>
                                      </p:tavLst>
                                    </p:anim>
                                    <p:anim calcmode="lin" valueType="num">
                                      <p:cBhvr additive="base">
                                        <p:cTn id="14" dur="500" fill="hold"/>
                                        <p:tgtEl>
                                          <p:spTgt spid="40"/>
                                        </p:tgtEl>
                                        <p:attrNameLst>
                                          <p:attrName>ppt_y</p:attrName>
                                        </p:attrNameLst>
                                      </p:cBhvr>
                                      <p:tavLst>
                                        <p:tav tm="0">
                                          <p:val>
                                            <p:strVal val="#ppt_y"/>
                                          </p:val>
                                        </p:tav>
                                        <p:tav tm="100000">
                                          <p:val>
                                            <p:strVal val="#ppt_y"/>
                                          </p:val>
                                        </p:tav>
                                      </p:tavLst>
                                    </p:anim>
                                  </p:childTnLst>
                                </p:cTn>
                              </p:par>
                            </p:childTnLst>
                          </p:cTn>
                        </p:par>
                        <p:par>
                          <p:cTn id="15" fill="hold">
                            <p:stCondLst>
                              <p:cond delay="500"/>
                            </p:stCondLst>
                            <p:childTnLst>
                              <p:par>
                                <p:cTn id="16" presetID="22" presetClass="entr" presetSubtype="8" fill="hold" nodeType="afterEffect">
                                  <p:stCondLst>
                                    <p:cond delay="0"/>
                                  </p:stCondLst>
                                  <p:childTnLst>
                                    <p:set>
                                      <p:cBhvr>
                                        <p:cTn id="17" dur="1" fill="hold">
                                          <p:stCondLst>
                                            <p:cond delay="0"/>
                                          </p:stCondLst>
                                        </p:cTn>
                                        <p:tgtEl>
                                          <p:spTgt spid="41"/>
                                        </p:tgtEl>
                                        <p:attrNameLst>
                                          <p:attrName>style.visibility</p:attrName>
                                        </p:attrNameLst>
                                      </p:cBhvr>
                                      <p:to>
                                        <p:strVal val="visible"/>
                                      </p:to>
                                    </p:set>
                                    <p:animEffect transition="in" filter="wipe(left)">
                                      <p:cBhvr>
                                        <p:cTn id="18"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animBg="1"/>
      <p:bldP spid="38" grpId="0" animBg="1"/>
      <p:bldP spid="40"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ounded Rectangle 4"/>
          <p:cNvSpPr/>
          <p:nvPr/>
        </p:nvSpPr>
        <p:spPr>
          <a:xfrm>
            <a:off x="3462351" y="1731532"/>
            <a:ext cx="1914051" cy="1914051"/>
          </a:xfrm>
          <a:prstGeom prst="roundRect">
            <a:avLst>
              <a:gd name="adj" fmla="val 50000"/>
            </a:avLst>
          </a:prstGeom>
          <a:solidFill>
            <a:srgbClr val="6285BE">
              <a:alpha val="85000"/>
            </a:srgbClr>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defTabSz="914400"/>
            <a:endParaRPr lang="en-US" sz="3200" dirty="0">
              <a:solidFill>
                <a:srgbClr val="FFFFFF"/>
              </a:solidFill>
              <a:cs typeface="+mn-ea"/>
              <a:sym typeface="+mn-lt"/>
            </a:endParaRPr>
          </a:p>
        </p:txBody>
      </p:sp>
      <p:sp>
        <p:nvSpPr>
          <p:cNvPr id="9" name="Rounded Rectangle 6"/>
          <p:cNvSpPr/>
          <p:nvPr/>
        </p:nvSpPr>
        <p:spPr>
          <a:xfrm>
            <a:off x="8032600" y="2808430"/>
            <a:ext cx="1914051" cy="1914051"/>
          </a:xfrm>
          <a:prstGeom prst="roundRect">
            <a:avLst>
              <a:gd name="adj" fmla="val 50000"/>
            </a:avLst>
          </a:prstGeom>
          <a:blipFill rotWithShape="1">
            <a:blip r:embed="rId1"/>
            <a:srcRect/>
            <a:stretch>
              <a:fillRect l="-23114" t="-60" r="-23114" b="-60"/>
            </a:stretch>
          </a:blip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defTabSz="914400"/>
            <a:endParaRPr lang="en-US" dirty="0">
              <a:solidFill>
                <a:srgbClr val="FFFFFF"/>
              </a:solidFill>
              <a:cs typeface="+mn-ea"/>
              <a:sym typeface="+mn-lt"/>
            </a:endParaRPr>
          </a:p>
        </p:txBody>
      </p:sp>
      <p:sp>
        <p:nvSpPr>
          <p:cNvPr id="10" name="Rounded Rectangle 7"/>
          <p:cNvSpPr/>
          <p:nvPr/>
        </p:nvSpPr>
        <p:spPr>
          <a:xfrm>
            <a:off x="2216401" y="2902035"/>
            <a:ext cx="1914051" cy="1914051"/>
          </a:xfrm>
          <a:prstGeom prst="roundRect">
            <a:avLst>
              <a:gd name="adj" fmla="val 50000"/>
            </a:avLst>
          </a:prstGeom>
          <a:blipFill rotWithShape="1">
            <a:blip r:embed="rId2"/>
            <a:srcRect/>
            <a:stretch>
              <a:fillRect l="-23114" t="-60" r="-23114" b="-60"/>
            </a:stretch>
          </a:blip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defTabSz="914400"/>
            <a:endParaRPr lang="en-US" dirty="0">
              <a:solidFill>
                <a:srgbClr val="FFFFFF"/>
              </a:solidFill>
              <a:cs typeface="+mn-ea"/>
              <a:sym typeface="+mn-lt"/>
            </a:endParaRPr>
          </a:p>
        </p:txBody>
      </p:sp>
      <p:sp>
        <p:nvSpPr>
          <p:cNvPr id="11" name="Rounded Rectangle 9"/>
          <p:cNvSpPr/>
          <p:nvPr/>
        </p:nvSpPr>
        <p:spPr>
          <a:xfrm>
            <a:off x="599379" y="1932905"/>
            <a:ext cx="2355167" cy="2355166"/>
          </a:xfrm>
          <a:prstGeom prst="roundRect">
            <a:avLst>
              <a:gd name="adj" fmla="val 50000"/>
            </a:avLst>
          </a:prstGeom>
          <a:solidFill>
            <a:srgbClr val="6285BE"/>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defTabSz="914400"/>
            <a:endParaRPr lang="en-US" dirty="0">
              <a:solidFill>
                <a:srgbClr val="FFFFFF"/>
              </a:solidFill>
              <a:cs typeface="+mn-ea"/>
              <a:sym typeface="+mn-lt"/>
            </a:endParaRPr>
          </a:p>
        </p:txBody>
      </p:sp>
      <p:sp>
        <p:nvSpPr>
          <p:cNvPr id="14" name="Rounded Rectangle 13"/>
          <p:cNvSpPr/>
          <p:nvPr/>
        </p:nvSpPr>
        <p:spPr>
          <a:xfrm>
            <a:off x="4959502" y="2186807"/>
            <a:ext cx="2355167" cy="2355166"/>
          </a:xfrm>
          <a:prstGeom prst="roundRect">
            <a:avLst>
              <a:gd name="adj" fmla="val 50000"/>
            </a:avLst>
          </a:prstGeom>
          <a:solidFill>
            <a:srgbClr val="6285BE"/>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defTabSz="914400"/>
            <a:endParaRPr lang="en-US" dirty="0">
              <a:solidFill>
                <a:srgbClr val="FFFFFF"/>
              </a:solidFill>
              <a:cs typeface="+mn-ea"/>
              <a:sym typeface="+mn-lt"/>
            </a:endParaRPr>
          </a:p>
        </p:txBody>
      </p:sp>
      <p:sp>
        <p:nvSpPr>
          <p:cNvPr id="17" name="Rounded Rectangle 18"/>
          <p:cNvSpPr/>
          <p:nvPr/>
        </p:nvSpPr>
        <p:spPr>
          <a:xfrm>
            <a:off x="9415932" y="1661490"/>
            <a:ext cx="2197572" cy="2197572"/>
          </a:xfrm>
          <a:prstGeom prst="roundRect">
            <a:avLst>
              <a:gd name="adj" fmla="val 50000"/>
            </a:avLst>
          </a:prstGeom>
          <a:solidFill>
            <a:srgbClr val="6285BE"/>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defTabSz="914400"/>
            <a:endParaRPr lang="en-US" dirty="0">
              <a:solidFill>
                <a:srgbClr val="FFFFFF"/>
              </a:solidFill>
              <a:cs typeface="+mn-ea"/>
              <a:sym typeface="+mn-lt"/>
            </a:endParaRPr>
          </a:p>
        </p:txBody>
      </p:sp>
      <p:sp>
        <p:nvSpPr>
          <p:cNvPr id="24" name="Rounded Rectangle 22"/>
          <p:cNvSpPr/>
          <p:nvPr/>
        </p:nvSpPr>
        <p:spPr>
          <a:xfrm>
            <a:off x="6675534" y="1661490"/>
            <a:ext cx="1914051" cy="1914051"/>
          </a:xfrm>
          <a:prstGeom prst="roundRect">
            <a:avLst>
              <a:gd name="adj" fmla="val 50000"/>
            </a:avLst>
          </a:prstGeom>
          <a:solidFill>
            <a:srgbClr val="6285BE">
              <a:alpha val="85000"/>
            </a:srgbClr>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defTabSz="914400"/>
            <a:endParaRPr lang="en-US" dirty="0">
              <a:solidFill>
                <a:srgbClr val="FFFFFF"/>
              </a:solidFill>
              <a:cs typeface="+mn-ea"/>
              <a:sym typeface="+mn-lt"/>
            </a:endParaRPr>
          </a:p>
        </p:txBody>
      </p:sp>
      <p:sp>
        <p:nvSpPr>
          <p:cNvPr id="28" name="Oval 26"/>
          <p:cNvSpPr/>
          <p:nvPr/>
        </p:nvSpPr>
        <p:spPr>
          <a:xfrm>
            <a:off x="1625849" y="4541974"/>
            <a:ext cx="178228" cy="181173"/>
          </a:xfrm>
          <a:prstGeom prst="ellipse">
            <a:avLst/>
          </a:prstGeom>
          <a:solidFill>
            <a:srgbClr val="6285BE"/>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defTabSz="914400"/>
            <a:endParaRPr lang="en-US" dirty="0">
              <a:solidFill>
                <a:srgbClr val="FFFFFF"/>
              </a:solidFill>
              <a:cs typeface="+mn-ea"/>
              <a:sym typeface="+mn-lt"/>
            </a:endParaRPr>
          </a:p>
        </p:txBody>
      </p:sp>
      <p:sp>
        <p:nvSpPr>
          <p:cNvPr id="29" name="Oval 27"/>
          <p:cNvSpPr/>
          <p:nvPr/>
        </p:nvSpPr>
        <p:spPr>
          <a:xfrm>
            <a:off x="3070468" y="5093555"/>
            <a:ext cx="178228" cy="181173"/>
          </a:xfrm>
          <a:prstGeom prst="ellipse">
            <a:avLst/>
          </a:prstGeom>
          <a:solidFill>
            <a:srgbClr val="6285BE"/>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defTabSz="914400"/>
            <a:endParaRPr lang="en-US" dirty="0">
              <a:solidFill>
                <a:srgbClr val="FFFFFF"/>
              </a:solidFill>
              <a:cs typeface="+mn-ea"/>
              <a:sym typeface="+mn-lt"/>
            </a:endParaRPr>
          </a:p>
        </p:txBody>
      </p:sp>
      <p:sp>
        <p:nvSpPr>
          <p:cNvPr id="30" name="Oval 28"/>
          <p:cNvSpPr/>
          <p:nvPr/>
        </p:nvSpPr>
        <p:spPr>
          <a:xfrm>
            <a:off x="4331226" y="4288071"/>
            <a:ext cx="178228" cy="181173"/>
          </a:xfrm>
          <a:prstGeom prst="ellipse">
            <a:avLst/>
          </a:prstGeom>
          <a:solidFill>
            <a:srgbClr val="6285BE"/>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defTabSz="914400"/>
            <a:endParaRPr lang="en-US" dirty="0">
              <a:solidFill>
                <a:srgbClr val="FFFFFF"/>
              </a:solidFill>
              <a:cs typeface="+mn-ea"/>
              <a:sym typeface="+mn-lt"/>
            </a:endParaRPr>
          </a:p>
        </p:txBody>
      </p:sp>
      <p:sp>
        <p:nvSpPr>
          <p:cNvPr id="31" name="Oval 29"/>
          <p:cNvSpPr/>
          <p:nvPr/>
        </p:nvSpPr>
        <p:spPr>
          <a:xfrm>
            <a:off x="6047259" y="4912382"/>
            <a:ext cx="178228" cy="181173"/>
          </a:xfrm>
          <a:prstGeom prst="ellipse">
            <a:avLst/>
          </a:prstGeom>
          <a:solidFill>
            <a:srgbClr val="6285BE"/>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defTabSz="914400"/>
            <a:endParaRPr lang="en-US" dirty="0">
              <a:solidFill>
                <a:srgbClr val="FFFFFF"/>
              </a:solidFill>
              <a:cs typeface="+mn-ea"/>
              <a:sym typeface="+mn-lt"/>
            </a:endParaRPr>
          </a:p>
        </p:txBody>
      </p:sp>
      <p:sp>
        <p:nvSpPr>
          <p:cNvPr id="32" name="Oval 30"/>
          <p:cNvSpPr/>
          <p:nvPr/>
        </p:nvSpPr>
        <p:spPr>
          <a:xfrm>
            <a:off x="7544409" y="4106898"/>
            <a:ext cx="178228" cy="181173"/>
          </a:xfrm>
          <a:prstGeom prst="ellipse">
            <a:avLst/>
          </a:prstGeom>
          <a:solidFill>
            <a:srgbClr val="6285BE"/>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defTabSz="914400"/>
            <a:endParaRPr lang="en-US" dirty="0">
              <a:solidFill>
                <a:srgbClr val="FFFFFF"/>
              </a:solidFill>
              <a:cs typeface="+mn-ea"/>
              <a:sym typeface="+mn-lt"/>
            </a:endParaRPr>
          </a:p>
        </p:txBody>
      </p:sp>
      <p:sp>
        <p:nvSpPr>
          <p:cNvPr id="33" name="Oval 31"/>
          <p:cNvSpPr/>
          <p:nvPr/>
        </p:nvSpPr>
        <p:spPr>
          <a:xfrm>
            <a:off x="8901475" y="5093555"/>
            <a:ext cx="178228" cy="181173"/>
          </a:xfrm>
          <a:prstGeom prst="ellipse">
            <a:avLst/>
          </a:prstGeom>
          <a:solidFill>
            <a:srgbClr val="6285BE"/>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defTabSz="914400"/>
            <a:endParaRPr lang="en-US" dirty="0">
              <a:solidFill>
                <a:srgbClr val="FFFFFF"/>
              </a:solidFill>
              <a:cs typeface="+mn-ea"/>
              <a:sym typeface="+mn-lt"/>
            </a:endParaRPr>
          </a:p>
        </p:txBody>
      </p:sp>
      <p:sp>
        <p:nvSpPr>
          <p:cNvPr id="34" name="Oval 32"/>
          <p:cNvSpPr/>
          <p:nvPr/>
        </p:nvSpPr>
        <p:spPr>
          <a:xfrm>
            <a:off x="10426629" y="4197484"/>
            <a:ext cx="178228" cy="181173"/>
          </a:xfrm>
          <a:prstGeom prst="ellipse">
            <a:avLst/>
          </a:prstGeom>
          <a:solidFill>
            <a:srgbClr val="6285BE"/>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defTabSz="914400"/>
            <a:endParaRPr lang="en-US" dirty="0">
              <a:solidFill>
                <a:srgbClr val="FFFFFF"/>
              </a:solidFill>
              <a:cs typeface="+mn-ea"/>
              <a:sym typeface="+mn-lt"/>
            </a:endParaRPr>
          </a:p>
        </p:txBody>
      </p:sp>
      <p:cxnSp>
        <p:nvCxnSpPr>
          <p:cNvPr id="35" name="Straight Connector 33"/>
          <p:cNvCxnSpPr>
            <a:stCxn id="28" idx="6"/>
            <a:endCxn id="29" idx="2"/>
          </p:cNvCxnSpPr>
          <p:nvPr/>
        </p:nvCxnSpPr>
        <p:spPr>
          <a:xfrm>
            <a:off x="1804077" y="4632561"/>
            <a:ext cx="1266391" cy="551582"/>
          </a:xfrm>
          <a:prstGeom prst="line">
            <a:avLst/>
          </a:prstGeom>
          <a:solidFill>
            <a:srgbClr val="6285BE"/>
          </a:solidFill>
          <a:ln>
            <a:solidFill>
              <a:srgbClr val="6285BE"/>
            </a:solidFill>
            <a:prstDash val="sysDash"/>
            <a:headEnd type="none" w="sm" len="sm"/>
            <a:tailEnd type="triangle" w="sm" len="sm"/>
          </a:ln>
        </p:spPr>
        <p:style>
          <a:lnRef idx="1">
            <a:schemeClr val="dk1"/>
          </a:lnRef>
          <a:fillRef idx="0">
            <a:schemeClr val="dk1"/>
          </a:fillRef>
          <a:effectRef idx="0">
            <a:schemeClr val="dk1"/>
          </a:effectRef>
          <a:fontRef idx="minor">
            <a:schemeClr val="tx1"/>
          </a:fontRef>
        </p:style>
      </p:cxnSp>
      <p:cxnSp>
        <p:nvCxnSpPr>
          <p:cNvPr id="36" name="Straight Connector 34"/>
          <p:cNvCxnSpPr>
            <a:stCxn id="29" idx="6"/>
            <a:endCxn id="30" idx="2"/>
          </p:cNvCxnSpPr>
          <p:nvPr/>
        </p:nvCxnSpPr>
        <p:spPr>
          <a:xfrm flipV="1">
            <a:off x="3248696" y="4378658"/>
            <a:ext cx="1082530" cy="805484"/>
          </a:xfrm>
          <a:prstGeom prst="line">
            <a:avLst/>
          </a:prstGeom>
          <a:solidFill>
            <a:srgbClr val="6285BE"/>
          </a:solidFill>
          <a:ln>
            <a:solidFill>
              <a:srgbClr val="6285BE"/>
            </a:solidFill>
            <a:prstDash val="sysDash"/>
            <a:headEnd type="none" w="sm" len="sm"/>
            <a:tailEnd type="triangle" w="sm" len="sm"/>
          </a:ln>
        </p:spPr>
        <p:style>
          <a:lnRef idx="1">
            <a:schemeClr val="dk1"/>
          </a:lnRef>
          <a:fillRef idx="0">
            <a:schemeClr val="dk1"/>
          </a:fillRef>
          <a:effectRef idx="0">
            <a:schemeClr val="dk1"/>
          </a:effectRef>
          <a:fontRef idx="minor">
            <a:schemeClr val="tx1"/>
          </a:fontRef>
        </p:style>
      </p:cxnSp>
      <p:cxnSp>
        <p:nvCxnSpPr>
          <p:cNvPr id="37" name="Straight Connector 35"/>
          <p:cNvCxnSpPr>
            <a:stCxn id="30" idx="6"/>
            <a:endCxn id="31" idx="2"/>
          </p:cNvCxnSpPr>
          <p:nvPr/>
        </p:nvCxnSpPr>
        <p:spPr>
          <a:xfrm>
            <a:off x="4509455" y="4378658"/>
            <a:ext cx="1537804" cy="624311"/>
          </a:xfrm>
          <a:prstGeom prst="line">
            <a:avLst/>
          </a:prstGeom>
          <a:solidFill>
            <a:srgbClr val="6285BE"/>
          </a:solidFill>
          <a:ln>
            <a:solidFill>
              <a:srgbClr val="6285BE"/>
            </a:solidFill>
            <a:prstDash val="sysDash"/>
            <a:headEnd type="none" w="sm" len="sm"/>
            <a:tailEnd type="triangle" w="sm" len="sm"/>
          </a:ln>
        </p:spPr>
        <p:style>
          <a:lnRef idx="1">
            <a:schemeClr val="dk1"/>
          </a:lnRef>
          <a:fillRef idx="0">
            <a:schemeClr val="dk1"/>
          </a:fillRef>
          <a:effectRef idx="0">
            <a:schemeClr val="dk1"/>
          </a:effectRef>
          <a:fontRef idx="minor">
            <a:schemeClr val="tx1"/>
          </a:fontRef>
        </p:style>
      </p:cxnSp>
      <p:cxnSp>
        <p:nvCxnSpPr>
          <p:cNvPr id="38" name="Straight Connector 36"/>
          <p:cNvCxnSpPr>
            <a:stCxn id="31" idx="6"/>
            <a:endCxn id="32" idx="2"/>
          </p:cNvCxnSpPr>
          <p:nvPr/>
        </p:nvCxnSpPr>
        <p:spPr>
          <a:xfrm flipV="1">
            <a:off x="6225487" y="4197485"/>
            <a:ext cx="1318922" cy="805484"/>
          </a:xfrm>
          <a:prstGeom prst="line">
            <a:avLst/>
          </a:prstGeom>
          <a:solidFill>
            <a:srgbClr val="6285BE"/>
          </a:solidFill>
          <a:ln>
            <a:solidFill>
              <a:srgbClr val="6285BE"/>
            </a:solidFill>
            <a:prstDash val="sysDash"/>
            <a:headEnd type="none" w="sm" len="sm"/>
            <a:tailEnd type="triangle" w="sm" len="sm"/>
          </a:ln>
        </p:spPr>
        <p:style>
          <a:lnRef idx="1">
            <a:schemeClr val="dk1"/>
          </a:lnRef>
          <a:fillRef idx="0">
            <a:schemeClr val="dk1"/>
          </a:fillRef>
          <a:effectRef idx="0">
            <a:schemeClr val="dk1"/>
          </a:effectRef>
          <a:fontRef idx="minor">
            <a:schemeClr val="tx1"/>
          </a:fontRef>
        </p:style>
      </p:cxnSp>
      <p:cxnSp>
        <p:nvCxnSpPr>
          <p:cNvPr id="39" name="Straight Connector 37"/>
          <p:cNvCxnSpPr>
            <a:stCxn id="32" idx="6"/>
            <a:endCxn id="33" idx="2"/>
          </p:cNvCxnSpPr>
          <p:nvPr/>
        </p:nvCxnSpPr>
        <p:spPr>
          <a:xfrm>
            <a:off x="7722637" y="4197485"/>
            <a:ext cx="1178838" cy="986658"/>
          </a:xfrm>
          <a:prstGeom prst="line">
            <a:avLst/>
          </a:prstGeom>
          <a:solidFill>
            <a:srgbClr val="6285BE"/>
          </a:solidFill>
          <a:ln>
            <a:solidFill>
              <a:srgbClr val="6285BE"/>
            </a:solidFill>
            <a:prstDash val="sysDash"/>
            <a:headEnd type="none" w="sm" len="sm"/>
            <a:tailEnd type="triangle" w="sm" len="sm"/>
          </a:ln>
        </p:spPr>
        <p:style>
          <a:lnRef idx="1">
            <a:schemeClr val="dk1"/>
          </a:lnRef>
          <a:fillRef idx="0">
            <a:schemeClr val="dk1"/>
          </a:fillRef>
          <a:effectRef idx="0">
            <a:schemeClr val="dk1"/>
          </a:effectRef>
          <a:fontRef idx="minor">
            <a:schemeClr val="tx1"/>
          </a:fontRef>
        </p:style>
      </p:cxnSp>
      <p:cxnSp>
        <p:nvCxnSpPr>
          <p:cNvPr id="40" name="Straight Connector 38"/>
          <p:cNvCxnSpPr>
            <a:stCxn id="33" idx="6"/>
            <a:endCxn id="34" idx="2"/>
          </p:cNvCxnSpPr>
          <p:nvPr/>
        </p:nvCxnSpPr>
        <p:spPr>
          <a:xfrm flipV="1">
            <a:off x="9079704" y="4288071"/>
            <a:ext cx="1346925" cy="896072"/>
          </a:xfrm>
          <a:prstGeom prst="line">
            <a:avLst/>
          </a:prstGeom>
          <a:solidFill>
            <a:srgbClr val="6285BE"/>
          </a:solidFill>
          <a:ln>
            <a:solidFill>
              <a:srgbClr val="6285BE"/>
            </a:solidFill>
            <a:prstDash val="sysDash"/>
            <a:headEnd type="none" w="sm" len="sm"/>
            <a:tailEnd type="triangle" w="sm" len="sm"/>
          </a:ln>
        </p:spPr>
        <p:style>
          <a:lnRef idx="1">
            <a:schemeClr val="dk1"/>
          </a:lnRef>
          <a:fillRef idx="0">
            <a:schemeClr val="dk1"/>
          </a:fillRef>
          <a:effectRef idx="0">
            <a:schemeClr val="dk1"/>
          </a:effectRef>
          <a:fontRef idx="minor">
            <a:schemeClr val="tx1"/>
          </a:fontRef>
        </p:style>
      </p:cxnSp>
      <p:sp>
        <p:nvSpPr>
          <p:cNvPr id="41" name="TextBox 39"/>
          <p:cNvSpPr txBox="1"/>
          <p:nvPr/>
        </p:nvSpPr>
        <p:spPr>
          <a:xfrm>
            <a:off x="1231985" y="4729907"/>
            <a:ext cx="966905" cy="468710"/>
          </a:xfrm>
          <a:prstGeom prst="rect">
            <a:avLst/>
          </a:prstGeom>
          <a:noFill/>
        </p:spPr>
        <p:txBody>
          <a:bodyPr wrap="square" lIns="0" tIns="0" rIns="0" bIns="0" rtlCol="0" anchor="ctr">
            <a:noAutofit/>
          </a:bodyPr>
          <a:lstStyle/>
          <a:p>
            <a:pPr algn="ctr" defTabSz="914400"/>
            <a:r>
              <a:rPr lang="en-US" altLang="ko-KR" sz="1400" dirty="0">
                <a:solidFill>
                  <a:schemeClr val="tx1">
                    <a:lumMod val="50000"/>
                    <a:lumOff val="50000"/>
                  </a:schemeClr>
                </a:solidFill>
                <a:cs typeface="+mn-ea"/>
                <a:sym typeface="+mn-lt"/>
              </a:rPr>
              <a:t>20XX</a:t>
            </a:r>
            <a:endParaRPr lang="nb-NO" altLang="ko-KR" sz="1400" b="1" dirty="0">
              <a:solidFill>
                <a:schemeClr val="tx1">
                  <a:lumMod val="50000"/>
                  <a:lumOff val="50000"/>
                </a:schemeClr>
              </a:solidFill>
              <a:cs typeface="+mn-ea"/>
              <a:sym typeface="+mn-lt"/>
            </a:endParaRPr>
          </a:p>
        </p:txBody>
      </p:sp>
      <p:sp>
        <p:nvSpPr>
          <p:cNvPr id="42" name="TextBox 40"/>
          <p:cNvSpPr txBox="1"/>
          <p:nvPr/>
        </p:nvSpPr>
        <p:spPr>
          <a:xfrm>
            <a:off x="2668138" y="5274729"/>
            <a:ext cx="966905" cy="468710"/>
          </a:xfrm>
          <a:prstGeom prst="rect">
            <a:avLst/>
          </a:prstGeom>
          <a:noFill/>
        </p:spPr>
        <p:txBody>
          <a:bodyPr wrap="square" lIns="0" tIns="0" rIns="0" bIns="0" rtlCol="0" anchor="ctr">
            <a:noAutofit/>
          </a:bodyPr>
          <a:lstStyle/>
          <a:p>
            <a:pPr algn="ctr" defTabSz="914400"/>
            <a:r>
              <a:rPr lang="en-US" altLang="ko-KR" sz="1400" dirty="0">
                <a:solidFill>
                  <a:schemeClr val="tx1">
                    <a:lumMod val="50000"/>
                    <a:lumOff val="50000"/>
                  </a:schemeClr>
                </a:solidFill>
                <a:cs typeface="+mn-ea"/>
                <a:sym typeface="+mn-lt"/>
              </a:rPr>
              <a:t>20XX</a:t>
            </a:r>
            <a:endParaRPr lang="nb-NO" altLang="ko-KR" sz="1400" b="1" dirty="0">
              <a:solidFill>
                <a:schemeClr val="tx1">
                  <a:lumMod val="50000"/>
                  <a:lumOff val="50000"/>
                </a:schemeClr>
              </a:solidFill>
              <a:cs typeface="+mn-ea"/>
              <a:sym typeface="+mn-lt"/>
            </a:endParaRPr>
          </a:p>
        </p:txBody>
      </p:sp>
      <p:sp>
        <p:nvSpPr>
          <p:cNvPr id="43" name="TextBox 41"/>
          <p:cNvSpPr txBox="1"/>
          <p:nvPr/>
        </p:nvSpPr>
        <p:spPr>
          <a:xfrm>
            <a:off x="3946407" y="4476668"/>
            <a:ext cx="966905" cy="468710"/>
          </a:xfrm>
          <a:prstGeom prst="rect">
            <a:avLst/>
          </a:prstGeom>
          <a:noFill/>
        </p:spPr>
        <p:txBody>
          <a:bodyPr wrap="square" lIns="0" tIns="0" rIns="0" bIns="0" rtlCol="0" anchor="ctr">
            <a:noAutofit/>
          </a:bodyPr>
          <a:lstStyle/>
          <a:p>
            <a:pPr algn="ctr" defTabSz="914400"/>
            <a:r>
              <a:rPr lang="en-US" altLang="ko-KR" sz="1400" dirty="0">
                <a:solidFill>
                  <a:schemeClr val="tx1">
                    <a:lumMod val="50000"/>
                    <a:lumOff val="50000"/>
                  </a:schemeClr>
                </a:solidFill>
                <a:cs typeface="+mn-ea"/>
                <a:sym typeface="+mn-lt"/>
              </a:rPr>
              <a:t>20XX</a:t>
            </a:r>
            <a:endParaRPr lang="nb-NO" altLang="ko-KR" sz="1400" b="1" dirty="0">
              <a:solidFill>
                <a:schemeClr val="tx1">
                  <a:lumMod val="50000"/>
                  <a:lumOff val="50000"/>
                </a:schemeClr>
              </a:solidFill>
              <a:cs typeface="+mn-ea"/>
              <a:sym typeface="+mn-lt"/>
            </a:endParaRPr>
          </a:p>
        </p:txBody>
      </p:sp>
      <p:sp>
        <p:nvSpPr>
          <p:cNvPr id="44" name="TextBox 42"/>
          <p:cNvSpPr txBox="1"/>
          <p:nvPr/>
        </p:nvSpPr>
        <p:spPr>
          <a:xfrm>
            <a:off x="5662439" y="5093555"/>
            <a:ext cx="966905" cy="468710"/>
          </a:xfrm>
          <a:prstGeom prst="rect">
            <a:avLst/>
          </a:prstGeom>
          <a:noFill/>
        </p:spPr>
        <p:txBody>
          <a:bodyPr wrap="square" lIns="0" tIns="0" rIns="0" bIns="0" rtlCol="0" anchor="ctr">
            <a:noAutofit/>
          </a:bodyPr>
          <a:lstStyle/>
          <a:p>
            <a:pPr algn="ctr" defTabSz="914400"/>
            <a:r>
              <a:rPr lang="en-US" altLang="ko-KR" sz="1400" dirty="0">
                <a:solidFill>
                  <a:schemeClr val="tx1">
                    <a:lumMod val="50000"/>
                    <a:lumOff val="50000"/>
                  </a:schemeClr>
                </a:solidFill>
                <a:cs typeface="+mn-ea"/>
                <a:sym typeface="+mn-lt"/>
              </a:rPr>
              <a:t>20XX</a:t>
            </a:r>
            <a:endParaRPr lang="nb-NO" altLang="ko-KR" sz="1400" b="1" dirty="0">
              <a:solidFill>
                <a:schemeClr val="tx1">
                  <a:lumMod val="50000"/>
                  <a:lumOff val="50000"/>
                </a:schemeClr>
              </a:solidFill>
              <a:cs typeface="+mn-ea"/>
              <a:sym typeface="+mn-lt"/>
            </a:endParaRPr>
          </a:p>
        </p:txBody>
      </p:sp>
      <p:sp>
        <p:nvSpPr>
          <p:cNvPr id="45" name="TextBox 43"/>
          <p:cNvSpPr txBox="1"/>
          <p:nvPr/>
        </p:nvSpPr>
        <p:spPr>
          <a:xfrm>
            <a:off x="7150834" y="4288071"/>
            <a:ext cx="966905" cy="468710"/>
          </a:xfrm>
          <a:prstGeom prst="rect">
            <a:avLst/>
          </a:prstGeom>
          <a:noFill/>
        </p:spPr>
        <p:txBody>
          <a:bodyPr wrap="square" lIns="0" tIns="0" rIns="0" bIns="0" rtlCol="0" anchor="ctr">
            <a:noAutofit/>
          </a:bodyPr>
          <a:lstStyle/>
          <a:p>
            <a:pPr algn="ctr" defTabSz="914400"/>
            <a:r>
              <a:rPr lang="en-US" altLang="ko-KR" sz="1400" dirty="0">
                <a:solidFill>
                  <a:schemeClr val="tx1">
                    <a:lumMod val="50000"/>
                    <a:lumOff val="50000"/>
                  </a:schemeClr>
                </a:solidFill>
                <a:cs typeface="+mn-ea"/>
                <a:sym typeface="+mn-lt"/>
              </a:rPr>
              <a:t>20XX</a:t>
            </a:r>
            <a:endParaRPr lang="nb-NO" altLang="ko-KR" sz="1400" b="1" dirty="0">
              <a:solidFill>
                <a:schemeClr val="tx1">
                  <a:lumMod val="50000"/>
                  <a:lumOff val="50000"/>
                </a:schemeClr>
              </a:solidFill>
              <a:cs typeface="+mn-ea"/>
              <a:sym typeface="+mn-lt"/>
            </a:endParaRPr>
          </a:p>
        </p:txBody>
      </p:sp>
      <p:sp>
        <p:nvSpPr>
          <p:cNvPr id="46" name="TextBox 44"/>
          <p:cNvSpPr txBox="1"/>
          <p:nvPr/>
        </p:nvSpPr>
        <p:spPr>
          <a:xfrm>
            <a:off x="8507901" y="5274729"/>
            <a:ext cx="966905" cy="468710"/>
          </a:xfrm>
          <a:prstGeom prst="rect">
            <a:avLst/>
          </a:prstGeom>
          <a:noFill/>
        </p:spPr>
        <p:txBody>
          <a:bodyPr wrap="square" lIns="0" tIns="0" rIns="0" bIns="0" rtlCol="0" anchor="ctr">
            <a:noAutofit/>
          </a:bodyPr>
          <a:lstStyle/>
          <a:p>
            <a:pPr algn="ctr" defTabSz="914400"/>
            <a:r>
              <a:rPr lang="en-US" altLang="ko-KR" sz="1400" dirty="0">
                <a:solidFill>
                  <a:schemeClr val="tx1">
                    <a:lumMod val="50000"/>
                    <a:lumOff val="50000"/>
                  </a:schemeClr>
                </a:solidFill>
                <a:cs typeface="+mn-ea"/>
                <a:sym typeface="+mn-lt"/>
              </a:rPr>
              <a:t>20XX</a:t>
            </a:r>
            <a:endParaRPr lang="nb-NO" altLang="ko-KR" sz="1400" b="1" dirty="0">
              <a:solidFill>
                <a:schemeClr val="tx1">
                  <a:lumMod val="50000"/>
                  <a:lumOff val="50000"/>
                </a:schemeClr>
              </a:solidFill>
              <a:cs typeface="+mn-ea"/>
              <a:sym typeface="+mn-lt"/>
            </a:endParaRPr>
          </a:p>
        </p:txBody>
      </p:sp>
      <p:sp>
        <p:nvSpPr>
          <p:cNvPr id="47" name="TextBox 45"/>
          <p:cNvSpPr txBox="1"/>
          <p:nvPr/>
        </p:nvSpPr>
        <p:spPr>
          <a:xfrm>
            <a:off x="10040072" y="4378657"/>
            <a:ext cx="966905" cy="468710"/>
          </a:xfrm>
          <a:prstGeom prst="rect">
            <a:avLst/>
          </a:prstGeom>
          <a:noFill/>
        </p:spPr>
        <p:txBody>
          <a:bodyPr wrap="square" lIns="0" tIns="0" rIns="0" bIns="0" rtlCol="0" anchor="ctr">
            <a:noAutofit/>
          </a:bodyPr>
          <a:lstStyle/>
          <a:p>
            <a:pPr algn="ctr" defTabSz="914400"/>
            <a:r>
              <a:rPr lang="en-US" altLang="ko-KR" sz="1400" dirty="0">
                <a:solidFill>
                  <a:schemeClr val="tx1">
                    <a:lumMod val="50000"/>
                    <a:lumOff val="50000"/>
                  </a:schemeClr>
                </a:solidFill>
                <a:cs typeface="+mn-ea"/>
                <a:sym typeface="+mn-lt"/>
              </a:rPr>
              <a:t>20XX</a:t>
            </a:r>
            <a:endParaRPr lang="nb-NO" altLang="ko-KR" sz="1400" b="1" dirty="0">
              <a:solidFill>
                <a:schemeClr val="tx1">
                  <a:lumMod val="50000"/>
                  <a:lumOff val="50000"/>
                </a:schemeClr>
              </a:solidFill>
              <a:cs typeface="+mn-ea"/>
              <a:sym typeface="+mn-lt"/>
            </a:endParaRPr>
          </a:p>
        </p:txBody>
      </p:sp>
      <p:cxnSp>
        <p:nvCxnSpPr>
          <p:cNvPr id="49" name="Straight Connector 51"/>
          <p:cNvCxnSpPr/>
          <p:nvPr/>
        </p:nvCxnSpPr>
        <p:spPr>
          <a:xfrm flipH="1">
            <a:off x="695326" y="5650643"/>
            <a:ext cx="10801351" cy="0"/>
          </a:xfrm>
          <a:prstGeom prst="line">
            <a:avLst/>
          </a:prstGeom>
          <a:ln w="3175">
            <a:solidFill>
              <a:schemeClr val="tx1">
                <a:lumMod val="50000"/>
                <a:lumOff val="50000"/>
              </a:schemeClr>
            </a:solidFill>
          </a:ln>
        </p:spPr>
        <p:style>
          <a:lnRef idx="1">
            <a:schemeClr val="dk1"/>
          </a:lnRef>
          <a:fillRef idx="0">
            <a:schemeClr val="dk1"/>
          </a:fillRef>
          <a:effectRef idx="0">
            <a:schemeClr val="dk1"/>
          </a:effectRef>
          <a:fontRef idx="minor">
            <a:schemeClr val="tx1"/>
          </a:fontRef>
        </p:style>
      </p:cxnSp>
      <p:grpSp>
        <p:nvGrpSpPr>
          <p:cNvPr id="6" name="组合 5"/>
          <p:cNvGrpSpPr/>
          <p:nvPr/>
        </p:nvGrpSpPr>
        <p:grpSpPr>
          <a:xfrm>
            <a:off x="768607" y="2435243"/>
            <a:ext cx="2016711" cy="1388450"/>
            <a:chOff x="1445640" y="-1258500"/>
            <a:chExt cx="2016711" cy="1388450"/>
          </a:xfrm>
        </p:grpSpPr>
        <p:sp>
          <p:nvSpPr>
            <p:cNvPr id="5" name="文本框 4"/>
            <p:cNvSpPr txBox="1"/>
            <p:nvPr/>
          </p:nvSpPr>
          <p:spPr>
            <a:xfrm>
              <a:off x="1899997" y="-1258500"/>
              <a:ext cx="1107996" cy="369332"/>
            </a:xfrm>
            <a:prstGeom prst="rect">
              <a:avLst/>
            </a:prstGeom>
            <a:noFill/>
          </p:spPr>
          <p:txBody>
            <a:bodyPr wrap="none" rtlCol="0">
              <a:spAutoFit/>
            </a:bodyPr>
            <a:lstStyle/>
            <a:p>
              <a:pPr algn="ctr"/>
              <a:r>
                <a:rPr lang="zh-CN" altLang="en-US" b="1" dirty="0">
                  <a:solidFill>
                    <a:schemeClr val="bg1"/>
                  </a:solidFill>
                  <a:cs typeface="+mn-ea"/>
                  <a:sym typeface="+mn-lt"/>
                </a:rPr>
                <a:t>加入标题</a:t>
              </a:r>
              <a:endParaRPr lang="zh-CN" altLang="en-US" b="1" dirty="0">
                <a:solidFill>
                  <a:schemeClr val="bg1"/>
                </a:solidFill>
                <a:cs typeface="+mn-ea"/>
                <a:sym typeface="+mn-lt"/>
              </a:endParaRPr>
            </a:p>
          </p:txBody>
        </p:sp>
        <p:sp>
          <p:nvSpPr>
            <p:cNvPr id="50" name="文本框 49"/>
            <p:cNvSpPr txBox="1"/>
            <p:nvPr/>
          </p:nvSpPr>
          <p:spPr>
            <a:xfrm>
              <a:off x="1445640" y="-931879"/>
              <a:ext cx="2016711" cy="1061829"/>
            </a:xfrm>
            <a:prstGeom prst="rect">
              <a:avLst/>
            </a:prstGeom>
            <a:noFill/>
          </p:spPr>
          <p:txBody>
            <a:bodyPr wrap="square" rtlCol="0">
              <a:spAutoFit/>
            </a:bodyPr>
            <a:lstStyle/>
            <a:p>
              <a:pPr algn="ctr">
                <a:lnSpc>
                  <a:spcPct val="150000"/>
                </a:lnSpc>
              </a:pPr>
              <a:r>
                <a:rPr lang="zh-CN" altLang="en-US" sz="1400" dirty="0">
                  <a:solidFill>
                    <a:schemeClr val="bg1"/>
                  </a:solidFill>
                  <a:cs typeface="+mn-ea"/>
                  <a:sym typeface="+mn-lt"/>
                </a:rPr>
                <a:t>加入内容描述复制粘贴到此处加入内容描述复制粘贴到此处</a:t>
              </a:r>
              <a:endParaRPr lang="zh-CN" altLang="en-US" sz="1400" dirty="0">
                <a:solidFill>
                  <a:schemeClr val="bg1"/>
                </a:solidFill>
                <a:cs typeface="+mn-ea"/>
                <a:sym typeface="+mn-lt"/>
              </a:endParaRPr>
            </a:p>
          </p:txBody>
        </p:sp>
      </p:grpSp>
      <p:grpSp>
        <p:nvGrpSpPr>
          <p:cNvPr id="51" name="组合 50"/>
          <p:cNvGrpSpPr/>
          <p:nvPr/>
        </p:nvGrpSpPr>
        <p:grpSpPr>
          <a:xfrm>
            <a:off x="5128730" y="2689145"/>
            <a:ext cx="2016711" cy="1388450"/>
            <a:chOff x="1445640" y="-1258500"/>
            <a:chExt cx="2016711" cy="1388450"/>
          </a:xfrm>
        </p:grpSpPr>
        <p:sp>
          <p:nvSpPr>
            <p:cNvPr id="52" name="文本框 51"/>
            <p:cNvSpPr txBox="1"/>
            <p:nvPr/>
          </p:nvSpPr>
          <p:spPr>
            <a:xfrm>
              <a:off x="1899997" y="-1258500"/>
              <a:ext cx="1107996" cy="369332"/>
            </a:xfrm>
            <a:prstGeom prst="rect">
              <a:avLst/>
            </a:prstGeom>
            <a:noFill/>
          </p:spPr>
          <p:txBody>
            <a:bodyPr wrap="none" rtlCol="0">
              <a:spAutoFit/>
            </a:bodyPr>
            <a:lstStyle/>
            <a:p>
              <a:pPr algn="ctr"/>
              <a:r>
                <a:rPr lang="zh-CN" altLang="en-US" b="1" dirty="0">
                  <a:solidFill>
                    <a:schemeClr val="bg1"/>
                  </a:solidFill>
                  <a:cs typeface="+mn-ea"/>
                  <a:sym typeface="+mn-lt"/>
                </a:rPr>
                <a:t>加入标题</a:t>
              </a:r>
              <a:endParaRPr lang="zh-CN" altLang="en-US" b="1" dirty="0">
                <a:solidFill>
                  <a:schemeClr val="bg1"/>
                </a:solidFill>
                <a:cs typeface="+mn-ea"/>
                <a:sym typeface="+mn-lt"/>
              </a:endParaRPr>
            </a:p>
          </p:txBody>
        </p:sp>
        <p:sp>
          <p:nvSpPr>
            <p:cNvPr id="53" name="文本框 52"/>
            <p:cNvSpPr txBox="1"/>
            <p:nvPr/>
          </p:nvSpPr>
          <p:spPr>
            <a:xfrm>
              <a:off x="1445640" y="-931879"/>
              <a:ext cx="2016711" cy="1061829"/>
            </a:xfrm>
            <a:prstGeom prst="rect">
              <a:avLst/>
            </a:prstGeom>
            <a:noFill/>
          </p:spPr>
          <p:txBody>
            <a:bodyPr wrap="square" rtlCol="0">
              <a:spAutoFit/>
            </a:bodyPr>
            <a:lstStyle/>
            <a:p>
              <a:pPr algn="ctr">
                <a:lnSpc>
                  <a:spcPct val="150000"/>
                </a:lnSpc>
              </a:pPr>
              <a:r>
                <a:rPr lang="zh-CN" altLang="en-US" sz="1400" dirty="0">
                  <a:solidFill>
                    <a:schemeClr val="bg1"/>
                  </a:solidFill>
                  <a:cs typeface="+mn-ea"/>
                  <a:sym typeface="+mn-lt"/>
                </a:rPr>
                <a:t>加入内容描述复制粘贴到此处加入内容描述复制粘贴到此处</a:t>
              </a:r>
              <a:endParaRPr lang="zh-CN" altLang="en-US" sz="1400" dirty="0">
                <a:solidFill>
                  <a:schemeClr val="bg1"/>
                </a:solidFill>
                <a:cs typeface="+mn-ea"/>
                <a:sym typeface="+mn-lt"/>
              </a:endParaRPr>
            </a:p>
          </p:txBody>
        </p:sp>
      </p:grpSp>
      <p:grpSp>
        <p:nvGrpSpPr>
          <p:cNvPr id="54" name="组合 53"/>
          <p:cNvGrpSpPr/>
          <p:nvPr/>
        </p:nvGrpSpPr>
        <p:grpSpPr>
          <a:xfrm>
            <a:off x="9506363" y="2085031"/>
            <a:ext cx="2016711" cy="1388450"/>
            <a:chOff x="1445640" y="-1258500"/>
            <a:chExt cx="2016711" cy="1388450"/>
          </a:xfrm>
        </p:grpSpPr>
        <p:sp>
          <p:nvSpPr>
            <p:cNvPr id="55" name="文本框 54"/>
            <p:cNvSpPr txBox="1"/>
            <p:nvPr/>
          </p:nvSpPr>
          <p:spPr>
            <a:xfrm>
              <a:off x="1899997" y="-1258500"/>
              <a:ext cx="1107996" cy="369332"/>
            </a:xfrm>
            <a:prstGeom prst="rect">
              <a:avLst/>
            </a:prstGeom>
            <a:noFill/>
          </p:spPr>
          <p:txBody>
            <a:bodyPr wrap="none" rtlCol="0">
              <a:spAutoFit/>
            </a:bodyPr>
            <a:lstStyle/>
            <a:p>
              <a:pPr algn="ctr"/>
              <a:r>
                <a:rPr lang="zh-CN" altLang="en-US" b="1" dirty="0">
                  <a:solidFill>
                    <a:schemeClr val="bg1"/>
                  </a:solidFill>
                  <a:cs typeface="+mn-ea"/>
                  <a:sym typeface="+mn-lt"/>
                </a:rPr>
                <a:t>加入标题</a:t>
              </a:r>
              <a:endParaRPr lang="zh-CN" altLang="en-US" b="1" dirty="0">
                <a:solidFill>
                  <a:schemeClr val="bg1"/>
                </a:solidFill>
                <a:cs typeface="+mn-ea"/>
                <a:sym typeface="+mn-lt"/>
              </a:endParaRPr>
            </a:p>
          </p:txBody>
        </p:sp>
        <p:sp>
          <p:nvSpPr>
            <p:cNvPr id="56" name="文本框 55"/>
            <p:cNvSpPr txBox="1"/>
            <p:nvPr/>
          </p:nvSpPr>
          <p:spPr>
            <a:xfrm>
              <a:off x="1445640" y="-931879"/>
              <a:ext cx="2016711" cy="1061829"/>
            </a:xfrm>
            <a:prstGeom prst="rect">
              <a:avLst/>
            </a:prstGeom>
            <a:noFill/>
          </p:spPr>
          <p:txBody>
            <a:bodyPr wrap="square" rtlCol="0">
              <a:spAutoFit/>
            </a:bodyPr>
            <a:lstStyle/>
            <a:p>
              <a:pPr algn="ctr">
                <a:lnSpc>
                  <a:spcPct val="150000"/>
                </a:lnSpc>
              </a:pPr>
              <a:r>
                <a:rPr lang="zh-CN" altLang="en-US" sz="1400" dirty="0">
                  <a:solidFill>
                    <a:schemeClr val="bg1"/>
                  </a:solidFill>
                  <a:cs typeface="+mn-ea"/>
                  <a:sym typeface="+mn-lt"/>
                </a:rPr>
                <a:t>加入内容描述复制粘贴到此处加入内容描述复制粘贴到此处</a:t>
              </a:r>
              <a:endParaRPr lang="zh-CN" altLang="en-US" sz="1400" dirty="0">
                <a:solidFill>
                  <a:schemeClr val="bg1"/>
                </a:solidFill>
                <a:cs typeface="+mn-ea"/>
                <a:sym typeface="+mn-lt"/>
              </a:endParaRPr>
            </a:p>
          </p:txBody>
        </p:sp>
      </p:grpSp>
      <p:sp>
        <p:nvSpPr>
          <p:cNvPr id="57" name="文本框 56"/>
          <p:cNvSpPr txBox="1"/>
          <p:nvPr/>
        </p:nvSpPr>
        <p:spPr>
          <a:xfrm>
            <a:off x="3762349" y="2501139"/>
            <a:ext cx="1338829" cy="369332"/>
          </a:xfrm>
          <a:prstGeom prst="rect">
            <a:avLst/>
          </a:prstGeom>
          <a:noFill/>
        </p:spPr>
        <p:txBody>
          <a:bodyPr wrap="none" rtlCol="0">
            <a:spAutoFit/>
          </a:bodyPr>
          <a:lstStyle/>
          <a:p>
            <a:pPr algn="ctr"/>
            <a:r>
              <a:rPr lang="zh-CN" altLang="en-US" b="1" dirty="0">
                <a:solidFill>
                  <a:schemeClr val="bg1"/>
                </a:solidFill>
                <a:cs typeface="+mn-ea"/>
                <a:sym typeface="+mn-lt"/>
              </a:rPr>
              <a:t>加入关键词</a:t>
            </a:r>
            <a:endParaRPr lang="zh-CN" altLang="en-US" b="1" dirty="0">
              <a:solidFill>
                <a:schemeClr val="bg1"/>
              </a:solidFill>
              <a:cs typeface="+mn-ea"/>
              <a:sym typeface="+mn-lt"/>
            </a:endParaRPr>
          </a:p>
        </p:txBody>
      </p:sp>
      <p:sp>
        <p:nvSpPr>
          <p:cNvPr id="58" name="文本框 57"/>
          <p:cNvSpPr txBox="1"/>
          <p:nvPr/>
        </p:nvSpPr>
        <p:spPr>
          <a:xfrm>
            <a:off x="7005770" y="2400246"/>
            <a:ext cx="1338829" cy="369332"/>
          </a:xfrm>
          <a:prstGeom prst="rect">
            <a:avLst/>
          </a:prstGeom>
          <a:noFill/>
        </p:spPr>
        <p:txBody>
          <a:bodyPr wrap="none" rtlCol="0">
            <a:spAutoFit/>
          </a:bodyPr>
          <a:lstStyle/>
          <a:p>
            <a:pPr algn="ctr"/>
            <a:r>
              <a:rPr lang="zh-CN" altLang="en-US" b="1" dirty="0">
                <a:solidFill>
                  <a:schemeClr val="bg1"/>
                </a:solidFill>
                <a:cs typeface="+mn-ea"/>
                <a:sym typeface="+mn-lt"/>
              </a:rPr>
              <a:t>加入关键词</a:t>
            </a:r>
            <a:endParaRPr lang="zh-CN" altLang="en-US" b="1" dirty="0">
              <a:solidFill>
                <a:schemeClr val="bg1"/>
              </a:solidFill>
              <a:cs typeface="+mn-ea"/>
              <a:sym typeface="+mn-lt"/>
            </a:endParaRPr>
          </a:p>
        </p:txBody>
      </p:sp>
      <p:sp>
        <p:nvSpPr>
          <p:cNvPr id="63" name="文本框 62"/>
          <p:cNvSpPr txBox="1"/>
          <p:nvPr/>
        </p:nvSpPr>
        <p:spPr>
          <a:xfrm>
            <a:off x="721723" y="5683530"/>
            <a:ext cx="10801351" cy="923330"/>
          </a:xfrm>
          <a:prstGeom prst="rect">
            <a:avLst/>
          </a:prstGeom>
          <a:noFill/>
        </p:spPr>
        <p:txBody>
          <a:bodyPr wrap="square" rtlCol="0">
            <a:spAutoFit/>
          </a:bodyPr>
          <a:lstStyle/>
          <a:p>
            <a:pPr algn="just">
              <a:lnSpc>
                <a:spcPct val="150000"/>
              </a:lnSpc>
            </a:pPr>
            <a:r>
              <a:rPr lang="zh-CN" altLang="en-US" sz="1200" dirty="0">
                <a:solidFill>
                  <a:schemeClr val="tx1">
                    <a:lumMod val="65000"/>
                    <a:lumOff val="35000"/>
                  </a:schemeClr>
                </a:solidFill>
                <a:cs typeface="+mn-ea"/>
                <a:sym typeface="+mn-lt"/>
              </a:rPr>
              <a:t>加入内容描述复制粘贴到此处加入内容描述复制粘贴到此处加入内容描述复制粘贴到此处加入内容描述复制粘贴到此处加入内容描述复制粘贴到此处加入内容描述复制粘贴到此处加入内容描述复制粘贴到此处加入内容描述复制粘贴到此处加入内容描述复制粘贴到此处加入内容描述复制粘贴到此处加入内容描述复制粘贴到此处加入内容描述复制粘贴到此处加入内容描述复制粘贴到此处加入内容描述复制粘贴到此处加入内容描述复制粘贴到此处加入内容描述复制粘</a:t>
            </a:r>
            <a:endParaRPr lang="zh-CN" altLang="en-US" sz="1200" dirty="0">
              <a:solidFill>
                <a:schemeClr val="tx1">
                  <a:lumMod val="65000"/>
                  <a:lumOff val="35000"/>
                </a:schemeClr>
              </a:solidFill>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3000" advClick="0" advTm="3000">
        <p14:vortex dir="r"/>
      </p:transition>
    </mc:Choice>
    <mc:Fallback>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fade">
                                      <p:cBhvr>
                                        <p:cTn id="12" dur="1000"/>
                                        <p:tgtEl>
                                          <p:spTgt spid="9"/>
                                        </p:tgtEl>
                                      </p:cBhvr>
                                    </p:animEffect>
                                    <p:anim calcmode="lin" valueType="num">
                                      <p:cBhvr>
                                        <p:cTn id="13" dur="1000" fill="hold"/>
                                        <p:tgtEl>
                                          <p:spTgt spid="9"/>
                                        </p:tgtEl>
                                        <p:attrNameLst>
                                          <p:attrName>ppt_x</p:attrName>
                                        </p:attrNameLst>
                                      </p:cBhvr>
                                      <p:tavLst>
                                        <p:tav tm="0">
                                          <p:val>
                                            <p:strVal val="#ppt_x"/>
                                          </p:val>
                                        </p:tav>
                                        <p:tav tm="100000">
                                          <p:val>
                                            <p:strVal val="#ppt_x"/>
                                          </p:val>
                                        </p:tav>
                                      </p:tavLst>
                                    </p:anim>
                                    <p:anim calcmode="lin" valueType="num">
                                      <p:cBhvr>
                                        <p:cTn id="14" dur="1000" fill="hold"/>
                                        <p:tgtEl>
                                          <p:spTgt spid="9"/>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fade">
                                      <p:cBhvr>
                                        <p:cTn id="17" dur="1000"/>
                                        <p:tgtEl>
                                          <p:spTgt spid="10"/>
                                        </p:tgtEl>
                                      </p:cBhvr>
                                    </p:animEffect>
                                    <p:anim calcmode="lin" valueType="num">
                                      <p:cBhvr>
                                        <p:cTn id="18" dur="1000" fill="hold"/>
                                        <p:tgtEl>
                                          <p:spTgt spid="10"/>
                                        </p:tgtEl>
                                        <p:attrNameLst>
                                          <p:attrName>ppt_x</p:attrName>
                                        </p:attrNameLst>
                                      </p:cBhvr>
                                      <p:tavLst>
                                        <p:tav tm="0">
                                          <p:val>
                                            <p:strVal val="#ppt_x"/>
                                          </p:val>
                                        </p:tav>
                                        <p:tav tm="100000">
                                          <p:val>
                                            <p:strVal val="#ppt_x"/>
                                          </p:val>
                                        </p:tav>
                                      </p:tavLst>
                                    </p:anim>
                                    <p:anim calcmode="lin" valueType="num">
                                      <p:cBhvr>
                                        <p:cTn id="19" dur="1000" fill="hold"/>
                                        <p:tgtEl>
                                          <p:spTgt spid="10"/>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11"/>
                                        </p:tgtEl>
                                        <p:attrNameLst>
                                          <p:attrName>style.visibility</p:attrName>
                                        </p:attrNameLst>
                                      </p:cBhvr>
                                      <p:to>
                                        <p:strVal val="visible"/>
                                      </p:to>
                                    </p:set>
                                    <p:animEffect transition="in" filter="fade">
                                      <p:cBhvr>
                                        <p:cTn id="22" dur="1000"/>
                                        <p:tgtEl>
                                          <p:spTgt spid="11"/>
                                        </p:tgtEl>
                                      </p:cBhvr>
                                    </p:animEffect>
                                    <p:anim calcmode="lin" valueType="num">
                                      <p:cBhvr>
                                        <p:cTn id="23" dur="1000" fill="hold"/>
                                        <p:tgtEl>
                                          <p:spTgt spid="11"/>
                                        </p:tgtEl>
                                        <p:attrNameLst>
                                          <p:attrName>ppt_x</p:attrName>
                                        </p:attrNameLst>
                                      </p:cBhvr>
                                      <p:tavLst>
                                        <p:tav tm="0">
                                          <p:val>
                                            <p:strVal val="#ppt_x"/>
                                          </p:val>
                                        </p:tav>
                                        <p:tav tm="100000">
                                          <p:val>
                                            <p:strVal val="#ppt_x"/>
                                          </p:val>
                                        </p:tav>
                                      </p:tavLst>
                                    </p:anim>
                                    <p:anim calcmode="lin" valueType="num">
                                      <p:cBhvr>
                                        <p:cTn id="24" dur="1000" fill="hold"/>
                                        <p:tgtEl>
                                          <p:spTgt spid="11"/>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14"/>
                                        </p:tgtEl>
                                        <p:attrNameLst>
                                          <p:attrName>style.visibility</p:attrName>
                                        </p:attrNameLst>
                                      </p:cBhvr>
                                      <p:to>
                                        <p:strVal val="visible"/>
                                      </p:to>
                                    </p:set>
                                    <p:animEffect transition="in" filter="fade">
                                      <p:cBhvr>
                                        <p:cTn id="27" dur="1000"/>
                                        <p:tgtEl>
                                          <p:spTgt spid="14"/>
                                        </p:tgtEl>
                                      </p:cBhvr>
                                    </p:animEffect>
                                    <p:anim calcmode="lin" valueType="num">
                                      <p:cBhvr>
                                        <p:cTn id="28" dur="1000" fill="hold"/>
                                        <p:tgtEl>
                                          <p:spTgt spid="14"/>
                                        </p:tgtEl>
                                        <p:attrNameLst>
                                          <p:attrName>ppt_x</p:attrName>
                                        </p:attrNameLst>
                                      </p:cBhvr>
                                      <p:tavLst>
                                        <p:tav tm="0">
                                          <p:val>
                                            <p:strVal val="#ppt_x"/>
                                          </p:val>
                                        </p:tav>
                                        <p:tav tm="100000">
                                          <p:val>
                                            <p:strVal val="#ppt_x"/>
                                          </p:val>
                                        </p:tav>
                                      </p:tavLst>
                                    </p:anim>
                                    <p:anim calcmode="lin" valueType="num">
                                      <p:cBhvr>
                                        <p:cTn id="29" dur="1000" fill="hold"/>
                                        <p:tgtEl>
                                          <p:spTgt spid="14"/>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17"/>
                                        </p:tgtEl>
                                        <p:attrNameLst>
                                          <p:attrName>style.visibility</p:attrName>
                                        </p:attrNameLst>
                                      </p:cBhvr>
                                      <p:to>
                                        <p:strVal val="visible"/>
                                      </p:to>
                                    </p:set>
                                    <p:animEffect transition="in" filter="fade">
                                      <p:cBhvr>
                                        <p:cTn id="32" dur="1000"/>
                                        <p:tgtEl>
                                          <p:spTgt spid="17"/>
                                        </p:tgtEl>
                                      </p:cBhvr>
                                    </p:animEffect>
                                    <p:anim calcmode="lin" valueType="num">
                                      <p:cBhvr>
                                        <p:cTn id="33" dur="1000" fill="hold"/>
                                        <p:tgtEl>
                                          <p:spTgt spid="17"/>
                                        </p:tgtEl>
                                        <p:attrNameLst>
                                          <p:attrName>ppt_x</p:attrName>
                                        </p:attrNameLst>
                                      </p:cBhvr>
                                      <p:tavLst>
                                        <p:tav tm="0">
                                          <p:val>
                                            <p:strVal val="#ppt_x"/>
                                          </p:val>
                                        </p:tav>
                                        <p:tav tm="100000">
                                          <p:val>
                                            <p:strVal val="#ppt_x"/>
                                          </p:val>
                                        </p:tav>
                                      </p:tavLst>
                                    </p:anim>
                                    <p:anim calcmode="lin" valueType="num">
                                      <p:cBhvr>
                                        <p:cTn id="34" dur="1000" fill="hold"/>
                                        <p:tgtEl>
                                          <p:spTgt spid="17"/>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24"/>
                                        </p:tgtEl>
                                        <p:attrNameLst>
                                          <p:attrName>style.visibility</p:attrName>
                                        </p:attrNameLst>
                                      </p:cBhvr>
                                      <p:to>
                                        <p:strVal val="visible"/>
                                      </p:to>
                                    </p:set>
                                    <p:animEffect transition="in" filter="fade">
                                      <p:cBhvr>
                                        <p:cTn id="37" dur="1000"/>
                                        <p:tgtEl>
                                          <p:spTgt spid="24"/>
                                        </p:tgtEl>
                                      </p:cBhvr>
                                    </p:animEffect>
                                    <p:anim calcmode="lin" valueType="num">
                                      <p:cBhvr>
                                        <p:cTn id="38" dur="1000" fill="hold"/>
                                        <p:tgtEl>
                                          <p:spTgt spid="24"/>
                                        </p:tgtEl>
                                        <p:attrNameLst>
                                          <p:attrName>ppt_x</p:attrName>
                                        </p:attrNameLst>
                                      </p:cBhvr>
                                      <p:tavLst>
                                        <p:tav tm="0">
                                          <p:val>
                                            <p:strVal val="#ppt_x"/>
                                          </p:val>
                                        </p:tav>
                                        <p:tav tm="100000">
                                          <p:val>
                                            <p:strVal val="#ppt_x"/>
                                          </p:val>
                                        </p:tav>
                                      </p:tavLst>
                                    </p:anim>
                                    <p:anim calcmode="lin" valueType="num">
                                      <p:cBhvr>
                                        <p:cTn id="39" dur="1000" fill="hold"/>
                                        <p:tgtEl>
                                          <p:spTgt spid="24"/>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28"/>
                                        </p:tgtEl>
                                        <p:attrNameLst>
                                          <p:attrName>style.visibility</p:attrName>
                                        </p:attrNameLst>
                                      </p:cBhvr>
                                      <p:to>
                                        <p:strVal val="visible"/>
                                      </p:to>
                                    </p:set>
                                    <p:animEffect transition="in" filter="fade">
                                      <p:cBhvr>
                                        <p:cTn id="42" dur="1000"/>
                                        <p:tgtEl>
                                          <p:spTgt spid="28"/>
                                        </p:tgtEl>
                                      </p:cBhvr>
                                    </p:animEffect>
                                    <p:anim calcmode="lin" valueType="num">
                                      <p:cBhvr>
                                        <p:cTn id="43" dur="1000" fill="hold"/>
                                        <p:tgtEl>
                                          <p:spTgt spid="28"/>
                                        </p:tgtEl>
                                        <p:attrNameLst>
                                          <p:attrName>ppt_x</p:attrName>
                                        </p:attrNameLst>
                                      </p:cBhvr>
                                      <p:tavLst>
                                        <p:tav tm="0">
                                          <p:val>
                                            <p:strVal val="#ppt_x"/>
                                          </p:val>
                                        </p:tav>
                                        <p:tav tm="100000">
                                          <p:val>
                                            <p:strVal val="#ppt_x"/>
                                          </p:val>
                                        </p:tav>
                                      </p:tavLst>
                                    </p:anim>
                                    <p:anim calcmode="lin" valueType="num">
                                      <p:cBhvr>
                                        <p:cTn id="44" dur="1000" fill="hold"/>
                                        <p:tgtEl>
                                          <p:spTgt spid="28"/>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29"/>
                                        </p:tgtEl>
                                        <p:attrNameLst>
                                          <p:attrName>style.visibility</p:attrName>
                                        </p:attrNameLst>
                                      </p:cBhvr>
                                      <p:to>
                                        <p:strVal val="visible"/>
                                      </p:to>
                                    </p:set>
                                    <p:animEffect transition="in" filter="fade">
                                      <p:cBhvr>
                                        <p:cTn id="47" dur="1000"/>
                                        <p:tgtEl>
                                          <p:spTgt spid="29"/>
                                        </p:tgtEl>
                                      </p:cBhvr>
                                    </p:animEffect>
                                    <p:anim calcmode="lin" valueType="num">
                                      <p:cBhvr>
                                        <p:cTn id="48" dur="1000" fill="hold"/>
                                        <p:tgtEl>
                                          <p:spTgt spid="29"/>
                                        </p:tgtEl>
                                        <p:attrNameLst>
                                          <p:attrName>ppt_x</p:attrName>
                                        </p:attrNameLst>
                                      </p:cBhvr>
                                      <p:tavLst>
                                        <p:tav tm="0">
                                          <p:val>
                                            <p:strVal val="#ppt_x"/>
                                          </p:val>
                                        </p:tav>
                                        <p:tav tm="100000">
                                          <p:val>
                                            <p:strVal val="#ppt_x"/>
                                          </p:val>
                                        </p:tav>
                                      </p:tavLst>
                                    </p:anim>
                                    <p:anim calcmode="lin" valueType="num">
                                      <p:cBhvr>
                                        <p:cTn id="49" dur="1000" fill="hold"/>
                                        <p:tgtEl>
                                          <p:spTgt spid="29"/>
                                        </p:tgtEl>
                                        <p:attrNameLst>
                                          <p:attrName>ppt_y</p:attrName>
                                        </p:attrNameLst>
                                      </p:cBhvr>
                                      <p:tavLst>
                                        <p:tav tm="0">
                                          <p:val>
                                            <p:strVal val="#ppt_y+.1"/>
                                          </p:val>
                                        </p:tav>
                                        <p:tav tm="100000">
                                          <p:val>
                                            <p:strVal val="#ppt_y"/>
                                          </p:val>
                                        </p:tav>
                                      </p:tavLst>
                                    </p:anim>
                                  </p:childTnLst>
                                </p:cTn>
                              </p:par>
                              <p:par>
                                <p:cTn id="50" presetID="42" presetClass="entr" presetSubtype="0" fill="hold" grpId="0" nodeType="withEffect">
                                  <p:stCondLst>
                                    <p:cond delay="0"/>
                                  </p:stCondLst>
                                  <p:childTnLst>
                                    <p:set>
                                      <p:cBhvr>
                                        <p:cTn id="51" dur="1" fill="hold">
                                          <p:stCondLst>
                                            <p:cond delay="0"/>
                                          </p:stCondLst>
                                        </p:cTn>
                                        <p:tgtEl>
                                          <p:spTgt spid="30"/>
                                        </p:tgtEl>
                                        <p:attrNameLst>
                                          <p:attrName>style.visibility</p:attrName>
                                        </p:attrNameLst>
                                      </p:cBhvr>
                                      <p:to>
                                        <p:strVal val="visible"/>
                                      </p:to>
                                    </p:set>
                                    <p:animEffect transition="in" filter="fade">
                                      <p:cBhvr>
                                        <p:cTn id="52" dur="1000"/>
                                        <p:tgtEl>
                                          <p:spTgt spid="30"/>
                                        </p:tgtEl>
                                      </p:cBhvr>
                                    </p:animEffect>
                                    <p:anim calcmode="lin" valueType="num">
                                      <p:cBhvr>
                                        <p:cTn id="53" dur="1000" fill="hold"/>
                                        <p:tgtEl>
                                          <p:spTgt spid="30"/>
                                        </p:tgtEl>
                                        <p:attrNameLst>
                                          <p:attrName>ppt_x</p:attrName>
                                        </p:attrNameLst>
                                      </p:cBhvr>
                                      <p:tavLst>
                                        <p:tav tm="0">
                                          <p:val>
                                            <p:strVal val="#ppt_x"/>
                                          </p:val>
                                        </p:tav>
                                        <p:tav tm="100000">
                                          <p:val>
                                            <p:strVal val="#ppt_x"/>
                                          </p:val>
                                        </p:tav>
                                      </p:tavLst>
                                    </p:anim>
                                    <p:anim calcmode="lin" valueType="num">
                                      <p:cBhvr>
                                        <p:cTn id="54" dur="1000" fill="hold"/>
                                        <p:tgtEl>
                                          <p:spTgt spid="30"/>
                                        </p:tgtEl>
                                        <p:attrNameLst>
                                          <p:attrName>ppt_y</p:attrName>
                                        </p:attrNameLst>
                                      </p:cBhvr>
                                      <p:tavLst>
                                        <p:tav tm="0">
                                          <p:val>
                                            <p:strVal val="#ppt_y+.1"/>
                                          </p:val>
                                        </p:tav>
                                        <p:tav tm="100000">
                                          <p:val>
                                            <p:strVal val="#ppt_y"/>
                                          </p:val>
                                        </p:tav>
                                      </p:tavLst>
                                    </p:anim>
                                  </p:childTnLst>
                                </p:cTn>
                              </p:par>
                              <p:par>
                                <p:cTn id="55" presetID="42" presetClass="entr" presetSubtype="0" fill="hold" grpId="0" nodeType="withEffect">
                                  <p:stCondLst>
                                    <p:cond delay="0"/>
                                  </p:stCondLst>
                                  <p:childTnLst>
                                    <p:set>
                                      <p:cBhvr>
                                        <p:cTn id="56" dur="1" fill="hold">
                                          <p:stCondLst>
                                            <p:cond delay="0"/>
                                          </p:stCondLst>
                                        </p:cTn>
                                        <p:tgtEl>
                                          <p:spTgt spid="31"/>
                                        </p:tgtEl>
                                        <p:attrNameLst>
                                          <p:attrName>style.visibility</p:attrName>
                                        </p:attrNameLst>
                                      </p:cBhvr>
                                      <p:to>
                                        <p:strVal val="visible"/>
                                      </p:to>
                                    </p:set>
                                    <p:animEffect transition="in" filter="fade">
                                      <p:cBhvr>
                                        <p:cTn id="57" dur="1000"/>
                                        <p:tgtEl>
                                          <p:spTgt spid="31"/>
                                        </p:tgtEl>
                                      </p:cBhvr>
                                    </p:animEffect>
                                    <p:anim calcmode="lin" valueType="num">
                                      <p:cBhvr>
                                        <p:cTn id="58" dur="1000" fill="hold"/>
                                        <p:tgtEl>
                                          <p:spTgt spid="31"/>
                                        </p:tgtEl>
                                        <p:attrNameLst>
                                          <p:attrName>ppt_x</p:attrName>
                                        </p:attrNameLst>
                                      </p:cBhvr>
                                      <p:tavLst>
                                        <p:tav tm="0">
                                          <p:val>
                                            <p:strVal val="#ppt_x"/>
                                          </p:val>
                                        </p:tav>
                                        <p:tav tm="100000">
                                          <p:val>
                                            <p:strVal val="#ppt_x"/>
                                          </p:val>
                                        </p:tav>
                                      </p:tavLst>
                                    </p:anim>
                                    <p:anim calcmode="lin" valueType="num">
                                      <p:cBhvr>
                                        <p:cTn id="59" dur="1000" fill="hold"/>
                                        <p:tgtEl>
                                          <p:spTgt spid="31"/>
                                        </p:tgtEl>
                                        <p:attrNameLst>
                                          <p:attrName>ppt_y</p:attrName>
                                        </p:attrNameLst>
                                      </p:cBhvr>
                                      <p:tavLst>
                                        <p:tav tm="0">
                                          <p:val>
                                            <p:strVal val="#ppt_y+.1"/>
                                          </p:val>
                                        </p:tav>
                                        <p:tav tm="100000">
                                          <p:val>
                                            <p:strVal val="#ppt_y"/>
                                          </p:val>
                                        </p:tav>
                                      </p:tavLst>
                                    </p:anim>
                                  </p:childTnLst>
                                </p:cTn>
                              </p:par>
                              <p:par>
                                <p:cTn id="60" presetID="42" presetClass="entr" presetSubtype="0" fill="hold" grpId="0" nodeType="withEffect">
                                  <p:stCondLst>
                                    <p:cond delay="0"/>
                                  </p:stCondLst>
                                  <p:childTnLst>
                                    <p:set>
                                      <p:cBhvr>
                                        <p:cTn id="61" dur="1" fill="hold">
                                          <p:stCondLst>
                                            <p:cond delay="0"/>
                                          </p:stCondLst>
                                        </p:cTn>
                                        <p:tgtEl>
                                          <p:spTgt spid="32"/>
                                        </p:tgtEl>
                                        <p:attrNameLst>
                                          <p:attrName>style.visibility</p:attrName>
                                        </p:attrNameLst>
                                      </p:cBhvr>
                                      <p:to>
                                        <p:strVal val="visible"/>
                                      </p:to>
                                    </p:set>
                                    <p:animEffect transition="in" filter="fade">
                                      <p:cBhvr>
                                        <p:cTn id="62" dur="1000"/>
                                        <p:tgtEl>
                                          <p:spTgt spid="32"/>
                                        </p:tgtEl>
                                      </p:cBhvr>
                                    </p:animEffect>
                                    <p:anim calcmode="lin" valueType="num">
                                      <p:cBhvr>
                                        <p:cTn id="63" dur="1000" fill="hold"/>
                                        <p:tgtEl>
                                          <p:spTgt spid="32"/>
                                        </p:tgtEl>
                                        <p:attrNameLst>
                                          <p:attrName>ppt_x</p:attrName>
                                        </p:attrNameLst>
                                      </p:cBhvr>
                                      <p:tavLst>
                                        <p:tav tm="0">
                                          <p:val>
                                            <p:strVal val="#ppt_x"/>
                                          </p:val>
                                        </p:tav>
                                        <p:tav tm="100000">
                                          <p:val>
                                            <p:strVal val="#ppt_x"/>
                                          </p:val>
                                        </p:tav>
                                      </p:tavLst>
                                    </p:anim>
                                    <p:anim calcmode="lin" valueType="num">
                                      <p:cBhvr>
                                        <p:cTn id="64" dur="1000" fill="hold"/>
                                        <p:tgtEl>
                                          <p:spTgt spid="32"/>
                                        </p:tgtEl>
                                        <p:attrNameLst>
                                          <p:attrName>ppt_y</p:attrName>
                                        </p:attrNameLst>
                                      </p:cBhvr>
                                      <p:tavLst>
                                        <p:tav tm="0">
                                          <p:val>
                                            <p:strVal val="#ppt_y+.1"/>
                                          </p:val>
                                        </p:tav>
                                        <p:tav tm="100000">
                                          <p:val>
                                            <p:strVal val="#ppt_y"/>
                                          </p:val>
                                        </p:tav>
                                      </p:tavLst>
                                    </p:anim>
                                  </p:childTnLst>
                                </p:cTn>
                              </p:par>
                              <p:par>
                                <p:cTn id="65" presetID="42" presetClass="entr" presetSubtype="0" fill="hold" grpId="0" nodeType="withEffect">
                                  <p:stCondLst>
                                    <p:cond delay="0"/>
                                  </p:stCondLst>
                                  <p:childTnLst>
                                    <p:set>
                                      <p:cBhvr>
                                        <p:cTn id="66" dur="1" fill="hold">
                                          <p:stCondLst>
                                            <p:cond delay="0"/>
                                          </p:stCondLst>
                                        </p:cTn>
                                        <p:tgtEl>
                                          <p:spTgt spid="33"/>
                                        </p:tgtEl>
                                        <p:attrNameLst>
                                          <p:attrName>style.visibility</p:attrName>
                                        </p:attrNameLst>
                                      </p:cBhvr>
                                      <p:to>
                                        <p:strVal val="visible"/>
                                      </p:to>
                                    </p:set>
                                    <p:animEffect transition="in" filter="fade">
                                      <p:cBhvr>
                                        <p:cTn id="67" dur="1000"/>
                                        <p:tgtEl>
                                          <p:spTgt spid="33"/>
                                        </p:tgtEl>
                                      </p:cBhvr>
                                    </p:animEffect>
                                    <p:anim calcmode="lin" valueType="num">
                                      <p:cBhvr>
                                        <p:cTn id="68" dur="1000" fill="hold"/>
                                        <p:tgtEl>
                                          <p:spTgt spid="33"/>
                                        </p:tgtEl>
                                        <p:attrNameLst>
                                          <p:attrName>ppt_x</p:attrName>
                                        </p:attrNameLst>
                                      </p:cBhvr>
                                      <p:tavLst>
                                        <p:tav tm="0">
                                          <p:val>
                                            <p:strVal val="#ppt_x"/>
                                          </p:val>
                                        </p:tav>
                                        <p:tav tm="100000">
                                          <p:val>
                                            <p:strVal val="#ppt_x"/>
                                          </p:val>
                                        </p:tav>
                                      </p:tavLst>
                                    </p:anim>
                                    <p:anim calcmode="lin" valueType="num">
                                      <p:cBhvr>
                                        <p:cTn id="69" dur="1000" fill="hold"/>
                                        <p:tgtEl>
                                          <p:spTgt spid="33"/>
                                        </p:tgtEl>
                                        <p:attrNameLst>
                                          <p:attrName>ppt_y</p:attrName>
                                        </p:attrNameLst>
                                      </p:cBhvr>
                                      <p:tavLst>
                                        <p:tav tm="0">
                                          <p:val>
                                            <p:strVal val="#ppt_y+.1"/>
                                          </p:val>
                                        </p:tav>
                                        <p:tav tm="100000">
                                          <p:val>
                                            <p:strVal val="#ppt_y"/>
                                          </p:val>
                                        </p:tav>
                                      </p:tavLst>
                                    </p:anim>
                                  </p:childTnLst>
                                </p:cTn>
                              </p:par>
                              <p:par>
                                <p:cTn id="70" presetID="42" presetClass="entr" presetSubtype="0" fill="hold" grpId="0" nodeType="withEffect">
                                  <p:stCondLst>
                                    <p:cond delay="0"/>
                                  </p:stCondLst>
                                  <p:childTnLst>
                                    <p:set>
                                      <p:cBhvr>
                                        <p:cTn id="71" dur="1" fill="hold">
                                          <p:stCondLst>
                                            <p:cond delay="0"/>
                                          </p:stCondLst>
                                        </p:cTn>
                                        <p:tgtEl>
                                          <p:spTgt spid="34"/>
                                        </p:tgtEl>
                                        <p:attrNameLst>
                                          <p:attrName>style.visibility</p:attrName>
                                        </p:attrNameLst>
                                      </p:cBhvr>
                                      <p:to>
                                        <p:strVal val="visible"/>
                                      </p:to>
                                    </p:set>
                                    <p:animEffect transition="in" filter="fade">
                                      <p:cBhvr>
                                        <p:cTn id="72" dur="1000"/>
                                        <p:tgtEl>
                                          <p:spTgt spid="34"/>
                                        </p:tgtEl>
                                      </p:cBhvr>
                                    </p:animEffect>
                                    <p:anim calcmode="lin" valueType="num">
                                      <p:cBhvr>
                                        <p:cTn id="73" dur="1000" fill="hold"/>
                                        <p:tgtEl>
                                          <p:spTgt spid="34"/>
                                        </p:tgtEl>
                                        <p:attrNameLst>
                                          <p:attrName>ppt_x</p:attrName>
                                        </p:attrNameLst>
                                      </p:cBhvr>
                                      <p:tavLst>
                                        <p:tav tm="0">
                                          <p:val>
                                            <p:strVal val="#ppt_x"/>
                                          </p:val>
                                        </p:tav>
                                        <p:tav tm="100000">
                                          <p:val>
                                            <p:strVal val="#ppt_x"/>
                                          </p:val>
                                        </p:tav>
                                      </p:tavLst>
                                    </p:anim>
                                    <p:anim calcmode="lin" valueType="num">
                                      <p:cBhvr>
                                        <p:cTn id="74" dur="1000" fill="hold"/>
                                        <p:tgtEl>
                                          <p:spTgt spid="34"/>
                                        </p:tgtEl>
                                        <p:attrNameLst>
                                          <p:attrName>ppt_y</p:attrName>
                                        </p:attrNameLst>
                                      </p:cBhvr>
                                      <p:tavLst>
                                        <p:tav tm="0">
                                          <p:val>
                                            <p:strVal val="#ppt_y+.1"/>
                                          </p:val>
                                        </p:tav>
                                        <p:tav tm="100000">
                                          <p:val>
                                            <p:strVal val="#ppt_y"/>
                                          </p:val>
                                        </p:tav>
                                      </p:tavLst>
                                    </p:anim>
                                  </p:childTnLst>
                                </p:cTn>
                              </p:par>
                              <p:par>
                                <p:cTn id="75" presetID="42" presetClass="entr" presetSubtype="0" fill="hold" nodeType="withEffect">
                                  <p:stCondLst>
                                    <p:cond delay="0"/>
                                  </p:stCondLst>
                                  <p:childTnLst>
                                    <p:set>
                                      <p:cBhvr>
                                        <p:cTn id="76" dur="1" fill="hold">
                                          <p:stCondLst>
                                            <p:cond delay="0"/>
                                          </p:stCondLst>
                                        </p:cTn>
                                        <p:tgtEl>
                                          <p:spTgt spid="35"/>
                                        </p:tgtEl>
                                        <p:attrNameLst>
                                          <p:attrName>style.visibility</p:attrName>
                                        </p:attrNameLst>
                                      </p:cBhvr>
                                      <p:to>
                                        <p:strVal val="visible"/>
                                      </p:to>
                                    </p:set>
                                    <p:animEffect transition="in" filter="fade">
                                      <p:cBhvr>
                                        <p:cTn id="77" dur="1000"/>
                                        <p:tgtEl>
                                          <p:spTgt spid="35"/>
                                        </p:tgtEl>
                                      </p:cBhvr>
                                    </p:animEffect>
                                    <p:anim calcmode="lin" valueType="num">
                                      <p:cBhvr>
                                        <p:cTn id="78" dur="1000" fill="hold"/>
                                        <p:tgtEl>
                                          <p:spTgt spid="35"/>
                                        </p:tgtEl>
                                        <p:attrNameLst>
                                          <p:attrName>ppt_x</p:attrName>
                                        </p:attrNameLst>
                                      </p:cBhvr>
                                      <p:tavLst>
                                        <p:tav tm="0">
                                          <p:val>
                                            <p:strVal val="#ppt_x"/>
                                          </p:val>
                                        </p:tav>
                                        <p:tav tm="100000">
                                          <p:val>
                                            <p:strVal val="#ppt_x"/>
                                          </p:val>
                                        </p:tav>
                                      </p:tavLst>
                                    </p:anim>
                                    <p:anim calcmode="lin" valueType="num">
                                      <p:cBhvr>
                                        <p:cTn id="79" dur="1000" fill="hold"/>
                                        <p:tgtEl>
                                          <p:spTgt spid="35"/>
                                        </p:tgtEl>
                                        <p:attrNameLst>
                                          <p:attrName>ppt_y</p:attrName>
                                        </p:attrNameLst>
                                      </p:cBhvr>
                                      <p:tavLst>
                                        <p:tav tm="0">
                                          <p:val>
                                            <p:strVal val="#ppt_y+.1"/>
                                          </p:val>
                                        </p:tav>
                                        <p:tav tm="100000">
                                          <p:val>
                                            <p:strVal val="#ppt_y"/>
                                          </p:val>
                                        </p:tav>
                                      </p:tavLst>
                                    </p:anim>
                                  </p:childTnLst>
                                </p:cTn>
                              </p:par>
                              <p:par>
                                <p:cTn id="80" presetID="42" presetClass="entr" presetSubtype="0" fill="hold" nodeType="withEffect">
                                  <p:stCondLst>
                                    <p:cond delay="0"/>
                                  </p:stCondLst>
                                  <p:childTnLst>
                                    <p:set>
                                      <p:cBhvr>
                                        <p:cTn id="81" dur="1" fill="hold">
                                          <p:stCondLst>
                                            <p:cond delay="0"/>
                                          </p:stCondLst>
                                        </p:cTn>
                                        <p:tgtEl>
                                          <p:spTgt spid="36"/>
                                        </p:tgtEl>
                                        <p:attrNameLst>
                                          <p:attrName>style.visibility</p:attrName>
                                        </p:attrNameLst>
                                      </p:cBhvr>
                                      <p:to>
                                        <p:strVal val="visible"/>
                                      </p:to>
                                    </p:set>
                                    <p:animEffect transition="in" filter="fade">
                                      <p:cBhvr>
                                        <p:cTn id="82" dur="1000"/>
                                        <p:tgtEl>
                                          <p:spTgt spid="36"/>
                                        </p:tgtEl>
                                      </p:cBhvr>
                                    </p:animEffect>
                                    <p:anim calcmode="lin" valueType="num">
                                      <p:cBhvr>
                                        <p:cTn id="83" dur="1000" fill="hold"/>
                                        <p:tgtEl>
                                          <p:spTgt spid="36"/>
                                        </p:tgtEl>
                                        <p:attrNameLst>
                                          <p:attrName>ppt_x</p:attrName>
                                        </p:attrNameLst>
                                      </p:cBhvr>
                                      <p:tavLst>
                                        <p:tav tm="0">
                                          <p:val>
                                            <p:strVal val="#ppt_x"/>
                                          </p:val>
                                        </p:tav>
                                        <p:tav tm="100000">
                                          <p:val>
                                            <p:strVal val="#ppt_x"/>
                                          </p:val>
                                        </p:tav>
                                      </p:tavLst>
                                    </p:anim>
                                    <p:anim calcmode="lin" valueType="num">
                                      <p:cBhvr>
                                        <p:cTn id="84" dur="1000" fill="hold"/>
                                        <p:tgtEl>
                                          <p:spTgt spid="36"/>
                                        </p:tgtEl>
                                        <p:attrNameLst>
                                          <p:attrName>ppt_y</p:attrName>
                                        </p:attrNameLst>
                                      </p:cBhvr>
                                      <p:tavLst>
                                        <p:tav tm="0">
                                          <p:val>
                                            <p:strVal val="#ppt_y+.1"/>
                                          </p:val>
                                        </p:tav>
                                        <p:tav tm="100000">
                                          <p:val>
                                            <p:strVal val="#ppt_y"/>
                                          </p:val>
                                        </p:tav>
                                      </p:tavLst>
                                    </p:anim>
                                  </p:childTnLst>
                                </p:cTn>
                              </p:par>
                              <p:par>
                                <p:cTn id="85" presetID="42" presetClass="entr" presetSubtype="0" fill="hold" nodeType="withEffect">
                                  <p:stCondLst>
                                    <p:cond delay="0"/>
                                  </p:stCondLst>
                                  <p:childTnLst>
                                    <p:set>
                                      <p:cBhvr>
                                        <p:cTn id="86" dur="1" fill="hold">
                                          <p:stCondLst>
                                            <p:cond delay="0"/>
                                          </p:stCondLst>
                                        </p:cTn>
                                        <p:tgtEl>
                                          <p:spTgt spid="37"/>
                                        </p:tgtEl>
                                        <p:attrNameLst>
                                          <p:attrName>style.visibility</p:attrName>
                                        </p:attrNameLst>
                                      </p:cBhvr>
                                      <p:to>
                                        <p:strVal val="visible"/>
                                      </p:to>
                                    </p:set>
                                    <p:animEffect transition="in" filter="fade">
                                      <p:cBhvr>
                                        <p:cTn id="87" dur="1000"/>
                                        <p:tgtEl>
                                          <p:spTgt spid="37"/>
                                        </p:tgtEl>
                                      </p:cBhvr>
                                    </p:animEffect>
                                    <p:anim calcmode="lin" valueType="num">
                                      <p:cBhvr>
                                        <p:cTn id="88" dur="1000" fill="hold"/>
                                        <p:tgtEl>
                                          <p:spTgt spid="37"/>
                                        </p:tgtEl>
                                        <p:attrNameLst>
                                          <p:attrName>ppt_x</p:attrName>
                                        </p:attrNameLst>
                                      </p:cBhvr>
                                      <p:tavLst>
                                        <p:tav tm="0">
                                          <p:val>
                                            <p:strVal val="#ppt_x"/>
                                          </p:val>
                                        </p:tav>
                                        <p:tav tm="100000">
                                          <p:val>
                                            <p:strVal val="#ppt_x"/>
                                          </p:val>
                                        </p:tav>
                                      </p:tavLst>
                                    </p:anim>
                                    <p:anim calcmode="lin" valueType="num">
                                      <p:cBhvr>
                                        <p:cTn id="89" dur="1000" fill="hold"/>
                                        <p:tgtEl>
                                          <p:spTgt spid="37"/>
                                        </p:tgtEl>
                                        <p:attrNameLst>
                                          <p:attrName>ppt_y</p:attrName>
                                        </p:attrNameLst>
                                      </p:cBhvr>
                                      <p:tavLst>
                                        <p:tav tm="0">
                                          <p:val>
                                            <p:strVal val="#ppt_y+.1"/>
                                          </p:val>
                                        </p:tav>
                                        <p:tav tm="100000">
                                          <p:val>
                                            <p:strVal val="#ppt_y"/>
                                          </p:val>
                                        </p:tav>
                                      </p:tavLst>
                                    </p:anim>
                                  </p:childTnLst>
                                </p:cTn>
                              </p:par>
                              <p:par>
                                <p:cTn id="90" presetID="42" presetClass="entr" presetSubtype="0" fill="hold" nodeType="withEffect">
                                  <p:stCondLst>
                                    <p:cond delay="0"/>
                                  </p:stCondLst>
                                  <p:childTnLst>
                                    <p:set>
                                      <p:cBhvr>
                                        <p:cTn id="91" dur="1" fill="hold">
                                          <p:stCondLst>
                                            <p:cond delay="0"/>
                                          </p:stCondLst>
                                        </p:cTn>
                                        <p:tgtEl>
                                          <p:spTgt spid="38"/>
                                        </p:tgtEl>
                                        <p:attrNameLst>
                                          <p:attrName>style.visibility</p:attrName>
                                        </p:attrNameLst>
                                      </p:cBhvr>
                                      <p:to>
                                        <p:strVal val="visible"/>
                                      </p:to>
                                    </p:set>
                                    <p:animEffect transition="in" filter="fade">
                                      <p:cBhvr>
                                        <p:cTn id="92" dur="1000"/>
                                        <p:tgtEl>
                                          <p:spTgt spid="38"/>
                                        </p:tgtEl>
                                      </p:cBhvr>
                                    </p:animEffect>
                                    <p:anim calcmode="lin" valueType="num">
                                      <p:cBhvr>
                                        <p:cTn id="93" dur="1000" fill="hold"/>
                                        <p:tgtEl>
                                          <p:spTgt spid="38"/>
                                        </p:tgtEl>
                                        <p:attrNameLst>
                                          <p:attrName>ppt_x</p:attrName>
                                        </p:attrNameLst>
                                      </p:cBhvr>
                                      <p:tavLst>
                                        <p:tav tm="0">
                                          <p:val>
                                            <p:strVal val="#ppt_x"/>
                                          </p:val>
                                        </p:tav>
                                        <p:tav tm="100000">
                                          <p:val>
                                            <p:strVal val="#ppt_x"/>
                                          </p:val>
                                        </p:tav>
                                      </p:tavLst>
                                    </p:anim>
                                    <p:anim calcmode="lin" valueType="num">
                                      <p:cBhvr>
                                        <p:cTn id="94" dur="1000" fill="hold"/>
                                        <p:tgtEl>
                                          <p:spTgt spid="38"/>
                                        </p:tgtEl>
                                        <p:attrNameLst>
                                          <p:attrName>ppt_y</p:attrName>
                                        </p:attrNameLst>
                                      </p:cBhvr>
                                      <p:tavLst>
                                        <p:tav tm="0">
                                          <p:val>
                                            <p:strVal val="#ppt_y+.1"/>
                                          </p:val>
                                        </p:tav>
                                        <p:tav tm="100000">
                                          <p:val>
                                            <p:strVal val="#ppt_y"/>
                                          </p:val>
                                        </p:tav>
                                      </p:tavLst>
                                    </p:anim>
                                  </p:childTnLst>
                                </p:cTn>
                              </p:par>
                              <p:par>
                                <p:cTn id="95" presetID="42" presetClass="entr" presetSubtype="0" fill="hold" nodeType="withEffect">
                                  <p:stCondLst>
                                    <p:cond delay="0"/>
                                  </p:stCondLst>
                                  <p:childTnLst>
                                    <p:set>
                                      <p:cBhvr>
                                        <p:cTn id="96" dur="1" fill="hold">
                                          <p:stCondLst>
                                            <p:cond delay="0"/>
                                          </p:stCondLst>
                                        </p:cTn>
                                        <p:tgtEl>
                                          <p:spTgt spid="39"/>
                                        </p:tgtEl>
                                        <p:attrNameLst>
                                          <p:attrName>style.visibility</p:attrName>
                                        </p:attrNameLst>
                                      </p:cBhvr>
                                      <p:to>
                                        <p:strVal val="visible"/>
                                      </p:to>
                                    </p:set>
                                    <p:animEffect transition="in" filter="fade">
                                      <p:cBhvr>
                                        <p:cTn id="97" dur="1000"/>
                                        <p:tgtEl>
                                          <p:spTgt spid="39"/>
                                        </p:tgtEl>
                                      </p:cBhvr>
                                    </p:animEffect>
                                    <p:anim calcmode="lin" valueType="num">
                                      <p:cBhvr>
                                        <p:cTn id="98" dur="1000" fill="hold"/>
                                        <p:tgtEl>
                                          <p:spTgt spid="39"/>
                                        </p:tgtEl>
                                        <p:attrNameLst>
                                          <p:attrName>ppt_x</p:attrName>
                                        </p:attrNameLst>
                                      </p:cBhvr>
                                      <p:tavLst>
                                        <p:tav tm="0">
                                          <p:val>
                                            <p:strVal val="#ppt_x"/>
                                          </p:val>
                                        </p:tav>
                                        <p:tav tm="100000">
                                          <p:val>
                                            <p:strVal val="#ppt_x"/>
                                          </p:val>
                                        </p:tav>
                                      </p:tavLst>
                                    </p:anim>
                                    <p:anim calcmode="lin" valueType="num">
                                      <p:cBhvr>
                                        <p:cTn id="99" dur="1000" fill="hold"/>
                                        <p:tgtEl>
                                          <p:spTgt spid="39"/>
                                        </p:tgtEl>
                                        <p:attrNameLst>
                                          <p:attrName>ppt_y</p:attrName>
                                        </p:attrNameLst>
                                      </p:cBhvr>
                                      <p:tavLst>
                                        <p:tav tm="0">
                                          <p:val>
                                            <p:strVal val="#ppt_y+.1"/>
                                          </p:val>
                                        </p:tav>
                                        <p:tav tm="100000">
                                          <p:val>
                                            <p:strVal val="#ppt_y"/>
                                          </p:val>
                                        </p:tav>
                                      </p:tavLst>
                                    </p:anim>
                                  </p:childTnLst>
                                </p:cTn>
                              </p:par>
                              <p:par>
                                <p:cTn id="100" presetID="42" presetClass="entr" presetSubtype="0" fill="hold" nodeType="withEffect">
                                  <p:stCondLst>
                                    <p:cond delay="0"/>
                                  </p:stCondLst>
                                  <p:childTnLst>
                                    <p:set>
                                      <p:cBhvr>
                                        <p:cTn id="101" dur="1" fill="hold">
                                          <p:stCondLst>
                                            <p:cond delay="0"/>
                                          </p:stCondLst>
                                        </p:cTn>
                                        <p:tgtEl>
                                          <p:spTgt spid="40"/>
                                        </p:tgtEl>
                                        <p:attrNameLst>
                                          <p:attrName>style.visibility</p:attrName>
                                        </p:attrNameLst>
                                      </p:cBhvr>
                                      <p:to>
                                        <p:strVal val="visible"/>
                                      </p:to>
                                    </p:set>
                                    <p:animEffect transition="in" filter="fade">
                                      <p:cBhvr>
                                        <p:cTn id="102" dur="1000"/>
                                        <p:tgtEl>
                                          <p:spTgt spid="40"/>
                                        </p:tgtEl>
                                      </p:cBhvr>
                                    </p:animEffect>
                                    <p:anim calcmode="lin" valueType="num">
                                      <p:cBhvr>
                                        <p:cTn id="103" dur="1000" fill="hold"/>
                                        <p:tgtEl>
                                          <p:spTgt spid="40"/>
                                        </p:tgtEl>
                                        <p:attrNameLst>
                                          <p:attrName>ppt_x</p:attrName>
                                        </p:attrNameLst>
                                      </p:cBhvr>
                                      <p:tavLst>
                                        <p:tav tm="0">
                                          <p:val>
                                            <p:strVal val="#ppt_x"/>
                                          </p:val>
                                        </p:tav>
                                        <p:tav tm="100000">
                                          <p:val>
                                            <p:strVal val="#ppt_x"/>
                                          </p:val>
                                        </p:tav>
                                      </p:tavLst>
                                    </p:anim>
                                    <p:anim calcmode="lin" valueType="num">
                                      <p:cBhvr>
                                        <p:cTn id="104" dur="1000" fill="hold"/>
                                        <p:tgtEl>
                                          <p:spTgt spid="40"/>
                                        </p:tgtEl>
                                        <p:attrNameLst>
                                          <p:attrName>ppt_y</p:attrName>
                                        </p:attrNameLst>
                                      </p:cBhvr>
                                      <p:tavLst>
                                        <p:tav tm="0">
                                          <p:val>
                                            <p:strVal val="#ppt_y+.1"/>
                                          </p:val>
                                        </p:tav>
                                        <p:tav tm="100000">
                                          <p:val>
                                            <p:strVal val="#ppt_y"/>
                                          </p:val>
                                        </p:tav>
                                      </p:tavLst>
                                    </p:anim>
                                  </p:childTnLst>
                                </p:cTn>
                              </p:par>
                              <p:par>
                                <p:cTn id="105" presetID="42" presetClass="entr" presetSubtype="0" fill="hold" grpId="0" nodeType="withEffect">
                                  <p:stCondLst>
                                    <p:cond delay="0"/>
                                  </p:stCondLst>
                                  <p:childTnLst>
                                    <p:set>
                                      <p:cBhvr>
                                        <p:cTn id="106" dur="1" fill="hold">
                                          <p:stCondLst>
                                            <p:cond delay="0"/>
                                          </p:stCondLst>
                                        </p:cTn>
                                        <p:tgtEl>
                                          <p:spTgt spid="41"/>
                                        </p:tgtEl>
                                        <p:attrNameLst>
                                          <p:attrName>style.visibility</p:attrName>
                                        </p:attrNameLst>
                                      </p:cBhvr>
                                      <p:to>
                                        <p:strVal val="visible"/>
                                      </p:to>
                                    </p:set>
                                    <p:animEffect transition="in" filter="fade">
                                      <p:cBhvr>
                                        <p:cTn id="107" dur="1000"/>
                                        <p:tgtEl>
                                          <p:spTgt spid="41"/>
                                        </p:tgtEl>
                                      </p:cBhvr>
                                    </p:animEffect>
                                    <p:anim calcmode="lin" valueType="num">
                                      <p:cBhvr>
                                        <p:cTn id="108" dur="1000" fill="hold"/>
                                        <p:tgtEl>
                                          <p:spTgt spid="41"/>
                                        </p:tgtEl>
                                        <p:attrNameLst>
                                          <p:attrName>ppt_x</p:attrName>
                                        </p:attrNameLst>
                                      </p:cBhvr>
                                      <p:tavLst>
                                        <p:tav tm="0">
                                          <p:val>
                                            <p:strVal val="#ppt_x"/>
                                          </p:val>
                                        </p:tav>
                                        <p:tav tm="100000">
                                          <p:val>
                                            <p:strVal val="#ppt_x"/>
                                          </p:val>
                                        </p:tav>
                                      </p:tavLst>
                                    </p:anim>
                                    <p:anim calcmode="lin" valueType="num">
                                      <p:cBhvr>
                                        <p:cTn id="109" dur="1000" fill="hold"/>
                                        <p:tgtEl>
                                          <p:spTgt spid="41"/>
                                        </p:tgtEl>
                                        <p:attrNameLst>
                                          <p:attrName>ppt_y</p:attrName>
                                        </p:attrNameLst>
                                      </p:cBhvr>
                                      <p:tavLst>
                                        <p:tav tm="0">
                                          <p:val>
                                            <p:strVal val="#ppt_y+.1"/>
                                          </p:val>
                                        </p:tav>
                                        <p:tav tm="100000">
                                          <p:val>
                                            <p:strVal val="#ppt_y"/>
                                          </p:val>
                                        </p:tav>
                                      </p:tavLst>
                                    </p:anim>
                                  </p:childTnLst>
                                </p:cTn>
                              </p:par>
                              <p:par>
                                <p:cTn id="110" presetID="42" presetClass="entr" presetSubtype="0" fill="hold" grpId="0" nodeType="withEffect">
                                  <p:stCondLst>
                                    <p:cond delay="0"/>
                                  </p:stCondLst>
                                  <p:childTnLst>
                                    <p:set>
                                      <p:cBhvr>
                                        <p:cTn id="111" dur="1" fill="hold">
                                          <p:stCondLst>
                                            <p:cond delay="0"/>
                                          </p:stCondLst>
                                        </p:cTn>
                                        <p:tgtEl>
                                          <p:spTgt spid="42"/>
                                        </p:tgtEl>
                                        <p:attrNameLst>
                                          <p:attrName>style.visibility</p:attrName>
                                        </p:attrNameLst>
                                      </p:cBhvr>
                                      <p:to>
                                        <p:strVal val="visible"/>
                                      </p:to>
                                    </p:set>
                                    <p:animEffect transition="in" filter="fade">
                                      <p:cBhvr>
                                        <p:cTn id="112" dur="1000"/>
                                        <p:tgtEl>
                                          <p:spTgt spid="42"/>
                                        </p:tgtEl>
                                      </p:cBhvr>
                                    </p:animEffect>
                                    <p:anim calcmode="lin" valueType="num">
                                      <p:cBhvr>
                                        <p:cTn id="113" dur="1000" fill="hold"/>
                                        <p:tgtEl>
                                          <p:spTgt spid="42"/>
                                        </p:tgtEl>
                                        <p:attrNameLst>
                                          <p:attrName>ppt_x</p:attrName>
                                        </p:attrNameLst>
                                      </p:cBhvr>
                                      <p:tavLst>
                                        <p:tav tm="0">
                                          <p:val>
                                            <p:strVal val="#ppt_x"/>
                                          </p:val>
                                        </p:tav>
                                        <p:tav tm="100000">
                                          <p:val>
                                            <p:strVal val="#ppt_x"/>
                                          </p:val>
                                        </p:tav>
                                      </p:tavLst>
                                    </p:anim>
                                    <p:anim calcmode="lin" valueType="num">
                                      <p:cBhvr>
                                        <p:cTn id="114" dur="1000" fill="hold"/>
                                        <p:tgtEl>
                                          <p:spTgt spid="42"/>
                                        </p:tgtEl>
                                        <p:attrNameLst>
                                          <p:attrName>ppt_y</p:attrName>
                                        </p:attrNameLst>
                                      </p:cBhvr>
                                      <p:tavLst>
                                        <p:tav tm="0">
                                          <p:val>
                                            <p:strVal val="#ppt_y+.1"/>
                                          </p:val>
                                        </p:tav>
                                        <p:tav tm="100000">
                                          <p:val>
                                            <p:strVal val="#ppt_y"/>
                                          </p:val>
                                        </p:tav>
                                      </p:tavLst>
                                    </p:anim>
                                  </p:childTnLst>
                                </p:cTn>
                              </p:par>
                              <p:par>
                                <p:cTn id="115" presetID="42" presetClass="entr" presetSubtype="0" fill="hold" grpId="0" nodeType="withEffect">
                                  <p:stCondLst>
                                    <p:cond delay="0"/>
                                  </p:stCondLst>
                                  <p:childTnLst>
                                    <p:set>
                                      <p:cBhvr>
                                        <p:cTn id="116" dur="1" fill="hold">
                                          <p:stCondLst>
                                            <p:cond delay="0"/>
                                          </p:stCondLst>
                                        </p:cTn>
                                        <p:tgtEl>
                                          <p:spTgt spid="43"/>
                                        </p:tgtEl>
                                        <p:attrNameLst>
                                          <p:attrName>style.visibility</p:attrName>
                                        </p:attrNameLst>
                                      </p:cBhvr>
                                      <p:to>
                                        <p:strVal val="visible"/>
                                      </p:to>
                                    </p:set>
                                    <p:animEffect transition="in" filter="fade">
                                      <p:cBhvr>
                                        <p:cTn id="117" dur="1000"/>
                                        <p:tgtEl>
                                          <p:spTgt spid="43"/>
                                        </p:tgtEl>
                                      </p:cBhvr>
                                    </p:animEffect>
                                    <p:anim calcmode="lin" valueType="num">
                                      <p:cBhvr>
                                        <p:cTn id="118" dur="1000" fill="hold"/>
                                        <p:tgtEl>
                                          <p:spTgt spid="43"/>
                                        </p:tgtEl>
                                        <p:attrNameLst>
                                          <p:attrName>ppt_x</p:attrName>
                                        </p:attrNameLst>
                                      </p:cBhvr>
                                      <p:tavLst>
                                        <p:tav tm="0">
                                          <p:val>
                                            <p:strVal val="#ppt_x"/>
                                          </p:val>
                                        </p:tav>
                                        <p:tav tm="100000">
                                          <p:val>
                                            <p:strVal val="#ppt_x"/>
                                          </p:val>
                                        </p:tav>
                                      </p:tavLst>
                                    </p:anim>
                                    <p:anim calcmode="lin" valueType="num">
                                      <p:cBhvr>
                                        <p:cTn id="119" dur="1000" fill="hold"/>
                                        <p:tgtEl>
                                          <p:spTgt spid="43"/>
                                        </p:tgtEl>
                                        <p:attrNameLst>
                                          <p:attrName>ppt_y</p:attrName>
                                        </p:attrNameLst>
                                      </p:cBhvr>
                                      <p:tavLst>
                                        <p:tav tm="0">
                                          <p:val>
                                            <p:strVal val="#ppt_y+.1"/>
                                          </p:val>
                                        </p:tav>
                                        <p:tav tm="100000">
                                          <p:val>
                                            <p:strVal val="#ppt_y"/>
                                          </p:val>
                                        </p:tav>
                                      </p:tavLst>
                                    </p:anim>
                                  </p:childTnLst>
                                </p:cTn>
                              </p:par>
                              <p:par>
                                <p:cTn id="120" presetID="42" presetClass="entr" presetSubtype="0" fill="hold" grpId="0" nodeType="withEffect">
                                  <p:stCondLst>
                                    <p:cond delay="0"/>
                                  </p:stCondLst>
                                  <p:childTnLst>
                                    <p:set>
                                      <p:cBhvr>
                                        <p:cTn id="121" dur="1" fill="hold">
                                          <p:stCondLst>
                                            <p:cond delay="0"/>
                                          </p:stCondLst>
                                        </p:cTn>
                                        <p:tgtEl>
                                          <p:spTgt spid="44"/>
                                        </p:tgtEl>
                                        <p:attrNameLst>
                                          <p:attrName>style.visibility</p:attrName>
                                        </p:attrNameLst>
                                      </p:cBhvr>
                                      <p:to>
                                        <p:strVal val="visible"/>
                                      </p:to>
                                    </p:set>
                                    <p:animEffect transition="in" filter="fade">
                                      <p:cBhvr>
                                        <p:cTn id="122" dur="1000"/>
                                        <p:tgtEl>
                                          <p:spTgt spid="44"/>
                                        </p:tgtEl>
                                      </p:cBhvr>
                                    </p:animEffect>
                                    <p:anim calcmode="lin" valueType="num">
                                      <p:cBhvr>
                                        <p:cTn id="123" dur="1000" fill="hold"/>
                                        <p:tgtEl>
                                          <p:spTgt spid="44"/>
                                        </p:tgtEl>
                                        <p:attrNameLst>
                                          <p:attrName>ppt_x</p:attrName>
                                        </p:attrNameLst>
                                      </p:cBhvr>
                                      <p:tavLst>
                                        <p:tav tm="0">
                                          <p:val>
                                            <p:strVal val="#ppt_x"/>
                                          </p:val>
                                        </p:tav>
                                        <p:tav tm="100000">
                                          <p:val>
                                            <p:strVal val="#ppt_x"/>
                                          </p:val>
                                        </p:tav>
                                      </p:tavLst>
                                    </p:anim>
                                    <p:anim calcmode="lin" valueType="num">
                                      <p:cBhvr>
                                        <p:cTn id="124" dur="1000" fill="hold"/>
                                        <p:tgtEl>
                                          <p:spTgt spid="44"/>
                                        </p:tgtEl>
                                        <p:attrNameLst>
                                          <p:attrName>ppt_y</p:attrName>
                                        </p:attrNameLst>
                                      </p:cBhvr>
                                      <p:tavLst>
                                        <p:tav tm="0">
                                          <p:val>
                                            <p:strVal val="#ppt_y+.1"/>
                                          </p:val>
                                        </p:tav>
                                        <p:tav tm="100000">
                                          <p:val>
                                            <p:strVal val="#ppt_y"/>
                                          </p:val>
                                        </p:tav>
                                      </p:tavLst>
                                    </p:anim>
                                  </p:childTnLst>
                                </p:cTn>
                              </p:par>
                              <p:par>
                                <p:cTn id="125" presetID="42" presetClass="entr" presetSubtype="0" fill="hold" grpId="0" nodeType="withEffect">
                                  <p:stCondLst>
                                    <p:cond delay="0"/>
                                  </p:stCondLst>
                                  <p:childTnLst>
                                    <p:set>
                                      <p:cBhvr>
                                        <p:cTn id="126" dur="1" fill="hold">
                                          <p:stCondLst>
                                            <p:cond delay="0"/>
                                          </p:stCondLst>
                                        </p:cTn>
                                        <p:tgtEl>
                                          <p:spTgt spid="45"/>
                                        </p:tgtEl>
                                        <p:attrNameLst>
                                          <p:attrName>style.visibility</p:attrName>
                                        </p:attrNameLst>
                                      </p:cBhvr>
                                      <p:to>
                                        <p:strVal val="visible"/>
                                      </p:to>
                                    </p:set>
                                    <p:animEffect transition="in" filter="fade">
                                      <p:cBhvr>
                                        <p:cTn id="127" dur="1000"/>
                                        <p:tgtEl>
                                          <p:spTgt spid="45"/>
                                        </p:tgtEl>
                                      </p:cBhvr>
                                    </p:animEffect>
                                    <p:anim calcmode="lin" valueType="num">
                                      <p:cBhvr>
                                        <p:cTn id="128" dur="1000" fill="hold"/>
                                        <p:tgtEl>
                                          <p:spTgt spid="45"/>
                                        </p:tgtEl>
                                        <p:attrNameLst>
                                          <p:attrName>ppt_x</p:attrName>
                                        </p:attrNameLst>
                                      </p:cBhvr>
                                      <p:tavLst>
                                        <p:tav tm="0">
                                          <p:val>
                                            <p:strVal val="#ppt_x"/>
                                          </p:val>
                                        </p:tav>
                                        <p:tav tm="100000">
                                          <p:val>
                                            <p:strVal val="#ppt_x"/>
                                          </p:val>
                                        </p:tav>
                                      </p:tavLst>
                                    </p:anim>
                                    <p:anim calcmode="lin" valueType="num">
                                      <p:cBhvr>
                                        <p:cTn id="129" dur="1000" fill="hold"/>
                                        <p:tgtEl>
                                          <p:spTgt spid="45"/>
                                        </p:tgtEl>
                                        <p:attrNameLst>
                                          <p:attrName>ppt_y</p:attrName>
                                        </p:attrNameLst>
                                      </p:cBhvr>
                                      <p:tavLst>
                                        <p:tav tm="0">
                                          <p:val>
                                            <p:strVal val="#ppt_y+.1"/>
                                          </p:val>
                                        </p:tav>
                                        <p:tav tm="100000">
                                          <p:val>
                                            <p:strVal val="#ppt_y"/>
                                          </p:val>
                                        </p:tav>
                                      </p:tavLst>
                                    </p:anim>
                                  </p:childTnLst>
                                </p:cTn>
                              </p:par>
                              <p:par>
                                <p:cTn id="130" presetID="42" presetClass="entr" presetSubtype="0" fill="hold" grpId="0" nodeType="withEffect">
                                  <p:stCondLst>
                                    <p:cond delay="0"/>
                                  </p:stCondLst>
                                  <p:childTnLst>
                                    <p:set>
                                      <p:cBhvr>
                                        <p:cTn id="131" dur="1" fill="hold">
                                          <p:stCondLst>
                                            <p:cond delay="0"/>
                                          </p:stCondLst>
                                        </p:cTn>
                                        <p:tgtEl>
                                          <p:spTgt spid="46"/>
                                        </p:tgtEl>
                                        <p:attrNameLst>
                                          <p:attrName>style.visibility</p:attrName>
                                        </p:attrNameLst>
                                      </p:cBhvr>
                                      <p:to>
                                        <p:strVal val="visible"/>
                                      </p:to>
                                    </p:set>
                                    <p:animEffect transition="in" filter="fade">
                                      <p:cBhvr>
                                        <p:cTn id="132" dur="1000"/>
                                        <p:tgtEl>
                                          <p:spTgt spid="46"/>
                                        </p:tgtEl>
                                      </p:cBhvr>
                                    </p:animEffect>
                                    <p:anim calcmode="lin" valueType="num">
                                      <p:cBhvr>
                                        <p:cTn id="133" dur="1000" fill="hold"/>
                                        <p:tgtEl>
                                          <p:spTgt spid="46"/>
                                        </p:tgtEl>
                                        <p:attrNameLst>
                                          <p:attrName>ppt_x</p:attrName>
                                        </p:attrNameLst>
                                      </p:cBhvr>
                                      <p:tavLst>
                                        <p:tav tm="0">
                                          <p:val>
                                            <p:strVal val="#ppt_x"/>
                                          </p:val>
                                        </p:tav>
                                        <p:tav tm="100000">
                                          <p:val>
                                            <p:strVal val="#ppt_x"/>
                                          </p:val>
                                        </p:tav>
                                      </p:tavLst>
                                    </p:anim>
                                    <p:anim calcmode="lin" valueType="num">
                                      <p:cBhvr>
                                        <p:cTn id="134" dur="1000" fill="hold"/>
                                        <p:tgtEl>
                                          <p:spTgt spid="46"/>
                                        </p:tgtEl>
                                        <p:attrNameLst>
                                          <p:attrName>ppt_y</p:attrName>
                                        </p:attrNameLst>
                                      </p:cBhvr>
                                      <p:tavLst>
                                        <p:tav tm="0">
                                          <p:val>
                                            <p:strVal val="#ppt_y+.1"/>
                                          </p:val>
                                        </p:tav>
                                        <p:tav tm="100000">
                                          <p:val>
                                            <p:strVal val="#ppt_y"/>
                                          </p:val>
                                        </p:tav>
                                      </p:tavLst>
                                    </p:anim>
                                  </p:childTnLst>
                                </p:cTn>
                              </p:par>
                              <p:par>
                                <p:cTn id="135" presetID="42" presetClass="entr" presetSubtype="0" fill="hold" grpId="0" nodeType="withEffect">
                                  <p:stCondLst>
                                    <p:cond delay="0"/>
                                  </p:stCondLst>
                                  <p:childTnLst>
                                    <p:set>
                                      <p:cBhvr>
                                        <p:cTn id="136" dur="1" fill="hold">
                                          <p:stCondLst>
                                            <p:cond delay="0"/>
                                          </p:stCondLst>
                                        </p:cTn>
                                        <p:tgtEl>
                                          <p:spTgt spid="47"/>
                                        </p:tgtEl>
                                        <p:attrNameLst>
                                          <p:attrName>style.visibility</p:attrName>
                                        </p:attrNameLst>
                                      </p:cBhvr>
                                      <p:to>
                                        <p:strVal val="visible"/>
                                      </p:to>
                                    </p:set>
                                    <p:animEffect transition="in" filter="fade">
                                      <p:cBhvr>
                                        <p:cTn id="137" dur="1000"/>
                                        <p:tgtEl>
                                          <p:spTgt spid="47"/>
                                        </p:tgtEl>
                                      </p:cBhvr>
                                    </p:animEffect>
                                    <p:anim calcmode="lin" valueType="num">
                                      <p:cBhvr>
                                        <p:cTn id="138" dur="1000" fill="hold"/>
                                        <p:tgtEl>
                                          <p:spTgt spid="47"/>
                                        </p:tgtEl>
                                        <p:attrNameLst>
                                          <p:attrName>ppt_x</p:attrName>
                                        </p:attrNameLst>
                                      </p:cBhvr>
                                      <p:tavLst>
                                        <p:tav tm="0">
                                          <p:val>
                                            <p:strVal val="#ppt_x"/>
                                          </p:val>
                                        </p:tav>
                                        <p:tav tm="100000">
                                          <p:val>
                                            <p:strVal val="#ppt_x"/>
                                          </p:val>
                                        </p:tav>
                                      </p:tavLst>
                                    </p:anim>
                                    <p:anim calcmode="lin" valueType="num">
                                      <p:cBhvr>
                                        <p:cTn id="139" dur="1000" fill="hold"/>
                                        <p:tgtEl>
                                          <p:spTgt spid="47"/>
                                        </p:tgtEl>
                                        <p:attrNameLst>
                                          <p:attrName>ppt_y</p:attrName>
                                        </p:attrNameLst>
                                      </p:cBhvr>
                                      <p:tavLst>
                                        <p:tav tm="0">
                                          <p:val>
                                            <p:strVal val="#ppt_y+.1"/>
                                          </p:val>
                                        </p:tav>
                                        <p:tav tm="100000">
                                          <p:val>
                                            <p:strVal val="#ppt_y"/>
                                          </p:val>
                                        </p:tav>
                                      </p:tavLst>
                                    </p:anim>
                                  </p:childTnLst>
                                </p:cTn>
                              </p:par>
                              <p:par>
                                <p:cTn id="140" presetID="42" presetClass="entr" presetSubtype="0" fill="hold" nodeType="withEffect">
                                  <p:stCondLst>
                                    <p:cond delay="0"/>
                                  </p:stCondLst>
                                  <p:childTnLst>
                                    <p:set>
                                      <p:cBhvr>
                                        <p:cTn id="141" dur="1" fill="hold">
                                          <p:stCondLst>
                                            <p:cond delay="0"/>
                                          </p:stCondLst>
                                        </p:cTn>
                                        <p:tgtEl>
                                          <p:spTgt spid="49"/>
                                        </p:tgtEl>
                                        <p:attrNameLst>
                                          <p:attrName>style.visibility</p:attrName>
                                        </p:attrNameLst>
                                      </p:cBhvr>
                                      <p:to>
                                        <p:strVal val="visible"/>
                                      </p:to>
                                    </p:set>
                                    <p:animEffect transition="in" filter="fade">
                                      <p:cBhvr>
                                        <p:cTn id="142" dur="1000"/>
                                        <p:tgtEl>
                                          <p:spTgt spid="49"/>
                                        </p:tgtEl>
                                      </p:cBhvr>
                                    </p:animEffect>
                                    <p:anim calcmode="lin" valueType="num">
                                      <p:cBhvr>
                                        <p:cTn id="143" dur="1000" fill="hold"/>
                                        <p:tgtEl>
                                          <p:spTgt spid="49"/>
                                        </p:tgtEl>
                                        <p:attrNameLst>
                                          <p:attrName>ppt_x</p:attrName>
                                        </p:attrNameLst>
                                      </p:cBhvr>
                                      <p:tavLst>
                                        <p:tav tm="0">
                                          <p:val>
                                            <p:strVal val="#ppt_x"/>
                                          </p:val>
                                        </p:tav>
                                        <p:tav tm="100000">
                                          <p:val>
                                            <p:strVal val="#ppt_x"/>
                                          </p:val>
                                        </p:tav>
                                      </p:tavLst>
                                    </p:anim>
                                    <p:anim calcmode="lin" valueType="num">
                                      <p:cBhvr>
                                        <p:cTn id="144" dur="1000" fill="hold"/>
                                        <p:tgtEl>
                                          <p:spTgt spid="49"/>
                                        </p:tgtEl>
                                        <p:attrNameLst>
                                          <p:attrName>ppt_y</p:attrName>
                                        </p:attrNameLst>
                                      </p:cBhvr>
                                      <p:tavLst>
                                        <p:tav tm="0">
                                          <p:val>
                                            <p:strVal val="#ppt_y+.1"/>
                                          </p:val>
                                        </p:tav>
                                        <p:tav tm="100000">
                                          <p:val>
                                            <p:strVal val="#ppt_y"/>
                                          </p:val>
                                        </p:tav>
                                      </p:tavLst>
                                    </p:anim>
                                  </p:childTnLst>
                                </p:cTn>
                              </p:par>
                              <p:par>
                                <p:cTn id="145" presetID="42" presetClass="entr" presetSubtype="0" fill="hold" nodeType="withEffect">
                                  <p:stCondLst>
                                    <p:cond delay="0"/>
                                  </p:stCondLst>
                                  <p:childTnLst>
                                    <p:set>
                                      <p:cBhvr>
                                        <p:cTn id="146" dur="1" fill="hold">
                                          <p:stCondLst>
                                            <p:cond delay="0"/>
                                          </p:stCondLst>
                                        </p:cTn>
                                        <p:tgtEl>
                                          <p:spTgt spid="6"/>
                                        </p:tgtEl>
                                        <p:attrNameLst>
                                          <p:attrName>style.visibility</p:attrName>
                                        </p:attrNameLst>
                                      </p:cBhvr>
                                      <p:to>
                                        <p:strVal val="visible"/>
                                      </p:to>
                                    </p:set>
                                    <p:animEffect transition="in" filter="fade">
                                      <p:cBhvr>
                                        <p:cTn id="147" dur="1000"/>
                                        <p:tgtEl>
                                          <p:spTgt spid="6"/>
                                        </p:tgtEl>
                                      </p:cBhvr>
                                    </p:animEffect>
                                    <p:anim calcmode="lin" valueType="num">
                                      <p:cBhvr>
                                        <p:cTn id="148" dur="1000" fill="hold"/>
                                        <p:tgtEl>
                                          <p:spTgt spid="6"/>
                                        </p:tgtEl>
                                        <p:attrNameLst>
                                          <p:attrName>ppt_x</p:attrName>
                                        </p:attrNameLst>
                                      </p:cBhvr>
                                      <p:tavLst>
                                        <p:tav tm="0">
                                          <p:val>
                                            <p:strVal val="#ppt_x"/>
                                          </p:val>
                                        </p:tav>
                                        <p:tav tm="100000">
                                          <p:val>
                                            <p:strVal val="#ppt_x"/>
                                          </p:val>
                                        </p:tav>
                                      </p:tavLst>
                                    </p:anim>
                                    <p:anim calcmode="lin" valueType="num">
                                      <p:cBhvr>
                                        <p:cTn id="149" dur="1000" fill="hold"/>
                                        <p:tgtEl>
                                          <p:spTgt spid="6"/>
                                        </p:tgtEl>
                                        <p:attrNameLst>
                                          <p:attrName>ppt_y</p:attrName>
                                        </p:attrNameLst>
                                      </p:cBhvr>
                                      <p:tavLst>
                                        <p:tav tm="0">
                                          <p:val>
                                            <p:strVal val="#ppt_y+.1"/>
                                          </p:val>
                                        </p:tav>
                                        <p:tav tm="100000">
                                          <p:val>
                                            <p:strVal val="#ppt_y"/>
                                          </p:val>
                                        </p:tav>
                                      </p:tavLst>
                                    </p:anim>
                                  </p:childTnLst>
                                </p:cTn>
                              </p:par>
                              <p:par>
                                <p:cTn id="150" presetID="42" presetClass="entr" presetSubtype="0" fill="hold" nodeType="withEffect">
                                  <p:stCondLst>
                                    <p:cond delay="0"/>
                                  </p:stCondLst>
                                  <p:childTnLst>
                                    <p:set>
                                      <p:cBhvr>
                                        <p:cTn id="151" dur="1" fill="hold">
                                          <p:stCondLst>
                                            <p:cond delay="0"/>
                                          </p:stCondLst>
                                        </p:cTn>
                                        <p:tgtEl>
                                          <p:spTgt spid="51"/>
                                        </p:tgtEl>
                                        <p:attrNameLst>
                                          <p:attrName>style.visibility</p:attrName>
                                        </p:attrNameLst>
                                      </p:cBhvr>
                                      <p:to>
                                        <p:strVal val="visible"/>
                                      </p:to>
                                    </p:set>
                                    <p:animEffect transition="in" filter="fade">
                                      <p:cBhvr>
                                        <p:cTn id="152" dur="1000"/>
                                        <p:tgtEl>
                                          <p:spTgt spid="51"/>
                                        </p:tgtEl>
                                      </p:cBhvr>
                                    </p:animEffect>
                                    <p:anim calcmode="lin" valueType="num">
                                      <p:cBhvr>
                                        <p:cTn id="153" dur="1000" fill="hold"/>
                                        <p:tgtEl>
                                          <p:spTgt spid="51"/>
                                        </p:tgtEl>
                                        <p:attrNameLst>
                                          <p:attrName>ppt_x</p:attrName>
                                        </p:attrNameLst>
                                      </p:cBhvr>
                                      <p:tavLst>
                                        <p:tav tm="0">
                                          <p:val>
                                            <p:strVal val="#ppt_x"/>
                                          </p:val>
                                        </p:tav>
                                        <p:tav tm="100000">
                                          <p:val>
                                            <p:strVal val="#ppt_x"/>
                                          </p:val>
                                        </p:tav>
                                      </p:tavLst>
                                    </p:anim>
                                    <p:anim calcmode="lin" valueType="num">
                                      <p:cBhvr>
                                        <p:cTn id="154" dur="1000" fill="hold"/>
                                        <p:tgtEl>
                                          <p:spTgt spid="51"/>
                                        </p:tgtEl>
                                        <p:attrNameLst>
                                          <p:attrName>ppt_y</p:attrName>
                                        </p:attrNameLst>
                                      </p:cBhvr>
                                      <p:tavLst>
                                        <p:tav tm="0">
                                          <p:val>
                                            <p:strVal val="#ppt_y+.1"/>
                                          </p:val>
                                        </p:tav>
                                        <p:tav tm="100000">
                                          <p:val>
                                            <p:strVal val="#ppt_y"/>
                                          </p:val>
                                        </p:tav>
                                      </p:tavLst>
                                    </p:anim>
                                  </p:childTnLst>
                                </p:cTn>
                              </p:par>
                              <p:par>
                                <p:cTn id="155" presetID="42" presetClass="entr" presetSubtype="0" fill="hold" nodeType="withEffect">
                                  <p:stCondLst>
                                    <p:cond delay="0"/>
                                  </p:stCondLst>
                                  <p:childTnLst>
                                    <p:set>
                                      <p:cBhvr>
                                        <p:cTn id="156" dur="1" fill="hold">
                                          <p:stCondLst>
                                            <p:cond delay="0"/>
                                          </p:stCondLst>
                                        </p:cTn>
                                        <p:tgtEl>
                                          <p:spTgt spid="54"/>
                                        </p:tgtEl>
                                        <p:attrNameLst>
                                          <p:attrName>style.visibility</p:attrName>
                                        </p:attrNameLst>
                                      </p:cBhvr>
                                      <p:to>
                                        <p:strVal val="visible"/>
                                      </p:to>
                                    </p:set>
                                    <p:animEffect transition="in" filter="fade">
                                      <p:cBhvr>
                                        <p:cTn id="157" dur="1000"/>
                                        <p:tgtEl>
                                          <p:spTgt spid="54"/>
                                        </p:tgtEl>
                                      </p:cBhvr>
                                    </p:animEffect>
                                    <p:anim calcmode="lin" valueType="num">
                                      <p:cBhvr>
                                        <p:cTn id="158" dur="1000" fill="hold"/>
                                        <p:tgtEl>
                                          <p:spTgt spid="54"/>
                                        </p:tgtEl>
                                        <p:attrNameLst>
                                          <p:attrName>ppt_x</p:attrName>
                                        </p:attrNameLst>
                                      </p:cBhvr>
                                      <p:tavLst>
                                        <p:tav tm="0">
                                          <p:val>
                                            <p:strVal val="#ppt_x"/>
                                          </p:val>
                                        </p:tav>
                                        <p:tav tm="100000">
                                          <p:val>
                                            <p:strVal val="#ppt_x"/>
                                          </p:val>
                                        </p:tav>
                                      </p:tavLst>
                                    </p:anim>
                                    <p:anim calcmode="lin" valueType="num">
                                      <p:cBhvr>
                                        <p:cTn id="159" dur="1000" fill="hold"/>
                                        <p:tgtEl>
                                          <p:spTgt spid="54"/>
                                        </p:tgtEl>
                                        <p:attrNameLst>
                                          <p:attrName>ppt_y</p:attrName>
                                        </p:attrNameLst>
                                      </p:cBhvr>
                                      <p:tavLst>
                                        <p:tav tm="0">
                                          <p:val>
                                            <p:strVal val="#ppt_y+.1"/>
                                          </p:val>
                                        </p:tav>
                                        <p:tav tm="100000">
                                          <p:val>
                                            <p:strVal val="#ppt_y"/>
                                          </p:val>
                                        </p:tav>
                                      </p:tavLst>
                                    </p:anim>
                                  </p:childTnLst>
                                </p:cTn>
                              </p:par>
                              <p:par>
                                <p:cTn id="160" presetID="42" presetClass="entr" presetSubtype="0" fill="hold" grpId="0" nodeType="withEffect">
                                  <p:stCondLst>
                                    <p:cond delay="0"/>
                                  </p:stCondLst>
                                  <p:childTnLst>
                                    <p:set>
                                      <p:cBhvr>
                                        <p:cTn id="161" dur="1" fill="hold">
                                          <p:stCondLst>
                                            <p:cond delay="0"/>
                                          </p:stCondLst>
                                        </p:cTn>
                                        <p:tgtEl>
                                          <p:spTgt spid="57"/>
                                        </p:tgtEl>
                                        <p:attrNameLst>
                                          <p:attrName>style.visibility</p:attrName>
                                        </p:attrNameLst>
                                      </p:cBhvr>
                                      <p:to>
                                        <p:strVal val="visible"/>
                                      </p:to>
                                    </p:set>
                                    <p:animEffect transition="in" filter="fade">
                                      <p:cBhvr>
                                        <p:cTn id="162" dur="1000"/>
                                        <p:tgtEl>
                                          <p:spTgt spid="57"/>
                                        </p:tgtEl>
                                      </p:cBhvr>
                                    </p:animEffect>
                                    <p:anim calcmode="lin" valueType="num">
                                      <p:cBhvr>
                                        <p:cTn id="163" dur="1000" fill="hold"/>
                                        <p:tgtEl>
                                          <p:spTgt spid="57"/>
                                        </p:tgtEl>
                                        <p:attrNameLst>
                                          <p:attrName>ppt_x</p:attrName>
                                        </p:attrNameLst>
                                      </p:cBhvr>
                                      <p:tavLst>
                                        <p:tav tm="0">
                                          <p:val>
                                            <p:strVal val="#ppt_x"/>
                                          </p:val>
                                        </p:tav>
                                        <p:tav tm="100000">
                                          <p:val>
                                            <p:strVal val="#ppt_x"/>
                                          </p:val>
                                        </p:tav>
                                      </p:tavLst>
                                    </p:anim>
                                    <p:anim calcmode="lin" valueType="num">
                                      <p:cBhvr>
                                        <p:cTn id="164" dur="1000" fill="hold"/>
                                        <p:tgtEl>
                                          <p:spTgt spid="57"/>
                                        </p:tgtEl>
                                        <p:attrNameLst>
                                          <p:attrName>ppt_y</p:attrName>
                                        </p:attrNameLst>
                                      </p:cBhvr>
                                      <p:tavLst>
                                        <p:tav tm="0">
                                          <p:val>
                                            <p:strVal val="#ppt_y+.1"/>
                                          </p:val>
                                        </p:tav>
                                        <p:tav tm="100000">
                                          <p:val>
                                            <p:strVal val="#ppt_y"/>
                                          </p:val>
                                        </p:tav>
                                      </p:tavLst>
                                    </p:anim>
                                  </p:childTnLst>
                                </p:cTn>
                              </p:par>
                              <p:par>
                                <p:cTn id="165" presetID="42" presetClass="entr" presetSubtype="0" fill="hold" grpId="0" nodeType="withEffect">
                                  <p:stCondLst>
                                    <p:cond delay="0"/>
                                  </p:stCondLst>
                                  <p:childTnLst>
                                    <p:set>
                                      <p:cBhvr>
                                        <p:cTn id="166" dur="1" fill="hold">
                                          <p:stCondLst>
                                            <p:cond delay="0"/>
                                          </p:stCondLst>
                                        </p:cTn>
                                        <p:tgtEl>
                                          <p:spTgt spid="58"/>
                                        </p:tgtEl>
                                        <p:attrNameLst>
                                          <p:attrName>style.visibility</p:attrName>
                                        </p:attrNameLst>
                                      </p:cBhvr>
                                      <p:to>
                                        <p:strVal val="visible"/>
                                      </p:to>
                                    </p:set>
                                    <p:animEffect transition="in" filter="fade">
                                      <p:cBhvr>
                                        <p:cTn id="167" dur="1000"/>
                                        <p:tgtEl>
                                          <p:spTgt spid="58"/>
                                        </p:tgtEl>
                                      </p:cBhvr>
                                    </p:animEffect>
                                    <p:anim calcmode="lin" valueType="num">
                                      <p:cBhvr>
                                        <p:cTn id="168" dur="1000" fill="hold"/>
                                        <p:tgtEl>
                                          <p:spTgt spid="58"/>
                                        </p:tgtEl>
                                        <p:attrNameLst>
                                          <p:attrName>ppt_x</p:attrName>
                                        </p:attrNameLst>
                                      </p:cBhvr>
                                      <p:tavLst>
                                        <p:tav tm="0">
                                          <p:val>
                                            <p:strVal val="#ppt_x"/>
                                          </p:val>
                                        </p:tav>
                                        <p:tav tm="100000">
                                          <p:val>
                                            <p:strVal val="#ppt_x"/>
                                          </p:val>
                                        </p:tav>
                                      </p:tavLst>
                                    </p:anim>
                                    <p:anim calcmode="lin" valueType="num">
                                      <p:cBhvr>
                                        <p:cTn id="169" dur="1000" fill="hold"/>
                                        <p:tgtEl>
                                          <p:spTgt spid="58"/>
                                        </p:tgtEl>
                                        <p:attrNameLst>
                                          <p:attrName>ppt_y</p:attrName>
                                        </p:attrNameLst>
                                      </p:cBhvr>
                                      <p:tavLst>
                                        <p:tav tm="0">
                                          <p:val>
                                            <p:strVal val="#ppt_y+.1"/>
                                          </p:val>
                                        </p:tav>
                                        <p:tav tm="100000">
                                          <p:val>
                                            <p:strVal val="#ppt_y"/>
                                          </p:val>
                                        </p:tav>
                                      </p:tavLst>
                                    </p:anim>
                                  </p:childTnLst>
                                </p:cTn>
                              </p:par>
                              <p:par>
                                <p:cTn id="170" presetID="42" presetClass="entr" presetSubtype="0" fill="hold" grpId="0" nodeType="withEffect">
                                  <p:stCondLst>
                                    <p:cond delay="0"/>
                                  </p:stCondLst>
                                  <p:childTnLst>
                                    <p:set>
                                      <p:cBhvr>
                                        <p:cTn id="171" dur="1" fill="hold">
                                          <p:stCondLst>
                                            <p:cond delay="0"/>
                                          </p:stCondLst>
                                        </p:cTn>
                                        <p:tgtEl>
                                          <p:spTgt spid="63"/>
                                        </p:tgtEl>
                                        <p:attrNameLst>
                                          <p:attrName>style.visibility</p:attrName>
                                        </p:attrNameLst>
                                      </p:cBhvr>
                                      <p:to>
                                        <p:strVal val="visible"/>
                                      </p:to>
                                    </p:set>
                                    <p:animEffect transition="in" filter="fade">
                                      <p:cBhvr>
                                        <p:cTn id="172" dur="1000"/>
                                        <p:tgtEl>
                                          <p:spTgt spid="63"/>
                                        </p:tgtEl>
                                      </p:cBhvr>
                                    </p:animEffect>
                                    <p:anim calcmode="lin" valueType="num">
                                      <p:cBhvr>
                                        <p:cTn id="173" dur="1000" fill="hold"/>
                                        <p:tgtEl>
                                          <p:spTgt spid="63"/>
                                        </p:tgtEl>
                                        <p:attrNameLst>
                                          <p:attrName>ppt_x</p:attrName>
                                        </p:attrNameLst>
                                      </p:cBhvr>
                                      <p:tavLst>
                                        <p:tav tm="0">
                                          <p:val>
                                            <p:strVal val="#ppt_x"/>
                                          </p:val>
                                        </p:tav>
                                        <p:tav tm="100000">
                                          <p:val>
                                            <p:strVal val="#ppt_x"/>
                                          </p:val>
                                        </p:tav>
                                      </p:tavLst>
                                    </p:anim>
                                    <p:anim calcmode="lin" valueType="num">
                                      <p:cBhvr>
                                        <p:cTn id="174" dur="1000" fill="hold"/>
                                        <p:tgtEl>
                                          <p:spTgt spid="6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9" grpId="0" animBg="1"/>
      <p:bldP spid="10" grpId="0" animBg="1"/>
      <p:bldP spid="11" grpId="0" animBg="1"/>
      <p:bldP spid="14" grpId="0" animBg="1"/>
      <p:bldP spid="17" grpId="0" animBg="1"/>
      <p:bldP spid="24" grpId="0" animBg="1"/>
      <p:bldP spid="28" grpId="0" animBg="1"/>
      <p:bldP spid="29" grpId="0" animBg="1"/>
      <p:bldP spid="30" grpId="0" animBg="1"/>
      <p:bldP spid="31" grpId="0" animBg="1"/>
      <p:bldP spid="32" grpId="0" animBg="1"/>
      <p:bldP spid="33" grpId="0" animBg="1"/>
      <p:bldP spid="34" grpId="0" animBg="1"/>
      <p:bldP spid="41" grpId="0"/>
      <p:bldP spid="42" grpId="0"/>
      <p:bldP spid="43" grpId="0"/>
      <p:bldP spid="44" grpId="0"/>
      <p:bldP spid="45" grpId="0"/>
      <p:bldP spid="46" grpId="0"/>
      <p:bldP spid="47" grpId="0"/>
      <p:bldP spid="57" grpId="0"/>
      <p:bldP spid="58" grpId="0"/>
      <p:bldP spid="63"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Chart 2"/>
          <p:cNvGraphicFramePr/>
          <p:nvPr/>
        </p:nvGraphicFramePr>
        <p:xfrm>
          <a:off x="583937" y="2551019"/>
          <a:ext cx="10844330" cy="2988982"/>
        </p:xfrm>
        <a:graphic>
          <a:graphicData uri="http://schemas.openxmlformats.org/drawingml/2006/chart">
            <c:chart xmlns:c="http://schemas.openxmlformats.org/drawingml/2006/chart" xmlns:r="http://schemas.openxmlformats.org/officeDocument/2006/relationships" r:id="rId1"/>
          </a:graphicData>
        </a:graphic>
      </p:graphicFrame>
      <p:grpSp>
        <p:nvGrpSpPr>
          <p:cNvPr id="8" name="Group 5"/>
          <p:cNvGrpSpPr/>
          <p:nvPr/>
        </p:nvGrpSpPr>
        <p:grpSpPr>
          <a:xfrm>
            <a:off x="1286810" y="1661647"/>
            <a:ext cx="1104515" cy="1267682"/>
            <a:chOff x="914400" y="1257300"/>
            <a:chExt cx="838200" cy="962025"/>
          </a:xfrm>
          <a:solidFill>
            <a:srgbClr val="6285BE"/>
          </a:solidFill>
        </p:grpSpPr>
        <p:sp>
          <p:nvSpPr>
            <p:cNvPr id="9" name="Oval 3"/>
            <p:cNvSpPr/>
            <p:nvPr/>
          </p:nvSpPr>
          <p:spPr>
            <a:xfrm>
              <a:off x="914400" y="1257300"/>
              <a:ext cx="838200" cy="8382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US" dirty="0">
                <a:solidFill>
                  <a:srgbClr val="FFFFFF"/>
                </a:solidFill>
                <a:cs typeface="+mn-ea"/>
                <a:sym typeface="+mn-lt"/>
              </a:endParaRPr>
            </a:p>
          </p:txBody>
        </p:sp>
        <p:sp>
          <p:nvSpPr>
            <p:cNvPr id="10" name="Isosceles Triangle 4"/>
            <p:cNvSpPr/>
            <p:nvPr/>
          </p:nvSpPr>
          <p:spPr>
            <a:xfrm flipV="1">
              <a:off x="1166885" y="1971675"/>
              <a:ext cx="287274" cy="247650"/>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US" dirty="0">
                <a:solidFill>
                  <a:srgbClr val="FFFFFF"/>
                </a:solidFill>
                <a:cs typeface="+mn-ea"/>
                <a:sym typeface="+mn-lt"/>
              </a:endParaRPr>
            </a:p>
          </p:txBody>
        </p:sp>
      </p:grpSp>
      <p:sp>
        <p:nvSpPr>
          <p:cNvPr id="11" name="Text Box 10"/>
          <p:cNvSpPr txBox="1">
            <a:spLocks noChangeArrowheads="1"/>
          </p:cNvSpPr>
          <p:nvPr/>
        </p:nvSpPr>
        <p:spPr bwMode="auto">
          <a:xfrm>
            <a:off x="1387221" y="2289212"/>
            <a:ext cx="893653" cy="261549"/>
          </a:xfrm>
          <a:prstGeom prst="rect">
            <a:avLst/>
          </a:prstGeom>
          <a:solidFill>
            <a:schemeClr val="bg1"/>
          </a:solidFill>
          <a:ln w="9525">
            <a:noFill/>
            <a:miter lim="800000"/>
          </a:ln>
        </p:spPr>
        <p:txBody>
          <a:bodyPr wrap="square" lIns="45709" tIns="22855" rIns="45709" bIns="22855">
            <a:spAutoFit/>
          </a:bodyPr>
          <a:lstStyle/>
          <a:p>
            <a:pPr algn="ctr" defTabSz="1087755"/>
            <a:r>
              <a:rPr lang="en-US" sz="1400" b="1">
                <a:solidFill>
                  <a:srgbClr val="6285BE"/>
                </a:solidFill>
                <a:cs typeface="+mn-ea"/>
                <a:sym typeface="+mn-lt"/>
              </a:rPr>
              <a:t>45%</a:t>
            </a:r>
            <a:endParaRPr lang="en-US" sz="1050">
              <a:solidFill>
                <a:srgbClr val="6285BE"/>
              </a:solidFill>
              <a:cs typeface="+mn-ea"/>
              <a:sym typeface="+mn-lt"/>
            </a:endParaRPr>
          </a:p>
        </p:txBody>
      </p:sp>
      <p:grpSp>
        <p:nvGrpSpPr>
          <p:cNvPr id="12" name="Group 10"/>
          <p:cNvGrpSpPr/>
          <p:nvPr/>
        </p:nvGrpSpPr>
        <p:grpSpPr>
          <a:xfrm>
            <a:off x="3284980" y="2527687"/>
            <a:ext cx="1315374" cy="1267682"/>
            <a:chOff x="830581" y="1257300"/>
            <a:chExt cx="998218" cy="962025"/>
          </a:xfrm>
          <a:solidFill>
            <a:srgbClr val="6285BE"/>
          </a:solidFill>
        </p:grpSpPr>
        <p:sp>
          <p:nvSpPr>
            <p:cNvPr id="13" name="Oval 11"/>
            <p:cNvSpPr/>
            <p:nvPr/>
          </p:nvSpPr>
          <p:spPr>
            <a:xfrm>
              <a:off x="830581" y="1257300"/>
              <a:ext cx="998218" cy="8382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US" dirty="0">
                <a:solidFill>
                  <a:srgbClr val="FFFFFF"/>
                </a:solidFill>
                <a:cs typeface="+mn-ea"/>
                <a:sym typeface="+mn-lt"/>
              </a:endParaRPr>
            </a:p>
          </p:txBody>
        </p:sp>
        <p:sp>
          <p:nvSpPr>
            <p:cNvPr id="14" name="Isosceles Triangle 12"/>
            <p:cNvSpPr/>
            <p:nvPr/>
          </p:nvSpPr>
          <p:spPr>
            <a:xfrm flipV="1">
              <a:off x="1166885" y="1971675"/>
              <a:ext cx="287274" cy="247650"/>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US" dirty="0">
                <a:solidFill>
                  <a:srgbClr val="FFFFFF"/>
                </a:solidFill>
                <a:cs typeface="+mn-ea"/>
                <a:sym typeface="+mn-lt"/>
              </a:endParaRPr>
            </a:p>
          </p:txBody>
        </p:sp>
      </p:grpSp>
      <p:sp>
        <p:nvSpPr>
          <p:cNvPr id="15" name="Text Box 10"/>
          <p:cNvSpPr txBox="1">
            <a:spLocks noChangeArrowheads="1"/>
          </p:cNvSpPr>
          <p:nvPr/>
        </p:nvSpPr>
        <p:spPr bwMode="auto">
          <a:xfrm>
            <a:off x="3495840" y="3187062"/>
            <a:ext cx="893653" cy="261549"/>
          </a:xfrm>
          <a:prstGeom prst="rect">
            <a:avLst/>
          </a:prstGeom>
          <a:solidFill>
            <a:schemeClr val="bg1"/>
          </a:solidFill>
          <a:ln w="9525">
            <a:noFill/>
            <a:miter lim="800000"/>
          </a:ln>
        </p:spPr>
        <p:txBody>
          <a:bodyPr wrap="square" lIns="45709" tIns="22855" rIns="45709" bIns="22855">
            <a:spAutoFit/>
          </a:bodyPr>
          <a:lstStyle/>
          <a:p>
            <a:pPr algn="ctr" defTabSz="1087755"/>
            <a:r>
              <a:rPr lang="en-US" sz="1400" b="1">
                <a:solidFill>
                  <a:srgbClr val="6285BE"/>
                </a:solidFill>
                <a:cs typeface="+mn-ea"/>
                <a:sym typeface="+mn-lt"/>
              </a:rPr>
              <a:t>30%</a:t>
            </a:r>
            <a:endParaRPr lang="en-US" sz="1050">
              <a:solidFill>
                <a:srgbClr val="6285BE"/>
              </a:solidFill>
              <a:cs typeface="+mn-ea"/>
              <a:sym typeface="+mn-lt"/>
            </a:endParaRPr>
          </a:p>
        </p:txBody>
      </p:sp>
      <p:grpSp>
        <p:nvGrpSpPr>
          <p:cNvPr id="16" name="Group 14"/>
          <p:cNvGrpSpPr/>
          <p:nvPr/>
        </p:nvGrpSpPr>
        <p:grpSpPr>
          <a:xfrm>
            <a:off x="5483812" y="2063289"/>
            <a:ext cx="1124753" cy="1267682"/>
            <a:chOff x="899042" y="1257300"/>
            <a:chExt cx="853558" cy="962025"/>
          </a:xfrm>
          <a:solidFill>
            <a:srgbClr val="6285BE"/>
          </a:solidFill>
        </p:grpSpPr>
        <p:sp>
          <p:nvSpPr>
            <p:cNvPr id="17" name="Oval 15"/>
            <p:cNvSpPr/>
            <p:nvPr/>
          </p:nvSpPr>
          <p:spPr>
            <a:xfrm>
              <a:off x="899042" y="1257300"/>
              <a:ext cx="853558" cy="85281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US" dirty="0">
                <a:solidFill>
                  <a:srgbClr val="FFFFFF"/>
                </a:solidFill>
                <a:cs typeface="+mn-ea"/>
                <a:sym typeface="+mn-lt"/>
              </a:endParaRPr>
            </a:p>
          </p:txBody>
        </p:sp>
        <p:sp>
          <p:nvSpPr>
            <p:cNvPr id="18" name="Isosceles Triangle 16"/>
            <p:cNvSpPr/>
            <p:nvPr/>
          </p:nvSpPr>
          <p:spPr>
            <a:xfrm flipV="1">
              <a:off x="1166885" y="1971675"/>
              <a:ext cx="287274" cy="247650"/>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US" dirty="0">
                <a:solidFill>
                  <a:srgbClr val="FFFFFF"/>
                </a:solidFill>
                <a:cs typeface="+mn-ea"/>
                <a:sym typeface="+mn-lt"/>
              </a:endParaRPr>
            </a:p>
          </p:txBody>
        </p:sp>
      </p:grpSp>
      <p:sp>
        <p:nvSpPr>
          <p:cNvPr id="23" name="Text Box 10"/>
          <p:cNvSpPr txBox="1">
            <a:spLocks noChangeArrowheads="1"/>
          </p:cNvSpPr>
          <p:nvPr/>
        </p:nvSpPr>
        <p:spPr bwMode="auto">
          <a:xfrm>
            <a:off x="5604460" y="2728508"/>
            <a:ext cx="893653" cy="261549"/>
          </a:xfrm>
          <a:prstGeom prst="rect">
            <a:avLst/>
          </a:prstGeom>
          <a:solidFill>
            <a:schemeClr val="bg1"/>
          </a:solidFill>
          <a:ln w="9525">
            <a:noFill/>
            <a:miter lim="800000"/>
          </a:ln>
        </p:spPr>
        <p:txBody>
          <a:bodyPr wrap="square" lIns="45709" tIns="22855" rIns="45709" bIns="22855">
            <a:spAutoFit/>
          </a:bodyPr>
          <a:lstStyle/>
          <a:p>
            <a:pPr algn="ctr" defTabSz="1087755"/>
            <a:r>
              <a:rPr lang="en-US" sz="1400" b="1">
                <a:solidFill>
                  <a:srgbClr val="6285BE"/>
                </a:solidFill>
                <a:cs typeface="+mn-ea"/>
                <a:sym typeface="+mn-lt"/>
              </a:rPr>
              <a:t>35%</a:t>
            </a:r>
            <a:endParaRPr lang="en-US" sz="1050">
              <a:solidFill>
                <a:srgbClr val="6285BE"/>
              </a:solidFill>
              <a:cs typeface="+mn-ea"/>
              <a:sym typeface="+mn-lt"/>
            </a:endParaRPr>
          </a:p>
        </p:txBody>
      </p:sp>
      <p:grpSp>
        <p:nvGrpSpPr>
          <p:cNvPr id="24" name="Group 18"/>
          <p:cNvGrpSpPr/>
          <p:nvPr/>
        </p:nvGrpSpPr>
        <p:grpSpPr>
          <a:xfrm>
            <a:off x="7512259" y="1623993"/>
            <a:ext cx="1104515" cy="1267682"/>
            <a:chOff x="914400" y="1257300"/>
            <a:chExt cx="838200" cy="962025"/>
          </a:xfrm>
          <a:solidFill>
            <a:srgbClr val="6285BE"/>
          </a:solidFill>
        </p:grpSpPr>
        <p:sp>
          <p:nvSpPr>
            <p:cNvPr id="25" name="Oval 19"/>
            <p:cNvSpPr/>
            <p:nvPr/>
          </p:nvSpPr>
          <p:spPr>
            <a:xfrm>
              <a:off x="914400" y="1257300"/>
              <a:ext cx="838200" cy="8382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US" dirty="0">
                <a:solidFill>
                  <a:srgbClr val="FFFFFF"/>
                </a:solidFill>
                <a:cs typeface="+mn-ea"/>
                <a:sym typeface="+mn-lt"/>
              </a:endParaRPr>
            </a:p>
          </p:txBody>
        </p:sp>
        <p:sp>
          <p:nvSpPr>
            <p:cNvPr id="27" name="Isosceles Triangle 20"/>
            <p:cNvSpPr/>
            <p:nvPr/>
          </p:nvSpPr>
          <p:spPr>
            <a:xfrm flipV="1">
              <a:off x="1189863" y="1971675"/>
              <a:ext cx="287274" cy="247650"/>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US" dirty="0">
                <a:solidFill>
                  <a:srgbClr val="FFFFFF"/>
                </a:solidFill>
                <a:cs typeface="+mn-ea"/>
                <a:sym typeface="+mn-lt"/>
              </a:endParaRPr>
            </a:p>
          </p:txBody>
        </p:sp>
      </p:grpSp>
      <p:sp>
        <p:nvSpPr>
          <p:cNvPr id="28" name="Text Box 10"/>
          <p:cNvSpPr txBox="1">
            <a:spLocks noChangeArrowheads="1"/>
          </p:cNvSpPr>
          <p:nvPr/>
        </p:nvSpPr>
        <p:spPr bwMode="auto">
          <a:xfrm>
            <a:off x="7612669" y="2251558"/>
            <a:ext cx="893653" cy="261549"/>
          </a:xfrm>
          <a:prstGeom prst="rect">
            <a:avLst/>
          </a:prstGeom>
          <a:solidFill>
            <a:schemeClr val="bg1"/>
          </a:solidFill>
          <a:ln w="9525">
            <a:noFill/>
            <a:miter lim="800000"/>
          </a:ln>
        </p:spPr>
        <p:txBody>
          <a:bodyPr wrap="square" lIns="45709" tIns="22855" rIns="45709" bIns="22855">
            <a:spAutoFit/>
          </a:bodyPr>
          <a:lstStyle/>
          <a:p>
            <a:pPr algn="ctr" defTabSz="1087755"/>
            <a:r>
              <a:rPr lang="en-US" sz="1400" b="1">
                <a:solidFill>
                  <a:srgbClr val="6285BE"/>
                </a:solidFill>
                <a:cs typeface="+mn-ea"/>
                <a:sym typeface="+mn-lt"/>
              </a:rPr>
              <a:t>50%</a:t>
            </a:r>
            <a:endParaRPr lang="en-US" sz="1050">
              <a:solidFill>
                <a:srgbClr val="6285BE"/>
              </a:solidFill>
              <a:cs typeface="+mn-ea"/>
              <a:sym typeface="+mn-lt"/>
            </a:endParaRPr>
          </a:p>
        </p:txBody>
      </p:sp>
      <p:grpSp>
        <p:nvGrpSpPr>
          <p:cNvPr id="29" name="Group 22"/>
          <p:cNvGrpSpPr/>
          <p:nvPr/>
        </p:nvGrpSpPr>
        <p:grpSpPr>
          <a:xfrm>
            <a:off x="9620878" y="1724403"/>
            <a:ext cx="1104515" cy="1267682"/>
            <a:chOff x="914400" y="1257300"/>
            <a:chExt cx="838200" cy="962025"/>
          </a:xfrm>
          <a:solidFill>
            <a:srgbClr val="6285BE"/>
          </a:solidFill>
        </p:grpSpPr>
        <p:sp>
          <p:nvSpPr>
            <p:cNvPr id="30" name="Oval 23"/>
            <p:cNvSpPr/>
            <p:nvPr/>
          </p:nvSpPr>
          <p:spPr>
            <a:xfrm>
              <a:off x="914400" y="1257300"/>
              <a:ext cx="838200" cy="8382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US" dirty="0">
                <a:solidFill>
                  <a:srgbClr val="FFFFFF"/>
                </a:solidFill>
                <a:cs typeface="+mn-ea"/>
                <a:sym typeface="+mn-lt"/>
              </a:endParaRPr>
            </a:p>
          </p:txBody>
        </p:sp>
        <p:sp>
          <p:nvSpPr>
            <p:cNvPr id="31" name="Isosceles Triangle 24"/>
            <p:cNvSpPr/>
            <p:nvPr/>
          </p:nvSpPr>
          <p:spPr>
            <a:xfrm flipV="1">
              <a:off x="1189863" y="1971675"/>
              <a:ext cx="287274" cy="247650"/>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US" dirty="0">
                <a:solidFill>
                  <a:srgbClr val="FFFFFF"/>
                </a:solidFill>
                <a:cs typeface="+mn-ea"/>
                <a:sym typeface="+mn-lt"/>
              </a:endParaRPr>
            </a:p>
          </p:txBody>
        </p:sp>
      </p:grpSp>
      <p:sp>
        <p:nvSpPr>
          <p:cNvPr id="32" name="Text Box 10"/>
          <p:cNvSpPr txBox="1">
            <a:spLocks noChangeArrowheads="1"/>
          </p:cNvSpPr>
          <p:nvPr/>
        </p:nvSpPr>
        <p:spPr bwMode="auto">
          <a:xfrm>
            <a:off x="9721289" y="2383779"/>
            <a:ext cx="893653" cy="261549"/>
          </a:xfrm>
          <a:prstGeom prst="rect">
            <a:avLst/>
          </a:prstGeom>
          <a:solidFill>
            <a:schemeClr val="bg1"/>
          </a:solidFill>
          <a:ln w="9525">
            <a:noFill/>
            <a:miter lim="800000"/>
          </a:ln>
        </p:spPr>
        <p:txBody>
          <a:bodyPr wrap="square" lIns="45709" tIns="22855" rIns="45709" bIns="22855">
            <a:spAutoFit/>
          </a:bodyPr>
          <a:lstStyle/>
          <a:p>
            <a:pPr algn="ctr" defTabSz="1087755"/>
            <a:r>
              <a:rPr lang="en-US" sz="1400" b="1">
                <a:solidFill>
                  <a:srgbClr val="6285BE"/>
                </a:solidFill>
                <a:cs typeface="+mn-ea"/>
                <a:sym typeface="+mn-lt"/>
              </a:rPr>
              <a:t>48%</a:t>
            </a:r>
            <a:endParaRPr lang="en-US" sz="1050">
              <a:solidFill>
                <a:srgbClr val="6285BE"/>
              </a:solidFill>
              <a:cs typeface="+mn-ea"/>
              <a:sym typeface="+mn-lt"/>
            </a:endParaRPr>
          </a:p>
        </p:txBody>
      </p:sp>
      <p:sp>
        <p:nvSpPr>
          <p:cNvPr id="33" name="Rectangle 26"/>
          <p:cNvSpPr/>
          <p:nvPr/>
        </p:nvSpPr>
        <p:spPr>
          <a:xfrm>
            <a:off x="695325" y="5561258"/>
            <a:ext cx="10801350" cy="982846"/>
          </a:xfrm>
          <a:prstGeom prst="rect">
            <a:avLst/>
          </a:prstGeom>
          <a:solidFill>
            <a:srgbClr val="6285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US" dirty="0">
              <a:solidFill>
                <a:srgbClr val="FFFFFF"/>
              </a:solidFill>
              <a:cs typeface="+mn-ea"/>
              <a:sym typeface="+mn-lt"/>
            </a:endParaRPr>
          </a:p>
        </p:txBody>
      </p:sp>
      <p:grpSp>
        <p:nvGrpSpPr>
          <p:cNvPr id="35" name="Group 28"/>
          <p:cNvGrpSpPr/>
          <p:nvPr/>
        </p:nvGrpSpPr>
        <p:grpSpPr>
          <a:xfrm>
            <a:off x="3651702" y="2696700"/>
            <a:ext cx="563524" cy="458554"/>
            <a:chOff x="1550139" y="1314466"/>
            <a:chExt cx="509139" cy="414300"/>
          </a:xfrm>
          <a:solidFill>
            <a:srgbClr val="6285BE"/>
          </a:solidFill>
        </p:grpSpPr>
        <p:sp>
          <p:nvSpPr>
            <p:cNvPr id="36" name="Freeform 5"/>
            <p:cNvSpPr>
              <a:spLocks noEditPoints="1"/>
            </p:cNvSpPr>
            <p:nvPr/>
          </p:nvSpPr>
          <p:spPr bwMode="auto">
            <a:xfrm>
              <a:off x="1550139" y="1314466"/>
              <a:ext cx="509139" cy="414300"/>
            </a:xfrm>
            <a:custGeom>
              <a:avLst/>
              <a:gdLst>
                <a:gd name="T0" fmla="*/ 78 w 153"/>
                <a:gd name="T1" fmla="*/ 0 h 125"/>
                <a:gd name="T2" fmla="*/ 0 w 153"/>
                <a:gd name="T3" fmla="*/ 69 h 125"/>
                <a:gd name="T4" fmla="*/ 15 w 153"/>
                <a:gd name="T5" fmla="*/ 69 h 125"/>
                <a:gd name="T6" fmla="*/ 21 w 153"/>
                <a:gd name="T7" fmla="*/ 64 h 125"/>
                <a:gd name="T8" fmla="*/ 21 w 153"/>
                <a:gd name="T9" fmla="*/ 121 h 125"/>
                <a:gd name="T10" fmla="*/ 24 w 153"/>
                <a:gd name="T11" fmla="*/ 125 h 125"/>
                <a:gd name="T12" fmla="*/ 62 w 153"/>
                <a:gd name="T13" fmla="*/ 125 h 125"/>
                <a:gd name="T14" fmla="*/ 63 w 153"/>
                <a:gd name="T15" fmla="*/ 93 h 125"/>
                <a:gd name="T16" fmla="*/ 67 w 153"/>
                <a:gd name="T17" fmla="*/ 88 h 125"/>
                <a:gd name="T18" fmla="*/ 83 w 153"/>
                <a:gd name="T19" fmla="*/ 88 h 125"/>
                <a:gd name="T20" fmla="*/ 89 w 153"/>
                <a:gd name="T21" fmla="*/ 93 h 125"/>
                <a:gd name="T22" fmla="*/ 89 w 153"/>
                <a:gd name="T23" fmla="*/ 125 h 125"/>
                <a:gd name="T24" fmla="*/ 126 w 153"/>
                <a:gd name="T25" fmla="*/ 125 h 125"/>
                <a:gd name="T26" fmla="*/ 130 w 153"/>
                <a:gd name="T27" fmla="*/ 120 h 125"/>
                <a:gd name="T28" fmla="*/ 130 w 153"/>
                <a:gd name="T29" fmla="*/ 63 h 125"/>
                <a:gd name="T30" fmla="*/ 136 w 153"/>
                <a:gd name="T31" fmla="*/ 69 h 125"/>
                <a:gd name="T32" fmla="*/ 153 w 153"/>
                <a:gd name="T33" fmla="*/ 69 h 125"/>
                <a:gd name="T34" fmla="*/ 78 w 153"/>
                <a:gd name="T35" fmla="*/ 0 h 125"/>
                <a:gd name="T36" fmla="*/ 76 w 153"/>
                <a:gd name="T37" fmla="*/ 76 h 125"/>
                <a:gd name="T38" fmla="*/ 60 w 153"/>
                <a:gd name="T39" fmla="*/ 60 h 125"/>
                <a:gd name="T40" fmla="*/ 76 w 153"/>
                <a:gd name="T41" fmla="*/ 43 h 125"/>
                <a:gd name="T42" fmla="*/ 92 w 153"/>
                <a:gd name="T43" fmla="*/ 60 h 125"/>
                <a:gd name="T44" fmla="*/ 76 w 153"/>
                <a:gd name="T45" fmla="*/ 76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53" h="125">
                  <a:moveTo>
                    <a:pt x="78" y="0"/>
                  </a:moveTo>
                  <a:cubicBezTo>
                    <a:pt x="0" y="69"/>
                    <a:pt x="0" y="69"/>
                    <a:pt x="0" y="69"/>
                  </a:cubicBezTo>
                  <a:cubicBezTo>
                    <a:pt x="0" y="69"/>
                    <a:pt x="5" y="78"/>
                    <a:pt x="15" y="69"/>
                  </a:cubicBezTo>
                  <a:cubicBezTo>
                    <a:pt x="21" y="64"/>
                    <a:pt x="21" y="64"/>
                    <a:pt x="21" y="64"/>
                  </a:cubicBezTo>
                  <a:cubicBezTo>
                    <a:pt x="21" y="121"/>
                    <a:pt x="21" y="121"/>
                    <a:pt x="21" y="121"/>
                  </a:cubicBezTo>
                  <a:cubicBezTo>
                    <a:pt x="21" y="121"/>
                    <a:pt x="21" y="125"/>
                    <a:pt x="24" y="125"/>
                  </a:cubicBezTo>
                  <a:cubicBezTo>
                    <a:pt x="28" y="125"/>
                    <a:pt x="62" y="125"/>
                    <a:pt x="62" y="125"/>
                  </a:cubicBezTo>
                  <a:cubicBezTo>
                    <a:pt x="63" y="93"/>
                    <a:pt x="63" y="93"/>
                    <a:pt x="63" y="93"/>
                  </a:cubicBezTo>
                  <a:cubicBezTo>
                    <a:pt x="63" y="93"/>
                    <a:pt x="62" y="88"/>
                    <a:pt x="67" y="88"/>
                  </a:cubicBezTo>
                  <a:cubicBezTo>
                    <a:pt x="83" y="88"/>
                    <a:pt x="83" y="88"/>
                    <a:pt x="83" y="88"/>
                  </a:cubicBezTo>
                  <a:cubicBezTo>
                    <a:pt x="89" y="88"/>
                    <a:pt x="89" y="93"/>
                    <a:pt x="89" y="93"/>
                  </a:cubicBezTo>
                  <a:cubicBezTo>
                    <a:pt x="89" y="125"/>
                    <a:pt x="89" y="125"/>
                    <a:pt x="89" y="125"/>
                  </a:cubicBezTo>
                  <a:cubicBezTo>
                    <a:pt x="89" y="125"/>
                    <a:pt x="121" y="125"/>
                    <a:pt x="126" y="125"/>
                  </a:cubicBezTo>
                  <a:cubicBezTo>
                    <a:pt x="131" y="125"/>
                    <a:pt x="130" y="120"/>
                    <a:pt x="130" y="120"/>
                  </a:cubicBezTo>
                  <a:cubicBezTo>
                    <a:pt x="130" y="63"/>
                    <a:pt x="130" y="63"/>
                    <a:pt x="130" y="63"/>
                  </a:cubicBezTo>
                  <a:cubicBezTo>
                    <a:pt x="136" y="69"/>
                    <a:pt x="136" y="69"/>
                    <a:pt x="136" y="69"/>
                  </a:cubicBezTo>
                  <a:cubicBezTo>
                    <a:pt x="148" y="77"/>
                    <a:pt x="153" y="69"/>
                    <a:pt x="153" y="69"/>
                  </a:cubicBezTo>
                  <a:lnTo>
                    <a:pt x="78" y="0"/>
                  </a:lnTo>
                  <a:close/>
                  <a:moveTo>
                    <a:pt x="76" y="76"/>
                  </a:moveTo>
                  <a:cubicBezTo>
                    <a:pt x="67" y="76"/>
                    <a:pt x="60" y="69"/>
                    <a:pt x="60" y="60"/>
                  </a:cubicBezTo>
                  <a:cubicBezTo>
                    <a:pt x="60" y="50"/>
                    <a:pt x="67" y="43"/>
                    <a:pt x="76" y="43"/>
                  </a:cubicBezTo>
                  <a:cubicBezTo>
                    <a:pt x="85" y="43"/>
                    <a:pt x="92" y="50"/>
                    <a:pt x="92" y="60"/>
                  </a:cubicBezTo>
                  <a:cubicBezTo>
                    <a:pt x="92" y="69"/>
                    <a:pt x="85" y="76"/>
                    <a:pt x="76" y="76"/>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91419" tIns="45709" rIns="91419" bIns="45709" numCol="1" anchor="t" anchorCtr="0" compatLnSpc="1"/>
            <a:lstStyle/>
            <a:p>
              <a:pPr defTabSz="914400"/>
              <a:endParaRPr lang="en-US" dirty="0">
                <a:solidFill>
                  <a:srgbClr val="000000"/>
                </a:solidFill>
                <a:cs typeface="+mn-ea"/>
                <a:sym typeface="+mn-lt"/>
              </a:endParaRPr>
            </a:p>
          </p:txBody>
        </p:sp>
        <p:sp>
          <p:nvSpPr>
            <p:cNvPr id="37" name="Freeform 6"/>
            <p:cNvSpPr/>
            <p:nvPr/>
          </p:nvSpPr>
          <p:spPr bwMode="auto">
            <a:xfrm>
              <a:off x="1949464" y="1366877"/>
              <a:ext cx="49916" cy="102328"/>
            </a:xfrm>
            <a:custGeom>
              <a:avLst/>
              <a:gdLst>
                <a:gd name="T0" fmla="*/ 20 w 20"/>
                <a:gd name="T1" fmla="*/ 41 h 41"/>
                <a:gd name="T2" fmla="*/ 20 w 20"/>
                <a:gd name="T3" fmla="*/ 0 h 41"/>
                <a:gd name="T4" fmla="*/ 0 w 20"/>
                <a:gd name="T5" fmla="*/ 0 h 41"/>
                <a:gd name="T6" fmla="*/ 0 w 20"/>
                <a:gd name="T7" fmla="*/ 24 h 41"/>
                <a:gd name="T8" fmla="*/ 20 w 20"/>
                <a:gd name="T9" fmla="*/ 41 h 41"/>
              </a:gdLst>
              <a:ahLst/>
              <a:cxnLst>
                <a:cxn ang="0">
                  <a:pos x="T0" y="T1"/>
                </a:cxn>
                <a:cxn ang="0">
                  <a:pos x="T2" y="T3"/>
                </a:cxn>
                <a:cxn ang="0">
                  <a:pos x="T4" y="T5"/>
                </a:cxn>
                <a:cxn ang="0">
                  <a:pos x="T6" y="T7"/>
                </a:cxn>
                <a:cxn ang="0">
                  <a:pos x="T8" y="T9"/>
                </a:cxn>
              </a:cxnLst>
              <a:rect l="0" t="0" r="r" b="b"/>
              <a:pathLst>
                <a:path w="20" h="41">
                  <a:moveTo>
                    <a:pt x="20" y="41"/>
                  </a:moveTo>
                  <a:lnTo>
                    <a:pt x="20" y="0"/>
                  </a:lnTo>
                  <a:lnTo>
                    <a:pt x="0" y="0"/>
                  </a:lnTo>
                  <a:lnTo>
                    <a:pt x="0" y="24"/>
                  </a:lnTo>
                  <a:lnTo>
                    <a:pt x="20" y="41"/>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91419" tIns="45709" rIns="91419" bIns="45709" numCol="1" anchor="t" anchorCtr="0" compatLnSpc="1"/>
            <a:lstStyle/>
            <a:p>
              <a:pPr defTabSz="914400"/>
              <a:endParaRPr lang="en-US" dirty="0">
                <a:solidFill>
                  <a:srgbClr val="000000"/>
                </a:solidFill>
                <a:cs typeface="+mn-ea"/>
                <a:sym typeface="+mn-lt"/>
              </a:endParaRPr>
            </a:p>
          </p:txBody>
        </p:sp>
        <p:sp>
          <p:nvSpPr>
            <p:cNvPr id="38" name="Oval 7"/>
            <p:cNvSpPr>
              <a:spLocks noChangeArrowheads="1"/>
            </p:cNvSpPr>
            <p:nvPr/>
          </p:nvSpPr>
          <p:spPr bwMode="auto">
            <a:xfrm>
              <a:off x="1777255" y="1484179"/>
              <a:ext cx="52412" cy="54907"/>
            </a:xfrm>
            <a:prstGeom prst="ellipse">
              <a:avLst/>
            </a:pr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91419" tIns="45709" rIns="91419" bIns="45709" numCol="1" anchor="t" anchorCtr="0" compatLnSpc="1"/>
            <a:lstStyle/>
            <a:p>
              <a:pPr defTabSz="914400"/>
              <a:endParaRPr lang="en-US" dirty="0">
                <a:solidFill>
                  <a:srgbClr val="000000"/>
                </a:solidFill>
                <a:cs typeface="+mn-ea"/>
                <a:sym typeface="+mn-lt"/>
              </a:endParaRPr>
            </a:p>
          </p:txBody>
        </p:sp>
      </p:grpSp>
      <p:grpSp>
        <p:nvGrpSpPr>
          <p:cNvPr id="39" name="Group 32"/>
          <p:cNvGrpSpPr/>
          <p:nvPr/>
        </p:nvGrpSpPr>
        <p:grpSpPr>
          <a:xfrm>
            <a:off x="9958754" y="1945595"/>
            <a:ext cx="428765" cy="414148"/>
            <a:chOff x="5099140" y="1309474"/>
            <a:chExt cx="439257" cy="424283"/>
          </a:xfrm>
          <a:solidFill>
            <a:srgbClr val="6285BE"/>
          </a:solidFill>
        </p:grpSpPr>
        <p:sp>
          <p:nvSpPr>
            <p:cNvPr id="40" name="Rectangle 18"/>
            <p:cNvSpPr>
              <a:spLocks noChangeArrowheads="1"/>
            </p:cNvSpPr>
            <p:nvPr/>
          </p:nvSpPr>
          <p:spPr bwMode="auto">
            <a:xfrm>
              <a:off x="5256374" y="1479187"/>
              <a:ext cx="47421" cy="44924"/>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19" tIns="45709" rIns="91419" bIns="45709" numCol="1" anchor="t" anchorCtr="0" compatLnSpc="1"/>
            <a:lstStyle/>
            <a:p>
              <a:pPr defTabSz="914400"/>
              <a:endParaRPr lang="en-US" dirty="0">
                <a:solidFill>
                  <a:srgbClr val="000000"/>
                </a:solidFill>
                <a:cs typeface="+mn-ea"/>
                <a:sym typeface="+mn-lt"/>
              </a:endParaRPr>
            </a:p>
          </p:txBody>
        </p:sp>
        <p:sp>
          <p:nvSpPr>
            <p:cNvPr id="41" name="Rectangle 19"/>
            <p:cNvSpPr>
              <a:spLocks noChangeArrowheads="1"/>
            </p:cNvSpPr>
            <p:nvPr/>
          </p:nvSpPr>
          <p:spPr bwMode="auto">
            <a:xfrm>
              <a:off x="5331247" y="1479187"/>
              <a:ext cx="49916" cy="44924"/>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19" tIns="45709" rIns="91419" bIns="45709" numCol="1" anchor="t" anchorCtr="0" compatLnSpc="1"/>
            <a:lstStyle/>
            <a:p>
              <a:pPr defTabSz="914400"/>
              <a:endParaRPr lang="en-US" dirty="0">
                <a:solidFill>
                  <a:srgbClr val="000000"/>
                </a:solidFill>
                <a:cs typeface="+mn-ea"/>
                <a:sym typeface="+mn-lt"/>
              </a:endParaRPr>
            </a:p>
          </p:txBody>
        </p:sp>
        <p:sp>
          <p:nvSpPr>
            <p:cNvPr id="42" name="Rectangle 20"/>
            <p:cNvSpPr>
              <a:spLocks noChangeArrowheads="1"/>
            </p:cNvSpPr>
            <p:nvPr/>
          </p:nvSpPr>
          <p:spPr bwMode="auto">
            <a:xfrm>
              <a:off x="5408617" y="1479187"/>
              <a:ext cx="49916" cy="44924"/>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19" tIns="45709" rIns="91419" bIns="45709" numCol="1" anchor="t" anchorCtr="0" compatLnSpc="1"/>
            <a:lstStyle/>
            <a:p>
              <a:pPr defTabSz="914400"/>
              <a:endParaRPr lang="en-US" dirty="0">
                <a:solidFill>
                  <a:srgbClr val="000000"/>
                </a:solidFill>
                <a:cs typeface="+mn-ea"/>
                <a:sym typeface="+mn-lt"/>
              </a:endParaRPr>
            </a:p>
          </p:txBody>
        </p:sp>
        <p:sp>
          <p:nvSpPr>
            <p:cNvPr id="43" name="Rectangle 21"/>
            <p:cNvSpPr>
              <a:spLocks noChangeArrowheads="1"/>
            </p:cNvSpPr>
            <p:nvPr/>
          </p:nvSpPr>
          <p:spPr bwMode="auto">
            <a:xfrm>
              <a:off x="5256374" y="1546573"/>
              <a:ext cx="47421" cy="47421"/>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19" tIns="45709" rIns="91419" bIns="45709" numCol="1" anchor="t" anchorCtr="0" compatLnSpc="1"/>
            <a:lstStyle/>
            <a:p>
              <a:pPr defTabSz="914400"/>
              <a:endParaRPr lang="en-US" dirty="0">
                <a:solidFill>
                  <a:srgbClr val="000000"/>
                </a:solidFill>
                <a:cs typeface="+mn-ea"/>
                <a:sym typeface="+mn-lt"/>
              </a:endParaRPr>
            </a:p>
          </p:txBody>
        </p:sp>
        <p:sp>
          <p:nvSpPr>
            <p:cNvPr id="44" name="Rectangle 22"/>
            <p:cNvSpPr>
              <a:spLocks noChangeArrowheads="1"/>
            </p:cNvSpPr>
            <p:nvPr/>
          </p:nvSpPr>
          <p:spPr bwMode="auto">
            <a:xfrm>
              <a:off x="5331247" y="1546573"/>
              <a:ext cx="49916" cy="47421"/>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19" tIns="45709" rIns="91419" bIns="45709" numCol="1" anchor="t" anchorCtr="0" compatLnSpc="1"/>
            <a:lstStyle/>
            <a:p>
              <a:pPr defTabSz="914400"/>
              <a:endParaRPr lang="en-US" dirty="0">
                <a:solidFill>
                  <a:srgbClr val="000000"/>
                </a:solidFill>
                <a:cs typeface="+mn-ea"/>
                <a:sym typeface="+mn-lt"/>
              </a:endParaRPr>
            </a:p>
          </p:txBody>
        </p:sp>
        <p:sp>
          <p:nvSpPr>
            <p:cNvPr id="45" name="Rectangle 23"/>
            <p:cNvSpPr>
              <a:spLocks noChangeArrowheads="1"/>
            </p:cNvSpPr>
            <p:nvPr/>
          </p:nvSpPr>
          <p:spPr bwMode="auto">
            <a:xfrm>
              <a:off x="5408617" y="1546573"/>
              <a:ext cx="49916" cy="47421"/>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19" tIns="45709" rIns="91419" bIns="45709" numCol="1" anchor="t" anchorCtr="0" compatLnSpc="1"/>
            <a:lstStyle/>
            <a:p>
              <a:pPr defTabSz="914400"/>
              <a:endParaRPr lang="en-US" dirty="0">
                <a:solidFill>
                  <a:srgbClr val="000000"/>
                </a:solidFill>
                <a:cs typeface="+mn-ea"/>
                <a:sym typeface="+mn-lt"/>
              </a:endParaRPr>
            </a:p>
          </p:txBody>
        </p:sp>
        <p:sp>
          <p:nvSpPr>
            <p:cNvPr id="46" name="Rectangle 24"/>
            <p:cNvSpPr>
              <a:spLocks noChangeArrowheads="1"/>
            </p:cNvSpPr>
            <p:nvPr/>
          </p:nvSpPr>
          <p:spPr bwMode="auto">
            <a:xfrm>
              <a:off x="5256374" y="1618951"/>
              <a:ext cx="47421" cy="44924"/>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19" tIns="45709" rIns="91419" bIns="45709" numCol="1" anchor="t" anchorCtr="0" compatLnSpc="1"/>
            <a:lstStyle/>
            <a:p>
              <a:pPr defTabSz="914400"/>
              <a:endParaRPr lang="en-US" dirty="0">
                <a:solidFill>
                  <a:srgbClr val="000000"/>
                </a:solidFill>
                <a:cs typeface="+mn-ea"/>
                <a:sym typeface="+mn-lt"/>
              </a:endParaRPr>
            </a:p>
          </p:txBody>
        </p:sp>
        <p:sp>
          <p:nvSpPr>
            <p:cNvPr id="47" name="Rectangle 25"/>
            <p:cNvSpPr>
              <a:spLocks noChangeArrowheads="1"/>
            </p:cNvSpPr>
            <p:nvPr/>
          </p:nvSpPr>
          <p:spPr bwMode="auto">
            <a:xfrm>
              <a:off x="5179005" y="1546573"/>
              <a:ext cx="49916" cy="47421"/>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19" tIns="45709" rIns="91419" bIns="45709" numCol="1" anchor="t" anchorCtr="0" compatLnSpc="1"/>
            <a:lstStyle/>
            <a:p>
              <a:pPr defTabSz="914400"/>
              <a:endParaRPr lang="en-US" dirty="0">
                <a:solidFill>
                  <a:srgbClr val="000000"/>
                </a:solidFill>
                <a:cs typeface="+mn-ea"/>
                <a:sym typeface="+mn-lt"/>
              </a:endParaRPr>
            </a:p>
          </p:txBody>
        </p:sp>
        <p:sp>
          <p:nvSpPr>
            <p:cNvPr id="48" name="Rectangle 26"/>
            <p:cNvSpPr>
              <a:spLocks noChangeArrowheads="1"/>
            </p:cNvSpPr>
            <p:nvPr/>
          </p:nvSpPr>
          <p:spPr bwMode="auto">
            <a:xfrm>
              <a:off x="5179005" y="1618951"/>
              <a:ext cx="49916" cy="44924"/>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19" tIns="45709" rIns="91419" bIns="45709" numCol="1" anchor="t" anchorCtr="0" compatLnSpc="1"/>
            <a:lstStyle/>
            <a:p>
              <a:pPr defTabSz="914400"/>
              <a:endParaRPr lang="en-US" dirty="0">
                <a:solidFill>
                  <a:srgbClr val="000000"/>
                </a:solidFill>
                <a:cs typeface="+mn-ea"/>
                <a:sym typeface="+mn-lt"/>
              </a:endParaRPr>
            </a:p>
          </p:txBody>
        </p:sp>
        <p:sp>
          <p:nvSpPr>
            <p:cNvPr id="49" name="Rectangle 27"/>
            <p:cNvSpPr>
              <a:spLocks noChangeArrowheads="1"/>
            </p:cNvSpPr>
            <p:nvPr/>
          </p:nvSpPr>
          <p:spPr bwMode="auto">
            <a:xfrm>
              <a:off x="5331247" y="1618951"/>
              <a:ext cx="49916" cy="44924"/>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19" tIns="45709" rIns="91419" bIns="45709" numCol="1" anchor="t" anchorCtr="0" compatLnSpc="1"/>
            <a:lstStyle/>
            <a:p>
              <a:pPr defTabSz="914400"/>
              <a:endParaRPr lang="en-US" dirty="0">
                <a:solidFill>
                  <a:srgbClr val="000000"/>
                </a:solidFill>
                <a:cs typeface="+mn-ea"/>
                <a:sym typeface="+mn-lt"/>
              </a:endParaRPr>
            </a:p>
          </p:txBody>
        </p:sp>
        <p:sp>
          <p:nvSpPr>
            <p:cNvPr id="50" name="Rectangle 28"/>
            <p:cNvSpPr>
              <a:spLocks noChangeArrowheads="1"/>
            </p:cNvSpPr>
            <p:nvPr/>
          </p:nvSpPr>
          <p:spPr bwMode="auto">
            <a:xfrm>
              <a:off x="5408617" y="1618951"/>
              <a:ext cx="49916" cy="44924"/>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19" tIns="45709" rIns="91419" bIns="45709" numCol="1" anchor="t" anchorCtr="0" compatLnSpc="1"/>
            <a:lstStyle/>
            <a:p>
              <a:pPr defTabSz="914400"/>
              <a:endParaRPr lang="en-US" dirty="0">
                <a:solidFill>
                  <a:srgbClr val="000000"/>
                </a:solidFill>
                <a:cs typeface="+mn-ea"/>
                <a:sym typeface="+mn-lt"/>
              </a:endParaRPr>
            </a:p>
          </p:txBody>
        </p:sp>
        <p:sp>
          <p:nvSpPr>
            <p:cNvPr id="51" name="Freeform 29"/>
            <p:cNvSpPr>
              <a:spLocks noEditPoints="1"/>
            </p:cNvSpPr>
            <p:nvPr/>
          </p:nvSpPr>
          <p:spPr bwMode="auto">
            <a:xfrm>
              <a:off x="5099140" y="1339424"/>
              <a:ext cx="439257" cy="394333"/>
            </a:xfrm>
            <a:custGeom>
              <a:avLst/>
              <a:gdLst>
                <a:gd name="T0" fmla="*/ 174 w 176"/>
                <a:gd name="T1" fmla="*/ 0 h 158"/>
                <a:gd name="T2" fmla="*/ 150 w 176"/>
                <a:gd name="T3" fmla="*/ 0 h 158"/>
                <a:gd name="T4" fmla="*/ 150 w 176"/>
                <a:gd name="T5" fmla="*/ 16 h 158"/>
                <a:gd name="T6" fmla="*/ 126 w 176"/>
                <a:gd name="T7" fmla="*/ 16 h 158"/>
                <a:gd name="T8" fmla="*/ 126 w 176"/>
                <a:gd name="T9" fmla="*/ 0 h 158"/>
                <a:gd name="T10" fmla="*/ 52 w 176"/>
                <a:gd name="T11" fmla="*/ 0 h 158"/>
                <a:gd name="T12" fmla="*/ 52 w 176"/>
                <a:gd name="T13" fmla="*/ 16 h 158"/>
                <a:gd name="T14" fmla="*/ 28 w 176"/>
                <a:gd name="T15" fmla="*/ 16 h 158"/>
                <a:gd name="T16" fmla="*/ 28 w 176"/>
                <a:gd name="T17" fmla="*/ 0 h 158"/>
                <a:gd name="T18" fmla="*/ 0 w 176"/>
                <a:gd name="T19" fmla="*/ 0 h 158"/>
                <a:gd name="T20" fmla="*/ 0 w 176"/>
                <a:gd name="T21" fmla="*/ 158 h 158"/>
                <a:gd name="T22" fmla="*/ 13 w 176"/>
                <a:gd name="T23" fmla="*/ 158 h 158"/>
                <a:gd name="T24" fmla="*/ 162 w 176"/>
                <a:gd name="T25" fmla="*/ 158 h 158"/>
                <a:gd name="T26" fmla="*/ 176 w 176"/>
                <a:gd name="T27" fmla="*/ 158 h 158"/>
                <a:gd name="T28" fmla="*/ 174 w 176"/>
                <a:gd name="T29" fmla="*/ 0 h 158"/>
                <a:gd name="T30" fmla="*/ 162 w 176"/>
                <a:gd name="T31" fmla="*/ 144 h 158"/>
                <a:gd name="T32" fmla="*/ 13 w 176"/>
                <a:gd name="T33" fmla="*/ 144 h 158"/>
                <a:gd name="T34" fmla="*/ 13 w 176"/>
                <a:gd name="T35" fmla="*/ 44 h 158"/>
                <a:gd name="T36" fmla="*/ 162 w 176"/>
                <a:gd name="T37" fmla="*/ 44 h 158"/>
                <a:gd name="T38" fmla="*/ 162 w 176"/>
                <a:gd name="T39" fmla="*/ 144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76" h="158">
                  <a:moveTo>
                    <a:pt x="174" y="0"/>
                  </a:moveTo>
                  <a:lnTo>
                    <a:pt x="150" y="0"/>
                  </a:lnTo>
                  <a:lnTo>
                    <a:pt x="150" y="16"/>
                  </a:lnTo>
                  <a:lnTo>
                    <a:pt x="126" y="16"/>
                  </a:lnTo>
                  <a:lnTo>
                    <a:pt x="126" y="0"/>
                  </a:lnTo>
                  <a:lnTo>
                    <a:pt x="52" y="0"/>
                  </a:lnTo>
                  <a:lnTo>
                    <a:pt x="52" y="16"/>
                  </a:lnTo>
                  <a:lnTo>
                    <a:pt x="28" y="16"/>
                  </a:lnTo>
                  <a:lnTo>
                    <a:pt x="28" y="0"/>
                  </a:lnTo>
                  <a:lnTo>
                    <a:pt x="0" y="0"/>
                  </a:lnTo>
                  <a:lnTo>
                    <a:pt x="0" y="158"/>
                  </a:lnTo>
                  <a:lnTo>
                    <a:pt x="13" y="158"/>
                  </a:lnTo>
                  <a:lnTo>
                    <a:pt x="162" y="158"/>
                  </a:lnTo>
                  <a:lnTo>
                    <a:pt x="176" y="158"/>
                  </a:lnTo>
                  <a:lnTo>
                    <a:pt x="174" y="0"/>
                  </a:lnTo>
                  <a:close/>
                  <a:moveTo>
                    <a:pt x="162" y="144"/>
                  </a:moveTo>
                  <a:lnTo>
                    <a:pt x="13" y="144"/>
                  </a:lnTo>
                  <a:lnTo>
                    <a:pt x="13" y="44"/>
                  </a:lnTo>
                  <a:lnTo>
                    <a:pt x="162" y="44"/>
                  </a:lnTo>
                  <a:lnTo>
                    <a:pt x="162" y="144"/>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91419" tIns="45709" rIns="91419" bIns="45709" numCol="1" anchor="t" anchorCtr="0" compatLnSpc="1"/>
            <a:lstStyle/>
            <a:p>
              <a:pPr defTabSz="914400"/>
              <a:endParaRPr lang="en-US" dirty="0">
                <a:solidFill>
                  <a:srgbClr val="000000"/>
                </a:solidFill>
                <a:cs typeface="+mn-ea"/>
                <a:sym typeface="+mn-lt"/>
              </a:endParaRPr>
            </a:p>
          </p:txBody>
        </p:sp>
        <p:sp>
          <p:nvSpPr>
            <p:cNvPr id="52" name="Rectangle 30"/>
            <p:cNvSpPr>
              <a:spLocks noChangeArrowheads="1"/>
            </p:cNvSpPr>
            <p:nvPr/>
          </p:nvSpPr>
          <p:spPr bwMode="auto">
            <a:xfrm>
              <a:off x="5181500" y="1309474"/>
              <a:ext cx="37438" cy="59899"/>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19" tIns="45709" rIns="91419" bIns="45709" numCol="1" anchor="t" anchorCtr="0" compatLnSpc="1"/>
            <a:lstStyle/>
            <a:p>
              <a:pPr defTabSz="914400"/>
              <a:endParaRPr lang="en-US" dirty="0">
                <a:solidFill>
                  <a:srgbClr val="000000"/>
                </a:solidFill>
                <a:cs typeface="+mn-ea"/>
                <a:sym typeface="+mn-lt"/>
              </a:endParaRPr>
            </a:p>
          </p:txBody>
        </p:sp>
        <p:sp>
          <p:nvSpPr>
            <p:cNvPr id="53" name="Rectangle 31"/>
            <p:cNvSpPr>
              <a:spLocks noChangeArrowheads="1"/>
            </p:cNvSpPr>
            <p:nvPr/>
          </p:nvSpPr>
          <p:spPr bwMode="auto">
            <a:xfrm>
              <a:off x="5428583" y="1309474"/>
              <a:ext cx="34941" cy="59899"/>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19" tIns="45709" rIns="91419" bIns="45709" numCol="1" anchor="t" anchorCtr="0" compatLnSpc="1"/>
            <a:lstStyle/>
            <a:p>
              <a:pPr defTabSz="914400"/>
              <a:endParaRPr lang="en-US" dirty="0">
                <a:solidFill>
                  <a:srgbClr val="000000"/>
                </a:solidFill>
                <a:cs typeface="+mn-ea"/>
                <a:sym typeface="+mn-lt"/>
              </a:endParaRPr>
            </a:p>
          </p:txBody>
        </p:sp>
      </p:grpSp>
      <p:sp>
        <p:nvSpPr>
          <p:cNvPr id="54" name="Freeform 34"/>
          <p:cNvSpPr/>
          <p:nvPr/>
        </p:nvSpPr>
        <p:spPr bwMode="auto">
          <a:xfrm>
            <a:off x="5805281" y="2293043"/>
            <a:ext cx="492620" cy="435465"/>
          </a:xfrm>
          <a:custGeom>
            <a:avLst/>
            <a:gdLst>
              <a:gd name="T0" fmla="*/ 136 w 136"/>
              <a:gd name="T1" fmla="*/ 48 h 120"/>
              <a:gd name="T2" fmla="*/ 68 w 136"/>
              <a:gd name="T3" fmla="*/ 0 h 120"/>
              <a:gd name="T4" fmla="*/ 0 w 136"/>
              <a:gd name="T5" fmla="*/ 48 h 120"/>
              <a:gd name="T6" fmla="*/ 37 w 136"/>
              <a:gd name="T7" fmla="*/ 91 h 120"/>
              <a:gd name="T8" fmla="*/ 22 w 136"/>
              <a:gd name="T9" fmla="*/ 120 h 120"/>
              <a:gd name="T10" fmla="*/ 73 w 136"/>
              <a:gd name="T11" fmla="*/ 96 h 120"/>
              <a:gd name="T12" fmla="*/ 136 w 136"/>
              <a:gd name="T13" fmla="*/ 48 h 120"/>
            </a:gdLst>
            <a:ahLst/>
            <a:cxnLst>
              <a:cxn ang="0">
                <a:pos x="T0" y="T1"/>
              </a:cxn>
              <a:cxn ang="0">
                <a:pos x="T2" y="T3"/>
              </a:cxn>
              <a:cxn ang="0">
                <a:pos x="T4" y="T5"/>
              </a:cxn>
              <a:cxn ang="0">
                <a:pos x="T6" y="T7"/>
              </a:cxn>
              <a:cxn ang="0">
                <a:pos x="T8" y="T9"/>
              </a:cxn>
              <a:cxn ang="0">
                <a:pos x="T10" y="T11"/>
              </a:cxn>
              <a:cxn ang="0">
                <a:pos x="T12" y="T13"/>
              </a:cxn>
            </a:cxnLst>
            <a:rect l="0" t="0" r="r" b="b"/>
            <a:pathLst>
              <a:path w="136" h="120">
                <a:moveTo>
                  <a:pt x="136" y="48"/>
                </a:moveTo>
                <a:cubicBezTo>
                  <a:pt x="136" y="22"/>
                  <a:pt x="106" y="0"/>
                  <a:pt x="68" y="0"/>
                </a:cubicBezTo>
                <a:cubicBezTo>
                  <a:pt x="31" y="0"/>
                  <a:pt x="0" y="22"/>
                  <a:pt x="0" y="48"/>
                </a:cubicBezTo>
                <a:cubicBezTo>
                  <a:pt x="0" y="67"/>
                  <a:pt x="15" y="83"/>
                  <a:pt x="37" y="91"/>
                </a:cubicBezTo>
                <a:cubicBezTo>
                  <a:pt x="38" y="96"/>
                  <a:pt x="37" y="106"/>
                  <a:pt x="22" y="120"/>
                </a:cubicBezTo>
                <a:cubicBezTo>
                  <a:pt x="22" y="120"/>
                  <a:pt x="54" y="111"/>
                  <a:pt x="73" y="96"/>
                </a:cubicBezTo>
                <a:cubicBezTo>
                  <a:pt x="108" y="94"/>
                  <a:pt x="136" y="73"/>
                  <a:pt x="136" y="48"/>
                </a:cubicBezTo>
                <a:close/>
              </a:path>
            </a:pathLst>
          </a:custGeom>
          <a:solidFill>
            <a:schemeClr val="bg1"/>
          </a:solidFill>
          <a:ln>
            <a:noFill/>
          </a:ln>
        </p:spPr>
        <p:txBody>
          <a:bodyPr vert="horz" wrap="square" lIns="91419" tIns="45709" rIns="91419" bIns="45709" numCol="1" anchor="t" anchorCtr="0" compatLnSpc="1"/>
          <a:lstStyle/>
          <a:p>
            <a:pPr defTabSz="914400"/>
            <a:endParaRPr lang="en-US" dirty="0">
              <a:solidFill>
                <a:srgbClr val="000000"/>
              </a:solidFill>
              <a:cs typeface="+mn-ea"/>
              <a:sym typeface="+mn-lt"/>
            </a:endParaRPr>
          </a:p>
        </p:txBody>
      </p:sp>
      <p:grpSp>
        <p:nvGrpSpPr>
          <p:cNvPr id="55" name="Group 53"/>
          <p:cNvGrpSpPr/>
          <p:nvPr/>
        </p:nvGrpSpPr>
        <p:grpSpPr>
          <a:xfrm>
            <a:off x="1564457" y="1915957"/>
            <a:ext cx="549222" cy="342029"/>
            <a:chOff x="2942785" y="3296116"/>
            <a:chExt cx="416796" cy="259561"/>
          </a:xfrm>
          <a:solidFill>
            <a:srgbClr val="6285BE"/>
          </a:solidFill>
        </p:grpSpPr>
        <p:sp>
          <p:nvSpPr>
            <p:cNvPr id="56" name="Freeform 95"/>
            <p:cNvSpPr>
              <a:spLocks noEditPoints="1"/>
            </p:cNvSpPr>
            <p:nvPr/>
          </p:nvSpPr>
          <p:spPr bwMode="auto">
            <a:xfrm>
              <a:off x="2942785" y="3296116"/>
              <a:ext cx="416796" cy="259561"/>
            </a:xfrm>
            <a:custGeom>
              <a:avLst/>
              <a:gdLst>
                <a:gd name="T0" fmla="*/ 113 w 125"/>
                <a:gd name="T1" fmla="*/ 18 h 78"/>
                <a:gd name="T2" fmla="*/ 113 w 125"/>
                <a:gd name="T3" fmla="*/ 0 h 78"/>
                <a:gd name="T4" fmla="*/ 0 w 125"/>
                <a:gd name="T5" fmla="*/ 0 h 78"/>
                <a:gd name="T6" fmla="*/ 0 w 125"/>
                <a:gd name="T7" fmla="*/ 78 h 78"/>
                <a:gd name="T8" fmla="*/ 113 w 125"/>
                <a:gd name="T9" fmla="*/ 78 h 78"/>
                <a:gd name="T10" fmla="*/ 113 w 125"/>
                <a:gd name="T11" fmla="*/ 60 h 78"/>
                <a:gd name="T12" fmla="*/ 125 w 125"/>
                <a:gd name="T13" fmla="*/ 54 h 78"/>
                <a:gd name="T14" fmla="*/ 125 w 125"/>
                <a:gd name="T15" fmla="*/ 25 h 78"/>
                <a:gd name="T16" fmla="*/ 113 w 125"/>
                <a:gd name="T17" fmla="*/ 18 h 78"/>
                <a:gd name="T18" fmla="*/ 104 w 125"/>
                <a:gd name="T19" fmla="*/ 68 h 78"/>
                <a:gd name="T20" fmla="*/ 10 w 125"/>
                <a:gd name="T21" fmla="*/ 68 h 78"/>
                <a:gd name="T22" fmla="*/ 10 w 125"/>
                <a:gd name="T23" fmla="*/ 9 h 78"/>
                <a:gd name="T24" fmla="*/ 104 w 125"/>
                <a:gd name="T25" fmla="*/ 9 h 78"/>
                <a:gd name="T26" fmla="*/ 104 w 125"/>
                <a:gd name="T27" fmla="*/ 68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5" h="78">
                  <a:moveTo>
                    <a:pt x="113" y="18"/>
                  </a:moveTo>
                  <a:cubicBezTo>
                    <a:pt x="113" y="0"/>
                    <a:pt x="113" y="0"/>
                    <a:pt x="113" y="0"/>
                  </a:cubicBezTo>
                  <a:cubicBezTo>
                    <a:pt x="0" y="0"/>
                    <a:pt x="0" y="0"/>
                    <a:pt x="0" y="0"/>
                  </a:cubicBezTo>
                  <a:cubicBezTo>
                    <a:pt x="0" y="78"/>
                    <a:pt x="0" y="78"/>
                    <a:pt x="0" y="78"/>
                  </a:cubicBezTo>
                  <a:cubicBezTo>
                    <a:pt x="113" y="78"/>
                    <a:pt x="113" y="78"/>
                    <a:pt x="113" y="78"/>
                  </a:cubicBezTo>
                  <a:cubicBezTo>
                    <a:pt x="113" y="60"/>
                    <a:pt x="113" y="60"/>
                    <a:pt x="113" y="60"/>
                  </a:cubicBezTo>
                  <a:cubicBezTo>
                    <a:pt x="117" y="60"/>
                    <a:pt x="125" y="61"/>
                    <a:pt x="125" y="54"/>
                  </a:cubicBezTo>
                  <a:cubicBezTo>
                    <a:pt x="125" y="25"/>
                    <a:pt x="125" y="25"/>
                    <a:pt x="125" y="25"/>
                  </a:cubicBezTo>
                  <a:cubicBezTo>
                    <a:pt x="125" y="17"/>
                    <a:pt x="116" y="18"/>
                    <a:pt x="113" y="18"/>
                  </a:cubicBezTo>
                  <a:close/>
                  <a:moveTo>
                    <a:pt x="104" y="68"/>
                  </a:moveTo>
                  <a:cubicBezTo>
                    <a:pt x="10" y="68"/>
                    <a:pt x="10" y="68"/>
                    <a:pt x="10" y="68"/>
                  </a:cubicBezTo>
                  <a:cubicBezTo>
                    <a:pt x="10" y="9"/>
                    <a:pt x="10" y="9"/>
                    <a:pt x="10" y="9"/>
                  </a:cubicBezTo>
                  <a:cubicBezTo>
                    <a:pt x="104" y="9"/>
                    <a:pt x="104" y="9"/>
                    <a:pt x="104" y="9"/>
                  </a:cubicBezTo>
                  <a:lnTo>
                    <a:pt x="104" y="68"/>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91419" tIns="45709" rIns="91419" bIns="45709" numCol="1" anchor="t" anchorCtr="0" compatLnSpc="1"/>
            <a:lstStyle/>
            <a:p>
              <a:pPr defTabSz="914400"/>
              <a:endParaRPr lang="en-US" dirty="0">
                <a:solidFill>
                  <a:srgbClr val="000000"/>
                </a:solidFill>
                <a:cs typeface="+mn-ea"/>
                <a:sym typeface="+mn-lt"/>
              </a:endParaRPr>
            </a:p>
          </p:txBody>
        </p:sp>
        <p:sp>
          <p:nvSpPr>
            <p:cNvPr id="57" name="Rectangle 96"/>
            <p:cNvSpPr>
              <a:spLocks noChangeArrowheads="1"/>
            </p:cNvSpPr>
            <p:nvPr/>
          </p:nvSpPr>
          <p:spPr bwMode="auto">
            <a:xfrm>
              <a:off x="3000187" y="3351023"/>
              <a:ext cx="79865" cy="14475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19" tIns="45709" rIns="91419" bIns="45709" numCol="1" anchor="t" anchorCtr="0" compatLnSpc="1"/>
            <a:lstStyle/>
            <a:p>
              <a:pPr defTabSz="914400"/>
              <a:endParaRPr lang="en-US" dirty="0">
                <a:solidFill>
                  <a:srgbClr val="000000"/>
                </a:solidFill>
                <a:cs typeface="+mn-ea"/>
                <a:sym typeface="+mn-lt"/>
              </a:endParaRPr>
            </a:p>
          </p:txBody>
        </p:sp>
        <p:sp>
          <p:nvSpPr>
            <p:cNvPr id="58" name="Rectangle 97"/>
            <p:cNvSpPr>
              <a:spLocks noChangeArrowheads="1"/>
            </p:cNvSpPr>
            <p:nvPr/>
          </p:nvSpPr>
          <p:spPr bwMode="auto">
            <a:xfrm>
              <a:off x="3092532" y="3351023"/>
              <a:ext cx="77370" cy="14475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19" tIns="45709" rIns="91419" bIns="45709" numCol="1" anchor="t" anchorCtr="0" compatLnSpc="1"/>
            <a:lstStyle/>
            <a:p>
              <a:pPr defTabSz="914400"/>
              <a:endParaRPr lang="en-US" dirty="0">
                <a:solidFill>
                  <a:srgbClr val="000000"/>
                </a:solidFill>
                <a:cs typeface="+mn-ea"/>
                <a:sym typeface="+mn-lt"/>
              </a:endParaRPr>
            </a:p>
          </p:txBody>
        </p:sp>
      </p:grpSp>
      <p:grpSp>
        <p:nvGrpSpPr>
          <p:cNvPr id="59" name="Group 57"/>
          <p:cNvGrpSpPr/>
          <p:nvPr/>
        </p:nvGrpSpPr>
        <p:grpSpPr>
          <a:xfrm>
            <a:off x="7841595" y="1761536"/>
            <a:ext cx="412195" cy="464920"/>
            <a:chOff x="5513440" y="1766202"/>
            <a:chExt cx="429274" cy="484183"/>
          </a:xfrm>
          <a:solidFill>
            <a:srgbClr val="6285BE"/>
          </a:solidFill>
        </p:grpSpPr>
        <p:sp>
          <p:nvSpPr>
            <p:cNvPr id="60" name="Freeform 147"/>
            <p:cNvSpPr/>
            <p:nvPr/>
          </p:nvSpPr>
          <p:spPr bwMode="auto">
            <a:xfrm>
              <a:off x="5513440" y="1766202"/>
              <a:ext cx="429274" cy="87353"/>
            </a:xfrm>
            <a:custGeom>
              <a:avLst/>
              <a:gdLst>
                <a:gd name="T0" fmla="*/ 68 w 129"/>
                <a:gd name="T1" fmla="*/ 8 h 26"/>
                <a:gd name="T2" fmla="*/ 68 w 129"/>
                <a:gd name="T3" fmla="*/ 4 h 26"/>
                <a:gd name="T4" fmla="*/ 64 w 129"/>
                <a:gd name="T5" fmla="*/ 0 h 26"/>
                <a:gd name="T6" fmla="*/ 61 w 129"/>
                <a:gd name="T7" fmla="*/ 4 h 26"/>
                <a:gd name="T8" fmla="*/ 61 w 129"/>
                <a:gd name="T9" fmla="*/ 8 h 26"/>
                <a:gd name="T10" fmla="*/ 0 w 129"/>
                <a:gd name="T11" fmla="*/ 8 h 26"/>
                <a:gd name="T12" fmla="*/ 0 w 129"/>
                <a:gd name="T13" fmla="*/ 26 h 26"/>
                <a:gd name="T14" fmla="*/ 129 w 129"/>
                <a:gd name="T15" fmla="*/ 26 h 26"/>
                <a:gd name="T16" fmla="*/ 129 w 129"/>
                <a:gd name="T17" fmla="*/ 8 h 26"/>
                <a:gd name="T18" fmla="*/ 68 w 129"/>
                <a:gd name="T19" fmla="*/ 8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9" h="26">
                  <a:moveTo>
                    <a:pt x="68" y="8"/>
                  </a:moveTo>
                  <a:cubicBezTo>
                    <a:pt x="68" y="4"/>
                    <a:pt x="68" y="4"/>
                    <a:pt x="68" y="4"/>
                  </a:cubicBezTo>
                  <a:cubicBezTo>
                    <a:pt x="68" y="2"/>
                    <a:pt x="66" y="0"/>
                    <a:pt x="64" y="0"/>
                  </a:cubicBezTo>
                  <a:cubicBezTo>
                    <a:pt x="63" y="0"/>
                    <a:pt x="61" y="2"/>
                    <a:pt x="61" y="4"/>
                  </a:cubicBezTo>
                  <a:cubicBezTo>
                    <a:pt x="61" y="8"/>
                    <a:pt x="61" y="8"/>
                    <a:pt x="61" y="8"/>
                  </a:cubicBezTo>
                  <a:cubicBezTo>
                    <a:pt x="0" y="8"/>
                    <a:pt x="0" y="8"/>
                    <a:pt x="0" y="8"/>
                  </a:cubicBezTo>
                  <a:cubicBezTo>
                    <a:pt x="0" y="26"/>
                    <a:pt x="0" y="26"/>
                    <a:pt x="0" y="26"/>
                  </a:cubicBezTo>
                  <a:cubicBezTo>
                    <a:pt x="129" y="26"/>
                    <a:pt x="129" y="26"/>
                    <a:pt x="129" y="26"/>
                  </a:cubicBezTo>
                  <a:cubicBezTo>
                    <a:pt x="129" y="8"/>
                    <a:pt x="129" y="8"/>
                    <a:pt x="129" y="8"/>
                  </a:cubicBezTo>
                  <a:lnTo>
                    <a:pt x="68" y="8"/>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91419" tIns="45709" rIns="91419" bIns="45709" numCol="1" anchor="t" anchorCtr="0" compatLnSpc="1"/>
            <a:lstStyle/>
            <a:p>
              <a:pPr defTabSz="914400"/>
              <a:endParaRPr lang="en-US" dirty="0">
                <a:solidFill>
                  <a:srgbClr val="000000"/>
                </a:solidFill>
                <a:cs typeface="+mn-ea"/>
                <a:sym typeface="+mn-lt"/>
              </a:endParaRPr>
            </a:p>
          </p:txBody>
        </p:sp>
        <p:sp>
          <p:nvSpPr>
            <p:cNvPr id="61" name="Freeform 148"/>
            <p:cNvSpPr>
              <a:spLocks noEditPoints="1"/>
            </p:cNvSpPr>
            <p:nvPr/>
          </p:nvSpPr>
          <p:spPr bwMode="auto">
            <a:xfrm>
              <a:off x="5550876" y="1873521"/>
              <a:ext cx="356897" cy="376864"/>
            </a:xfrm>
            <a:custGeom>
              <a:avLst/>
              <a:gdLst>
                <a:gd name="T0" fmla="*/ 143 w 143"/>
                <a:gd name="T1" fmla="*/ 95 h 151"/>
                <a:gd name="T2" fmla="*/ 143 w 143"/>
                <a:gd name="T3" fmla="*/ 0 h 151"/>
                <a:gd name="T4" fmla="*/ 0 w 143"/>
                <a:gd name="T5" fmla="*/ 0 h 151"/>
                <a:gd name="T6" fmla="*/ 0 w 143"/>
                <a:gd name="T7" fmla="*/ 95 h 151"/>
                <a:gd name="T8" fmla="*/ 63 w 143"/>
                <a:gd name="T9" fmla="*/ 95 h 151"/>
                <a:gd name="T10" fmla="*/ 63 w 143"/>
                <a:gd name="T11" fmla="*/ 125 h 151"/>
                <a:gd name="T12" fmla="*/ 45 w 143"/>
                <a:gd name="T13" fmla="*/ 125 h 151"/>
                <a:gd name="T14" fmla="*/ 45 w 143"/>
                <a:gd name="T15" fmla="*/ 121 h 151"/>
                <a:gd name="T16" fmla="*/ 37 w 143"/>
                <a:gd name="T17" fmla="*/ 121 h 151"/>
                <a:gd name="T18" fmla="*/ 25 w 143"/>
                <a:gd name="T19" fmla="*/ 151 h 151"/>
                <a:gd name="T20" fmla="*/ 33 w 143"/>
                <a:gd name="T21" fmla="*/ 151 h 151"/>
                <a:gd name="T22" fmla="*/ 40 w 143"/>
                <a:gd name="T23" fmla="*/ 137 h 151"/>
                <a:gd name="T24" fmla="*/ 104 w 143"/>
                <a:gd name="T25" fmla="*/ 137 h 151"/>
                <a:gd name="T26" fmla="*/ 109 w 143"/>
                <a:gd name="T27" fmla="*/ 151 h 151"/>
                <a:gd name="T28" fmla="*/ 119 w 143"/>
                <a:gd name="T29" fmla="*/ 151 h 151"/>
                <a:gd name="T30" fmla="*/ 107 w 143"/>
                <a:gd name="T31" fmla="*/ 121 h 151"/>
                <a:gd name="T32" fmla="*/ 97 w 143"/>
                <a:gd name="T33" fmla="*/ 121 h 151"/>
                <a:gd name="T34" fmla="*/ 97 w 143"/>
                <a:gd name="T35" fmla="*/ 125 h 151"/>
                <a:gd name="T36" fmla="*/ 80 w 143"/>
                <a:gd name="T37" fmla="*/ 125 h 151"/>
                <a:gd name="T38" fmla="*/ 80 w 143"/>
                <a:gd name="T39" fmla="*/ 95 h 151"/>
                <a:gd name="T40" fmla="*/ 143 w 143"/>
                <a:gd name="T41" fmla="*/ 95 h 151"/>
                <a:gd name="T42" fmla="*/ 92 w 143"/>
                <a:gd name="T43" fmla="*/ 28 h 151"/>
                <a:gd name="T44" fmla="*/ 133 w 143"/>
                <a:gd name="T45" fmla="*/ 28 h 151"/>
                <a:gd name="T46" fmla="*/ 133 w 143"/>
                <a:gd name="T47" fmla="*/ 37 h 151"/>
                <a:gd name="T48" fmla="*/ 92 w 143"/>
                <a:gd name="T49" fmla="*/ 37 h 151"/>
                <a:gd name="T50" fmla="*/ 92 w 143"/>
                <a:gd name="T51" fmla="*/ 28 h 151"/>
                <a:gd name="T52" fmla="*/ 92 w 143"/>
                <a:gd name="T53" fmla="*/ 46 h 151"/>
                <a:gd name="T54" fmla="*/ 133 w 143"/>
                <a:gd name="T55" fmla="*/ 46 h 151"/>
                <a:gd name="T56" fmla="*/ 133 w 143"/>
                <a:gd name="T57" fmla="*/ 56 h 151"/>
                <a:gd name="T58" fmla="*/ 92 w 143"/>
                <a:gd name="T59" fmla="*/ 56 h 151"/>
                <a:gd name="T60" fmla="*/ 92 w 143"/>
                <a:gd name="T61" fmla="*/ 46 h 151"/>
                <a:gd name="T62" fmla="*/ 92 w 143"/>
                <a:gd name="T63" fmla="*/ 63 h 151"/>
                <a:gd name="T64" fmla="*/ 133 w 143"/>
                <a:gd name="T65" fmla="*/ 63 h 151"/>
                <a:gd name="T66" fmla="*/ 133 w 143"/>
                <a:gd name="T67" fmla="*/ 74 h 151"/>
                <a:gd name="T68" fmla="*/ 92 w 143"/>
                <a:gd name="T69" fmla="*/ 74 h 151"/>
                <a:gd name="T70" fmla="*/ 92 w 143"/>
                <a:gd name="T71" fmla="*/ 63 h 151"/>
                <a:gd name="T72" fmla="*/ 8 w 143"/>
                <a:gd name="T73" fmla="*/ 75 h 151"/>
                <a:gd name="T74" fmla="*/ 8 w 143"/>
                <a:gd name="T75" fmla="*/ 24 h 151"/>
                <a:gd name="T76" fmla="*/ 83 w 143"/>
                <a:gd name="T77" fmla="*/ 24 h 151"/>
                <a:gd name="T78" fmla="*/ 83 w 143"/>
                <a:gd name="T79" fmla="*/ 75 h 151"/>
                <a:gd name="T80" fmla="*/ 8 w 143"/>
                <a:gd name="T81" fmla="*/ 75 h 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43" h="151">
                  <a:moveTo>
                    <a:pt x="143" y="95"/>
                  </a:moveTo>
                  <a:lnTo>
                    <a:pt x="143" y="0"/>
                  </a:lnTo>
                  <a:lnTo>
                    <a:pt x="0" y="0"/>
                  </a:lnTo>
                  <a:lnTo>
                    <a:pt x="0" y="95"/>
                  </a:lnTo>
                  <a:lnTo>
                    <a:pt x="63" y="95"/>
                  </a:lnTo>
                  <a:lnTo>
                    <a:pt x="63" y="125"/>
                  </a:lnTo>
                  <a:lnTo>
                    <a:pt x="45" y="125"/>
                  </a:lnTo>
                  <a:lnTo>
                    <a:pt x="45" y="121"/>
                  </a:lnTo>
                  <a:lnTo>
                    <a:pt x="37" y="121"/>
                  </a:lnTo>
                  <a:lnTo>
                    <a:pt x="25" y="151"/>
                  </a:lnTo>
                  <a:lnTo>
                    <a:pt x="33" y="151"/>
                  </a:lnTo>
                  <a:lnTo>
                    <a:pt x="40" y="137"/>
                  </a:lnTo>
                  <a:lnTo>
                    <a:pt x="104" y="137"/>
                  </a:lnTo>
                  <a:lnTo>
                    <a:pt x="109" y="151"/>
                  </a:lnTo>
                  <a:lnTo>
                    <a:pt x="119" y="151"/>
                  </a:lnTo>
                  <a:lnTo>
                    <a:pt x="107" y="121"/>
                  </a:lnTo>
                  <a:lnTo>
                    <a:pt x="97" y="121"/>
                  </a:lnTo>
                  <a:lnTo>
                    <a:pt x="97" y="125"/>
                  </a:lnTo>
                  <a:lnTo>
                    <a:pt x="80" y="125"/>
                  </a:lnTo>
                  <a:lnTo>
                    <a:pt x="80" y="95"/>
                  </a:lnTo>
                  <a:lnTo>
                    <a:pt x="143" y="95"/>
                  </a:lnTo>
                  <a:close/>
                  <a:moveTo>
                    <a:pt x="92" y="28"/>
                  </a:moveTo>
                  <a:lnTo>
                    <a:pt x="133" y="28"/>
                  </a:lnTo>
                  <a:lnTo>
                    <a:pt x="133" y="37"/>
                  </a:lnTo>
                  <a:lnTo>
                    <a:pt x="92" y="37"/>
                  </a:lnTo>
                  <a:lnTo>
                    <a:pt x="92" y="28"/>
                  </a:lnTo>
                  <a:close/>
                  <a:moveTo>
                    <a:pt x="92" y="46"/>
                  </a:moveTo>
                  <a:lnTo>
                    <a:pt x="133" y="46"/>
                  </a:lnTo>
                  <a:lnTo>
                    <a:pt x="133" y="56"/>
                  </a:lnTo>
                  <a:lnTo>
                    <a:pt x="92" y="56"/>
                  </a:lnTo>
                  <a:lnTo>
                    <a:pt x="92" y="46"/>
                  </a:lnTo>
                  <a:close/>
                  <a:moveTo>
                    <a:pt x="92" y="63"/>
                  </a:moveTo>
                  <a:lnTo>
                    <a:pt x="133" y="63"/>
                  </a:lnTo>
                  <a:lnTo>
                    <a:pt x="133" y="74"/>
                  </a:lnTo>
                  <a:lnTo>
                    <a:pt x="92" y="74"/>
                  </a:lnTo>
                  <a:lnTo>
                    <a:pt x="92" y="63"/>
                  </a:lnTo>
                  <a:close/>
                  <a:moveTo>
                    <a:pt x="8" y="75"/>
                  </a:moveTo>
                  <a:lnTo>
                    <a:pt x="8" y="24"/>
                  </a:lnTo>
                  <a:lnTo>
                    <a:pt x="83" y="24"/>
                  </a:lnTo>
                  <a:lnTo>
                    <a:pt x="83" y="75"/>
                  </a:lnTo>
                  <a:lnTo>
                    <a:pt x="8" y="75"/>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91419" tIns="45709" rIns="91419" bIns="45709" numCol="1" anchor="t" anchorCtr="0" compatLnSpc="1"/>
            <a:lstStyle/>
            <a:p>
              <a:pPr defTabSz="914400"/>
              <a:endParaRPr lang="en-US" dirty="0">
                <a:solidFill>
                  <a:srgbClr val="000000"/>
                </a:solidFill>
                <a:cs typeface="+mn-ea"/>
                <a:sym typeface="+mn-lt"/>
              </a:endParaRPr>
            </a:p>
          </p:txBody>
        </p:sp>
        <p:sp>
          <p:nvSpPr>
            <p:cNvPr id="62" name="Freeform 149"/>
            <p:cNvSpPr/>
            <p:nvPr/>
          </p:nvSpPr>
          <p:spPr bwMode="auto">
            <a:xfrm>
              <a:off x="5578330" y="1945898"/>
              <a:ext cx="174705" cy="102328"/>
            </a:xfrm>
            <a:custGeom>
              <a:avLst/>
              <a:gdLst>
                <a:gd name="T0" fmla="*/ 58 w 70"/>
                <a:gd name="T1" fmla="*/ 12 h 41"/>
                <a:gd name="T2" fmla="*/ 54 w 70"/>
                <a:gd name="T3" fmla="*/ 20 h 41"/>
                <a:gd name="T4" fmla="*/ 48 w 70"/>
                <a:gd name="T5" fmla="*/ 16 h 41"/>
                <a:gd name="T6" fmla="*/ 48 w 70"/>
                <a:gd name="T7" fmla="*/ 16 h 41"/>
                <a:gd name="T8" fmla="*/ 34 w 70"/>
                <a:gd name="T9" fmla="*/ 8 h 41"/>
                <a:gd name="T10" fmla="*/ 32 w 70"/>
                <a:gd name="T11" fmla="*/ 12 h 41"/>
                <a:gd name="T12" fmla="*/ 28 w 70"/>
                <a:gd name="T13" fmla="*/ 20 h 41"/>
                <a:gd name="T14" fmla="*/ 16 w 70"/>
                <a:gd name="T15" fmla="*/ 12 h 41"/>
                <a:gd name="T16" fmla="*/ 12 w 70"/>
                <a:gd name="T17" fmla="*/ 17 h 41"/>
                <a:gd name="T18" fmla="*/ 12 w 70"/>
                <a:gd name="T19" fmla="*/ 17 h 41"/>
                <a:gd name="T20" fmla="*/ 0 w 70"/>
                <a:gd name="T21" fmla="*/ 37 h 41"/>
                <a:gd name="T22" fmla="*/ 5 w 70"/>
                <a:gd name="T23" fmla="*/ 41 h 41"/>
                <a:gd name="T24" fmla="*/ 17 w 70"/>
                <a:gd name="T25" fmla="*/ 21 h 41"/>
                <a:gd name="T26" fmla="*/ 24 w 70"/>
                <a:gd name="T27" fmla="*/ 25 h 41"/>
                <a:gd name="T28" fmla="*/ 24 w 70"/>
                <a:gd name="T29" fmla="*/ 25 h 41"/>
                <a:gd name="T30" fmla="*/ 30 w 70"/>
                <a:gd name="T31" fmla="*/ 29 h 41"/>
                <a:gd name="T32" fmla="*/ 37 w 70"/>
                <a:gd name="T33" fmla="*/ 17 h 41"/>
                <a:gd name="T34" fmla="*/ 42 w 70"/>
                <a:gd name="T35" fmla="*/ 21 h 41"/>
                <a:gd name="T36" fmla="*/ 42 w 70"/>
                <a:gd name="T37" fmla="*/ 21 h 41"/>
                <a:gd name="T38" fmla="*/ 56 w 70"/>
                <a:gd name="T39" fmla="*/ 28 h 41"/>
                <a:gd name="T40" fmla="*/ 57 w 70"/>
                <a:gd name="T41" fmla="*/ 28 h 41"/>
                <a:gd name="T42" fmla="*/ 57 w 70"/>
                <a:gd name="T43" fmla="*/ 28 h 41"/>
                <a:gd name="T44" fmla="*/ 64 w 70"/>
                <a:gd name="T45" fmla="*/ 17 h 41"/>
                <a:gd name="T46" fmla="*/ 64 w 70"/>
                <a:gd name="T47" fmla="*/ 17 h 41"/>
                <a:gd name="T48" fmla="*/ 70 w 70"/>
                <a:gd name="T49" fmla="*/ 4 h 41"/>
                <a:gd name="T50" fmla="*/ 65 w 70"/>
                <a:gd name="T51" fmla="*/ 0 h 41"/>
                <a:gd name="T52" fmla="*/ 58 w 70"/>
                <a:gd name="T53" fmla="*/ 12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70" h="41">
                  <a:moveTo>
                    <a:pt x="58" y="12"/>
                  </a:moveTo>
                  <a:lnTo>
                    <a:pt x="54" y="20"/>
                  </a:lnTo>
                  <a:lnTo>
                    <a:pt x="48" y="16"/>
                  </a:lnTo>
                  <a:lnTo>
                    <a:pt x="48" y="16"/>
                  </a:lnTo>
                  <a:lnTo>
                    <a:pt x="34" y="8"/>
                  </a:lnTo>
                  <a:lnTo>
                    <a:pt x="32" y="12"/>
                  </a:lnTo>
                  <a:lnTo>
                    <a:pt x="28" y="20"/>
                  </a:lnTo>
                  <a:lnTo>
                    <a:pt x="16" y="12"/>
                  </a:lnTo>
                  <a:lnTo>
                    <a:pt x="12" y="17"/>
                  </a:lnTo>
                  <a:lnTo>
                    <a:pt x="12" y="17"/>
                  </a:lnTo>
                  <a:lnTo>
                    <a:pt x="0" y="37"/>
                  </a:lnTo>
                  <a:lnTo>
                    <a:pt x="5" y="41"/>
                  </a:lnTo>
                  <a:lnTo>
                    <a:pt x="17" y="21"/>
                  </a:lnTo>
                  <a:lnTo>
                    <a:pt x="24" y="25"/>
                  </a:lnTo>
                  <a:lnTo>
                    <a:pt x="24" y="25"/>
                  </a:lnTo>
                  <a:lnTo>
                    <a:pt x="30" y="29"/>
                  </a:lnTo>
                  <a:lnTo>
                    <a:pt x="37" y="17"/>
                  </a:lnTo>
                  <a:lnTo>
                    <a:pt x="42" y="21"/>
                  </a:lnTo>
                  <a:lnTo>
                    <a:pt x="42" y="21"/>
                  </a:lnTo>
                  <a:lnTo>
                    <a:pt x="56" y="28"/>
                  </a:lnTo>
                  <a:lnTo>
                    <a:pt x="57" y="28"/>
                  </a:lnTo>
                  <a:lnTo>
                    <a:pt x="57" y="28"/>
                  </a:lnTo>
                  <a:lnTo>
                    <a:pt x="64" y="17"/>
                  </a:lnTo>
                  <a:lnTo>
                    <a:pt x="64" y="17"/>
                  </a:lnTo>
                  <a:lnTo>
                    <a:pt x="70" y="4"/>
                  </a:lnTo>
                  <a:lnTo>
                    <a:pt x="65" y="0"/>
                  </a:lnTo>
                  <a:lnTo>
                    <a:pt x="58" y="12"/>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91419" tIns="45709" rIns="91419" bIns="45709" numCol="1" anchor="t" anchorCtr="0" compatLnSpc="1"/>
            <a:lstStyle/>
            <a:p>
              <a:pPr defTabSz="914400"/>
              <a:endParaRPr lang="en-US" dirty="0">
                <a:solidFill>
                  <a:srgbClr val="000000"/>
                </a:solidFill>
                <a:cs typeface="+mn-ea"/>
                <a:sym typeface="+mn-lt"/>
              </a:endParaRPr>
            </a:p>
          </p:txBody>
        </p:sp>
      </p:grpSp>
      <p:sp>
        <p:nvSpPr>
          <p:cNvPr id="63" name="文本框 62"/>
          <p:cNvSpPr txBox="1"/>
          <p:nvPr/>
        </p:nvSpPr>
        <p:spPr>
          <a:xfrm>
            <a:off x="695326" y="5683530"/>
            <a:ext cx="10801350" cy="613373"/>
          </a:xfrm>
          <a:prstGeom prst="rect">
            <a:avLst/>
          </a:prstGeom>
          <a:noFill/>
        </p:spPr>
        <p:txBody>
          <a:bodyPr wrap="square" rtlCol="0">
            <a:spAutoFit/>
          </a:bodyPr>
          <a:lstStyle/>
          <a:p>
            <a:pPr algn="just">
              <a:lnSpc>
                <a:spcPct val="150000"/>
              </a:lnSpc>
            </a:pPr>
            <a:r>
              <a:rPr lang="zh-CN" altLang="en-US" sz="1200" dirty="0">
                <a:solidFill>
                  <a:schemeClr val="bg1"/>
                </a:solidFill>
                <a:cs typeface="+mn-ea"/>
                <a:sym typeface="+mn-lt"/>
              </a:rPr>
              <a:t>加入内容描述复制粘贴到此处加入内容描述复制粘贴到此处加入内容描述复制粘贴到此处加入内容描述复制粘贴到此处加入内容描述复制粘贴到此处加入内容描述复制粘贴到此处加入内容描述复制粘贴到此处加入内容描述复制粘贴到此处加入内容描述复制粘贴加入内容描述复制粘贴到此处加入内容描述复制粘贴到</a:t>
            </a:r>
            <a:endParaRPr lang="zh-CN" altLang="en-US" sz="1200" dirty="0">
              <a:solidFill>
                <a:schemeClr val="bg1"/>
              </a:solidFill>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3000" advClick="0" advTm="3000">
        <p14:vortex dir="r"/>
      </p:transition>
    </mc:Choice>
    <mc:Fallback>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1000"/>
                                        <p:tgtEl>
                                          <p:spTgt spid="8"/>
                                        </p:tgtEl>
                                      </p:cBhvr>
                                    </p:animEffect>
                                    <p:anim calcmode="lin" valueType="num">
                                      <p:cBhvr>
                                        <p:cTn id="13" dur="1000" fill="hold"/>
                                        <p:tgtEl>
                                          <p:spTgt spid="8"/>
                                        </p:tgtEl>
                                        <p:attrNameLst>
                                          <p:attrName>ppt_x</p:attrName>
                                        </p:attrNameLst>
                                      </p:cBhvr>
                                      <p:tavLst>
                                        <p:tav tm="0">
                                          <p:val>
                                            <p:strVal val="#ppt_x"/>
                                          </p:val>
                                        </p:tav>
                                        <p:tav tm="100000">
                                          <p:val>
                                            <p:strVal val="#ppt_x"/>
                                          </p:val>
                                        </p:tav>
                                      </p:tavLst>
                                    </p:anim>
                                    <p:anim calcmode="lin" valueType="num">
                                      <p:cBhvr>
                                        <p:cTn id="14" dur="1000" fill="hold"/>
                                        <p:tgtEl>
                                          <p:spTgt spid="8"/>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fade">
                                      <p:cBhvr>
                                        <p:cTn id="17" dur="1000"/>
                                        <p:tgtEl>
                                          <p:spTgt spid="11"/>
                                        </p:tgtEl>
                                      </p:cBhvr>
                                    </p:animEffect>
                                    <p:anim calcmode="lin" valueType="num">
                                      <p:cBhvr>
                                        <p:cTn id="18" dur="1000" fill="hold"/>
                                        <p:tgtEl>
                                          <p:spTgt spid="11"/>
                                        </p:tgtEl>
                                        <p:attrNameLst>
                                          <p:attrName>ppt_x</p:attrName>
                                        </p:attrNameLst>
                                      </p:cBhvr>
                                      <p:tavLst>
                                        <p:tav tm="0">
                                          <p:val>
                                            <p:strVal val="#ppt_x"/>
                                          </p:val>
                                        </p:tav>
                                        <p:tav tm="100000">
                                          <p:val>
                                            <p:strVal val="#ppt_x"/>
                                          </p:val>
                                        </p:tav>
                                      </p:tavLst>
                                    </p:anim>
                                    <p:anim calcmode="lin" valueType="num">
                                      <p:cBhvr>
                                        <p:cTn id="19" dur="1000" fill="hold"/>
                                        <p:tgtEl>
                                          <p:spTgt spid="11"/>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12"/>
                                        </p:tgtEl>
                                        <p:attrNameLst>
                                          <p:attrName>style.visibility</p:attrName>
                                        </p:attrNameLst>
                                      </p:cBhvr>
                                      <p:to>
                                        <p:strVal val="visible"/>
                                      </p:to>
                                    </p:set>
                                    <p:animEffect transition="in" filter="fade">
                                      <p:cBhvr>
                                        <p:cTn id="22" dur="1000"/>
                                        <p:tgtEl>
                                          <p:spTgt spid="12"/>
                                        </p:tgtEl>
                                      </p:cBhvr>
                                    </p:animEffect>
                                    <p:anim calcmode="lin" valueType="num">
                                      <p:cBhvr>
                                        <p:cTn id="23" dur="1000" fill="hold"/>
                                        <p:tgtEl>
                                          <p:spTgt spid="12"/>
                                        </p:tgtEl>
                                        <p:attrNameLst>
                                          <p:attrName>ppt_x</p:attrName>
                                        </p:attrNameLst>
                                      </p:cBhvr>
                                      <p:tavLst>
                                        <p:tav tm="0">
                                          <p:val>
                                            <p:strVal val="#ppt_x"/>
                                          </p:val>
                                        </p:tav>
                                        <p:tav tm="100000">
                                          <p:val>
                                            <p:strVal val="#ppt_x"/>
                                          </p:val>
                                        </p:tav>
                                      </p:tavLst>
                                    </p:anim>
                                    <p:anim calcmode="lin" valueType="num">
                                      <p:cBhvr>
                                        <p:cTn id="24" dur="1000" fill="hold"/>
                                        <p:tgtEl>
                                          <p:spTgt spid="12"/>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15"/>
                                        </p:tgtEl>
                                        <p:attrNameLst>
                                          <p:attrName>style.visibility</p:attrName>
                                        </p:attrNameLst>
                                      </p:cBhvr>
                                      <p:to>
                                        <p:strVal val="visible"/>
                                      </p:to>
                                    </p:set>
                                    <p:animEffect transition="in" filter="fade">
                                      <p:cBhvr>
                                        <p:cTn id="27" dur="1000"/>
                                        <p:tgtEl>
                                          <p:spTgt spid="15"/>
                                        </p:tgtEl>
                                      </p:cBhvr>
                                    </p:animEffect>
                                    <p:anim calcmode="lin" valueType="num">
                                      <p:cBhvr>
                                        <p:cTn id="28" dur="1000" fill="hold"/>
                                        <p:tgtEl>
                                          <p:spTgt spid="15"/>
                                        </p:tgtEl>
                                        <p:attrNameLst>
                                          <p:attrName>ppt_x</p:attrName>
                                        </p:attrNameLst>
                                      </p:cBhvr>
                                      <p:tavLst>
                                        <p:tav tm="0">
                                          <p:val>
                                            <p:strVal val="#ppt_x"/>
                                          </p:val>
                                        </p:tav>
                                        <p:tav tm="100000">
                                          <p:val>
                                            <p:strVal val="#ppt_x"/>
                                          </p:val>
                                        </p:tav>
                                      </p:tavLst>
                                    </p:anim>
                                    <p:anim calcmode="lin" valueType="num">
                                      <p:cBhvr>
                                        <p:cTn id="29" dur="1000" fill="hold"/>
                                        <p:tgtEl>
                                          <p:spTgt spid="15"/>
                                        </p:tgtEl>
                                        <p:attrNameLst>
                                          <p:attrName>ppt_y</p:attrName>
                                        </p:attrNameLst>
                                      </p:cBhvr>
                                      <p:tavLst>
                                        <p:tav tm="0">
                                          <p:val>
                                            <p:strVal val="#ppt_y+.1"/>
                                          </p:val>
                                        </p:tav>
                                        <p:tav tm="100000">
                                          <p:val>
                                            <p:strVal val="#ppt_y"/>
                                          </p:val>
                                        </p:tav>
                                      </p:tavLst>
                                    </p:anim>
                                  </p:childTnLst>
                                </p:cTn>
                              </p:par>
                              <p:par>
                                <p:cTn id="30" presetID="42" presetClass="entr" presetSubtype="0" fill="hold" nodeType="withEffect">
                                  <p:stCondLst>
                                    <p:cond delay="0"/>
                                  </p:stCondLst>
                                  <p:childTnLst>
                                    <p:set>
                                      <p:cBhvr>
                                        <p:cTn id="31" dur="1" fill="hold">
                                          <p:stCondLst>
                                            <p:cond delay="0"/>
                                          </p:stCondLst>
                                        </p:cTn>
                                        <p:tgtEl>
                                          <p:spTgt spid="16"/>
                                        </p:tgtEl>
                                        <p:attrNameLst>
                                          <p:attrName>style.visibility</p:attrName>
                                        </p:attrNameLst>
                                      </p:cBhvr>
                                      <p:to>
                                        <p:strVal val="visible"/>
                                      </p:to>
                                    </p:set>
                                    <p:animEffect transition="in" filter="fade">
                                      <p:cBhvr>
                                        <p:cTn id="32" dur="1000"/>
                                        <p:tgtEl>
                                          <p:spTgt spid="16"/>
                                        </p:tgtEl>
                                      </p:cBhvr>
                                    </p:animEffect>
                                    <p:anim calcmode="lin" valueType="num">
                                      <p:cBhvr>
                                        <p:cTn id="33" dur="1000" fill="hold"/>
                                        <p:tgtEl>
                                          <p:spTgt spid="16"/>
                                        </p:tgtEl>
                                        <p:attrNameLst>
                                          <p:attrName>ppt_x</p:attrName>
                                        </p:attrNameLst>
                                      </p:cBhvr>
                                      <p:tavLst>
                                        <p:tav tm="0">
                                          <p:val>
                                            <p:strVal val="#ppt_x"/>
                                          </p:val>
                                        </p:tav>
                                        <p:tav tm="100000">
                                          <p:val>
                                            <p:strVal val="#ppt_x"/>
                                          </p:val>
                                        </p:tav>
                                      </p:tavLst>
                                    </p:anim>
                                    <p:anim calcmode="lin" valueType="num">
                                      <p:cBhvr>
                                        <p:cTn id="34" dur="1000" fill="hold"/>
                                        <p:tgtEl>
                                          <p:spTgt spid="16"/>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23"/>
                                        </p:tgtEl>
                                        <p:attrNameLst>
                                          <p:attrName>style.visibility</p:attrName>
                                        </p:attrNameLst>
                                      </p:cBhvr>
                                      <p:to>
                                        <p:strVal val="visible"/>
                                      </p:to>
                                    </p:set>
                                    <p:animEffect transition="in" filter="fade">
                                      <p:cBhvr>
                                        <p:cTn id="37" dur="1000"/>
                                        <p:tgtEl>
                                          <p:spTgt spid="23"/>
                                        </p:tgtEl>
                                      </p:cBhvr>
                                    </p:animEffect>
                                    <p:anim calcmode="lin" valueType="num">
                                      <p:cBhvr>
                                        <p:cTn id="38" dur="1000" fill="hold"/>
                                        <p:tgtEl>
                                          <p:spTgt spid="23"/>
                                        </p:tgtEl>
                                        <p:attrNameLst>
                                          <p:attrName>ppt_x</p:attrName>
                                        </p:attrNameLst>
                                      </p:cBhvr>
                                      <p:tavLst>
                                        <p:tav tm="0">
                                          <p:val>
                                            <p:strVal val="#ppt_x"/>
                                          </p:val>
                                        </p:tav>
                                        <p:tav tm="100000">
                                          <p:val>
                                            <p:strVal val="#ppt_x"/>
                                          </p:val>
                                        </p:tav>
                                      </p:tavLst>
                                    </p:anim>
                                    <p:anim calcmode="lin" valueType="num">
                                      <p:cBhvr>
                                        <p:cTn id="39" dur="1000" fill="hold"/>
                                        <p:tgtEl>
                                          <p:spTgt spid="23"/>
                                        </p:tgtEl>
                                        <p:attrNameLst>
                                          <p:attrName>ppt_y</p:attrName>
                                        </p:attrNameLst>
                                      </p:cBhvr>
                                      <p:tavLst>
                                        <p:tav tm="0">
                                          <p:val>
                                            <p:strVal val="#ppt_y+.1"/>
                                          </p:val>
                                        </p:tav>
                                        <p:tav tm="100000">
                                          <p:val>
                                            <p:strVal val="#ppt_y"/>
                                          </p:val>
                                        </p:tav>
                                      </p:tavLst>
                                    </p:anim>
                                  </p:childTnLst>
                                </p:cTn>
                              </p:par>
                              <p:par>
                                <p:cTn id="40" presetID="42" presetClass="entr" presetSubtype="0" fill="hold" nodeType="withEffect">
                                  <p:stCondLst>
                                    <p:cond delay="0"/>
                                  </p:stCondLst>
                                  <p:childTnLst>
                                    <p:set>
                                      <p:cBhvr>
                                        <p:cTn id="41" dur="1" fill="hold">
                                          <p:stCondLst>
                                            <p:cond delay="0"/>
                                          </p:stCondLst>
                                        </p:cTn>
                                        <p:tgtEl>
                                          <p:spTgt spid="24"/>
                                        </p:tgtEl>
                                        <p:attrNameLst>
                                          <p:attrName>style.visibility</p:attrName>
                                        </p:attrNameLst>
                                      </p:cBhvr>
                                      <p:to>
                                        <p:strVal val="visible"/>
                                      </p:to>
                                    </p:set>
                                    <p:animEffect transition="in" filter="fade">
                                      <p:cBhvr>
                                        <p:cTn id="42" dur="1000"/>
                                        <p:tgtEl>
                                          <p:spTgt spid="24"/>
                                        </p:tgtEl>
                                      </p:cBhvr>
                                    </p:animEffect>
                                    <p:anim calcmode="lin" valueType="num">
                                      <p:cBhvr>
                                        <p:cTn id="43" dur="1000" fill="hold"/>
                                        <p:tgtEl>
                                          <p:spTgt spid="24"/>
                                        </p:tgtEl>
                                        <p:attrNameLst>
                                          <p:attrName>ppt_x</p:attrName>
                                        </p:attrNameLst>
                                      </p:cBhvr>
                                      <p:tavLst>
                                        <p:tav tm="0">
                                          <p:val>
                                            <p:strVal val="#ppt_x"/>
                                          </p:val>
                                        </p:tav>
                                        <p:tav tm="100000">
                                          <p:val>
                                            <p:strVal val="#ppt_x"/>
                                          </p:val>
                                        </p:tav>
                                      </p:tavLst>
                                    </p:anim>
                                    <p:anim calcmode="lin" valueType="num">
                                      <p:cBhvr>
                                        <p:cTn id="44" dur="1000" fill="hold"/>
                                        <p:tgtEl>
                                          <p:spTgt spid="24"/>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28"/>
                                        </p:tgtEl>
                                        <p:attrNameLst>
                                          <p:attrName>style.visibility</p:attrName>
                                        </p:attrNameLst>
                                      </p:cBhvr>
                                      <p:to>
                                        <p:strVal val="visible"/>
                                      </p:to>
                                    </p:set>
                                    <p:animEffect transition="in" filter="fade">
                                      <p:cBhvr>
                                        <p:cTn id="47" dur="1000"/>
                                        <p:tgtEl>
                                          <p:spTgt spid="28"/>
                                        </p:tgtEl>
                                      </p:cBhvr>
                                    </p:animEffect>
                                    <p:anim calcmode="lin" valueType="num">
                                      <p:cBhvr>
                                        <p:cTn id="48" dur="1000" fill="hold"/>
                                        <p:tgtEl>
                                          <p:spTgt spid="28"/>
                                        </p:tgtEl>
                                        <p:attrNameLst>
                                          <p:attrName>ppt_x</p:attrName>
                                        </p:attrNameLst>
                                      </p:cBhvr>
                                      <p:tavLst>
                                        <p:tav tm="0">
                                          <p:val>
                                            <p:strVal val="#ppt_x"/>
                                          </p:val>
                                        </p:tav>
                                        <p:tav tm="100000">
                                          <p:val>
                                            <p:strVal val="#ppt_x"/>
                                          </p:val>
                                        </p:tav>
                                      </p:tavLst>
                                    </p:anim>
                                    <p:anim calcmode="lin" valueType="num">
                                      <p:cBhvr>
                                        <p:cTn id="49" dur="1000" fill="hold"/>
                                        <p:tgtEl>
                                          <p:spTgt spid="28"/>
                                        </p:tgtEl>
                                        <p:attrNameLst>
                                          <p:attrName>ppt_y</p:attrName>
                                        </p:attrNameLst>
                                      </p:cBhvr>
                                      <p:tavLst>
                                        <p:tav tm="0">
                                          <p:val>
                                            <p:strVal val="#ppt_y+.1"/>
                                          </p:val>
                                        </p:tav>
                                        <p:tav tm="100000">
                                          <p:val>
                                            <p:strVal val="#ppt_y"/>
                                          </p:val>
                                        </p:tav>
                                      </p:tavLst>
                                    </p:anim>
                                  </p:childTnLst>
                                </p:cTn>
                              </p:par>
                              <p:par>
                                <p:cTn id="50" presetID="42" presetClass="entr" presetSubtype="0" fill="hold" nodeType="withEffect">
                                  <p:stCondLst>
                                    <p:cond delay="0"/>
                                  </p:stCondLst>
                                  <p:childTnLst>
                                    <p:set>
                                      <p:cBhvr>
                                        <p:cTn id="51" dur="1" fill="hold">
                                          <p:stCondLst>
                                            <p:cond delay="0"/>
                                          </p:stCondLst>
                                        </p:cTn>
                                        <p:tgtEl>
                                          <p:spTgt spid="29"/>
                                        </p:tgtEl>
                                        <p:attrNameLst>
                                          <p:attrName>style.visibility</p:attrName>
                                        </p:attrNameLst>
                                      </p:cBhvr>
                                      <p:to>
                                        <p:strVal val="visible"/>
                                      </p:to>
                                    </p:set>
                                    <p:animEffect transition="in" filter="fade">
                                      <p:cBhvr>
                                        <p:cTn id="52" dur="1000"/>
                                        <p:tgtEl>
                                          <p:spTgt spid="29"/>
                                        </p:tgtEl>
                                      </p:cBhvr>
                                    </p:animEffect>
                                    <p:anim calcmode="lin" valueType="num">
                                      <p:cBhvr>
                                        <p:cTn id="53" dur="1000" fill="hold"/>
                                        <p:tgtEl>
                                          <p:spTgt spid="29"/>
                                        </p:tgtEl>
                                        <p:attrNameLst>
                                          <p:attrName>ppt_x</p:attrName>
                                        </p:attrNameLst>
                                      </p:cBhvr>
                                      <p:tavLst>
                                        <p:tav tm="0">
                                          <p:val>
                                            <p:strVal val="#ppt_x"/>
                                          </p:val>
                                        </p:tav>
                                        <p:tav tm="100000">
                                          <p:val>
                                            <p:strVal val="#ppt_x"/>
                                          </p:val>
                                        </p:tav>
                                      </p:tavLst>
                                    </p:anim>
                                    <p:anim calcmode="lin" valueType="num">
                                      <p:cBhvr>
                                        <p:cTn id="54" dur="1000" fill="hold"/>
                                        <p:tgtEl>
                                          <p:spTgt spid="29"/>
                                        </p:tgtEl>
                                        <p:attrNameLst>
                                          <p:attrName>ppt_y</p:attrName>
                                        </p:attrNameLst>
                                      </p:cBhvr>
                                      <p:tavLst>
                                        <p:tav tm="0">
                                          <p:val>
                                            <p:strVal val="#ppt_y+.1"/>
                                          </p:val>
                                        </p:tav>
                                        <p:tav tm="100000">
                                          <p:val>
                                            <p:strVal val="#ppt_y"/>
                                          </p:val>
                                        </p:tav>
                                      </p:tavLst>
                                    </p:anim>
                                  </p:childTnLst>
                                </p:cTn>
                              </p:par>
                              <p:par>
                                <p:cTn id="55" presetID="42" presetClass="entr" presetSubtype="0" fill="hold" grpId="0" nodeType="withEffect">
                                  <p:stCondLst>
                                    <p:cond delay="0"/>
                                  </p:stCondLst>
                                  <p:childTnLst>
                                    <p:set>
                                      <p:cBhvr>
                                        <p:cTn id="56" dur="1" fill="hold">
                                          <p:stCondLst>
                                            <p:cond delay="0"/>
                                          </p:stCondLst>
                                        </p:cTn>
                                        <p:tgtEl>
                                          <p:spTgt spid="32"/>
                                        </p:tgtEl>
                                        <p:attrNameLst>
                                          <p:attrName>style.visibility</p:attrName>
                                        </p:attrNameLst>
                                      </p:cBhvr>
                                      <p:to>
                                        <p:strVal val="visible"/>
                                      </p:to>
                                    </p:set>
                                    <p:animEffect transition="in" filter="fade">
                                      <p:cBhvr>
                                        <p:cTn id="57" dur="1000"/>
                                        <p:tgtEl>
                                          <p:spTgt spid="32"/>
                                        </p:tgtEl>
                                      </p:cBhvr>
                                    </p:animEffect>
                                    <p:anim calcmode="lin" valueType="num">
                                      <p:cBhvr>
                                        <p:cTn id="58" dur="1000" fill="hold"/>
                                        <p:tgtEl>
                                          <p:spTgt spid="32"/>
                                        </p:tgtEl>
                                        <p:attrNameLst>
                                          <p:attrName>ppt_x</p:attrName>
                                        </p:attrNameLst>
                                      </p:cBhvr>
                                      <p:tavLst>
                                        <p:tav tm="0">
                                          <p:val>
                                            <p:strVal val="#ppt_x"/>
                                          </p:val>
                                        </p:tav>
                                        <p:tav tm="100000">
                                          <p:val>
                                            <p:strVal val="#ppt_x"/>
                                          </p:val>
                                        </p:tav>
                                      </p:tavLst>
                                    </p:anim>
                                    <p:anim calcmode="lin" valueType="num">
                                      <p:cBhvr>
                                        <p:cTn id="59" dur="1000" fill="hold"/>
                                        <p:tgtEl>
                                          <p:spTgt spid="32"/>
                                        </p:tgtEl>
                                        <p:attrNameLst>
                                          <p:attrName>ppt_y</p:attrName>
                                        </p:attrNameLst>
                                      </p:cBhvr>
                                      <p:tavLst>
                                        <p:tav tm="0">
                                          <p:val>
                                            <p:strVal val="#ppt_y+.1"/>
                                          </p:val>
                                        </p:tav>
                                        <p:tav tm="100000">
                                          <p:val>
                                            <p:strVal val="#ppt_y"/>
                                          </p:val>
                                        </p:tav>
                                      </p:tavLst>
                                    </p:anim>
                                  </p:childTnLst>
                                </p:cTn>
                              </p:par>
                              <p:par>
                                <p:cTn id="60" presetID="42" presetClass="entr" presetSubtype="0" fill="hold" grpId="0" nodeType="withEffect">
                                  <p:stCondLst>
                                    <p:cond delay="0"/>
                                  </p:stCondLst>
                                  <p:childTnLst>
                                    <p:set>
                                      <p:cBhvr>
                                        <p:cTn id="61" dur="1" fill="hold">
                                          <p:stCondLst>
                                            <p:cond delay="0"/>
                                          </p:stCondLst>
                                        </p:cTn>
                                        <p:tgtEl>
                                          <p:spTgt spid="33"/>
                                        </p:tgtEl>
                                        <p:attrNameLst>
                                          <p:attrName>style.visibility</p:attrName>
                                        </p:attrNameLst>
                                      </p:cBhvr>
                                      <p:to>
                                        <p:strVal val="visible"/>
                                      </p:to>
                                    </p:set>
                                    <p:animEffect transition="in" filter="fade">
                                      <p:cBhvr>
                                        <p:cTn id="62" dur="1000"/>
                                        <p:tgtEl>
                                          <p:spTgt spid="33"/>
                                        </p:tgtEl>
                                      </p:cBhvr>
                                    </p:animEffect>
                                    <p:anim calcmode="lin" valueType="num">
                                      <p:cBhvr>
                                        <p:cTn id="63" dur="1000" fill="hold"/>
                                        <p:tgtEl>
                                          <p:spTgt spid="33"/>
                                        </p:tgtEl>
                                        <p:attrNameLst>
                                          <p:attrName>ppt_x</p:attrName>
                                        </p:attrNameLst>
                                      </p:cBhvr>
                                      <p:tavLst>
                                        <p:tav tm="0">
                                          <p:val>
                                            <p:strVal val="#ppt_x"/>
                                          </p:val>
                                        </p:tav>
                                        <p:tav tm="100000">
                                          <p:val>
                                            <p:strVal val="#ppt_x"/>
                                          </p:val>
                                        </p:tav>
                                      </p:tavLst>
                                    </p:anim>
                                    <p:anim calcmode="lin" valueType="num">
                                      <p:cBhvr>
                                        <p:cTn id="64" dur="1000" fill="hold"/>
                                        <p:tgtEl>
                                          <p:spTgt spid="33"/>
                                        </p:tgtEl>
                                        <p:attrNameLst>
                                          <p:attrName>ppt_y</p:attrName>
                                        </p:attrNameLst>
                                      </p:cBhvr>
                                      <p:tavLst>
                                        <p:tav tm="0">
                                          <p:val>
                                            <p:strVal val="#ppt_y+.1"/>
                                          </p:val>
                                        </p:tav>
                                        <p:tav tm="100000">
                                          <p:val>
                                            <p:strVal val="#ppt_y"/>
                                          </p:val>
                                        </p:tav>
                                      </p:tavLst>
                                    </p:anim>
                                  </p:childTnLst>
                                </p:cTn>
                              </p:par>
                              <p:par>
                                <p:cTn id="65" presetID="42" presetClass="entr" presetSubtype="0" fill="hold" nodeType="withEffect">
                                  <p:stCondLst>
                                    <p:cond delay="0"/>
                                  </p:stCondLst>
                                  <p:childTnLst>
                                    <p:set>
                                      <p:cBhvr>
                                        <p:cTn id="66" dur="1" fill="hold">
                                          <p:stCondLst>
                                            <p:cond delay="0"/>
                                          </p:stCondLst>
                                        </p:cTn>
                                        <p:tgtEl>
                                          <p:spTgt spid="35"/>
                                        </p:tgtEl>
                                        <p:attrNameLst>
                                          <p:attrName>style.visibility</p:attrName>
                                        </p:attrNameLst>
                                      </p:cBhvr>
                                      <p:to>
                                        <p:strVal val="visible"/>
                                      </p:to>
                                    </p:set>
                                    <p:animEffect transition="in" filter="fade">
                                      <p:cBhvr>
                                        <p:cTn id="67" dur="1000"/>
                                        <p:tgtEl>
                                          <p:spTgt spid="35"/>
                                        </p:tgtEl>
                                      </p:cBhvr>
                                    </p:animEffect>
                                    <p:anim calcmode="lin" valueType="num">
                                      <p:cBhvr>
                                        <p:cTn id="68" dur="1000" fill="hold"/>
                                        <p:tgtEl>
                                          <p:spTgt spid="35"/>
                                        </p:tgtEl>
                                        <p:attrNameLst>
                                          <p:attrName>ppt_x</p:attrName>
                                        </p:attrNameLst>
                                      </p:cBhvr>
                                      <p:tavLst>
                                        <p:tav tm="0">
                                          <p:val>
                                            <p:strVal val="#ppt_x"/>
                                          </p:val>
                                        </p:tav>
                                        <p:tav tm="100000">
                                          <p:val>
                                            <p:strVal val="#ppt_x"/>
                                          </p:val>
                                        </p:tav>
                                      </p:tavLst>
                                    </p:anim>
                                    <p:anim calcmode="lin" valueType="num">
                                      <p:cBhvr>
                                        <p:cTn id="69" dur="1000" fill="hold"/>
                                        <p:tgtEl>
                                          <p:spTgt spid="35"/>
                                        </p:tgtEl>
                                        <p:attrNameLst>
                                          <p:attrName>ppt_y</p:attrName>
                                        </p:attrNameLst>
                                      </p:cBhvr>
                                      <p:tavLst>
                                        <p:tav tm="0">
                                          <p:val>
                                            <p:strVal val="#ppt_y+.1"/>
                                          </p:val>
                                        </p:tav>
                                        <p:tav tm="100000">
                                          <p:val>
                                            <p:strVal val="#ppt_y"/>
                                          </p:val>
                                        </p:tav>
                                      </p:tavLst>
                                    </p:anim>
                                  </p:childTnLst>
                                </p:cTn>
                              </p:par>
                              <p:par>
                                <p:cTn id="70" presetID="42" presetClass="entr" presetSubtype="0" fill="hold" nodeType="withEffect">
                                  <p:stCondLst>
                                    <p:cond delay="0"/>
                                  </p:stCondLst>
                                  <p:childTnLst>
                                    <p:set>
                                      <p:cBhvr>
                                        <p:cTn id="71" dur="1" fill="hold">
                                          <p:stCondLst>
                                            <p:cond delay="0"/>
                                          </p:stCondLst>
                                        </p:cTn>
                                        <p:tgtEl>
                                          <p:spTgt spid="39"/>
                                        </p:tgtEl>
                                        <p:attrNameLst>
                                          <p:attrName>style.visibility</p:attrName>
                                        </p:attrNameLst>
                                      </p:cBhvr>
                                      <p:to>
                                        <p:strVal val="visible"/>
                                      </p:to>
                                    </p:set>
                                    <p:animEffect transition="in" filter="fade">
                                      <p:cBhvr>
                                        <p:cTn id="72" dur="1000"/>
                                        <p:tgtEl>
                                          <p:spTgt spid="39"/>
                                        </p:tgtEl>
                                      </p:cBhvr>
                                    </p:animEffect>
                                    <p:anim calcmode="lin" valueType="num">
                                      <p:cBhvr>
                                        <p:cTn id="73" dur="1000" fill="hold"/>
                                        <p:tgtEl>
                                          <p:spTgt spid="39"/>
                                        </p:tgtEl>
                                        <p:attrNameLst>
                                          <p:attrName>ppt_x</p:attrName>
                                        </p:attrNameLst>
                                      </p:cBhvr>
                                      <p:tavLst>
                                        <p:tav tm="0">
                                          <p:val>
                                            <p:strVal val="#ppt_x"/>
                                          </p:val>
                                        </p:tav>
                                        <p:tav tm="100000">
                                          <p:val>
                                            <p:strVal val="#ppt_x"/>
                                          </p:val>
                                        </p:tav>
                                      </p:tavLst>
                                    </p:anim>
                                    <p:anim calcmode="lin" valueType="num">
                                      <p:cBhvr>
                                        <p:cTn id="74" dur="1000" fill="hold"/>
                                        <p:tgtEl>
                                          <p:spTgt spid="39"/>
                                        </p:tgtEl>
                                        <p:attrNameLst>
                                          <p:attrName>ppt_y</p:attrName>
                                        </p:attrNameLst>
                                      </p:cBhvr>
                                      <p:tavLst>
                                        <p:tav tm="0">
                                          <p:val>
                                            <p:strVal val="#ppt_y+.1"/>
                                          </p:val>
                                        </p:tav>
                                        <p:tav tm="100000">
                                          <p:val>
                                            <p:strVal val="#ppt_y"/>
                                          </p:val>
                                        </p:tav>
                                      </p:tavLst>
                                    </p:anim>
                                  </p:childTnLst>
                                </p:cTn>
                              </p:par>
                              <p:par>
                                <p:cTn id="75" presetID="42" presetClass="entr" presetSubtype="0" fill="hold" grpId="0" nodeType="withEffect">
                                  <p:stCondLst>
                                    <p:cond delay="0"/>
                                  </p:stCondLst>
                                  <p:childTnLst>
                                    <p:set>
                                      <p:cBhvr>
                                        <p:cTn id="76" dur="1" fill="hold">
                                          <p:stCondLst>
                                            <p:cond delay="0"/>
                                          </p:stCondLst>
                                        </p:cTn>
                                        <p:tgtEl>
                                          <p:spTgt spid="54"/>
                                        </p:tgtEl>
                                        <p:attrNameLst>
                                          <p:attrName>style.visibility</p:attrName>
                                        </p:attrNameLst>
                                      </p:cBhvr>
                                      <p:to>
                                        <p:strVal val="visible"/>
                                      </p:to>
                                    </p:set>
                                    <p:animEffect transition="in" filter="fade">
                                      <p:cBhvr>
                                        <p:cTn id="77" dur="1000"/>
                                        <p:tgtEl>
                                          <p:spTgt spid="54"/>
                                        </p:tgtEl>
                                      </p:cBhvr>
                                    </p:animEffect>
                                    <p:anim calcmode="lin" valueType="num">
                                      <p:cBhvr>
                                        <p:cTn id="78" dur="1000" fill="hold"/>
                                        <p:tgtEl>
                                          <p:spTgt spid="54"/>
                                        </p:tgtEl>
                                        <p:attrNameLst>
                                          <p:attrName>ppt_x</p:attrName>
                                        </p:attrNameLst>
                                      </p:cBhvr>
                                      <p:tavLst>
                                        <p:tav tm="0">
                                          <p:val>
                                            <p:strVal val="#ppt_x"/>
                                          </p:val>
                                        </p:tav>
                                        <p:tav tm="100000">
                                          <p:val>
                                            <p:strVal val="#ppt_x"/>
                                          </p:val>
                                        </p:tav>
                                      </p:tavLst>
                                    </p:anim>
                                    <p:anim calcmode="lin" valueType="num">
                                      <p:cBhvr>
                                        <p:cTn id="79" dur="1000" fill="hold"/>
                                        <p:tgtEl>
                                          <p:spTgt spid="54"/>
                                        </p:tgtEl>
                                        <p:attrNameLst>
                                          <p:attrName>ppt_y</p:attrName>
                                        </p:attrNameLst>
                                      </p:cBhvr>
                                      <p:tavLst>
                                        <p:tav tm="0">
                                          <p:val>
                                            <p:strVal val="#ppt_y+.1"/>
                                          </p:val>
                                        </p:tav>
                                        <p:tav tm="100000">
                                          <p:val>
                                            <p:strVal val="#ppt_y"/>
                                          </p:val>
                                        </p:tav>
                                      </p:tavLst>
                                    </p:anim>
                                  </p:childTnLst>
                                </p:cTn>
                              </p:par>
                              <p:par>
                                <p:cTn id="80" presetID="42" presetClass="entr" presetSubtype="0" fill="hold" nodeType="withEffect">
                                  <p:stCondLst>
                                    <p:cond delay="0"/>
                                  </p:stCondLst>
                                  <p:childTnLst>
                                    <p:set>
                                      <p:cBhvr>
                                        <p:cTn id="81" dur="1" fill="hold">
                                          <p:stCondLst>
                                            <p:cond delay="0"/>
                                          </p:stCondLst>
                                        </p:cTn>
                                        <p:tgtEl>
                                          <p:spTgt spid="55"/>
                                        </p:tgtEl>
                                        <p:attrNameLst>
                                          <p:attrName>style.visibility</p:attrName>
                                        </p:attrNameLst>
                                      </p:cBhvr>
                                      <p:to>
                                        <p:strVal val="visible"/>
                                      </p:to>
                                    </p:set>
                                    <p:animEffect transition="in" filter="fade">
                                      <p:cBhvr>
                                        <p:cTn id="82" dur="1000"/>
                                        <p:tgtEl>
                                          <p:spTgt spid="55"/>
                                        </p:tgtEl>
                                      </p:cBhvr>
                                    </p:animEffect>
                                    <p:anim calcmode="lin" valueType="num">
                                      <p:cBhvr>
                                        <p:cTn id="83" dur="1000" fill="hold"/>
                                        <p:tgtEl>
                                          <p:spTgt spid="55"/>
                                        </p:tgtEl>
                                        <p:attrNameLst>
                                          <p:attrName>ppt_x</p:attrName>
                                        </p:attrNameLst>
                                      </p:cBhvr>
                                      <p:tavLst>
                                        <p:tav tm="0">
                                          <p:val>
                                            <p:strVal val="#ppt_x"/>
                                          </p:val>
                                        </p:tav>
                                        <p:tav tm="100000">
                                          <p:val>
                                            <p:strVal val="#ppt_x"/>
                                          </p:val>
                                        </p:tav>
                                      </p:tavLst>
                                    </p:anim>
                                    <p:anim calcmode="lin" valueType="num">
                                      <p:cBhvr>
                                        <p:cTn id="84" dur="1000" fill="hold"/>
                                        <p:tgtEl>
                                          <p:spTgt spid="55"/>
                                        </p:tgtEl>
                                        <p:attrNameLst>
                                          <p:attrName>ppt_y</p:attrName>
                                        </p:attrNameLst>
                                      </p:cBhvr>
                                      <p:tavLst>
                                        <p:tav tm="0">
                                          <p:val>
                                            <p:strVal val="#ppt_y+.1"/>
                                          </p:val>
                                        </p:tav>
                                        <p:tav tm="100000">
                                          <p:val>
                                            <p:strVal val="#ppt_y"/>
                                          </p:val>
                                        </p:tav>
                                      </p:tavLst>
                                    </p:anim>
                                  </p:childTnLst>
                                </p:cTn>
                              </p:par>
                              <p:par>
                                <p:cTn id="85" presetID="42" presetClass="entr" presetSubtype="0" fill="hold" nodeType="withEffect">
                                  <p:stCondLst>
                                    <p:cond delay="0"/>
                                  </p:stCondLst>
                                  <p:childTnLst>
                                    <p:set>
                                      <p:cBhvr>
                                        <p:cTn id="86" dur="1" fill="hold">
                                          <p:stCondLst>
                                            <p:cond delay="0"/>
                                          </p:stCondLst>
                                        </p:cTn>
                                        <p:tgtEl>
                                          <p:spTgt spid="59"/>
                                        </p:tgtEl>
                                        <p:attrNameLst>
                                          <p:attrName>style.visibility</p:attrName>
                                        </p:attrNameLst>
                                      </p:cBhvr>
                                      <p:to>
                                        <p:strVal val="visible"/>
                                      </p:to>
                                    </p:set>
                                    <p:animEffect transition="in" filter="fade">
                                      <p:cBhvr>
                                        <p:cTn id="87" dur="1000"/>
                                        <p:tgtEl>
                                          <p:spTgt spid="59"/>
                                        </p:tgtEl>
                                      </p:cBhvr>
                                    </p:animEffect>
                                    <p:anim calcmode="lin" valueType="num">
                                      <p:cBhvr>
                                        <p:cTn id="88" dur="1000" fill="hold"/>
                                        <p:tgtEl>
                                          <p:spTgt spid="59"/>
                                        </p:tgtEl>
                                        <p:attrNameLst>
                                          <p:attrName>ppt_x</p:attrName>
                                        </p:attrNameLst>
                                      </p:cBhvr>
                                      <p:tavLst>
                                        <p:tav tm="0">
                                          <p:val>
                                            <p:strVal val="#ppt_x"/>
                                          </p:val>
                                        </p:tav>
                                        <p:tav tm="100000">
                                          <p:val>
                                            <p:strVal val="#ppt_x"/>
                                          </p:val>
                                        </p:tav>
                                      </p:tavLst>
                                    </p:anim>
                                    <p:anim calcmode="lin" valueType="num">
                                      <p:cBhvr>
                                        <p:cTn id="89" dur="1000" fill="hold"/>
                                        <p:tgtEl>
                                          <p:spTgt spid="59"/>
                                        </p:tgtEl>
                                        <p:attrNameLst>
                                          <p:attrName>ppt_y</p:attrName>
                                        </p:attrNameLst>
                                      </p:cBhvr>
                                      <p:tavLst>
                                        <p:tav tm="0">
                                          <p:val>
                                            <p:strVal val="#ppt_y+.1"/>
                                          </p:val>
                                        </p:tav>
                                        <p:tav tm="100000">
                                          <p:val>
                                            <p:strVal val="#ppt_y"/>
                                          </p:val>
                                        </p:tav>
                                      </p:tavLst>
                                    </p:anim>
                                  </p:childTnLst>
                                </p:cTn>
                              </p:par>
                              <p:par>
                                <p:cTn id="90" presetID="42" presetClass="entr" presetSubtype="0" fill="hold" grpId="0" nodeType="withEffect">
                                  <p:stCondLst>
                                    <p:cond delay="0"/>
                                  </p:stCondLst>
                                  <p:childTnLst>
                                    <p:set>
                                      <p:cBhvr>
                                        <p:cTn id="91" dur="1" fill="hold">
                                          <p:stCondLst>
                                            <p:cond delay="0"/>
                                          </p:stCondLst>
                                        </p:cTn>
                                        <p:tgtEl>
                                          <p:spTgt spid="63"/>
                                        </p:tgtEl>
                                        <p:attrNameLst>
                                          <p:attrName>style.visibility</p:attrName>
                                        </p:attrNameLst>
                                      </p:cBhvr>
                                      <p:to>
                                        <p:strVal val="visible"/>
                                      </p:to>
                                    </p:set>
                                    <p:animEffect transition="in" filter="fade">
                                      <p:cBhvr>
                                        <p:cTn id="92" dur="1000"/>
                                        <p:tgtEl>
                                          <p:spTgt spid="63"/>
                                        </p:tgtEl>
                                      </p:cBhvr>
                                    </p:animEffect>
                                    <p:anim calcmode="lin" valueType="num">
                                      <p:cBhvr>
                                        <p:cTn id="93" dur="1000" fill="hold"/>
                                        <p:tgtEl>
                                          <p:spTgt spid="63"/>
                                        </p:tgtEl>
                                        <p:attrNameLst>
                                          <p:attrName>ppt_x</p:attrName>
                                        </p:attrNameLst>
                                      </p:cBhvr>
                                      <p:tavLst>
                                        <p:tav tm="0">
                                          <p:val>
                                            <p:strVal val="#ppt_x"/>
                                          </p:val>
                                        </p:tav>
                                        <p:tav tm="100000">
                                          <p:val>
                                            <p:strVal val="#ppt_x"/>
                                          </p:val>
                                        </p:tav>
                                      </p:tavLst>
                                    </p:anim>
                                    <p:anim calcmode="lin" valueType="num">
                                      <p:cBhvr>
                                        <p:cTn id="94" dur="1000" fill="hold"/>
                                        <p:tgtEl>
                                          <p:spTgt spid="6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7" grpId="0">
        <p:bldAsOne/>
      </p:bldGraphic>
      <p:bldP spid="11" grpId="0" animBg="1"/>
      <p:bldP spid="15" grpId="0" animBg="1"/>
      <p:bldP spid="23" grpId="0" animBg="1"/>
      <p:bldP spid="28" grpId="0" animBg="1"/>
      <p:bldP spid="32" grpId="0" animBg="1"/>
      <p:bldP spid="33" grpId="0" animBg="1"/>
      <p:bldP spid="54" grpId="0" animBg="1"/>
      <p:bldP spid="63"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15"/>
          <p:cNvSpPr/>
          <p:nvPr/>
        </p:nvSpPr>
        <p:spPr bwMode="auto">
          <a:xfrm rot="20047786">
            <a:off x="2727202" y="2936946"/>
            <a:ext cx="461855" cy="201566"/>
          </a:xfrm>
          <a:custGeom>
            <a:avLst/>
            <a:gdLst/>
            <a:ahLst/>
            <a:cxnLst/>
            <a:rect l="l" t="t" r="r" b="b"/>
            <a:pathLst>
              <a:path w="506406" h="219772">
                <a:moveTo>
                  <a:pt x="506406" y="0"/>
                </a:moveTo>
                <a:cubicBezTo>
                  <a:pt x="498768" y="70743"/>
                  <a:pt x="496526" y="140202"/>
                  <a:pt x="498737" y="208221"/>
                </a:cubicBezTo>
                <a:lnTo>
                  <a:pt x="206321" y="219772"/>
                </a:lnTo>
                <a:lnTo>
                  <a:pt x="0" y="219772"/>
                </a:lnTo>
                <a:cubicBezTo>
                  <a:pt x="99257" y="160165"/>
                  <a:pt x="193173" y="87299"/>
                  <a:pt x="280144" y="0"/>
                </a:cubicBezTo>
                <a:close/>
              </a:path>
            </a:pathLst>
          </a:custGeom>
          <a:solidFill>
            <a:srgbClr val="6285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zh-CN" altLang="en-US" dirty="0">
              <a:solidFill>
                <a:srgbClr val="FFFFFF">
                  <a:lumMod val="50000"/>
                </a:srgbClr>
              </a:solidFill>
              <a:cs typeface="+mn-ea"/>
              <a:sym typeface="+mn-lt"/>
            </a:endParaRPr>
          </a:p>
        </p:txBody>
      </p:sp>
      <p:sp>
        <p:nvSpPr>
          <p:cNvPr id="8" name="泪滴形 3"/>
          <p:cNvSpPr/>
          <p:nvPr/>
        </p:nvSpPr>
        <p:spPr bwMode="auto">
          <a:xfrm rot="18807030">
            <a:off x="2535952" y="3475777"/>
            <a:ext cx="1233202" cy="958628"/>
          </a:xfrm>
          <a:custGeom>
            <a:avLst/>
            <a:gdLst/>
            <a:ahLst/>
            <a:cxnLst/>
            <a:rect l="l" t="t" r="r" b="b"/>
            <a:pathLst>
              <a:path w="1348678" h="1069702">
                <a:moveTo>
                  <a:pt x="1348678" y="407928"/>
                </a:moveTo>
                <a:cubicBezTo>
                  <a:pt x="1342822" y="774629"/>
                  <a:pt x="1043374" y="1069702"/>
                  <a:pt x="675006" y="1069702"/>
                </a:cubicBezTo>
                <a:cubicBezTo>
                  <a:pt x="302210" y="1069702"/>
                  <a:pt x="0" y="767492"/>
                  <a:pt x="0" y="394696"/>
                </a:cubicBezTo>
                <a:cubicBezTo>
                  <a:pt x="0" y="246872"/>
                  <a:pt x="47518" y="110145"/>
                  <a:pt x="129549" y="0"/>
                </a:cubicBezTo>
                <a:close/>
              </a:path>
            </a:pathLst>
          </a:custGeom>
          <a:solidFill>
            <a:srgbClr val="6285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zh-CN" altLang="en-US" dirty="0">
              <a:solidFill>
                <a:srgbClr val="FFFFFF">
                  <a:lumMod val="50000"/>
                </a:srgbClr>
              </a:solidFill>
              <a:cs typeface="+mn-ea"/>
              <a:sym typeface="+mn-lt"/>
            </a:endParaRPr>
          </a:p>
        </p:txBody>
      </p:sp>
      <p:sp>
        <p:nvSpPr>
          <p:cNvPr id="9" name="矩形 9"/>
          <p:cNvSpPr/>
          <p:nvPr/>
        </p:nvSpPr>
        <p:spPr bwMode="auto">
          <a:xfrm rot="19912056">
            <a:off x="2871631" y="2600473"/>
            <a:ext cx="241244" cy="258703"/>
          </a:xfrm>
          <a:custGeom>
            <a:avLst/>
            <a:gdLst/>
            <a:ahLst/>
            <a:cxnLst/>
            <a:rect l="l" t="t" r="r" b="b"/>
            <a:pathLst>
              <a:path w="263891" h="282793">
                <a:moveTo>
                  <a:pt x="263891" y="0"/>
                </a:moveTo>
                <a:cubicBezTo>
                  <a:pt x="238133" y="96416"/>
                  <a:pt x="218843" y="190678"/>
                  <a:pt x="206081" y="282793"/>
                </a:cubicBezTo>
                <a:lnTo>
                  <a:pt x="0" y="282793"/>
                </a:lnTo>
                <a:cubicBezTo>
                  <a:pt x="92376" y="200939"/>
                  <a:pt x="180118" y="106427"/>
                  <a:pt x="263891" y="0"/>
                </a:cubicBezTo>
                <a:close/>
              </a:path>
            </a:pathLst>
          </a:custGeom>
          <a:solidFill>
            <a:srgbClr val="6285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zh-CN" altLang="en-US" dirty="0">
              <a:solidFill>
                <a:srgbClr val="FFFFFF">
                  <a:lumMod val="50000"/>
                </a:srgbClr>
              </a:solidFill>
              <a:cs typeface="+mn-ea"/>
              <a:sym typeface="+mn-lt"/>
            </a:endParaRPr>
          </a:p>
        </p:txBody>
      </p:sp>
      <p:sp>
        <p:nvSpPr>
          <p:cNvPr id="10" name="矩形 10"/>
          <p:cNvSpPr/>
          <p:nvPr/>
        </p:nvSpPr>
        <p:spPr bwMode="auto">
          <a:xfrm rot="19912056">
            <a:off x="2298676" y="3268657"/>
            <a:ext cx="1122102" cy="395196"/>
          </a:xfrm>
          <a:custGeom>
            <a:avLst/>
            <a:gdLst/>
            <a:ahLst/>
            <a:cxnLst/>
            <a:rect l="l" t="t" r="r" b="b"/>
            <a:pathLst>
              <a:path w="1228262" h="432048">
                <a:moveTo>
                  <a:pt x="1169394" y="0"/>
                </a:moveTo>
                <a:cubicBezTo>
                  <a:pt x="1169556" y="150452"/>
                  <a:pt x="1188818" y="294578"/>
                  <a:pt x="1228262" y="432048"/>
                </a:cubicBezTo>
                <a:lnTo>
                  <a:pt x="0" y="432048"/>
                </a:lnTo>
                <a:cubicBezTo>
                  <a:pt x="74793" y="270618"/>
                  <a:pt x="213849" y="139862"/>
                  <a:pt x="395974" y="79217"/>
                </a:cubicBezTo>
                <a:cubicBezTo>
                  <a:pt x="461045" y="57549"/>
                  <a:pt x="524657" y="31500"/>
                  <a:pt x="586286" y="0"/>
                </a:cubicBezTo>
                <a:close/>
              </a:path>
            </a:pathLst>
          </a:custGeom>
          <a:solidFill>
            <a:srgbClr val="6285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zh-CN" altLang="en-US" dirty="0">
              <a:solidFill>
                <a:srgbClr val="FFFFFF">
                  <a:lumMod val="50000"/>
                </a:srgbClr>
              </a:solidFill>
              <a:cs typeface="+mn-ea"/>
              <a:sym typeface="+mn-lt"/>
            </a:endParaRPr>
          </a:p>
        </p:txBody>
      </p:sp>
      <p:cxnSp>
        <p:nvCxnSpPr>
          <p:cNvPr id="11" name="直接连接符 10"/>
          <p:cNvCxnSpPr/>
          <p:nvPr/>
        </p:nvCxnSpPr>
        <p:spPr bwMode="auto">
          <a:xfrm flipH="1">
            <a:off x="1105152" y="2800452"/>
            <a:ext cx="1845835" cy="0"/>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nvCxnSpPr>
        <p:spPr bwMode="auto">
          <a:xfrm flipH="1">
            <a:off x="1105153" y="3175016"/>
            <a:ext cx="1653792" cy="3174"/>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bwMode="auto">
          <a:xfrm flipH="1">
            <a:off x="1105152" y="3667026"/>
            <a:ext cx="1306210" cy="0"/>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4" name="直接连接符 13"/>
          <p:cNvCxnSpPr/>
          <p:nvPr/>
        </p:nvCxnSpPr>
        <p:spPr bwMode="auto">
          <a:xfrm flipH="1" flipV="1">
            <a:off x="1105153" y="4300293"/>
            <a:ext cx="1469685" cy="9523"/>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15" name="TextBox 42"/>
          <p:cNvSpPr txBox="1">
            <a:spLocks noChangeArrowheads="1"/>
          </p:cNvSpPr>
          <p:nvPr/>
        </p:nvSpPr>
        <p:spPr bwMode="auto">
          <a:xfrm>
            <a:off x="1066012" y="2451282"/>
            <a:ext cx="1082348"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defTabSz="914400"/>
            <a:r>
              <a:rPr lang="zh-CN" altLang="en-US" sz="1400" dirty="0">
                <a:solidFill>
                  <a:schemeClr val="tx1">
                    <a:lumMod val="65000"/>
                    <a:lumOff val="35000"/>
                  </a:schemeClr>
                </a:solidFill>
                <a:latin typeface="+mn-lt"/>
                <a:ea typeface="+mn-ea"/>
                <a:cs typeface="+mn-ea"/>
                <a:sym typeface="+mn-lt"/>
              </a:rPr>
              <a:t>插入关键字</a:t>
            </a:r>
            <a:endParaRPr lang="zh-CN" altLang="en-US" sz="1400" dirty="0">
              <a:solidFill>
                <a:schemeClr val="tx1">
                  <a:lumMod val="65000"/>
                  <a:lumOff val="35000"/>
                </a:schemeClr>
              </a:solidFill>
              <a:latin typeface="+mn-lt"/>
              <a:ea typeface="+mn-ea"/>
              <a:cs typeface="+mn-ea"/>
              <a:sym typeface="+mn-lt"/>
            </a:endParaRPr>
          </a:p>
        </p:txBody>
      </p:sp>
      <p:sp>
        <p:nvSpPr>
          <p:cNvPr id="16" name="TextBox 43"/>
          <p:cNvSpPr txBox="1">
            <a:spLocks noChangeArrowheads="1"/>
          </p:cNvSpPr>
          <p:nvPr/>
        </p:nvSpPr>
        <p:spPr bwMode="auto">
          <a:xfrm>
            <a:off x="1071844" y="2808543"/>
            <a:ext cx="1082348"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defTabSz="914400"/>
            <a:r>
              <a:rPr lang="zh-CN" altLang="en-US" sz="1400" dirty="0">
                <a:solidFill>
                  <a:schemeClr val="tx1">
                    <a:lumMod val="65000"/>
                    <a:lumOff val="35000"/>
                  </a:schemeClr>
                </a:solidFill>
                <a:latin typeface="+mn-lt"/>
                <a:ea typeface="+mn-ea"/>
                <a:cs typeface="+mn-ea"/>
                <a:sym typeface="+mn-lt"/>
              </a:rPr>
              <a:t>插入关键字</a:t>
            </a:r>
            <a:endParaRPr lang="zh-CN" altLang="en-US" sz="1400" dirty="0">
              <a:solidFill>
                <a:schemeClr val="tx1">
                  <a:lumMod val="65000"/>
                  <a:lumOff val="35000"/>
                </a:schemeClr>
              </a:solidFill>
              <a:latin typeface="+mn-lt"/>
              <a:ea typeface="+mn-ea"/>
              <a:cs typeface="+mn-ea"/>
              <a:sym typeface="+mn-lt"/>
            </a:endParaRPr>
          </a:p>
        </p:txBody>
      </p:sp>
      <p:sp>
        <p:nvSpPr>
          <p:cNvPr id="17" name="TextBox 44"/>
          <p:cNvSpPr txBox="1">
            <a:spLocks noChangeArrowheads="1"/>
          </p:cNvSpPr>
          <p:nvPr/>
        </p:nvSpPr>
        <p:spPr bwMode="auto">
          <a:xfrm>
            <a:off x="1071844" y="3238436"/>
            <a:ext cx="1082348"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defTabSz="914400"/>
            <a:r>
              <a:rPr lang="zh-CN" altLang="en-US" sz="1400" dirty="0">
                <a:solidFill>
                  <a:schemeClr val="tx1">
                    <a:lumMod val="65000"/>
                    <a:lumOff val="35000"/>
                  </a:schemeClr>
                </a:solidFill>
                <a:latin typeface="+mn-lt"/>
                <a:ea typeface="+mn-ea"/>
                <a:cs typeface="+mn-ea"/>
                <a:sym typeface="+mn-lt"/>
              </a:rPr>
              <a:t>插入关键字</a:t>
            </a:r>
            <a:endParaRPr lang="zh-CN" altLang="en-US" sz="1400" dirty="0">
              <a:solidFill>
                <a:schemeClr val="tx1">
                  <a:lumMod val="65000"/>
                  <a:lumOff val="35000"/>
                </a:schemeClr>
              </a:solidFill>
              <a:latin typeface="+mn-lt"/>
              <a:ea typeface="+mn-ea"/>
              <a:cs typeface="+mn-ea"/>
              <a:sym typeface="+mn-lt"/>
            </a:endParaRPr>
          </a:p>
        </p:txBody>
      </p:sp>
      <p:sp>
        <p:nvSpPr>
          <p:cNvPr id="18" name="TextBox 45"/>
          <p:cNvSpPr txBox="1">
            <a:spLocks noChangeArrowheads="1"/>
          </p:cNvSpPr>
          <p:nvPr/>
        </p:nvSpPr>
        <p:spPr bwMode="auto">
          <a:xfrm>
            <a:off x="1071844" y="3871212"/>
            <a:ext cx="1082348"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defTabSz="914400"/>
            <a:r>
              <a:rPr lang="zh-CN" altLang="en-US" sz="1400" dirty="0">
                <a:solidFill>
                  <a:schemeClr val="tx1">
                    <a:lumMod val="65000"/>
                    <a:lumOff val="35000"/>
                  </a:schemeClr>
                </a:solidFill>
                <a:latin typeface="+mn-lt"/>
                <a:ea typeface="+mn-ea"/>
                <a:cs typeface="+mn-ea"/>
                <a:sym typeface="+mn-lt"/>
              </a:rPr>
              <a:t>插入关键字</a:t>
            </a:r>
            <a:endParaRPr lang="zh-CN" altLang="en-US" sz="1400" dirty="0">
              <a:solidFill>
                <a:schemeClr val="tx1">
                  <a:lumMod val="65000"/>
                  <a:lumOff val="35000"/>
                </a:schemeClr>
              </a:solidFill>
              <a:latin typeface="+mn-lt"/>
              <a:ea typeface="+mn-ea"/>
              <a:cs typeface="+mn-ea"/>
              <a:sym typeface="+mn-lt"/>
            </a:endParaRPr>
          </a:p>
        </p:txBody>
      </p:sp>
      <p:sp>
        <p:nvSpPr>
          <p:cNvPr id="23" name="TextBox 102"/>
          <p:cNvSpPr txBox="1">
            <a:spLocks noChangeArrowheads="1"/>
          </p:cNvSpPr>
          <p:nvPr/>
        </p:nvSpPr>
        <p:spPr bwMode="auto">
          <a:xfrm>
            <a:off x="2713204" y="3890685"/>
            <a:ext cx="758737" cy="307521"/>
          </a:xfrm>
          <a:prstGeom prst="rect">
            <a:avLst/>
          </a:prstGeom>
          <a:noFill/>
          <a:ln>
            <a:noFill/>
          </a:ln>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defTabSz="914400"/>
            <a:r>
              <a:rPr lang="en-US" altLang="zh-CN" sz="1400" dirty="0">
                <a:solidFill>
                  <a:srgbClr val="FFFFFF"/>
                </a:solidFill>
                <a:latin typeface="+mn-lt"/>
                <a:ea typeface="+mn-ea"/>
                <a:cs typeface="+mn-ea"/>
                <a:sym typeface="+mn-lt"/>
              </a:rPr>
              <a:t>57%</a:t>
            </a:r>
            <a:endParaRPr lang="zh-CN" altLang="en-US" sz="1400" dirty="0">
              <a:solidFill>
                <a:srgbClr val="FFFFFF"/>
              </a:solidFill>
              <a:latin typeface="+mn-lt"/>
              <a:ea typeface="+mn-ea"/>
              <a:cs typeface="+mn-ea"/>
              <a:sym typeface="+mn-lt"/>
            </a:endParaRPr>
          </a:p>
        </p:txBody>
      </p:sp>
      <p:grpSp>
        <p:nvGrpSpPr>
          <p:cNvPr id="24" name="组合 75"/>
          <p:cNvGrpSpPr/>
          <p:nvPr/>
        </p:nvGrpSpPr>
        <p:grpSpPr bwMode="auto">
          <a:xfrm>
            <a:off x="6151835" y="2626762"/>
            <a:ext cx="1409174" cy="1743330"/>
            <a:chOff x="4052976" y="2552566"/>
            <a:chExt cx="1057178" cy="1307220"/>
          </a:xfrm>
          <a:solidFill>
            <a:srgbClr val="6285BE"/>
          </a:solidFill>
        </p:grpSpPr>
        <p:sp>
          <p:nvSpPr>
            <p:cNvPr id="25" name="矩形 28"/>
            <p:cNvSpPr/>
            <p:nvPr/>
          </p:nvSpPr>
          <p:spPr>
            <a:xfrm rot="20390166">
              <a:off x="4319539" y="2553060"/>
              <a:ext cx="329820" cy="322517"/>
            </a:xfrm>
            <a:custGeom>
              <a:avLst/>
              <a:gdLst/>
              <a:ahLst/>
              <a:cxnLst/>
              <a:rect l="l" t="t" r="r" b="b"/>
              <a:pathLst>
                <a:path w="329592" h="322868">
                  <a:moveTo>
                    <a:pt x="319462" y="0"/>
                  </a:moveTo>
                  <a:cubicBezTo>
                    <a:pt x="310733" y="113113"/>
                    <a:pt x="313652" y="220801"/>
                    <a:pt x="329592" y="322868"/>
                  </a:cubicBezTo>
                  <a:lnTo>
                    <a:pt x="0" y="322868"/>
                  </a:lnTo>
                  <a:cubicBezTo>
                    <a:pt x="118635" y="240581"/>
                    <a:pt x="224631" y="132277"/>
                    <a:pt x="319462"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zh-CN" altLang="en-US" dirty="0">
                <a:solidFill>
                  <a:srgbClr val="FFFFFF">
                    <a:lumMod val="50000"/>
                  </a:srgbClr>
                </a:solidFill>
                <a:cs typeface="+mn-ea"/>
                <a:sym typeface="+mn-lt"/>
              </a:endParaRPr>
            </a:p>
          </p:txBody>
        </p:sp>
        <p:sp>
          <p:nvSpPr>
            <p:cNvPr id="27" name="矩形 29"/>
            <p:cNvSpPr/>
            <p:nvPr/>
          </p:nvSpPr>
          <p:spPr>
            <a:xfrm rot="20390166">
              <a:off x="4052826" y="2952932"/>
              <a:ext cx="806094" cy="257061"/>
            </a:xfrm>
            <a:custGeom>
              <a:avLst/>
              <a:gdLst/>
              <a:ahLst/>
              <a:cxnLst/>
              <a:rect l="l" t="t" r="r" b="b"/>
              <a:pathLst>
                <a:path w="805509" h="257402">
                  <a:moveTo>
                    <a:pt x="728222" y="0"/>
                  </a:moveTo>
                  <a:cubicBezTo>
                    <a:pt x="743239" y="90565"/>
                    <a:pt x="768779" y="176556"/>
                    <a:pt x="805509" y="257402"/>
                  </a:cubicBezTo>
                  <a:lnTo>
                    <a:pt x="0" y="257402"/>
                  </a:lnTo>
                  <a:cubicBezTo>
                    <a:pt x="44955" y="176788"/>
                    <a:pt x="115102" y="109506"/>
                    <a:pt x="205137" y="67570"/>
                  </a:cubicBezTo>
                  <a:lnTo>
                    <a:pt x="327027"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zh-CN" altLang="en-US" dirty="0">
                <a:solidFill>
                  <a:srgbClr val="FFFFFF">
                    <a:lumMod val="50000"/>
                  </a:srgbClr>
                </a:solidFill>
                <a:cs typeface="+mn-ea"/>
                <a:sym typeface="+mn-lt"/>
              </a:endParaRPr>
            </a:p>
          </p:txBody>
        </p:sp>
        <p:sp>
          <p:nvSpPr>
            <p:cNvPr id="28" name="矩形 30"/>
            <p:cNvSpPr/>
            <p:nvPr/>
          </p:nvSpPr>
          <p:spPr>
            <a:xfrm rot="20390166">
              <a:off x="4107597" y="3256407"/>
              <a:ext cx="922781" cy="282052"/>
            </a:xfrm>
            <a:custGeom>
              <a:avLst/>
              <a:gdLst/>
              <a:ahLst/>
              <a:cxnLst/>
              <a:rect l="l" t="t" r="r" b="b"/>
              <a:pathLst>
                <a:path w="922521" h="282490">
                  <a:moveTo>
                    <a:pt x="890836" y="0"/>
                  </a:moveTo>
                  <a:cubicBezTo>
                    <a:pt x="928552" y="92845"/>
                    <a:pt x="931680" y="191911"/>
                    <a:pt x="905101" y="282490"/>
                  </a:cubicBezTo>
                  <a:lnTo>
                    <a:pt x="16666" y="282490"/>
                  </a:lnTo>
                  <a:cubicBezTo>
                    <a:pt x="-10191" y="187323"/>
                    <a:pt x="-3810" y="88469"/>
                    <a:pt x="30208"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zh-CN" altLang="en-US" dirty="0">
                <a:solidFill>
                  <a:srgbClr val="FFFFFF">
                    <a:lumMod val="50000"/>
                  </a:srgbClr>
                </a:solidFill>
                <a:cs typeface="+mn-ea"/>
                <a:sym typeface="+mn-lt"/>
              </a:endParaRPr>
            </a:p>
          </p:txBody>
        </p:sp>
        <p:sp>
          <p:nvSpPr>
            <p:cNvPr id="29" name="矩形 31"/>
            <p:cNvSpPr/>
            <p:nvPr/>
          </p:nvSpPr>
          <p:spPr>
            <a:xfrm rot="20390166">
              <a:off x="4263578" y="3577734"/>
              <a:ext cx="846576" cy="282052"/>
            </a:xfrm>
            <a:custGeom>
              <a:avLst/>
              <a:gdLst/>
              <a:ahLst/>
              <a:cxnLst/>
              <a:rect l="l" t="t" r="r" b="b"/>
              <a:pathLst>
                <a:path w="846940" h="281889">
                  <a:moveTo>
                    <a:pt x="846940" y="0"/>
                  </a:moveTo>
                  <a:cubicBezTo>
                    <a:pt x="805464" y="102036"/>
                    <a:pt x="726225" y="188459"/>
                    <a:pt x="618532" y="238621"/>
                  </a:cubicBezTo>
                  <a:cubicBezTo>
                    <a:pt x="387461" y="346247"/>
                    <a:pt x="112893" y="246177"/>
                    <a:pt x="5266" y="15107"/>
                  </a:cubicBezTo>
                  <a:lnTo>
                    <a:pt x="0"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zh-CN" altLang="en-US" dirty="0">
                <a:solidFill>
                  <a:srgbClr val="FFFFFF">
                    <a:lumMod val="50000"/>
                  </a:srgbClr>
                </a:solidFill>
                <a:cs typeface="+mn-ea"/>
                <a:sym typeface="+mn-lt"/>
              </a:endParaRPr>
            </a:p>
          </p:txBody>
        </p:sp>
      </p:grpSp>
      <p:cxnSp>
        <p:nvCxnSpPr>
          <p:cNvPr id="30" name="直接连接符 29"/>
          <p:cNvCxnSpPr/>
          <p:nvPr/>
        </p:nvCxnSpPr>
        <p:spPr bwMode="auto">
          <a:xfrm flipH="1">
            <a:off x="4713692" y="2916279"/>
            <a:ext cx="1845837" cy="0"/>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31" name="直接连接符 30"/>
          <p:cNvCxnSpPr/>
          <p:nvPr/>
        </p:nvCxnSpPr>
        <p:spPr bwMode="auto">
          <a:xfrm flipH="1">
            <a:off x="4713693" y="3362264"/>
            <a:ext cx="1653792" cy="1587"/>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32" name="直接连接符 31"/>
          <p:cNvCxnSpPr/>
          <p:nvPr/>
        </p:nvCxnSpPr>
        <p:spPr bwMode="auto">
          <a:xfrm flipH="1">
            <a:off x="4713693" y="3854275"/>
            <a:ext cx="1483968" cy="0"/>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33" name="直接连接符 32"/>
          <p:cNvCxnSpPr/>
          <p:nvPr/>
        </p:nvCxnSpPr>
        <p:spPr bwMode="auto">
          <a:xfrm flipH="1">
            <a:off x="4713692" y="4322478"/>
            <a:ext cx="1845837" cy="0"/>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34" name="TextBox 80"/>
          <p:cNvSpPr txBox="1">
            <a:spLocks noChangeArrowheads="1"/>
          </p:cNvSpPr>
          <p:nvPr/>
        </p:nvSpPr>
        <p:spPr bwMode="auto">
          <a:xfrm>
            <a:off x="4674509" y="2567110"/>
            <a:ext cx="1082348"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defTabSz="914400"/>
            <a:r>
              <a:rPr lang="zh-CN" altLang="en-US" sz="1400" dirty="0">
                <a:solidFill>
                  <a:schemeClr val="tx1">
                    <a:lumMod val="65000"/>
                    <a:lumOff val="35000"/>
                  </a:schemeClr>
                </a:solidFill>
                <a:latin typeface="+mn-lt"/>
                <a:ea typeface="+mn-ea"/>
                <a:cs typeface="+mn-ea"/>
                <a:sym typeface="+mn-lt"/>
              </a:rPr>
              <a:t>插入关键字</a:t>
            </a:r>
            <a:endParaRPr lang="zh-CN" altLang="en-US" sz="1400" dirty="0">
              <a:solidFill>
                <a:schemeClr val="tx1">
                  <a:lumMod val="65000"/>
                  <a:lumOff val="35000"/>
                </a:schemeClr>
              </a:solidFill>
              <a:latin typeface="+mn-lt"/>
              <a:ea typeface="+mn-ea"/>
              <a:cs typeface="+mn-ea"/>
              <a:sym typeface="+mn-lt"/>
            </a:endParaRPr>
          </a:p>
        </p:txBody>
      </p:sp>
      <p:sp>
        <p:nvSpPr>
          <p:cNvPr id="35" name="TextBox 81"/>
          <p:cNvSpPr txBox="1">
            <a:spLocks noChangeArrowheads="1"/>
          </p:cNvSpPr>
          <p:nvPr/>
        </p:nvSpPr>
        <p:spPr bwMode="auto">
          <a:xfrm>
            <a:off x="4680341" y="2994443"/>
            <a:ext cx="1082348"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defTabSz="914400"/>
            <a:r>
              <a:rPr lang="zh-CN" altLang="en-US" sz="1400" dirty="0">
                <a:solidFill>
                  <a:schemeClr val="tx1">
                    <a:lumMod val="65000"/>
                    <a:lumOff val="35000"/>
                  </a:schemeClr>
                </a:solidFill>
                <a:latin typeface="+mn-lt"/>
                <a:ea typeface="+mn-ea"/>
                <a:cs typeface="+mn-ea"/>
                <a:sym typeface="+mn-lt"/>
              </a:rPr>
              <a:t>插入关键字</a:t>
            </a:r>
            <a:endParaRPr lang="zh-CN" altLang="en-US" sz="1400" dirty="0">
              <a:solidFill>
                <a:schemeClr val="tx1">
                  <a:lumMod val="65000"/>
                  <a:lumOff val="35000"/>
                </a:schemeClr>
              </a:solidFill>
              <a:latin typeface="+mn-lt"/>
              <a:ea typeface="+mn-ea"/>
              <a:cs typeface="+mn-ea"/>
              <a:sym typeface="+mn-lt"/>
            </a:endParaRPr>
          </a:p>
        </p:txBody>
      </p:sp>
      <p:sp>
        <p:nvSpPr>
          <p:cNvPr id="36" name="TextBox 82"/>
          <p:cNvSpPr txBox="1">
            <a:spLocks noChangeArrowheads="1"/>
          </p:cNvSpPr>
          <p:nvPr/>
        </p:nvSpPr>
        <p:spPr bwMode="auto">
          <a:xfrm>
            <a:off x="4680341" y="3424786"/>
            <a:ext cx="1082348"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defTabSz="914400"/>
            <a:r>
              <a:rPr lang="zh-CN" altLang="en-US" sz="1400" dirty="0">
                <a:solidFill>
                  <a:schemeClr val="tx1">
                    <a:lumMod val="65000"/>
                    <a:lumOff val="35000"/>
                  </a:schemeClr>
                </a:solidFill>
                <a:latin typeface="+mn-lt"/>
                <a:ea typeface="+mn-ea"/>
                <a:cs typeface="+mn-ea"/>
                <a:sym typeface="+mn-lt"/>
              </a:rPr>
              <a:t>插入关键字</a:t>
            </a:r>
            <a:endParaRPr lang="zh-CN" altLang="en-US" sz="1400" dirty="0">
              <a:solidFill>
                <a:schemeClr val="tx1">
                  <a:lumMod val="65000"/>
                  <a:lumOff val="35000"/>
                </a:schemeClr>
              </a:solidFill>
              <a:latin typeface="+mn-lt"/>
              <a:ea typeface="+mn-ea"/>
              <a:cs typeface="+mn-ea"/>
              <a:sym typeface="+mn-lt"/>
            </a:endParaRPr>
          </a:p>
        </p:txBody>
      </p:sp>
      <p:sp>
        <p:nvSpPr>
          <p:cNvPr id="37" name="TextBox 83"/>
          <p:cNvSpPr txBox="1">
            <a:spLocks noChangeArrowheads="1"/>
          </p:cNvSpPr>
          <p:nvPr/>
        </p:nvSpPr>
        <p:spPr bwMode="auto">
          <a:xfrm>
            <a:off x="4680341" y="3892495"/>
            <a:ext cx="1082348"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defTabSz="914400"/>
            <a:r>
              <a:rPr lang="zh-CN" altLang="en-US" sz="1400" dirty="0">
                <a:solidFill>
                  <a:schemeClr val="tx1">
                    <a:lumMod val="65000"/>
                    <a:lumOff val="35000"/>
                  </a:schemeClr>
                </a:solidFill>
                <a:latin typeface="+mn-lt"/>
                <a:ea typeface="+mn-ea"/>
                <a:cs typeface="+mn-ea"/>
                <a:sym typeface="+mn-lt"/>
              </a:rPr>
              <a:t>插入关键字</a:t>
            </a:r>
            <a:endParaRPr lang="zh-CN" altLang="en-US" sz="1400" dirty="0">
              <a:solidFill>
                <a:schemeClr val="tx1">
                  <a:lumMod val="65000"/>
                  <a:lumOff val="35000"/>
                </a:schemeClr>
              </a:solidFill>
              <a:latin typeface="+mn-lt"/>
              <a:ea typeface="+mn-ea"/>
              <a:cs typeface="+mn-ea"/>
              <a:sym typeface="+mn-lt"/>
            </a:endParaRPr>
          </a:p>
        </p:txBody>
      </p:sp>
      <p:sp>
        <p:nvSpPr>
          <p:cNvPr id="38" name="TextBox 103"/>
          <p:cNvSpPr txBox="1">
            <a:spLocks noChangeArrowheads="1"/>
          </p:cNvSpPr>
          <p:nvPr/>
        </p:nvSpPr>
        <p:spPr bwMode="auto">
          <a:xfrm>
            <a:off x="6560067" y="3994877"/>
            <a:ext cx="758673" cy="307843"/>
          </a:xfrm>
          <a:prstGeom prst="rect">
            <a:avLst/>
          </a:prstGeom>
          <a:noFill/>
          <a:ln>
            <a:noFill/>
          </a:ln>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defTabSz="914400"/>
            <a:r>
              <a:rPr lang="en-US" altLang="zh-CN" sz="1400">
                <a:solidFill>
                  <a:srgbClr val="FFFFFF"/>
                </a:solidFill>
                <a:latin typeface="+mn-lt"/>
                <a:ea typeface="+mn-ea"/>
                <a:cs typeface="+mn-ea"/>
                <a:sym typeface="+mn-lt"/>
              </a:rPr>
              <a:t>26%</a:t>
            </a:r>
            <a:endParaRPr lang="zh-CN" altLang="en-US" sz="1400">
              <a:solidFill>
                <a:srgbClr val="FFFFFF"/>
              </a:solidFill>
              <a:latin typeface="+mn-lt"/>
              <a:ea typeface="+mn-ea"/>
              <a:cs typeface="+mn-ea"/>
              <a:sym typeface="+mn-lt"/>
            </a:endParaRPr>
          </a:p>
        </p:txBody>
      </p:sp>
      <p:grpSp>
        <p:nvGrpSpPr>
          <p:cNvPr id="39" name="组合 89"/>
          <p:cNvGrpSpPr/>
          <p:nvPr/>
        </p:nvGrpSpPr>
        <p:grpSpPr bwMode="auto">
          <a:xfrm>
            <a:off x="9722226" y="2616905"/>
            <a:ext cx="1453915" cy="1692911"/>
            <a:chOff x="5896835" y="2676144"/>
            <a:chExt cx="1090958" cy="1270944"/>
          </a:xfrm>
          <a:solidFill>
            <a:srgbClr val="6285BE"/>
          </a:solidFill>
        </p:grpSpPr>
        <p:sp>
          <p:nvSpPr>
            <p:cNvPr id="40" name="矩形 40"/>
            <p:cNvSpPr/>
            <p:nvPr/>
          </p:nvSpPr>
          <p:spPr>
            <a:xfrm rot="20183003">
              <a:off x="6108895" y="2676144"/>
              <a:ext cx="426349" cy="353884"/>
            </a:xfrm>
            <a:custGeom>
              <a:avLst/>
              <a:gdLst/>
              <a:ahLst/>
              <a:cxnLst/>
              <a:rect l="l" t="t" r="r" b="b"/>
              <a:pathLst>
                <a:path w="426564" h="353930">
                  <a:moveTo>
                    <a:pt x="426564" y="0"/>
                  </a:moveTo>
                  <a:cubicBezTo>
                    <a:pt x="409475" y="123700"/>
                    <a:pt x="406868" y="241688"/>
                    <a:pt x="419087" y="353930"/>
                  </a:cubicBezTo>
                  <a:lnTo>
                    <a:pt x="0" y="353930"/>
                  </a:lnTo>
                  <a:cubicBezTo>
                    <a:pt x="157735" y="274961"/>
                    <a:pt x="299577" y="156314"/>
                    <a:pt x="426564"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zh-CN" altLang="en-US" dirty="0">
                <a:solidFill>
                  <a:srgbClr val="FFFFFF">
                    <a:lumMod val="50000"/>
                  </a:srgbClr>
                </a:solidFill>
                <a:cs typeface="+mn-ea"/>
                <a:sym typeface="+mn-lt"/>
              </a:endParaRPr>
            </a:p>
          </p:txBody>
        </p:sp>
        <p:sp>
          <p:nvSpPr>
            <p:cNvPr id="41" name="矩形 41"/>
            <p:cNvSpPr/>
            <p:nvPr/>
          </p:nvSpPr>
          <p:spPr>
            <a:xfrm rot="20183003">
              <a:off x="5896912" y="3088414"/>
              <a:ext cx="855080" cy="280009"/>
            </a:xfrm>
            <a:custGeom>
              <a:avLst/>
              <a:gdLst/>
              <a:ahLst/>
              <a:cxnLst/>
              <a:rect l="l" t="t" r="r" b="b"/>
              <a:pathLst>
                <a:path w="855553" h="278806">
                  <a:moveTo>
                    <a:pt x="786402" y="0"/>
                  </a:moveTo>
                  <a:cubicBezTo>
                    <a:pt x="797138" y="97474"/>
                    <a:pt x="820720" y="190358"/>
                    <a:pt x="855553" y="278806"/>
                  </a:cubicBezTo>
                  <a:lnTo>
                    <a:pt x="0" y="278806"/>
                  </a:lnTo>
                  <a:cubicBezTo>
                    <a:pt x="44790" y="165118"/>
                    <a:pt x="135145" y="70068"/>
                    <a:pt x="257788" y="21703"/>
                  </a:cubicBezTo>
                  <a:lnTo>
                    <a:pt x="303188"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zh-CN" altLang="en-US" dirty="0">
                <a:solidFill>
                  <a:srgbClr val="FFFFFF">
                    <a:lumMod val="50000"/>
                  </a:srgbClr>
                </a:solidFill>
                <a:cs typeface="+mn-ea"/>
                <a:sym typeface="+mn-lt"/>
              </a:endParaRPr>
            </a:p>
          </p:txBody>
        </p:sp>
        <p:sp>
          <p:nvSpPr>
            <p:cNvPr id="42" name="矩形 42"/>
            <p:cNvSpPr/>
            <p:nvPr/>
          </p:nvSpPr>
          <p:spPr>
            <a:xfrm rot="20183003">
              <a:off x="5995758" y="3369615"/>
              <a:ext cx="922962" cy="327671"/>
            </a:xfrm>
            <a:custGeom>
              <a:avLst/>
              <a:gdLst/>
              <a:ahLst/>
              <a:cxnLst/>
              <a:rect l="l" t="t" r="r" b="b"/>
              <a:pathLst>
                <a:path w="922701" h="328215">
                  <a:moveTo>
                    <a:pt x="898034" y="0"/>
                  </a:moveTo>
                  <a:cubicBezTo>
                    <a:pt x="936591" y="110808"/>
                    <a:pt x="928402" y="227358"/>
                    <a:pt x="884247" y="328215"/>
                  </a:cubicBezTo>
                  <a:lnTo>
                    <a:pt x="39948" y="328215"/>
                  </a:lnTo>
                  <a:cubicBezTo>
                    <a:pt x="36346" y="323526"/>
                    <a:pt x="34132" y="318203"/>
                    <a:pt x="32009" y="312819"/>
                  </a:cubicBezTo>
                  <a:cubicBezTo>
                    <a:pt x="-9140" y="208476"/>
                    <a:pt x="-9641" y="98148"/>
                    <a:pt x="24913"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zh-CN" altLang="en-US" dirty="0">
                <a:solidFill>
                  <a:srgbClr val="FFFFFF">
                    <a:lumMod val="50000"/>
                  </a:srgbClr>
                </a:solidFill>
                <a:cs typeface="+mn-ea"/>
                <a:sym typeface="+mn-lt"/>
              </a:endParaRPr>
            </a:p>
          </p:txBody>
        </p:sp>
        <p:sp>
          <p:nvSpPr>
            <p:cNvPr id="43" name="矩形 43"/>
            <p:cNvSpPr/>
            <p:nvPr/>
          </p:nvSpPr>
          <p:spPr>
            <a:xfrm rot="20183003">
              <a:off x="6183923" y="3708010"/>
              <a:ext cx="803870" cy="239497"/>
            </a:xfrm>
            <a:custGeom>
              <a:avLst/>
              <a:gdLst/>
              <a:ahLst/>
              <a:cxnLst/>
              <a:rect l="l" t="t" r="r" b="b"/>
              <a:pathLst>
                <a:path w="803675" h="238927">
                  <a:moveTo>
                    <a:pt x="803675" y="0"/>
                  </a:moveTo>
                  <a:cubicBezTo>
                    <a:pt x="755458" y="91484"/>
                    <a:pt x="674846" y="165748"/>
                    <a:pt x="571154" y="206640"/>
                  </a:cubicBezTo>
                  <a:cubicBezTo>
                    <a:pt x="352956" y="292688"/>
                    <a:pt x="108588" y="200986"/>
                    <a:pt x="0"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zh-CN" altLang="en-US" dirty="0">
                <a:solidFill>
                  <a:srgbClr val="FFFFFF">
                    <a:lumMod val="50000"/>
                  </a:srgbClr>
                </a:solidFill>
                <a:cs typeface="+mn-ea"/>
                <a:sym typeface="+mn-lt"/>
              </a:endParaRPr>
            </a:p>
          </p:txBody>
        </p:sp>
      </p:grpSp>
      <p:cxnSp>
        <p:nvCxnSpPr>
          <p:cNvPr id="44" name="直接连接符 43"/>
          <p:cNvCxnSpPr/>
          <p:nvPr/>
        </p:nvCxnSpPr>
        <p:spPr bwMode="auto">
          <a:xfrm flipH="1">
            <a:off x="8254230" y="2967660"/>
            <a:ext cx="1845835" cy="0"/>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45" name="直接连接符 44"/>
          <p:cNvCxnSpPr/>
          <p:nvPr/>
        </p:nvCxnSpPr>
        <p:spPr bwMode="auto">
          <a:xfrm flipH="1">
            <a:off x="8254231" y="3413645"/>
            <a:ext cx="1653792" cy="1587"/>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46" name="直接连接符 45"/>
          <p:cNvCxnSpPr/>
          <p:nvPr/>
        </p:nvCxnSpPr>
        <p:spPr bwMode="auto">
          <a:xfrm flipH="1">
            <a:off x="8254230" y="3904068"/>
            <a:ext cx="1563324" cy="0"/>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47" name="直接连接符 46"/>
          <p:cNvCxnSpPr/>
          <p:nvPr/>
        </p:nvCxnSpPr>
        <p:spPr bwMode="auto">
          <a:xfrm flipH="1">
            <a:off x="8252643" y="4310375"/>
            <a:ext cx="2036292" cy="17459"/>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48" name="TextBox 94"/>
          <p:cNvSpPr txBox="1">
            <a:spLocks noChangeArrowheads="1"/>
          </p:cNvSpPr>
          <p:nvPr/>
        </p:nvSpPr>
        <p:spPr bwMode="auto">
          <a:xfrm>
            <a:off x="8214941" y="2619495"/>
            <a:ext cx="1082348"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defTabSz="914400"/>
            <a:r>
              <a:rPr lang="zh-CN" altLang="en-US" sz="1400" dirty="0">
                <a:solidFill>
                  <a:schemeClr val="tx1">
                    <a:lumMod val="65000"/>
                    <a:lumOff val="35000"/>
                  </a:schemeClr>
                </a:solidFill>
                <a:latin typeface="+mn-lt"/>
                <a:ea typeface="+mn-ea"/>
                <a:cs typeface="+mn-ea"/>
                <a:sym typeface="+mn-lt"/>
              </a:rPr>
              <a:t>插入关键字</a:t>
            </a:r>
            <a:endParaRPr lang="zh-CN" altLang="en-US" sz="1400" dirty="0">
              <a:solidFill>
                <a:schemeClr val="tx1">
                  <a:lumMod val="65000"/>
                  <a:lumOff val="35000"/>
                </a:schemeClr>
              </a:solidFill>
              <a:latin typeface="+mn-lt"/>
              <a:ea typeface="+mn-ea"/>
              <a:cs typeface="+mn-ea"/>
              <a:sym typeface="+mn-lt"/>
            </a:endParaRPr>
          </a:p>
        </p:txBody>
      </p:sp>
      <p:sp>
        <p:nvSpPr>
          <p:cNvPr id="49" name="TextBox 95"/>
          <p:cNvSpPr txBox="1">
            <a:spLocks noChangeArrowheads="1"/>
          </p:cNvSpPr>
          <p:nvPr/>
        </p:nvSpPr>
        <p:spPr bwMode="auto">
          <a:xfrm>
            <a:off x="8220772" y="3046314"/>
            <a:ext cx="1082348"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defTabSz="914400"/>
            <a:r>
              <a:rPr lang="zh-CN" altLang="en-US" sz="1400" dirty="0">
                <a:solidFill>
                  <a:schemeClr val="tx1">
                    <a:lumMod val="65000"/>
                    <a:lumOff val="35000"/>
                  </a:schemeClr>
                </a:solidFill>
                <a:latin typeface="+mn-lt"/>
                <a:ea typeface="+mn-ea"/>
                <a:cs typeface="+mn-ea"/>
                <a:sym typeface="+mn-lt"/>
              </a:rPr>
              <a:t>插入关键字</a:t>
            </a:r>
            <a:endParaRPr lang="zh-CN" altLang="en-US" sz="1400" dirty="0">
              <a:solidFill>
                <a:schemeClr val="tx1">
                  <a:lumMod val="65000"/>
                  <a:lumOff val="35000"/>
                </a:schemeClr>
              </a:solidFill>
              <a:latin typeface="+mn-lt"/>
              <a:ea typeface="+mn-ea"/>
              <a:cs typeface="+mn-ea"/>
              <a:sym typeface="+mn-lt"/>
            </a:endParaRPr>
          </a:p>
        </p:txBody>
      </p:sp>
      <p:sp>
        <p:nvSpPr>
          <p:cNvPr id="50" name="TextBox 96"/>
          <p:cNvSpPr txBox="1">
            <a:spLocks noChangeArrowheads="1"/>
          </p:cNvSpPr>
          <p:nvPr/>
        </p:nvSpPr>
        <p:spPr bwMode="auto">
          <a:xfrm>
            <a:off x="8220772" y="3476140"/>
            <a:ext cx="1082348"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defTabSz="914400"/>
            <a:r>
              <a:rPr lang="zh-CN" altLang="en-US" sz="1400" dirty="0">
                <a:solidFill>
                  <a:schemeClr val="tx1">
                    <a:lumMod val="65000"/>
                    <a:lumOff val="35000"/>
                  </a:schemeClr>
                </a:solidFill>
                <a:latin typeface="+mn-lt"/>
                <a:ea typeface="+mn-ea"/>
                <a:cs typeface="+mn-ea"/>
                <a:sym typeface="+mn-lt"/>
              </a:rPr>
              <a:t>插入关键字</a:t>
            </a:r>
            <a:endParaRPr lang="zh-CN" altLang="en-US" sz="1400" dirty="0">
              <a:solidFill>
                <a:schemeClr val="tx1">
                  <a:lumMod val="65000"/>
                  <a:lumOff val="35000"/>
                </a:schemeClr>
              </a:solidFill>
              <a:latin typeface="+mn-lt"/>
              <a:ea typeface="+mn-ea"/>
              <a:cs typeface="+mn-ea"/>
              <a:sym typeface="+mn-lt"/>
            </a:endParaRPr>
          </a:p>
        </p:txBody>
      </p:sp>
      <p:sp>
        <p:nvSpPr>
          <p:cNvPr id="51" name="TextBox 97"/>
          <p:cNvSpPr txBox="1">
            <a:spLocks noChangeArrowheads="1"/>
          </p:cNvSpPr>
          <p:nvPr/>
        </p:nvSpPr>
        <p:spPr bwMode="auto">
          <a:xfrm>
            <a:off x="8220772" y="3943282"/>
            <a:ext cx="1082348"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defTabSz="914400"/>
            <a:r>
              <a:rPr lang="zh-CN" altLang="en-US" sz="1400" dirty="0">
                <a:solidFill>
                  <a:schemeClr val="tx1">
                    <a:lumMod val="65000"/>
                    <a:lumOff val="35000"/>
                  </a:schemeClr>
                </a:solidFill>
                <a:latin typeface="+mn-lt"/>
                <a:ea typeface="+mn-ea"/>
                <a:cs typeface="+mn-ea"/>
                <a:sym typeface="+mn-lt"/>
              </a:rPr>
              <a:t>插入关键字</a:t>
            </a:r>
            <a:endParaRPr lang="zh-CN" altLang="en-US" sz="1400" dirty="0">
              <a:solidFill>
                <a:schemeClr val="tx1">
                  <a:lumMod val="65000"/>
                  <a:lumOff val="35000"/>
                </a:schemeClr>
              </a:solidFill>
              <a:latin typeface="+mn-lt"/>
              <a:ea typeface="+mn-ea"/>
              <a:cs typeface="+mn-ea"/>
              <a:sym typeface="+mn-lt"/>
            </a:endParaRPr>
          </a:p>
        </p:txBody>
      </p:sp>
      <p:sp>
        <p:nvSpPr>
          <p:cNvPr id="52" name="TextBox 104"/>
          <p:cNvSpPr txBox="1">
            <a:spLocks noChangeArrowheads="1"/>
          </p:cNvSpPr>
          <p:nvPr/>
        </p:nvSpPr>
        <p:spPr bwMode="auto">
          <a:xfrm>
            <a:off x="10257647" y="3969054"/>
            <a:ext cx="758524" cy="307472"/>
          </a:xfrm>
          <a:prstGeom prst="rect">
            <a:avLst/>
          </a:prstGeom>
          <a:noFill/>
          <a:ln>
            <a:noFill/>
          </a:ln>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defTabSz="914400"/>
            <a:r>
              <a:rPr lang="en-US" altLang="zh-CN" sz="1400">
                <a:solidFill>
                  <a:srgbClr val="FFFFFF"/>
                </a:solidFill>
                <a:latin typeface="+mn-lt"/>
                <a:ea typeface="+mn-ea"/>
                <a:cs typeface="+mn-ea"/>
                <a:sym typeface="+mn-lt"/>
              </a:rPr>
              <a:t>24%</a:t>
            </a:r>
            <a:endParaRPr lang="zh-CN" altLang="en-US" sz="1400">
              <a:solidFill>
                <a:srgbClr val="FFFFFF"/>
              </a:solidFill>
              <a:latin typeface="+mn-lt"/>
              <a:ea typeface="+mn-ea"/>
              <a:cs typeface="+mn-ea"/>
              <a:sym typeface="+mn-lt"/>
            </a:endParaRPr>
          </a:p>
        </p:txBody>
      </p:sp>
      <p:sp>
        <p:nvSpPr>
          <p:cNvPr id="53" name="矩形 109"/>
          <p:cNvSpPr>
            <a:spLocks noChangeArrowheads="1"/>
          </p:cNvSpPr>
          <p:nvPr/>
        </p:nvSpPr>
        <p:spPr bwMode="auto">
          <a:xfrm>
            <a:off x="1008429" y="4657957"/>
            <a:ext cx="2593375"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a:lnSpc>
                <a:spcPct val="150000"/>
              </a:lnSpc>
            </a:pPr>
            <a:r>
              <a:rPr lang="zh-CN" altLang="en-US" sz="1200" dirty="0">
                <a:solidFill>
                  <a:schemeClr val="tx1">
                    <a:lumMod val="65000"/>
                    <a:lumOff val="35000"/>
                  </a:schemeClr>
                </a:solidFill>
                <a:latin typeface="+mn-lt"/>
                <a:ea typeface="+mn-ea"/>
                <a:cs typeface="+mn-ea"/>
                <a:sym typeface="+mn-lt"/>
              </a:rPr>
              <a:t>加入内容描述复制粘贴到此处加入内容描述复制粘贴到此处加入内容描述复制粘贴到此处加入内容描述复制粘贴到此处</a:t>
            </a:r>
            <a:endParaRPr lang="zh-CN" altLang="en-US" sz="1200" dirty="0">
              <a:solidFill>
                <a:schemeClr val="tx1">
                  <a:lumMod val="65000"/>
                  <a:lumOff val="35000"/>
                </a:schemeClr>
              </a:solidFill>
              <a:latin typeface="+mn-lt"/>
              <a:ea typeface="+mn-ea"/>
              <a:cs typeface="+mn-ea"/>
              <a:sym typeface="+mn-lt"/>
            </a:endParaRPr>
          </a:p>
        </p:txBody>
      </p:sp>
      <p:sp>
        <p:nvSpPr>
          <p:cNvPr id="54" name="矩形 110"/>
          <p:cNvSpPr>
            <a:spLocks noChangeArrowheads="1"/>
          </p:cNvSpPr>
          <p:nvPr/>
        </p:nvSpPr>
        <p:spPr bwMode="auto">
          <a:xfrm>
            <a:off x="4799313" y="4657957"/>
            <a:ext cx="2593375"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a:lnSpc>
                <a:spcPct val="150000"/>
              </a:lnSpc>
            </a:pPr>
            <a:r>
              <a:rPr lang="zh-CN" altLang="en-US" sz="1200" dirty="0">
                <a:solidFill>
                  <a:schemeClr val="tx1">
                    <a:lumMod val="65000"/>
                    <a:lumOff val="35000"/>
                  </a:schemeClr>
                </a:solidFill>
                <a:latin typeface="+mn-lt"/>
                <a:ea typeface="+mn-ea"/>
                <a:cs typeface="+mn-ea"/>
                <a:sym typeface="+mn-lt"/>
              </a:rPr>
              <a:t>加入内容描述复制粘贴到此处加入内容描述复制粘贴到此处加入内容描述复制粘贴到此处加入内容描述复制粘贴到此处</a:t>
            </a:r>
            <a:endParaRPr lang="zh-CN" altLang="en-US" sz="1200" dirty="0">
              <a:solidFill>
                <a:schemeClr val="tx1">
                  <a:lumMod val="65000"/>
                  <a:lumOff val="35000"/>
                </a:schemeClr>
              </a:solidFill>
              <a:latin typeface="+mn-lt"/>
              <a:ea typeface="+mn-ea"/>
              <a:cs typeface="+mn-ea"/>
              <a:sym typeface="+mn-lt"/>
            </a:endParaRPr>
          </a:p>
        </p:txBody>
      </p:sp>
      <p:sp>
        <p:nvSpPr>
          <p:cNvPr id="55" name="矩形 111"/>
          <p:cNvSpPr>
            <a:spLocks noChangeArrowheads="1"/>
          </p:cNvSpPr>
          <p:nvPr/>
        </p:nvSpPr>
        <p:spPr bwMode="auto">
          <a:xfrm>
            <a:off x="8252643" y="4657957"/>
            <a:ext cx="2593375"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a:lnSpc>
                <a:spcPct val="150000"/>
              </a:lnSpc>
            </a:pPr>
            <a:r>
              <a:rPr lang="zh-CN" altLang="en-US" sz="1200" dirty="0">
                <a:solidFill>
                  <a:schemeClr val="tx1">
                    <a:lumMod val="65000"/>
                    <a:lumOff val="35000"/>
                  </a:schemeClr>
                </a:solidFill>
                <a:latin typeface="+mn-lt"/>
                <a:ea typeface="+mn-ea"/>
                <a:cs typeface="+mn-ea"/>
                <a:sym typeface="+mn-lt"/>
              </a:rPr>
              <a:t>加入内容描述复制粘贴到此处加入内容描述复制粘贴到此处加入内容描述复制粘贴到此处加入内容描述复制粘贴到此处</a:t>
            </a:r>
            <a:endParaRPr lang="zh-CN" altLang="en-US" sz="1200" dirty="0">
              <a:solidFill>
                <a:schemeClr val="tx1">
                  <a:lumMod val="65000"/>
                  <a:lumOff val="35000"/>
                </a:schemeClr>
              </a:solidFill>
              <a:latin typeface="+mn-lt"/>
              <a:ea typeface="+mn-ea"/>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3000" advClick="0" advTm="3000">
        <p14:vortex dir="r"/>
      </p:transition>
    </mc:Choice>
    <mc:Fallback>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1000"/>
                                        <p:tgtEl>
                                          <p:spTgt spid="8"/>
                                        </p:tgtEl>
                                      </p:cBhvr>
                                    </p:animEffect>
                                    <p:anim calcmode="lin" valueType="num">
                                      <p:cBhvr>
                                        <p:cTn id="13" dur="1000" fill="hold"/>
                                        <p:tgtEl>
                                          <p:spTgt spid="8"/>
                                        </p:tgtEl>
                                        <p:attrNameLst>
                                          <p:attrName>ppt_x</p:attrName>
                                        </p:attrNameLst>
                                      </p:cBhvr>
                                      <p:tavLst>
                                        <p:tav tm="0">
                                          <p:val>
                                            <p:strVal val="#ppt_x"/>
                                          </p:val>
                                        </p:tav>
                                        <p:tav tm="100000">
                                          <p:val>
                                            <p:strVal val="#ppt_x"/>
                                          </p:val>
                                        </p:tav>
                                      </p:tavLst>
                                    </p:anim>
                                    <p:anim calcmode="lin" valueType="num">
                                      <p:cBhvr>
                                        <p:cTn id="14" dur="1000" fill="hold"/>
                                        <p:tgtEl>
                                          <p:spTgt spid="8"/>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fade">
                                      <p:cBhvr>
                                        <p:cTn id="17" dur="1000"/>
                                        <p:tgtEl>
                                          <p:spTgt spid="9"/>
                                        </p:tgtEl>
                                      </p:cBhvr>
                                    </p:animEffect>
                                    <p:anim calcmode="lin" valueType="num">
                                      <p:cBhvr>
                                        <p:cTn id="18" dur="1000" fill="hold"/>
                                        <p:tgtEl>
                                          <p:spTgt spid="9"/>
                                        </p:tgtEl>
                                        <p:attrNameLst>
                                          <p:attrName>ppt_x</p:attrName>
                                        </p:attrNameLst>
                                      </p:cBhvr>
                                      <p:tavLst>
                                        <p:tav tm="0">
                                          <p:val>
                                            <p:strVal val="#ppt_x"/>
                                          </p:val>
                                        </p:tav>
                                        <p:tav tm="100000">
                                          <p:val>
                                            <p:strVal val="#ppt_x"/>
                                          </p:val>
                                        </p:tav>
                                      </p:tavLst>
                                    </p:anim>
                                    <p:anim calcmode="lin" valueType="num">
                                      <p:cBhvr>
                                        <p:cTn id="19" dur="1000" fill="hold"/>
                                        <p:tgtEl>
                                          <p:spTgt spid="9"/>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fade">
                                      <p:cBhvr>
                                        <p:cTn id="22" dur="1000"/>
                                        <p:tgtEl>
                                          <p:spTgt spid="10"/>
                                        </p:tgtEl>
                                      </p:cBhvr>
                                    </p:animEffect>
                                    <p:anim calcmode="lin" valueType="num">
                                      <p:cBhvr>
                                        <p:cTn id="23" dur="1000" fill="hold"/>
                                        <p:tgtEl>
                                          <p:spTgt spid="10"/>
                                        </p:tgtEl>
                                        <p:attrNameLst>
                                          <p:attrName>ppt_x</p:attrName>
                                        </p:attrNameLst>
                                      </p:cBhvr>
                                      <p:tavLst>
                                        <p:tav tm="0">
                                          <p:val>
                                            <p:strVal val="#ppt_x"/>
                                          </p:val>
                                        </p:tav>
                                        <p:tav tm="100000">
                                          <p:val>
                                            <p:strVal val="#ppt_x"/>
                                          </p:val>
                                        </p:tav>
                                      </p:tavLst>
                                    </p:anim>
                                    <p:anim calcmode="lin" valueType="num">
                                      <p:cBhvr>
                                        <p:cTn id="24" dur="1000" fill="hold"/>
                                        <p:tgtEl>
                                          <p:spTgt spid="10"/>
                                        </p:tgtEl>
                                        <p:attrNameLst>
                                          <p:attrName>ppt_y</p:attrName>
                                        </p:attrNameLst>
                                      </p:cBhvr>
                                      <p:tavLst>
                                        <p:tav tm="0">
                                          <p:val>
                                            <p:strVal val="#ppt_y+.1"/>
                                          </p:val>
                                        </p:tav>
                                        <p:tav tm="100000">
                                          <p:val>
                                            <p:strVal val="#ppt_y"/>
                                          </p:val>
                                        </p:tav>
                                      </p:tavLst>
                                    </p:anim>
                                  </p:childTnLst>
                                </p:cTn>
                              </p:par>
                              <p:par>
                                <p:cTn id="25" presetID="42" presetClass="entr" presetSubtype="0" fill="hold" nodeType="withEffect">
                                  <p:stCondLst>
                                    <p:cond delay="0"/>
                                  </p:stCondLst>
                                  <p:childTnLst>
                                    <p:set>
                                      <p:cBhvr>
                                        <p:cTn id="26" dur="1" fill="hold">
                                          <p:stCondLst>
                                            <p:cond delay="0"/>
                                          </p:stCondLst>
                                        </p:cTn>
                                        <p:tgtEl>
                                          <p:spTgt spid="11"/>
                                        </p:tgtEl>
                                        <p:attrNameLst>
                                          <p:attrName>style.visibility</p:attrName>
                                        </p:attrNameLst>
                                      </p:cBhvr>
                                      <p:to>
                                        <p:strVal val="visible"/>
                                      </p:to>
                                    </p:set>
                                    <p:animEffect transition="in" filter="fade">
                                      <p:cBhvr>
                                        <p:cTn id="27" dur="1000"/>
                                        <p:tgtEl>
                                          <p:spTgt spid="11"/>
                                        </p:tgtEl>
                                      </p:cBhvr>
                                    </p:animEffect>
                                    <p:anim calcmode="lin" valueType="num">
                                      <p:cBhvr>
                                        <p:cTn id="28" dur="1000" fill="hold"/>
                                        <p:tgtEl>
                                          <p:spTgt spid="11"/>
                                        </p:tgtEl>
                                        <p:attrNameLst>
                                          <p:attrName>ppt_x</p:attrName>
                                        </p:attrNameLst>
                                      </p:cBhvr>
                                      <p:tavLst>
                                        <p:tav tm="0">
                                          <p:val>
                                            <p:strVal val="#ppt_x"/>
                                          </p:val>
                                        </p:tav>
                                        <p:tav tm="100000">
                                          <p:val>
                                            <p:strVal val="#ppt_x"/>
                                          </p:val>
                                        </p:tav>
                                      </p:tavLst>
                                    </p:anim>
                                    <p:anim calcmode="lin" valueType="num">
                                      <p:cBhvr>
                                        <p:cTn id="29" dur="1000" fill="hold"/>
                                        <p:tgtEl>
                                          <p:spTgt spid="11"/>
                                        </p:tgtEl>
                                        <p:attrNameLst>
                                          <p:attrName>ppt_y</p:attrName>
                                        </p:attrNameLst>
                                      </p:cBhvr>
                                      <p:tavLst>
                                        <p:tav tm="0">
                                          <p:val>
                                            <p:strVal val="#ppt_y+.1"/>
                                          </p:val>
                                        </p:tav>
                                        <p:tav tm="100000">
                                          <p:val>
                                            <p:strVal val="#ppt_y"/>
                                          </p:val>
                                        </p:tav>
                                      </p:tavLst>
                                    </p:anim>
                                  </p:childTnLst>
                                </p:cTn>
                              </p:par>
                              <p:par>
                                <p:cTn id="30" presetID="42" presetClass="entr" presetSubtype="0" fill="hold" nodeType="withEffect">
                                  <p:stCondLst>
                                    <p:cond delay="0"/>
                                  </p:stCondLst>
                                  <p:childTnLst>
                                    <p:set>
                                      <p:cBhvr>
                                        <p:cTn id="31" dur="1" fill="hold">
                                          <p:stCondLst>
                                            <p:cond delay="0"/>
                                          </p:stCondLst>
                                        </p:cTn>
                                        <p:tgtEl>
                                          <p:spTgt spid="12"/>
                                        </p:tgtEl>
                                        <p:attrNameLst>
                                          <p:attrName>style.visibility</p:attrName>
                                        </p:attrNameLst>
                                      </p:cBhvr>
                                      <p:to>
                                        <p:strVal val="visible"/>
                                      </p:to>
                                    </p:set>
                                    <p:animEffect transition="in" filter="fade">
                                      <p:cBhvr>
                                        <p:cTn id="32" dur="1000"/>
                                        <p:tgtEl>
                                          <p:spTgt spid="12"/>
                                        </p:tgtEl>
                                      </p:cBhvr>
                                    </p:animEffect>
                                    <p:anim calcmode="lin" valueType="num">
                                      <p:cBhvr>
                                        <p:cTn id="33" dur="1000" fill="hold"/>
                                        <p:tgtEl>
                                          <p:spTgt spid="12"/>
                                        </p:tgtEl>
                                        <p:attrNameLst>
                                          <p:attrName>ppt_x</p:attrName>
                                        </p:attrNameLst>
                                      </p:cBhvr>
                                      <p:tavLst>
                                        <p:tav tm="0">
                                          <p:val>
                                            <p:strVal val="#ppt_x"/>
                                          </p:val>
                                        </p:tav>
                                        <p:tav tm="100000">
                                          <p:val>
                                            <p:strVal val="#ppt_x"/>
                                          </p:val>
                                        </p:tav>
                                      </p:tavLst>
                                    </p:anim>
                                    <p:anim calcmode="lin" valueType="num">
                                      <p:cBhvr>
                                        <p:cTn id="34" dur="1000" fill="hold"/>
                                        <p:tgtEl>
                                          <p:spTgt spid="12"/>
                                        </p:tgtEl>
                                        <p:attrNameLst>
                                          <p:attrName>ppt_y</p:attrName>
                                        </p:attrNameLst>
                                      </p:cBhvr>
                                      <p:tavLst>
                                        <p:tav tm="0">
                                          <p:val>
                                            <p:strVal val="#ppt_y+.1"/>
                                          </p:val>
                                        </p:tav>
                                        <p:tav tm="100000">
                                          <p:val>
                                            <p:strVal val="#ppt_y"/>
                                          </p:val>
                                        </p:tav>
                                      </p:tavLst>
                                    </p:anim>
                                  </p:childTnLst>
                                </p:cTn>
                              </p:par>
                              <p:par>
                                <p:cTn id="35" presetID="42" presetClass="entr" presetSubtype="0" fill="hold" nodeType="withEffect">
                                  <p:stCondLst>
                                    <p:cond delay="0"/>
                                  </p:stCondLst>
                                  <p:childTnLst>
                                    <p:set>
                                      <p:cBhvr>
                                        <p:cTn id="36" dur="1" fill="hold">
                                          <p:stCondLst>
                                            <p:cond delay="0"/>
                                          </p:stCondLst>
                                        </p:cTn>
                                        <p:tgtEl>
                                          <p:spTgt spid="13"/>
                                        </p:tgtEl>
                                        <p:attrNameLst>
                                          <p:attrName>style.visibility</p:attrName>
                                        </p:attrNameLst>
                                      </p:cBhvr>
                                      <p:to>
                                        <p:strVal val="visible"/>
                                      </p:to>
                                    </p:set>
                                    <p:animEffect transition="in" filter="fade">
                                      <p:cBhvr>
                                        <p:cTn id="37" dur="1000"/>
                                        <p:tgtEl>
                                          <p:spTgt spid="13"/>
                                        </p:tgtEl>
                                      </p:cBhvr>
                                    </p:animEffect>
                                    <p:anim calcmode="lin" valueType="num">
                                      <p:cBhvr>
                                        <p:cTn id="38" dur="1000" fill="hold"/>
                                        <p:tgtEl>
                                          <p:spTgt spid="13"/>
                                        </p:tgtEl>
                                        <p:attrNameLst>
                                          <p:attrName>ppt_x</p:attrName>
                                        </p:attrNameLst>
                                      </p:cBhvr>
                                      <p:tavLst>
                                        <p:tav tm="0">
                                          <p:val>
                                            <p:strVal val="#ppt_x"/>
                                          </p:val>
                                        </p:tav>
                                        <p:tav tm="100000">
                                          <p:val>
                                            <p:strVal val="#ppt_x"/>
                                          </p:val>
                                        </p:tav>
                                      </p:tavLst>
                                    </p:anim>
                                    <p:anim calcmode="lin" valueType="num">
                                      <p:cBhvr>
                                        <p:cTn id="39" dur="1000" fill="hold"/>
                                        <p:tgtEl>
                                          <p:spTgt spid="13"/>
                                        </p:tgtEl>
                                        <p:attrNameLst>
                                          <p:attrName>ppt_y</p:attrName>
                                        </p:attrNameLst>
                                      </p:cBhvr>
                                      <p:tavLst>
                                        <p:tav tm="0">
                                          <p:val>
                                            <p:strVal val="#ppt_y+.1"/>
                                          </p:val>
                                        </p:tav>
                                        <p:tav tm="100000">
                                          <p:val>
                                            <p:strVal val="#ppt_y"/>
                                          </p:val>
                                        </p:tav>
                                      </p:tavLst>
                                    </p:anim>
                                  </p:childTnLst>
                                </p:cTn>
                              </p:par>
                              <p:par>
                                <p:cTn id="40" presetID="42" presetClass="entr" presetSubtype="0" fill="hold" nodeType="withEffect">
                                  <p:stCondLst>
                                    <p:cond delay="0"/>
                                  </p:stCondLst>
                                  <p:childTnLst>
                                    <p:set>
                                      <p:cBhvr>
                                        <p:cTn id="41" dur="1" fill="hold">
                                          <p:stCondLst>
                                            <p:cond delay="0"/>
                                          </p:stCondLst>
                                        </p:cTn>
                                        <p:tgtEl>
                                          <p:spTgt spid="14"/>
                                        </p:tgtEl>
                                        <p:attrNameLst>
                                          <p:attrName>style.visibility</p:attrName>
                                        </p:attrNameLst>
                                      </p:cBhvr>
                                      <p:to>
                                        <p:strVal val="visible"/>
                                      </p:to>
                                    </p:set>
                                    <p:animEffect transition="in" filter="fade">
                                      <p:cBhvr>
                                        <p:cTn id="42" dur="1000"/>
                                        <p:tgtEl>
                                          <p:spTgt spid="14"/>
                                        </p:tgtEl>
                                      </p:cBhvr>
                                    </p:animEffect>
                                    <p:anim calcmode="lin" valueType="num">
                                      <p:cBhvr>
                                        <p:cTn id="43" dur="1000" fill="hold"/>
                                        <p:tgtEl>
                                          <p:spTgt spid="14"/>
                                        </p:tgtEl>
                                        <p:attrNameLst>
                                          <p:attrName>ppt_x</p:attrName>
                                        </p:attrNameLst>
                                      </p:cBhvr>
                                      <p:tavLst>
                                        <p:tav tm="0">
                                          <p:val>
                                            <p:strVal val="#ppt_x"/>
                                          </p:val>
                                        </p:tav>
                                        <p:tav tm="100000">
                                          <p:val>
                                            <p:strVal val="#ppt_x"/>
                                          </p:val>
                                        </p:tav>
                                      </p:tavLst>
                                    </p:anim>
                                    <p:anim calcmode="lin" valueType="num">
                                      <p:cBhvr>
                                        <p:cTn id="44" dur="1000" fill="hold"/>
                                        <p:tgtEl>
                                          <p:spTgt spid="14"/>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15"/>
                                        </p:tgtEl>
                                        <p:attrNameLst>
                                          <p:attrName>style.visibility</p:attrName>
                                        </p:attrNameLst>
                                      </p:cBhvr>
                                      <p:to>
                                        <p:strVal val="visible"/>
                                      </p:to>
                                    </p:set>
                                    <p:animEffect transition="in" filter="fade">
                                      <p:cBhvr>
                                        <p:cTn id="47" dur="1000"/>
                                        <p:tgtEl>
                                          <p:spTgt spid="15"/>
                                        </p:tgtEl>
                                      </p:cBhvr>
                                    </p:animEffect>
                                    <p:anim calcmode="lin" valueType="num">
                                      <p:cBhvr>
                                        <p:cTn id="48" dur="1000" fill="hold"/>
                                        <p:tgtEl>
                                          <p:spTgt spid="15"/>
                                        </p:tgtEl>
                                        <p:attrNameLst>
                                          <p:attrName>ppt_x</p:attrName>
                                        </p:attrNameLst>
                                      </p:cBhvr>
                                      <p:tavLst>
                                        <p:tav tm="0">
                                          <p:val>
                                            <p:strVal val="#ppt_x"/>
                                          </p:val>
                                        </p:tav>
                                        <p:tav tm="100000">
                                          <p:val>
                                            <p:strVal val="#ppt_x"/>
                                          </p:val>
                                        </p:tav>
                                      </p:tavLst>
                                    </p:anim>
                                    <p:anim calcmode="lin" valueType="num">
                                      <p:cBhvr>
                                        <p:cTn id="49" dur="1000" fill="hold"/>
                                        <p:tgtEl>
                                          <p:spTgt spid="15"/>
                                        </p:tgtEl>
                                        <p:attrNameLst>
                                          <p:attrName>ppt_y</p:attrName>
                                        </p:attrNameLst>
                                      </p:cBhvr>
                                      <p:tavLst>
                                        <p:tav tm="0">
                                          <p:val>
                                            <p:strVal val="#ppt_y+.1"/>
                                          </p:val>
                                        </p:tav>
                                        <p:tav tm="100000">
                                          <p:val>
                                            <p:strVal val="#ppt_y"/>
                                          </p:val>
                                        </p:tav>
                                      </p:tavLst>
                                    </p:anim>
                                  </p:childTnLst>
                                </p:cTn>
                              </p:par>
                              <p:par>
                                <p:cTn id="50" presetID="42" presetClass="entr" presetSubtype="0" fill="hold" grpId="0" nodeType="withEffect">
                                  <p:stCondLst>
                                    <p:cond delay="0"/>
                                  </p:stCondLst>
                                  <p:childTnLst>
                                    <p:set>
                                      <p:cBhvr>
                                        <p:cTn id="51" dur="1" fill="hold">
                                          <p:stCondLst>
                                            <p:cond delay="0"/>
                                          </p:stCondLst>
                                        </p:cTn>
                                        <p:tgtEl>
                                          <p:spTgt spid="16"/>
                                        </p:tgtEl>
                                        <p:attrNameLst>
                                          <p:attrName>style.visibility</p:attrName>
                                        </p:attrNameLst>
                                      </p:cBhvr>
                                      <p:to>
                                        <p:strVal val="visible"/>
                                      </p:to>
                                    </p:set>
                                    <p:animEffect transition="in" filter="fade">
                                      <p:cBhvr>
                                        <p:cTn id="52" dur="1000"/>
                                        <p:tgtEl>
                                          <p:spTgt spid="16"/>
                                        </p:tgtEl>
                                      </p:cBhvr>
                                    </p:animEffect>
                                    <p:anim calcmode="lin" valueType="num">
                                      <p:cBhvr>
                                        <p:cTn id="53" dur="1000" fill="hold"/>
                                        <p:tgtEl>
                                          <p:spTgt spid="16"/>
                                        </p:tgtEl>
                                        <p:attrNameLst>
                                          <p:attrName>ppt_x</p:attrName>
                                        </p:attrNameLst>
                                      </p:cBhvr>
                                      <p:tavLst>
                                        <p:tav tm="0">
                                          <p:val>
                                            <p:strVal val="#ppt_x"/>
                                          </p:val>
                                        </p:tav>
                                        <p:tav tm="100000">
                                          <p:val>
                                            <p:strVal val="#ppt_x"/>
                                          </p:val>
                                        </p:tav>
                                      </p:tavLst>
                                    </p:anim>
                                    <p:anim calcmode="lin" valueType="num">
                                      <p:cBhvr>
                                        <p:cTn id="54" dur="1000" fill="hold"/>
                                        <p:tgtEl>
                                          <p:spTgt spid="16"/>
                                        </p:tgtEl>
                                        <p:attrNameLst>
                                          <p:attrName>ppt_y</p:attrName>
                                        </p:attrNameLst>
                                      </p:cBhvr>
                                      <p:tavLst>
                                        <p:tav tm="0">
                                          <p:val>
                                            <p:strVal val="#ppt_y+.1"/>
                                          </p:val>
                                        </p:tav>
                                        <p:tav tm="100000">
                                          <p:val>
                                            <p:strVal val="#ppt_y"/>
                                          </p:val>
                                        </p:tav>
                                      </p:tavLst>
                                    </p:anim>
                                  </p:childTnLst>
                                </p:cTn>
                              </p:par>
                              <p:par>
                                <p:cTn id="55" presetID="42" presetClass="entr" presetSubtype="0" fill="hold" grpId="0" nodeType="withEffect">
                                  <p:stCondLst>
                                    <p:cond delay="0"/>
                                  </p:stCondLst>
                                  <p:childTnLst>
                                    <p:set>
                                      <p:cBhvr>
                                        <p:cTn id="56" dur="1" fill="hold">
                                          <p:stCondLst>
                                            <p:cond delay="0"/>
                                          </p:stCondLst>
                                        </p:cTn>
                                        <p:tgtEl>
                                          <p:spTgt spid="17"/>
                                        </p:tgtEl>
                                        <p:attrNameLst>
                                          <p:attrName>style.visibility</p:attrName>
                                        </p:attrNameLst>
                                      </p:cBhvr>
                                      <p:to>
                                        <p:strVal val="visible"/>
                                      </p:to>
                                    </p:set>
                                    <p:animEffect transition="in" filter="fade">
                                      <p:cBhvr>
                                        <p:cTn id="57" dur="1000"/>
                                        <p:tgtEl>
                                          <p:spTgt spid="17"/>
                                        </p:tgtEl>
                                      </p:cBhvr>
                                    </p:animEffect>
                                    <p:anim calcmode="lin" valueType="num">
                                      <p:cBhvr>
                                        <p:cTn id="58" dur="1000" fill="hold"/>
                                        <p:tgtEl>
                                          <p:spTgt spid="17"/>
                                        </p:tgtEl>
                                        <p:attrNameLst>
                                          <p:attrName>ppt_x</p:attrName>
                                        </p:attrNameLst>
                                      </p:cBhvr>
                                      <p:tavLst>
                                        <p:tav tm="0">
                                          <p:val>
                                            <p:strVal val="#ppt_x"/>
                                          </p:val>
                                        </p:tav>
                                        <p:tav tm="100000">
                                          <p:val>
                                            <p:strVal val="#ppt_x"/>
                                          </p:val>
                                        </p:tav>
                                      </p:tavLst>
                                    </p:anim>
                                    <p:anim calcmode="lin" valueType="num">
                                      <p:cBhvr>
                                        <p:cTn id="59" dur="1000" fill="hold"/>
                                        <p:tgtEl>
                                          <p:spTgt spid="17"/>
                                        </p:tgtEl>
                                        <p:attrNameLst>
                                          <p:attrName>ppt_y</p:attrName>
                                        </p:attrNameLst>
                                      </p:cBhvr>
                                      <p:tavLst>
                                        <p:tav tm="0">
                                          <p:val>
                                            <p:strVal val="#ppt_y+.1"/>
                                          </p:val>
                                        </p:tav>
                                        <p:tav tm="100000">
                                          <p:val>
                                            <p:strVal val="#ppt_y"/>
                                          </p:val>
                                        </p:tav>
                                      </p:tavLst>
                                    </p:anim>
                                  </p:childTnLst>
                                </p:cTn>
                              </p:par>
                              <p:par>
                                <p:cTn id="60" presetID="42" presetClass="entr" presetSubtype="0" fill="hold" grpId="0" nodeType="withEffect">
                                  <p:stCondLst>
                                    <p:cond delay="0"/>
                                  </p:stCondLst>
                                  <p:childTnLst>
                                    <p:set>
                                      <p:cBhvr>
                                        <p:cTn id="61" dur="1" fill="hold">
                                          <p:stCondLst>
                                            <p:cond delay="0"/>
                                          </p:stCondLst>
                                        </p:cTn>
                                        <p:tgtEl>
                                          <p:spTgt spid="18"/>
                                        </p:tgtEl>
                                        <p:attrNameLst>
                                          <p:attrName>style.visibility</p:attrName>
                                        </p:attrNameLst>
                                      </p:cBhvr>
                                      <p:to>
                                        <p:strVal val="visible"/>
                                      </p:to>
                                    </p:set>
                                    <p:animEffect transition="in" filter="fade">
                                      <p:cBhvr>
                                        <p:cTn id="62" dur="1000"/>
                                        <p:tgtEl>
                                          <p:spTgt spid="18"/>
                                        </p:tgtEl>
                                      </p:cBhvr>
                                    </p:animEffect>
                                    <p:anim calcmode="lin" valueType="num">
                                      <p:cBhvr>
                                        <p:cTn id="63" dur="1000" fill="hold"/>
                                        <p:tgtEl>
                                          <p:spTgt spid="18"/>
                                        </p:tgtEl>
                                        <p:attrNameLst>
                                          <p:attrName>ppt_x</p:attrName>
                                        </p:attrNameLst>
                                      </p:cBhvr>
                                      <p:tavLst>
                                        <p:tav tm="0">
                                          <p:val>
                                            <p:strVal val="#ppt_x"/>
                                          </p:val>
                                        </p:tav>
                                        <p:tav tm="100000">
                                          <p:val>
                                            <p:strVal val="#ppt_x"/>
                                          </p:val>
                                        </p:tav>
                                      </p:tavLst>
                                    </p:anim>
                                    <p:anim calcmode="lin" valueType="num">
                                      <p:cBhvr>
                                        <p:cTn id="64" dur="1000" fill="hold"/>
                                        <p:tgtEl>
                                          <p:spTgt spid="18"/>
                                        </p:tgtEl>
                                        <p:attrNameLst>
                                          <p:attrName>ppt_y</p:attrName>
                                        </p:attrNameLst>
                                      </p:cBhvr>
                                      <p:tavLst>
                                        <p:tav tm="0">
                                          <p:val>
                                            <p:strVal val="#ppt_y+.1"/>
                                          </p:val>
                                        </p:tav>
                                        <p:tav tm="100000">
                                          <p:val>
                                            <p:strVal val="#ppt_y"/>
                                          </p:val>
                                        </p:tav>
                                      </p:tavLst>
                                    </p:anim>
                                  </p:childTnLst>
                                </p:cTn>
                              </p:par>
                              <p:par>
                                <p:cTn id="65" presetID="42" presetClass="entr" presetSubtype="0" fill="hold" grpId="0" nodeType="withEffect">
                                  <p:stCondLst>
                                    <p:cond delay="0"/>
                                  </p:stCondLst>
                                  <p:childTnLst>
                                    <p:set>
                                      <p:cBhvr>
                                        <p:cTn id="66" dur="1" fill="hold">
                                          <p:stCondLst>
                                            <p:cond delay="0"/>
                                          </p:stCondLst>
                                        </p:cTn>
                                        <p:tgtEl>
                                          <p:spTgt spid="23"/>
                                        </p:tgtEl>
                                        <p:attrNameLst>
                                          <p:attrName>style.visibility</p:attrName>
                                        </p:attrNameLst>
                                      </p:cBhvr>
                                      <p:to>
                                        <p:strVal val="visible"/>
                                      </p:to>
                                    </p:set>
                                    <p:animEffect transition="in" filter="fade">
                                      <p:cBhvr>
                                        <p:cTn id="67" dur="1000"/>
                                        <p:tgtEl>
                                          <p:spTgt spid="23"/>
                                        </p:tgtEl>
                                      </p:cBhvr>
                                    </p:animEffect>
                                    <p:anim calcmode="lin" valueType="num">
                                      <p:cBhvr>
                                        <p:cTn id="68" dur="1000" fill="hold"/>
                                        <p:tgtEl>
                                          <p:spTgt spid="23"/>
                                        </p:tgtEl>
                                        <p:attrNameLst>
                                          <p:attrName>ppt_x</p:attrName>
                                        </p:attrNameLst>
                                      </p:cBhvr>
                                      <p:tavLst>
                                        <p:tav tm="0">
                                          <p:val>
                                            <p:strVal val="#ppt_x"/>
                                          </p:val>
                                        </p:tav>
                                        <p:tav tm="100000">
                                          <p:val>
                                            <p:strVal val="#ppt_x"/>
                                          </p:val>
                                        </p:tav>
                                      </p:tavLst>
                                    </p:anim>
                                    <p:anim calcmode="lin" valueType="num">
                                      <p:cBhvr>
                                        <p:cTn id="69" dur="1000" fill="hold"/>
                                        <p:tgtEl>
                                          <p:spTgt spid="23"/>
                                        </p:tgtEl>
                                        <p:attrNameLst>
                                          <p:attrName>ppt_y</p:attrName>
                                        </p:attrNameLst>
                                      </p:cBhvr>
                                      <p:tavLst>
                                        <p:tav tm="0">
                                          <p:val>
                                            <p:strVal val="#ppt_y+.1"/>
                                          </p:val>
                                        </p:tav>
                                        <p:tav tm="100000">
                                          <p:val>
                                            <p:strVal val="#ppt_y"/>
                                          </p:val>
                                        </p:tav>
                                      </p:tavLst>
                                    </p:anim>
                                  </p:childTnLst>
                                </p:cTn>
                              </p:par>
                              <p:par>
                                <p:cTn id="70" presetID="42" presetClass="entr" presetSubtype="0" fill="hold" nodeType="withEffect">
                                  <p:stCondLst>
                                    <p:cond delay="0"/>
                                  </p:stCondLst>
                                  <p:childTnLst>
                                    <p:set>
                                      <p:cBhvr>
                                        <p:cTn id="71" dur="1" fill="hold">
                                          <p:stCondLst>
                                            <p:cond delay="0"/>
                                          </p:stCondLst>
                                        </p:cTn>
                                        <p:tgtEl>
                                          <p:spTgt spid="24"/>
                                        </p:tgtEl>
                                        <p:attrNameLst>
                                          <p:attrName>style.visibility</p:attrName>
                                        </p:attrNameLst>
                                      </p:cBhvr>
                                      <p:to>
                                        <p:strVal val="visible"/>
                                      </p:to>
                                    </p:set>
                                    <p:animEffect transition="in" filter="fade">
                                      <p:cBhvr>
                                        <p:cTn id="72" dur="1000"/>
                                        <p:tgtEl>
                                          <p:spTgt spid="24"/>
                                        </p:tgtEl>
                                      </p:cBhvr>
                                    </p:animEffect>
                                    <p:anim calcmode="lin" valueType="num">
                                      <p:cBhvr>
                                        <p:cTn id="73" dur="1000" fill="hold"/>
                                        <p:tgtEl>
                                          <p:spTgt spid="24"/>
                                        </p:tgtEl>
                                        <p:attrNameLst>
                                          <p:attrName>ppt_x</p:attrName>
                                        </p:attrNameLst>
                                      </p:cBhvr>
                                      <p:tavLst>
                                        <p:tav tm="0">
                                          <p:val>
                                            <p:strVal val="#ppt_x"/>
                                          </p:val>
                                        </p:tav>
                                        <p:tav tm="100000">
                                          <p:val>
                                            <p:strVal val="#ppt_x"/>
                                          </p:val>
                                        </p:tav>
                                      </p:tavLst>
                                    </p:anim>
                                    <p:anim calcmode="lin" valueType="num">
                                      <p:cBhvr>
                                        <p:cTn id="74" dur="1000" fill="hold"/>
                                        <p:tgtEl>
                                          <p:spTgt spid="24"/>
                                        </p:tgtEl>
                                        <p:attrNameLst>
                                          <p:attrName>ppt_y</p:attrName>
                                        </p:attrNameLst>
                                      </p:cBhvr>
                                      <p:tavLst>
                                        <p:tav tm="0">
                                          <p:val>
                                            <p:strVal val="#ppt_y+.1"/>
                                          </p:val>
                                        </p:tav>
                                        <p:tav tm="100000">
                                          <p:val>
                                            <p:strVal val="#ppt_y"/>
                                          </p:val>
                                        </p:tav>
                                      </p:tavLst>
                                    </p:anim>
                                  </p:childTnLst>
                                </p:cTn>
                              </p:par>
                              <p:par>
                                <p:cTn id="75" presetID="42" presetClass="entr" presetSubtype="0" fill="hold" nodeType="withEffect">
                                  <p:stCondLst>
                                    <p:cond delay="0"/>
                                  </p:stCondLst>
                                  <p:childTnLst>
                                    <p:set>
                                      <p:cBhvr>
                                        <p:cTn id="76" dur="1" fill="hold">
                                          <p:stCondLst>
                                            <p:cond delay="0"/>
                                          </p:stCondLst>
                                        </p:cTn>
                                        <p:tgtEl>
                                          <p:spTgt spid="30"/>
                                        </p:tgtEl>
                                        <p:attrNameLst>
                                          <p:attrName>style.visibility</p:attrName>
                                        </p:attrNameLst>
                                      </p:cBhvr>
                                      <p:to>
                                        <p:strVal val="visible"/>
                                      </p:to>
                                    </p:set>
                                    <p:animEffect transition="in" filter="fade">
                                      <p:cBhvr>
                                        <p:cTn id="77" dur="1000"/>
                                        <p:tgtEl>
                                          <p:spTgt spid="30"/>
                                        </p:tgtEl>
                                      </p:cBhvr>
                                    </p:animEffect>
                                    <p:anim calcmode="lin" valueType="num">
                                      <p:cBhvr>
                                        <p:cTn id="78" dur="1000" fill="hold"/>
                                        <p:tgtEl>
                                          <p:spTgt spid="30"/>
                                        </p:tgtEl>
                                        <p:attrNameLst>
                                          <p:attrName>ppt_x</p:attrName>
                                        </p:attrNameLst>
                                      </p:cBhvr>
                                      <p:tavLst>
                                        <p:tav tm="0">
                                          <p:val>
                                            <p:strVal val="#ppt_x"/>
                                          </p:val>
                                        </p:tav>
                                        <p:tav tm="100000">
                                          <p:val>
                                            <p:strVal val="#ppt_x"/>
                                          </p:val>
                                        </p:tav>
                                      </p:tavLst>
                                    </p:anim>
                                    <p:anim calcmode="lin" valueType="num">
                                      <p:cBhvr>
                                        <p:cTn id="79" dur="1000" fill="hold"/>
                                        <p:tgtEl>
                                          <p:spTgt spid="30"/>
                                        </p:tgtEl>
                                        <p:attrNameLst>
                                          <p:attrName>ppt_y</p:attrName>
                                        </p:attrNameLst>
                                      </p:cBhvr>
                                      <p:tavLst>
                                        <p:tav tm="0">
                                          <p:val>
                                            <p:strVal val="#ppt_y+.1"/>
                                          </p:val>
                                        </p:tav>
                                        <p:tav tm="100000">
                                          <p:val>
                                            <p:strVal val="#ppt_y"/>
                                          </p:val>
                                        </p:tav>
                                      </p:tavLst>
                                    </p:anim>
                                  </p:childTnLst>
                                </p:cTn>
                              </p:par>
                              <p:par>
                                <p:cTn id="80" presetID="42" presetClass="entr" presetSubtype="0" fill="hold" nodeType="withEffect">
                                  <p:stCondLst>
                                    <p:cond delay="0"/>
                                  </p:stCondLst>
                                  <p:childTnLst>
                                    <p:set>
                                      <p:cBhvr>
                                        <p:cTn id="81" dur="1" fill="hold">
                                          <p:stCondLst>
                                            <p:cond delay="0"/>
                                          </p:stCondLst>
                                        </p:cTn>
                                        <p:tgtEl>
                                          <p:spTgt spid="31"/>
                                        </p:tgtEl>
                                        <p:attrNameLst>
                                          <p:attrName>style.visibility</p:attrName>
                                        </p:attrNameLst>
                                      </p:cBhvr>
                                      <p:to>
                                        <p:strVal val="visible"/>
                                      </p:to>
                                    </p:set>
                                    <p:animEffect transition="in" filter="fade">
                                      <p:cBhvr>
                                        <p:cTn id="82" dur="1000"/>
                                        <p:tgtEl>
                                          <p:spTgt spid="31"/>
                                        </p:tgtEl>
                                      </p:cBhvr>
                                    </p:animEffect>
                                    <p:anim calcmode="lin" valueType="num">
                                      <p:cBhvr>
                                        <p:cTn id="83" dur="1000" fill="hold"/>
                                        <p:tgtEl>
                                          <p:spTgt spid="31"/>
                                        </p:tgtEl>
                                        <p:attrNameLst>
                                          <p:attrName>ppt_x</p:attrName>
                                        </p:attrNameLst>
                                      </p:cBhvr>
                                      <p:tavLst>
                                        <p:tav tm="0">
                                          <p:val>
                                            <p:strVal val="#ppt_x"/>
                                          </p:val>
                                        </p:tav>
                                        <p:tav tm="100000">
                                          <p:val>
                                            <p:strVal val="#ppt_x"/>
                                          </p:val>
                                        </p:tav>
                                      </p:tavLst>
                                    </p:anim>
                                    <p:anim calcmode="lin" valueType="num">
                                      <p:cBhvr>
                                        <p:cTn id="84" dur="1000" fill="hold"/>
                                        <p:tgtEl>
                                          <p:spTgt spid="31"/>
                                        </p:tgtEl>
                                        <p:attrNameLst>
                                          <p:attrName>ppt_y</p:attrName>
                                        </p:attrNameLst>
                                      </p:cBhvr>
                                      <p:tavLst>
                                        <p:tav tm="0">
                                          <p:val>
                                            <p:strVal val="#ppt_y+.1"/>
                                          </p:val>
                                        </p:tav>
                                        <p:tav tm="100000">
                                          <p:val>
                                            <p:strVal val="#ppt_y"/>
                                          </p:val>
                                        </p:tav>
                                      </p:tavLst>
                                    </p:anim>
                                  </p:childTnLst>
                                </p:cTn>
                              </p:par>
                              <p:par>
                                <p:cTn id="85" presetID="42" presetClass="entr" presetSubtype="0" fill="hold" nodeType="withEffect">
                                  <p:stCondLst>
                                    <p:cond delay="0"/>
                                  </p:stCondLst>
                                  <p:childTnLst>
                                    <p:set>
                                      <p:cBhvr>
                                        <p:cTn id="86" dur="1" fill="hold">
                                          <p:stCondLst>
                                            <p:cond delay="0"/>
                                          </p:stCondLst>
                                        </p:cTn>
                                        <p:tgtEl>
                                          <p:spTgt spid="32"/>
                                        </p:tgtEl>
                                        <p:attrNameLst>
                                          <p:attrName>style.visibility</p:attrName>
                                        </p:attrNameLst>
                                      </p:cBhvr>
                                      <p:to>
                                        <p:strVal val="visible"/>
                                      </p:to>
                                    </p:set>
                                    <p:animEffect transition="in" filter="fade">
                                      <p:cBhvr>
                                        <p:cTn id="87" dur="1000"/>
                                        <p:tgtEl>
                                          <p:spTgt spid="32"/>
                                        </p:tgtEl>
                                      </p:cBhvr>
                                    </p:animEffect>
                                    <p:anim calcmode="lin" valueType="num">
                                      <p:cBhvr>
                                        <p:cTn id="88" dur="1000" fill="hold"/>
                                        <p:tgtEl>
                                          <p:spTgt spid="32"/>
                                        </p:tgtEl>
                                        <p:attrNameLst>
                                          <p:attrName>ppt_x</p:attrName>
                                        </p:attrNameLst>
                                      </p:cBhvr>
                                      <p:tavLst>
                                        <p:tav tm="0">
                                          <p:val>
                                            <p:strVal val="#ppt_x"/>
                                          </p:val>
                                        </p:tav>
                                        <p:tav tm="100000">
                                          <p:val>
                                            <p:strVal val="#ppt_x"/>
                                          </p:val>
                                        </p:tav>
                                      </p:tavLst>
                                    </p:anim>
                                    <p:anim calcmode="lin" valueType="num">
                                      <p:cBhvr>
                                        <p:cTn id="89" dur="1000" fill="hold"/>
                                        <p:tgtEl>
                                          <p:spTgt spid="32"/>
                                        </p:tgtEl>
                                        <p:attrNameLst>
                                          <p:attrName>ppt_y</p:attrName>
                                        </p:attrNameLst>
                                      </p:cBhvr>
                                      <p:tavLst>
                                        <p:tav tm="0">
                                          <p:val>
                                            <p:strVal val="#ppt_y+.1"/>
                                          </p:val>
                                        </p:tav>
                                        <p:tav tm="100000">
                                          <p:val>
                                            <p:strVal val="#ppt_y"/>
                                          </p:val>
                                        </p:tav>
                                      </p:tavLst>
                                    </p:anim>
                                  </p:childTnLst>
                                </p:cTn>
                              </p:par>
                              <p:par>
                                <p:cTn id="90" presetID="42" presetClass="entr" presetSubtype="0" fill="hold" nodeType="withEffect">
                                  <p:stCondLst>
                                    <p:cond delay="0"/>
                                  </p:stCondLst>
                                  <p:childTnLst>
                                    <p:set>
                                      <p:cBhvr>
                                        <p:cTn id="91" dur="1" fill="hold">
                                          <p:stCondLst>
                                            <p:cond delay="0"/>
                                          </p:stCondLst>
                                        </p:cTn>
                                        <p:tgtEl>
                                          <p:spTgt spid="33"/>
                                        </p:tgtEl>
                                        <p:attrNameLst>
                                          <p:attrName>style.visibility</p:attrName>
                                        </p:attrNameLst>
                                      </p:cBhvr>
                                      <p:to>
                                        <p:strVal val="visible"/>
                                      </p:to>
                                    </p:set>
                                    <p:animEffect transition="in" filter="fade">
                                      <p:cBhvr>
                                        <p:cTn id="92" dur="1000"/>
                                        <p:tgtEl>
                                          <p:spTgt spid="33"/>
                                        </p:tgtEl>
                                      </p:cBhvr>
                                    </p:animEffect>
                                    <p:anim calcmode="lin" valueType="num">
                                      <p:cBhvr>
                                        <p:cTn id="93" dur="1000" fill="hold"/>
                                        <p:tgtEl>
                                          <p:spTgt spid="33"/>
                                        </p:tgtEl>
                                        <p:attrNameLst>
                                          <p:attrName>ppt_x</p:attrName>
                                        </p:attrNameLst>
                                      </p:cBhvr>
                                      <p:tavLst>
                                        <p:tav tm="0">
                                          <p:val>
                                            <p:strVal val="#ppt_x"/>
                                          </p:val>
                                        </p:tav>
                                        <p:tav tm="100000">
                                          <p:val>
                                            <p:strVal val="#ppt_x"/>
                                          </p:val>
                                        </p:tav>
                                      </p:tavLst>
                                    </p:anim>
                                    <p:anim calcmode="lin" valueType="num">
                                      <p:cBhvr>
                                        <p:cTn id="94" dur="1000" fill="hold"/>
                                        <p:tgtEl>
                                          <p:spTgt spid="33"/>
                                        </p:tgtEl>
                                        <p:attrNameLst>
                                          <p:attrName>ppt_y</p:attrName>
                                        </p:attrNameLst>
                                      </p:cBhvr>
                                      <p:tavLst>
                                        <p:tav tm="0">
                                          <p:val>
                                            <p:strVal val="#ppt_y+.1"/>
                                          </p:val>
                                        </p:tav>
                                        <p:tav tm="100000">
                                          <p:val>
                                            <p:strVal val="#ppt_y"/>
                                          </p:val>
                                        </p:tav>
                                      </p:tavLst>
                                    </p:anim>
                                  </p:childTnLst>
                                </p:cTn>
                              </p:par>
                              <p:par>
                                <p:cTn id="95" presetID="42" presetClass="entr" presetSubtype="0" fill="hold" grpId="0" nodeType="withEffect">
                                  <p:stCondLst>
                                    <p:cond delay="0"/>
                                  </p:stCondLst>
                                  <p:childTnLst>
                                    <p:set>
                                      <p:cBhvr>
                                        <p:cTn id="96" dur="1" fill="hold">
                                          <p:stCondLst>
                                            <p:cond delay="0"/>
                                          </p:stCondLst>
                                        </p:cTn>
                                        <p:tgtEl>
                                          <p:spTgt spid="34"/>
                                        </p:tgtEl>
                                        <p:attrNameLst>
                                          <p:attrName>style.visibility</p:attrName>
                                        </p:attrNameLst>
                                      </p:cBhvr>
                                      <p:to>
                                        <p:strVal val="visible"/>
                                      </p:to>
                                    </p:set>
                                    <p:animEffect transition="in" filter="fade">
                                      <p:cBhvr>
                                        <p:cTn id="97" dur="1000"/>
                                        <p:tgtEl>
                                          <p:spTgt spid="34"/>
                                        </p:tgtEl>
                                      </p:cBhvr>
                                    </p:animEffect>
                                    <p:anim calcmode="lin" valueType="num">
                                      <p:cBhvr>
                                        <p:cTn id="98" dur="1000" fill="hold"/>
                                        <p:tgtEl>
                                          <p:spTgt spid="34"/>
                                        </p:tgtEl>
                                        <p:attrNameLst>
                                          <p:attrName>ppt_x</p:attrName>
                                        </p:attrNameLst>
                                      </p:cBhvr>
                                      <p:tavLst>
                                        <p:tav tm="0">
                                          <p:val>
                                            <p:strVal val="#ppt_x"/>
                                          </p:val>
                                        </p:tav>
                                        <p:tav tm="100000">
                                          <p:val>
                                            <p:strVal val="#ppt_x"/>
                                          </p:val>
                                        </p:tav>
                                      </p:tavLst>
                                    </p:anim>
                                    <p:anim calcmode="lin" valueType="num">
                                      <p:cBhvr>
                                        <p:cTn id="99" dur="1000" fill="hold"/>
                                        <p:tgtEl>
                                          <p:spTgt spid="34"/>
                                        </p:tgtEl>
                                        <p:attrNameLst>
                                          <p:attrName>ppt_y</p:attrName>
                                        </p:attrNameLst>
                                      </p:cBhvr>
                                      <p:tavLst>
                                        <p:tav tm="0">
                                          <p:val>
                                            <p:strVal val="#ppt_y+.1"/>
                                          </p:val>
                                        </p:tav>
                                        <p:tav tm="100000">
                                          <p:val>
                                            <p:strVal val="#ppt_y"/>
                                          </p:val>
                                        </p:tav>
                                      </p:tavLst>
                                    </p:anim>
                                  </p:childTnLst>
                                </p:cTn>
                              </p:par>
                              <p:par>
                                <p:cTn id="100" presetID="42" presetClass="entr" presetSubtype="0" fill="hold" grpId="0" nodeType="withEffect">
                                  <p:stCondLst>
                                    <p:cond delay="0"/>
                                  </p:stCondLst>
                                  <p:childTnLst>
                                    <p:set>
                                      <p:cBhvr>
                                        <p:cTn id="101" dur="1" fill="hold">
                                          <p:stCondLst>
                                            <p:cond delay="0"/>
                                          </p:stCondLst>
                                        </p:cTn>
                                        <p:tgtEl>
                                          <p:spTgt spid="35"/>
                                        </p:tgtEl>
                                        <p:attrNameLst>
                                          <p:attrName>style.visibility</p:attrName>
                                        </p:attrNameLst>
                                      </p:cBhvr>
                                      <p:to>
                                        <p:strVal val="visible"/>
                                      </p:to>
                                    </p:set>
                                    <p:animEffect transition="in" filter="fade">
                                      <p:cBhvr>
                                        <p:cTn id="102" dur="1000"/>
                                        <p:tgtEl>
                                          <p:spTgt spid="35"/>
                                        </p:tgtEl>
                                      </p:cBhvr>
                                    </p:animEffect>
                                    <p:anim calcmode="lin" valueType="num">
                                      <p:cBhvr>
                                        <p:cTn id="103" dur="1000" fill="hold"/>
                                        <p:tgtEl>
                                          <p:spTgt spid="35"/>
                                        </p:tgtEl>
                                        <p:attrNameLst>
                                          <p:attrName>ppt_x</p:attrName>
                                        </p:attrNameLst>
                                      </p:cBhvr>
                                      <p:tavLst>
                                        <p:tav tm="0">
                                          <p:val>
                                            <p:strVal val="#ppt_x"/>
                                          </p:val>
                                        </p:tav>
                                        <p:tav tm="100000">
                                          <p:val>
                                            <p:strVal val="#ppt_x"/>
                                          </p:val>
                                        </p:tav>
                                      </p:tavLst>
                                    </p:anim>
                                    <p:anim calcmode="lin" valueType="num">
                                      <p:cBhvr>
                                        <p:cTn id="104" dur="1000" fill="hold"/>
                                        <p:tgtEl>
                                          <p:spTgt spid="35"/>
                                        </p:tgtEl>
                                        <p:attrNameLst>
                                          <p:attrName>ppt_y</p:attrName>
                                        </p:attrNameLst>
                                      </p:cBhvr>
                                      <p:tavLst>
                                        <p:tav tm="0">
                                          <p:val>
                                            <p:strVal val="#ppt_y+.1"/>
                                          </p:val>
                                        </p:tav>
                                        <p:tav tm="100000">
                                          <p:val>
                                            <p:strVal val="#ppt_y"/>
                                          </p:val>
                                        </p:tav>
                                      </p:tavLst>
                                    </p:anim>
                                  </p:childTnLst>
                                </p:cTn>
                              </p:par>
                              <p:par>
                                <p:cTn id="105" presetID="42" presetClass="entr" presetSubtype="0" fill="hold" grpId="0" nodeType="withEffect">
                                  <p:stCondLst>
                                    <p:cond delay="0"/>
                                  </p:stCondLst>
                                  <p:childTnLst>
                                    <p:set>
                                      <p:cBhvr>
                                        <p:cTn id="106" dur="1" fill="hold">
                                          <p:stCondLst>
                                            <p:cond delay="0"/>
                                          </p:stCondLst>
                                        </p:cTn>
                                        <p:tgtEl>
                                          <p:spTgt spid="36"/>
                                        </p:tgtEl>
                                        <p:attrNameLst>
                                          <p:attrName>style.visibility</p:attrName>
                                        </p:attrNameLst>
                                      </p:cBhvr>
                                      <p:to>
                                        <p:strVal val="visible"/>
                                      </p:to>
                                    </p:set>
                                    <p:animEffect transition="in" filter="fade">
                                      <p:cBhvr>
                                        <p:cTn id="107" dur="1000"/>
                                        <p:tgtEl>
                                          <p:spTgt spid="36"/>
                                        </p:tgtEl>
                                      </p:cBhvr>
                                    </p:animEffect>
                                    <p:anim calcmode="lin" valueType="num">
                                      <p:cBhvr>
                                        <p:cTn id="108" dur="1000" fill="hold"/>
                                        <p:tgtEl>
                                          <p:spTgt spid="36"/>
                                        </p:tgtEl>
                                        <p:attrNameLst>
                                          <p:attrName>ppt_x</p:attrName>
                                        </p:attrNameLst>
                                      </p:cBhvr>
                                      <p:tavLst>
                                        <p:tav tm="0">
                                          <p:val>
                                            <p:strVal val="#ppt_x"/>
                                          </p:val>
                                        </p:tav>
                                        <p:tav tm="100000">
                                          <p:val>
                                            <p:strVal val="#ppt_x"/>
                                          </p:val>
                                        </p:tav>
                                      </p:tavLst>
                                    </p:anim>
                                    <p:anim calcmode="lin" valueType="num">
                                      <p:cBhvr>
                                        <p:cTn id="109" dur="1000" fill="hold"/>
                                        <p:tgtEl>
                                          <p:spTgt spid="36"/>
                                        </p:tgtEl>
                                        <p:attrNameLst>
                                          <p:attrName>ppt_y</p:attrName>
                                        </p:attrNameLst>
                                      </p:cBhvr>
                                      <p:tavLst>
                                        <p:tav tm="0">
                                          <p:val>
                                            <p:strVal val="#ppt_y+.1"/>
                                          </p:val>
                                        </p:tav>
                                        <p:tav tm="100000">
                                          <p:val>
                                            <p:strVal val="#ppt_y"/>
                                          </p:val>
                                        </p:tav>
                                      </p:tavLst>
                                    </p:anim>
                                  </p:childTnLst>
                                </p:cTn>
                              </p:par>
                              <p:par>
                                <p:cTn id="110" presetID="42" presetClass="entr" presetSubtype="0" fill="hold" grpId="0" nodeType="withEffect">
                                  <p:stCondLst>
                                    <p:cond delay="0"/>
                                  </p:stCondLst>
                                  <p:childTnLst>
                                    <p:set>
                                      <p:cBhvr>
                                        <p:cTn id="111" dur="1" fill="hold">
                                          <p:stCondLst>
                                            <p:cond delay="0"/>
                                          </p:stCondLst>
                                        </p:cTn>
                                        <p:tgtEl>
                                          <p:spTgt spid="37"/>
                                        </p:tgtEl>
                                        <p:attrNameLst>
                                          <p:attrName>style.visibility</p:attrName>
                                        </p:attrNameLst>
                                      </p:cBhvr>
                                      <p:to>
                                        <p:strVal val="visible"/>
                                      </p:to>
                                    </p:set>
                                    <p:animEffect transition="in" filter="fade">
                                      <p:cBhvr>
                                        <p:cTn id="112" dur="1000"/>
                                        <p:tgtEl>
                                          <p:spTgt spid="37"/>
                                        </p:tgtEl>
                                      </p:cBhvr>
                                    </p:animEffect>
                                    <p:anim calcmode="lin" valueType="num">
                                      <p:cBhvr>
                                        <p:cTn id="113" dur="1000" fill="hold"/>
                                        <p:tgtEl>
                                          <p:spTgt spid="37"/>
                                        </p:tgtEl>
                                        <p:attrNameLst>
                                          <p:attrName>ppt_x</p:attrName>
                                        </p:attrNameLst>
                                      </p:cBhvr>
                                      <p:tavLst>
                                        <p:tav tm="0">
                                          <p:val>
                                            <p:strVal val="#ppt_x"/>
                                          </p:val>
                                        </p:tav>
                                        <p:tav tm="100000">
                                          <p:val>
                                            <p:strVal val="#ppt_x"/>
                                          </p:val>
                                        </p:tav>
                                      </p:tavLst>
                                    </p:anim>
                                    <p:anim calcmode="lin" valueType="num">
                                      <p:cBhvr>
                                        <p:cTn id="114" dur="1000" fill="hold"/>
                                        <p:tgtEl>
                                          <p:spTgt spid="37"/>
                                        </p:tgtEl>
                                        <p:attrNameLst>
                                          <p:attrName>ppt_y</p:attrName>
                                        </p:attrNameLst>
                                      </p:cBhvr>
                                      <p:tavLst>
                                        <p:tav tm="0">
                                          <p:val>
                                            <p:strVal val="#ppt_y+.1"/>
                                          </p:val>
                                        </p:tav>
                                        <p:tav tm="100000">
                                          <p:val>
                                            <p:strVal val="#ppt_y"/>
                                          </p:val>
                                        </p:tav>
                                      </p:tavLst>
                                    </p:anim>
                                  </p:childTnLst>
                                </p:cTn>
                              </p:par>
                              <p:par>
                                <p:cTn id="115" presetID="42" presetClass="entr" presetSubtype="0" fill="hold" grpId="0" nodeType="withEffect">
                                  <p:stCondLst>
                                    <p:cond delay="0"/>
                                  </p:stCondLst>
                                  <p:childTnLst>
                                    <p:set>
                                      <p:cBhvr>
                                        <p:cTn id="116" dur="1" fill="hold">
                                          <p:stCondLst>
                                            <p:cond delay="0"/>
                                          </p:stCondLst>
                                        </p:cTn>
                                        <p:tgtEl>
                                          <p:spTgt spid="38"/>
                                        </p:tgtEl>
                                        <p:attrNameLst>
                                          <p:attrName>style.visibility</p:attrName>
                                        </p:attrNameLst>
                                      </p:cBhvr>
                                      <p:to>
                                        <p:strVal val="visible"/>
                                      </p:to>
                                    </p:set>
                                    <p:animEffect transition="in" filter="fade">
                                      <p:cBhvr>
                                        <p:cTn id="117" dur="1000"/>
                                        <p:tgtEl>
                                          <p:spTgt spid="38"/>
                                        </p:tgtEl>
                                      </p:cBhvr>
                                    </p:animEffect>
                                    <p:anim calcmode="lin" valueType="num">
                                      <p:cBhvr>
                                        <p:cTn id="118" dur="1000" fill="hold"/>
                                        <p:tgtEl>
                                          <p:spTgt spid="38"/>
                                        </p:tgtEl>
                                        <p:attrNameLst>
                                          <p:attrName>ppt_x</p:attrName>
                                        </p:attrNameLst>
                                      </p:cBhvr>
                                      <p:tavLst>
                                        <p:tav tm="0">
                                          <p:val>
                                            <p:strVal val="#ppt_x"/>
                                          </p:val>
                                        </p:tav>
                                        <p:tav tm="100000">
                                          <p:val>
                                            <p:strVal val="#ppt_x"/>
                                          </p:val>
                                        </p:tav>
                                      </p:tavLst>
                                    </p:anim>
                                    <p:anim calcmode="lin" valueType="num">
                                      <p:cBhvr>
                                        <p:cTn id="119" dur="1000" fill="hold"/>
                                        <p:tgtEl>
                                          <p:spTgt spid="38"/>
                                        </p:tgtEl>
                                        <p:attrNameLst>
                                          <p:attrName>ppt_y</p:attrName>
                                        </p:attrNameLst>
                                      </p:cBhvr>
                                      <p:tavLst>
                                        <p:tav tm="0">
                                          <p:val>
                                            <p:strVal val="#ppt_y+.1"/>
                                          </p:val>
                                        </p:tav>
                                        <p:tav tm="100000">
                                          <p:val>
                                            <p:strVal val="#ppt_y"/>
                                          </p:val>
                                        </p:tav>
                                      </p:tavLst>
                                    </p:anim>
                                  </p:childTnLst>
                                </p:cTn>
                              </p:par>
                              <p:par>
                                <p:cTn id="120" presetID="42" presetClass="entr" presetSubtype="0" fill="hold" nodeType="withEffect">
                                  <p:stCondLst>
                                    <p:cond delay="0"/>
                                  </p:stCondLst>
                                  <p:childTnLst>
                                    <p:set>
                                      <p:cBhvr>
                                        <p:cTn id="121" dur="1" fill="hold">
                                          <p:stCondLst>
                                            <p:cond delay="0"/>
                                          </p:stCondLst>
                                        </p:cTn>
                                        <p:tgtEl>
                                          <p:spTgt spid="39"/>
                                        </p:tgtEl>
                                        <p:attrNameLst>
                                          <p:attrName>style.visibility</p:attrName>
                                        </p:attrNameLst>
                                      </p:cBhvr>
                                      <p:to>
                                        <p:strVal val="visible"/>
                                      </p:to>
                                    </p:set>
                                    <p:animEffect transition="in" filter="fade">
                                      <p:cBhvr>
                                        <p:cTn id="122" dur="1000"/>
                                        <p:tgtEl>
                                          <p:spTgt spid="39"/>
                                        </p:tgtEl>
                                      </p:cBhvr>
                                    </p:animEffect>
                                    <p:anim calcmode="lin" valueType="num">
                                      <p:cBhvr>
                                        <p:cTn id="123" dur="1000" fill="hold"/>
                                        <p:tgtEl>
                                          <p:spTgt spid="39"/>
                                        </p:tgtEl>
                                        <p:attrNameLst>
                                          <p:attrName>ppt_x</p:attrName>
                                        </p:attrNameLst>
                                      </p:cBhvr>
                                      <p:tavLst>
                                        <p:tav tm="0">
                                          <p:val>
                                            <p:strVal val="#ppt_x"/>
                                          </p:val>
                                        </p:tav>
                                        <p:tav tm="100000">
                                          <p:val>
                                            <p:strVal val="#ppt_x"/>
                                          </p:val>
                                        </p:tav>
                                      </p:tavLst>
                                    </p:anim>
                                    <p:anim calcmode="lin" valueType="num">
                                      <p:cBhvr>
                                        <p:cTn id="124" dur="1000" fill="hold"/>
                                        <p:tgtEl>
                                          <p:spTgt spid="39"/>
                                        </p:tgtEl>
                                        <p:attrNameLst>
                                          <p:attrName>ppt_y</p:attrName>
                                        </p:attrNameLst>
                                      </p:cBhvr>
                                      <p:tavLst>
                                        <p:tav tm="0">
                                          <p:val>
                                            <p:strVal val="#ppt_y+.1"/>
                                          </p:val>
                                        </p:tav>
                                        <p:tav tm="100000">
                                          <p:val>
                                            <p:strVal val="#ppt_y"/>
                                          </p:val>
                                        </p:tav>
                                      </p:tavLst>
                                    </p:anim>
                                  </p:childTnLst>
                                </p:cTn>
                              </p:par>
                              <p:par>
                                <p:cTn id="125" presetID="42" presetClass="entr" presetSubtype="0" fill="hold" nodeType="withEffect">
                                  <p:stCondLst>
                                    <p:cond delay="0"/>
                                  </p:stCondLst>
                                  <p:childTnLst>
                                    <p:set>
                                      <p:cBhvr>
                                        <p:cTn id="126" dur="1" fill="hold">
                                          <p:stCondLst>
                                            <p:cond delay="0"/>
                                          </p:stCondLst>
                                        </p:cTn>
                                        <p:tgtEl>
                                          <p:spTgt spid="44"/>
                                        </p:tgtEl>
                                        <p:attrNameLst>
                                          <p:attrName>style.visibility</p:attrName>
                                        </p:attrNameLst>
                                      </p:cBhvr>
                                      <p:to>
                                        <p:strVal val="visible"/>
                                      </p:to>
                                    </p:set>
                                    <p:animEffect transition="in" filter="fade">
                                      <p:cBhvr>
                                        <p:cTn id="127" dur="1000"/>
                                        <p:tgtEl>
                                          <p:spTgt spid="44"/>
                                        </p:tgtEl>
                                      </p:cBhvr>
                                    </p:animEffect>
                                    <p:anim calcmode="lin" valueType="num">
                                      <p:cBhvr>
                                        <p:cTn id="128" dur="1000" fill="hold"/>
                                        <p:tgtEl>
                                          <p:spTgt spid="44"/>
                                        </p:tgtEl>
                                        <p:attrNameLst>
                                          <p:attrName>ppt_x</p:attrName>
                                        </p:attrNameLst>
                                      </p:cBhvr>
                                      <p:tavLst>
                                        <p:tav tm="0">
                                          <p:val>
                                            <p:strVal val="#ppt_x"/>
                                          </p:val>
                                        </p:tav>
                                        <p:tav tm="100000">
                                          <p:val>
                                            <p:strVal val="#ppt_x"/>
                                          </p:val>
                                        </p:tav>
                                      </p:tavLst>
                                    </p:anim>
                                    <p:anim calcmode="lin" valueType="num">
                                      <p:cBhvr>
                                        <p:cTn id="129" dur="1000" fill="hold"/>
                                        <p:tgtEl>
                                          <p:spTgt spid="44"/>
                                        </p:tgtEl>
                                        <p:attrNameLst>
                                          <p:attrName>ppt_y</p:attrName>
                                        </p:attrNameLst>
                                      </p:cBhvr>
                                      <p:tavLst>
                                        <p:tav tm="0">
                                          <p:val>
                                            <p:strVal val="#ppt_y+.1"/>
                                          </p:val>
                                        </p:tav>
                                        <p:tav tm="100000">
                                          <p:val>
                                            <p:strVal val="#ppt_y"/>
                                          </p:val>
                                        </p:tav>
                                      </p:tavLst>
                                    </p:anim>
                                  </p:childTnLst>
                                </p:cTn>
                              </p:par>
                              <p:par>
                                <p:cTn id="130" presetID="42" presetClass="entr" presetSubtype="0" fill="hold" nodeType="withEffect">
                                  <p:stCondLst>
                                    <p:cond delay="0"/>
                                  </p:stCondLst>
                                  <p:childTnLst>
                                    <p:set>
                                      <p:cBhvr>
                                        <p:cTn id="131" dur="1" fill="hold">
                                          <p:stCondLst>
                                            <p:cond delay="0"/>
                                          </p:stCondLst>
                                        </p:cTn>
                                        <p:tgtEl>
                                          <p:spTgt spid="45"/>
                                        </p:tgtEl>
                                        <p:attrNameLst>
                                          <p:attrName>style.visibility</p:attrName>
                                        </p:attrNameLst>
                                      </p:cBhvr>
                                      <p:to>
                                        <p:strVal val="visible"/>
                                      </p:to>
                                    </p:set>
                                    <p:animEffect transition="in" filter="fade">
                                      <p:cBhvr>
                                        <p:cTn id="132" dur="1000"/>
                                        <p:tgtEl>
                                          <p:spTgt spid="45"/>
                                        </p:tgtEl>
                                      </p:cBhvr>
                                    </p:animEffect>
                                    <p:anim calcmode="lin" valueType="num">
                                      <p:cBhvr>
                                        <p:cTn id="133" dur="1000" fill="hold"/>
                                        <p:tgtEl>
                                          <p:spTgt spid="45"/>
                                        </p:tgtEl>
                                        <p:attrNameLst>
                                          <p:attrName>ppt_x</p:attrName>
                                        </p:attrNameLst>
                                      </p:cBhvr>
                                      <p:tavLst>
                                        <p:tav tm="0">
                                          <p:val>
                                            <p:strVal val="#ppt_x"/>
                                          </p:val>
                                        </p:tav>
                                        <p:tav tm="100000">
                                          <p:val>
                                            <p:strVal val="#ppt_x"/>
                                          </p:val>
                                        </p:tav>
                                      </p:tavLst>
                                    </p:anim>
                                    <p:anim calcmode="lin" valueType="num">
                                      <p:cBhvr>
                                        <p:cTn id="134" dur="1000" fill="hold"/>
                                        <p:tgtEl>
                                          <p:spTgt spid="45"/>
                                        </p:tgtEl>
                                        <p:attrNameLst>
                                          <p:attrName>ppt_y</p:attrName>
                                        </p:attrNameLst>
                                      </p:cBhvr>
                                      <p:tavLst>
                                        <p:tav tm="0">
                                          <p:val>
                                            <p:strVal val="#ppt_y+.1"/>
                                          </p:val>
                                        </p:tav>
                                        <p:tav tm="100000">
                                          <p:val>
                                            <p:strVal val="#ppt_y"/>
                                          </p:val>
                                        </p:tav>
                                      </p:tavLst>
                                    </p:anim>
                                  </p:childTnLst>
                                </p:cTn>
                              </p:par>
                              <p:par>
                                <p:cTn id="135" presetID="42" presetClass="entr" presetSubtype="0" fill="hold" nodeType="withEffect">
                                  <p:stCondLst>
                                    <p:cond delay="0"/>
                                  </p:stCondLst>
                                  <p:childTnLst>
                                    <p:set>
                                      <p:cBhvr>
                                        <p:cTn id="136" dur="1" fill="hold">
                                          <p:stCondLst>
                                            <p:cond delay="0"/>
                                          </p:stCondLst>
                                        </p:cTn>
                                        <p:tgtEl>
                                          <p:spTgt spid="46"/>
                                        </p:tgtEl>
                                        <p:attrNameLst>
                                          <p:attrName>style.visibility</p:attrName>
                                        </p:attrNameLst>
                                      </p:cBhvr>
                                      <p:to>
                                        <p:strVal val="visible"/>
                                      </p:to>
                                    </p:set>
                                    <p:animEffect transition="in" filter="fade">
                                      <p:cBhvr>
                                        <p:cTn id="137" dur="1000"/>
                                        <p:tgtEl>
                                          <p:spTgt spid="46"/>
                                        </p:tgtEl>
                                      </p:cBhvr>
                                    </p:animEffect>
                                    <p:anim calcmode="lin" valueType="num">
                                      <p:cBhvr>
                                        <p:cTn id="138" dur="1000" fill="hold"/>
                                        <p:tgtEl>
                                          <p:spTgt spid="46"/>
                                        </p:tgtEl>
                                        <p:attrNameLst>
                                          <p:attrName>ppt_x</p:attrName>
                                        </p:attrNameLst>
                                      </p:cBhvr>
                                      <p:tavLst>
                                        <p:tav tm="0">
                                          <p:val>
                                            <p:strVal val="#ppt_x"/>
                                          </p:val>
                                        </p:tav>
                                        <p:tav tm="100000">
                                          <p:val>
                                            <p:strVal val="#ppt_x"/>
                                          </p:val>
                                        </p:tav>
                                      </p:tavLst>
                                    </p:anim>
                                    <p:anim calcmode="lin" valueType="num">
                                      <p:cBhvr>
                                        <p:cTn id="139" dur="1000" fill="hold"/>
                                        <p:tgtEl>
                                          <p:spTgt spid="46"/>
                                        </p:tgtEl>
                                        <p:attrNameLst>
                                          <p:attrName>ppt_y</p:attrName>
                                        </p:attrNameLst>
                                      </p:cBhvr>
                                      <p:tavLst>
                                        <p:tav tm="0">
                                          <p:val>
                                            <p:strVal val="#ppt_y+.1"/>
                                          </p:val>
                                        </p:tav>
                                        <p:tav tm="100000">
                                          <p:val>
                                            <p:strVal val="#ppt_y"/>
                                          </p:val>
                                        </p:tav>
                                      </p:tavLst>
                                    </p:anim>
                                  </p:childTnLst>
                                </p:cTn>
                              </p:par>
                              <p:par>
                                <p:cTn id="140" presetID="42" presetClass="entr" presetSubtype="0" fill="hold" nodeType="withEffect">
                                  <p:stCondLst>
                                    <p:cond delay="0"/>
                                  </p:stCondLst>
                                  <p:childTnLst>
                                    <p:set>
                                      <p:cBhvr>
                                        <p:cTn id="141" dur="1" fill="hold">
                                          <p:stCondLst>
                                            <p:cond delay="0"/>
                                          </p:stCondLst>
                                        </p:cTn>
                                        <p:tgtEl>
                                          <p:spTgt spid="47"/>
                                        </p:tgtEl>
                                        <p:attrNameLst>
                                          <p:attrName>style.visibility</p:attrName>
                                        </p:attrNameLst>
                                      </p:cBhvr>
                                      <p:to>
                                        <p:strVal val="visible"/>
                                      </p:to>
                                    </p:set>
                                    <p:animEffect transition="in" filter="fade">
                                      <p:cBhvr>
                                        <p:cTn id="142" dur="1000"/>
                                        <p:tgtEl>
                                          <p:spTgt spid="47"/>
                                        </p:tgtEl>
                                      </p:cBhvr>
                                    </p:animEffect>
                                    <p:anim calcmode="lin" valueType="num">
                                      <p:cBhvr>
                                        <p:cTn id="143" dur="1000" fill="hold"/>
                                        <p:tgtEl>
                                          <p:spTgt spid="47"/>
                                        </p:tgtEl>
                                        <p:attrNameLst>
                                          <p:attrName>ppt_x</p:attrName>
                                        </p:attrNameLst>
                                      </p:cBhvr>
                                      <p:tavLst>
                                        <p:tav tm="0">
                                          <p:val>
                                            <p:strVal val="#ppt_x"/>
                                          </p:val>
                                        </p:tav>
                                        <p:tav tm="100000">
                                          <p:val>
                                            <p:strVal val="#ppt_x"/>
                                          </p:val>
                                        </p:tav>
                                      </p:tavLst>
                                    </p:anim>
                                    <p:anim calcmode="lin" valueType="num">
                                      <p:cBhvr>
                                        <p:cTn id="144" dur="1000" fill="hold"/>
                                        <p:tgtEl>
                                          <p:spTgt spid="47"/>
                                        </p:tgtEl>
                                        <p:attrNameLst>
                                          <p:attrName>ppt_y</p:attrName>
                                        </p:attrNameLst>
                                      </p:cBhvr>
                                      <p:tavLst>
                                        <p:tav tm="0">
                                          <p:val>
                                            <p:strVal val="#ppt_y+.1"/>
                                          </p:val>
                                        </p:tav>
                                        <p:tav tm="100000">
                                          <p:val>
                                            <p:strVal val="#ppt_y"/>
                                          </p:val>
                                        </p:tav>
                                      </p:tavLst>
                                    </p:anim>
                                  </p:childTnLst>
                                </p:cTn>
                              </p:par>
                              <p:par>
                                <p:cTn id="145" presetID="42" presetClass="entr" presetSubtype="0" fill="hold" grpId="0" nodeType="withEffect">
                                  <p:stCondLst>
                                    <p:cond delay="0"/>
                                  </p:stCondLst>
                                  <p:childTnLst>
                                    <p:set>
                                      <p:cBhvr>
                                        <p:cTn id="146" dur="1" fill="hold">
                                          <p:stCondLst>
                                            <p:cond delay="0"/>
                                          </p:stCondLst>
                                        </p:cTn>
                                        <p:tgtEl>
                                          <p:spTgt spid="48"/>
                                        </p:tgtEl>
                                        <p:attrNameLst>
                                          <p:attrName>style.visibility</p:attrName>
                                        </p:attrNameLst>
                                      </p:cBhvr>
                                      <p:to>
                                        <p:strVal val="visible"/>
                                      </p:to>
                                    </p:set>
                                    <p:animEffect transition="in" filter="fade">
                                      <p:cBhvr>
                                        <p:cTn id="147" dur="1000"/>
                                        <p:tgtEl>
                                          <p:spTgt spid="48"/>
                                        </p:tgtEl>
                                      </p:cBhvr>
                                    </p:animEffect>
                                    <p:anim calcmode="lin" valueType="num">
                                      <p:cBhvr>
                                        <p:cTn id="148" dur="1000" fill="hold"/>
                                        <p:tgtEl>
                                          <p:spTgt spid="48"/>
                                        </p:tgtEl>
                                        <p:attrNameLst>
                                          <p:attrName>ppt_x</p:attrName>
                                        </p:attrNameLst>
                                      </p:cBhvr>
                                      <p:tavLst>
                                        <p:tav tm="0">
                                          <p:val>
                                            <p:strVal val="#ppt_x"/>
                                          </p:val>
                                        </p:tav>
                                        <p:tav tm="100000">
                                          <p:val>
                                            <p:strVal val="#ppt_x"/>
                                          </p:val>
                                        </p:tav>
                                      </p:tavLst>
                                    </p:anim>
                                    <p:anim calcmode="lin" valueType="num">
                                      <p:cBhvr>
                                        <p:cTn id="149" dur="1000" fill="hold"/>
                                        <p:tgtEl>
                                          <p:spTgt spid="48"/>
                                        </p:tgtEl>
                                        <p:attrNameLst>
                                          <p:attrName>ppt_y</p:attrName>
                                        </p:attrNameLst>
                                      </p:cBhvr>
                                      <p:tavLst>
                                        <p:tav tm="0">
                                          <p:val>
                                            <p:strVal val="#ppt_y+.1"/>
                                          </p:val>
                                        </p:tav>
                                        <p:tav tm="100000">
                                          <p:val>
                                            <p:strVal val="#ppt_y"/>
                                          </p:val>
                                        </p:tav>
                                      </p:tavLst>
                                    </p:anim>
                                  </p:childTnLst>
                                </p:cTn>
                              </p:par>
                              <p:par>
                                <p:cTn id="150" presetID="42" presetClass="entr" presetSubtype="0" fill="hold" grpId="0" nodeType="withEffect">
                                  <p:stCondLst>
                                    <p:cond delay="0"/>
                                  </p:stCondLst>
                                  <p:childTnLst>
                                    <p:set>
                                      <p:cBhvr>
                                        <p:cTn id="151" dur="1" fill="hold">
                                          <p:stCondLst>
                                            <p:cond delay="0"/>
                                          </p:stCondLst>
                                        </p:cTn>
                                        <p:tgtEl>
                                          <p:spTgt spid="49"/>
                                        </p:tgtEl>
                                        <p:attrNameLst>
                                          <p:attrName>style.visibility</p:attrName>
                                        </p:attrNameLst>
                                      </p:cBhvr>
                                      <p:to>
                                        <p:strVal val="visible"/>
                                      </p:to>
                                    </p:set>
                                    <p:animEffect transition="in" filter="fade">
                                      <p:cBhvr>
                                        <p:cTn id="152" dur="1000"/>
                                        <p:tgtEl>
                                          <p:spTgt spid="49"/>
                                        </p:tgtEl>
                                      </p:cBhvr>
                                    </p:animEffect>
                                    <p:anim calcmode="lin" valueType="num">
                                      <p:cBhvr>
                                        <p:cTn id="153" dur="1000" fill="hold"/>
                                        <p:tgtEl>
                                          <p:spTgt spid="49"/>
                                        </p:tgtEl>
                                        <p:attrNameLst>
                                          <p:attrName>ppt_x</p:attrName>
                                        </p:attrNameLst>
                                      </p:cBhvr>
                                      <p:tavLst>
                                        <p:tav tm="0">
                                          <p:val>
                                            <p:strVal val="#ppt_x"/>
                                          </p:val>
                                        </p:tav>
                                        <p:tav tm="100000">
                                          <p:val>
                                            <p:strVal val="#ppt_x"/>
                                          </p:val>
                                        </p:tav>
                                      </p:tavLst>
                                    </p:anim>
                                    <p:anim calcmode="lin" valueType="num">
                                      <p:cBhvr>
                                        <p:cTn id="154" dur="1000" fill="hold"/>
                                        <p:tgtEl>
                                          <p:spTgt spid="49"/>
                                        </p:tgtEl>
                                        <p:attrNameLst>
                                          <p:attrName>ppt_y</p:attrName>
                                        </p:attrNameLst>
                                      </p:cBhvr>
                                      <p:tavLst>
                                        <p:tav tm="0">
                                          <p:val>
                                            <p:strVal val="#ppt_y+.1"/>
                                          </p:val>
                                        </p:tav>
                                        <p:tav tm="100000">
                                          <p:val>
                                            <p:strVal val="#ppt_y"/>
                                          </p:val>
                                        </p:tav>
                                      </p:tavLst>
                                    </p:anim>
                                  </p:childTnLst>
                                </p:cTn>
                              </p:par>
                              <p:par>
                                <p:cTn id="155" presetID="42" presetClass="entr" presetSubtype="0" fill="hold" grpId="0" nodeType="withEffect">
                                  <p:stCondLst>
                                    <p:cond delay="0"/>
                                  </p:stCondLst>
                                  <p:childTnLst>
                                    <p:set>
                                      <p:cBhvr>
                                        <p:cTn id="156" dur="1" fill="hold">
                                          <p:stCondLst>
                                            <p:cond delay="0"/>
                                          </p:stCondLst>
                                        </p:cTn>
                                        <p:tgtEl>
                                          <p:spTgt spid="50"/>
                                        </p:tgtEl>
                                        <p:attrNameLst>
                                          <p:attrName>style.visibility</p:attrName>
                                        </p:attrNameLst>
                                      </p:cBhvr>
                                      <p:to>
                                        <p:strVal val="visible"/>
                                      </p:to>
                                    </p:set>
                                    <p:animEffect transition="in" filter="fade">
                                      <p:cBhvr>
                                        <p:cTn id="157" dur="1000"/>
                                        <p:tgtEl>
                                          <p:spTgt spid="50"/>
                                        </p:tgtEl>
                                      </p:cBhvr>
                                    </p:animEffect>
                                    <p:anim calcmode="lin" valueType="num">
                                      <p:cBhvr>
                                        <p:cTn id="158" dur="1000" fill="hold"/>
                                        <p:tgtEl>
                                          <p:spTgt spid="50"/>
                                        </p:tgtEl>
                                        <p:attrNameLst>
                                          <p:attrName>ppt_x</p:attrName>
                                        </p:attrNameLst>
                                      </p:cBhvr>
                                      <p:tavLst>
                                        <p:tav tm="0">
                                          <p:val>
                                            <p:strVal val="#ppt_x"/>
                                          </p:val>
                                        </p:tav>
                                        <p:tav tm="100000">
                                          <p:val>
                                            <p:strVal val="#ppt_x"/>
                                          </p:val>
                                        </p:tav>
                                      </p:tavLst>
                                    </p:anim>
                                    <p:anim calcmode="lin" valueType="num">
                                      <p:cBhvr>
                                        <p:cTn id="159" dur="1000" fill="hold"/>
                                        <p:tgtEl>
                                          <p:spTgt spid="50"/>
                                        </p:tgtEl>
                                        <p:attrNameLst>
                                          <p:attrName>ppt_y</p:attrName>
                                        </p:attrNameLst>
                                      </p:cBhvr>
                                      <p:tavLst>
                                        <p:tav tm="0">
                                          <p:val>
                                            <p:strVal val="#ppt_y+.1"/>
                                          </p:val>
                                        </p:tav>
                                        <p:tav tm="100000">
                                          <p:val>
                                            <p:strVal val="#ppt_y"/>
                                          </p:val>
                                        </p:tav>
                                      </p:tavLst>
                                    </p:anim>
                                  </p:childTnLst>
                                </p:cTn>
                              </p:par>
                              <p:par>
                                <p:cTn id="160" presetID="42" presetClass="entr" presetSubtype="0" fill="hold" grpId="0" nodeType="withEffect">
                                  <p:stCondLst>
                                    <p:cond delay="0"/>
                                  </p:stCondLst>
                                  <p:childTnLst>
                                    <p:set>
                                      <p:cBhvr>
                                        <p:cTn id="161" dur="1" fill="hold">
                                          <p:stCondLst>
                                            <p:cond delay="0"/>
                                          </p:stCondLst>
                                        </p:cTn>
                                        <p:tgtEl>
                                          <p:spTgt spid="51"/>
                                        </p:tgtEl>
                                        <p:attrNameLst>
                                          <p:attrName>style.visibility</p:attrName>
                                        </p:attrNameLst>
                                      </p:cBhvr>
                                      <p:to>
                                        <p:strVal val="visible"/>
                                      </p:to>
                                    </p:set>
                                    <p:animEffect transition="in" filter="fade">
                                      <p:cBhvr>
                                        <p:cTn id="162" dur="1000"/>
                                        <p:tgtEl>
                                          <p:spTgt spid="51"/>
                                        </p:tgtEl>
                                      </p:cBhvr>
                                    </p:animEffect>
                                    <p:anim calcmode="lin" valueType="num">
                                      <p:cBhvr>
                                        <p:cTn id="163" dur="1000" fill="hold"/>
                                        <p:tgtEl>
                                          <p:spTgt spid="51"/>
                                        </p:tgtEl>
                                        <p:attrNameLst>
                                          <p:attrName>ppt_x</p:attrName>
                                        </p:attrNameLst>
                                      </p:cBhvr>
                                      <p:tavLst>
                                        <p:tav tm="0">
                                          <p:val>
                                            <p:strVal val="#ppt_x"/>
                                          </p:val>
                                        </p:tav>
                                        <p:tav tm="100000">
                                          <p:val>
                                            <p:strVal val="#ppt_x"/>
                                          </p:val>
                                        </p:tav>
                                      </p:tavLst>
                                    </p:anim>
                                    <p:anim calcmode="lin" valueType="num">
                                      <p:cBhvr>
                                        <p:cTn id="164" dur="1000" fill="hold"/>
                                        <p:tgtEl>
                                          <p:spTgt spid="51"/>
                                        </p:tgtEl>
                                        <p:attrNameLst>
                                          <p:attrName>ppt_y</p:attrName>
                                        </p:attrNameLst>
                                      </p:cBhvr>
                                      <p:tavLst>
                                        <p:tav tm="0">
                                          <p:val>
                                            <p:strVal val="#ppt_y+.1"/>
                                          </p:val>
                                        </p:tav>
                                        <p:tav tm="100000">
                                          <p:val>
                                            <p:strVal val="#ppt_y"/>
                                          </p:val>
                                        </p:tav>
                                      </p:tavLst>
                                    </p:anim>
                                  </p:childTnLst>
                                </p:cTn>
                              </p:par>
                              <p:par>
                                <p:cTn id="165" presetID="42" presetClass="entr" presetSubtype="0" fill="hold" grpId="0" nodeType="withEffect">
                                  <p:stCondLst>
                                    <p:cond delay="0"/>
                                  </p:stCondLst>
                                  <p:childTnLst>
                                    <p:set>
                                      <p:cBhvr>
                                        <p:cTn id="166" dur="1" fill="hold">
                                          <p:stCondLst>
                                            <p:cond delay="0"/>
                                          </p:stCondLst>
                                        </p:cTn>
                                        <p:tgtEl>
                                          <p:spTgt spid="52"/>
                                        </p:tgtEl>
                                        <p:attrNameLst>
                                          <p:attrName>style.visibility</p:attrName>
                                        </p:attrNameLst>
                                      </p:cBhvr>
                                      <p:to>
                                        <p:strVal val="visible"/>
                                      </p:to>
                                    </p:set>
                                    <p:animEffect transition="in" filter="fade">
                                      <p:cBhvr>
                                        <p:cTn id="167" dur="1000"/>
                                        <p:tgtEl>
                                          <p:spTgt spid="52"/>
                                        </p:tgtEl>
                                      </p:cBhvr>
                                    </p:animEffect>
                                    <p:anim calcmode="lin" valueType="num">
                                      <p:cBhvr>
                                        <p:cTn id="168" dur="1000" fill="hold"/>
                                        <p:tgtEl>
                                          <p:spTgt spid="52"/>
                                        </p:tgtEl>
                                        <p:attrNameLst>
                                          <p:attrName>ppt_x</p:attrName>
                                        </p:attrNameLst>
                                      </p:cBhvr>
                                      <p:tavLst>
                                        <p:tav tm="0">
                                          <p:val>
                                            <p:strVal val="#ppt_x"/>
                                          </p:val>
                                        </p:tav>
                                        <p:tav tm="100000">
                                          <p:val>
                                            <p:strVal val="#ppt_x"/>
                                          </p:val>
                                        </p:tav>
                                      </p:tavLst>
                                    </p:anim>
                                    <p:anim calcmode="lin" valueType="num">
                                      <p:cBhvr>
                                        <p:cTn id="169" dur="1000" fill="hold"/>
                                        <p:tgtEl>
                                          <p:spTgt spid="52"/>
                                        </p:tgtEl>
                                        <p:attrNameLst>
                                          <p:attrName>ppt_y</p:attrName>
                                        </p:attrNameLst>
                                      </p:cBhvr>
                                      <p:tavLst>
                                        <p:tav tm="0">
                                          <p:val>
                                            <p:strVal val="#ppt_y+.1"/>
                                          </p:val>
                                        </p:tav>
                                        <p:tav tm="100000">
                                          <p:val>
                                            <p:strVal val="#ppt_y"/>
                                          </p:val>
                                        </p:tav>
                                      </p:tavLst>
                                    </p:anim>
                                  </p:childTnLst>
                                </p:cTn>
                              </p:par>
                              <p:par>
                                <p:cTn id="170" presetID="42" presetClass="entr" presetSubtype="0" fill="hold" grpId="0" nodeType="withEffect">
                                  <p:stCondLst>
                                    <p:cond delay="0"/>
                                  </p:stCondLst>
                                  <p:childTnLst>
                                    <p:set>
                                      <p:cBhvr>
                                        <p:cTn id="171" dur="1" fill="hold">
                                          <p:stCondLst>
                                            <p:cond delay="0"/>
                                          </p:stCondLst>
                                        </p:cTn>
                                        <p:tgtEl>
                                          <p:spTgt spid="53"/>
                                        </p:tgtEl>
                                        <p:attrNameLst>
                                          <p:attrName>style.visibility</p:attrName>
                                        </p:attrNameLst>
                                      </p:cBhvr>
                                      <p:to>
                                        <p:strVal val="visible"/>
                                      </p:to>
                                    </p:set>
                                    <p:animEffect transition="in" filter="fade">
                                      <p:cBhvr>
                                        <p:cTn id="172" dur="1000"/>
                                        <p:tgtEl>
                                          <p:spTgt spid="53"/>
                                        </p:tgtEl>
                                      </p:cBhvr>
                                    </p:animEffect>
                                    <p:anim calcmode="lin" valueType="num">
                                      <p:cBhvr>
                                        <p:cTn id="173" dur="1000" fill="hold"/>
                                        <p:tgtEl>
                                          <p:spTgt spid="53"/>
                                        </p:tgtEl>
                                        <p:attrNameLst>
                                          <p:attrName>ppt_x</p:attrName>
                                        </p:attrNameLst>
                                      </p:cBhvr>
                                      <p:tavLst>
                                        <p:tav tm="0">
                                          <p:val>
                                            <p:strVal val="#ppt_x"/>
                                          </p:val>
                                        </p:tav>
                                        <p:tav tm="100000">
                                          <p:val>
                                            <p:strVal val="#ppt_x"/>
                                          </p:val>
                                        </p:tav>
                                      </p:tavLst>
                                    </p:anim>
                                    <p:anim calcmode="lin" valueType="num">
                                      <p:cBhvr>
                                        <p:cTn id="174" dur="1000" fill="hold"/>
                                        <p:tgtEl>
                                          <p:spTgt spid="53"/>
                                        </p:tgtEl>
                                        <p:attrNameLst>
                                          <p:attrName>ppt_y</p:attrName>
                                        </p:attrNameLst>
                                      </p:cBhvr>
                                      <p:tavLst>
                                        <p:tav tm="0">
                                          <p:val>
                                            <p:strVal val="#ppt_y+.1"/>
                                          </p:val>
                                        </p:tav>
                                        <p:tav tm="100000">
                                          <p:val>
                                            <p:strVal val="#ppt_y"/>
                                          </p:val>
                                        </p:tav>
                                      </p:tavLst>
                                    </p:anim>
                                  </p:childTnLst>
                                </p:cTn>
                              </p:par>
                              <p:par>
                                <p:cTn id="175" presetID="42" presetClass="entr" presetSubtype="0" fill="hold" grpId="0" nodeType="withEffect">
                                  <p:stCondLst>
                                    <p:cond delay="0"/>
                                  </p:stCondLst>
                                  <p:childTnLst>
                                    <p:set>
                                      <p:cBhvr>
                                        <p:cTn id="176" dur="1" fill="hold">
                                          <p:stCondLst>
                                            <p:cond delay="0"/>
                                          </p:stCondLst>
                                        </p:cTn>
                                        <p:tgtEl>
                                          <p:spTgt spid="54"/>
                                        </p:tgtEl>
                                        <p:attrNameLst>
                                          <p:attrName>style.visibility</p:attrName>
                                        </p:attrNameLst>
                                      </p:cBhvr>
                                      <p:to>
                                        <p:strVal val="visible"/>
                                      </p:to>
                                    </p:set>
                                    <p:animEffect transition="in" filter="fade">
                                      <p:cBhvr>
                                        <p:cTn id="177" dur="1000"/>
                                        <p:tgtEl>
                                          <p:spTgt spid="54"/>
                                        </p:tgtEl>
                                      </p:cBhvr>
                                    </p:animEffect>
                                    <p:anim calcmode="lin" valueType="num">
                                      <p:cBhvr>
                                        <p:cTn id="178" dur="1000" fill="hold"/>
                                        <p:tgtEl>
                                          <p:spTgt spid="54"/>
                                        </p:tgtEl>
                                        <p:attrNameLst>
                                          <p:attrName>ppt_x</p:attrName>
                                        </p:attrNameLst>
                                      </p:cBhvr>
                                      <p:tavLst>
                                        <p:tav tm="0">
                                          <p:val>
                                            <p:strVal val="#ppt_x"/>
                                          </p:val>
                                        </p:tav>
                                        <p:tav tm="100000">
                                          <p:val>
                                            <p:strVal val="#ppt_x"/>
                                          </p:val>
                                        </p:tav>
                                      </p:tavLst>
                                    </p:anim>
                                    <p:anim calcmode="lin" valueType="num">
                                      <p:cBhvr>
                                        <p:cTn id="179" dur="1000" fill="hold"/>
                                        <p:tgtEl>
                                          <p:spTgt spid="54"/>
                                        </p:tgtEl>
                                        <p:attrNameLst>
                                          <p:attrName>ppt_y</p:attrName>
                                        </p:attrNameLst>
                                      </p:cBhvr>
                                      <p:tavLst>
                                        <p:tav tm="0">
                                          <p:val>
                                            <p:strVal val="#ppt_y+.1"/>
                                          </p:val>
                                        </p:tav>
                                        <p:tav tm="100000">
                                          <p:val>
                                            <p:strVal val="#ppt_y"/>
                                          </p:val>
                                        </p:tav>
                                      </p:tavLst>
                                    </p:anim>
                                  </p:childTnLst>
                                </p:cTn>
                              </p:par>
                              <p:par>
                                <p:cTn id="180" presetID="42" presetClass="entr" presetSubtype="0" fill="hold" grpId="0" nodeType="withEffect">
                                  <p:stCondLst>
                                    <p:cond delay="0"/>
                                  </p:stCondLst>
                                  <p:childTnLst>
                                    <p:set>
                                      <p:cBhvr>
                                        <p:cTn id="181" dur="1" fill="hold">
                                          <p:stCondLst>
                                            <p:cond delay="0"/>
                                          </p:stCondLst>
                                        </p:cTn>
                                        <p:tgtEl>
                                          <p:spTgt spid="55"/>
                                        </p:tgtEl>
                                        <p:attrNameLst>
                                          <p:attrName>style.visibility</p:attrName>
                                        </p:attrNameLst>
                                      </p:cBhvr>
                                      <p:to>
                                        <p:strVal val="visible"/>
                                      </p:to>
                                    </p:set>
                                    <p:animEffect transition="in" filter="fade">
                                      <p:cBhvr>
                                        <p:cTn id="182" dur="1000"/>
                                        <p:tgtEl>
                                          <p:spTgt spid="55"/>
                                        </p:tgtEl>
                                      </p:cBhvr>
                                    </p:animEffect>
                                    <p:anim calcmode="lin" valueType="num">
                                      <p:cBhvr>
                                        <p:cTn id="183" dur="1000" fill="hold"/>
                                        <p:tgtEl>
                                          <p:spTgt spid="55"/>
                                        </p:tgtEl>
                                        <p:attrNameLst>
                                          <p:attrName>ppt_x</p:attrName>
                                        </p:attrNameLst>
                                      </p:cBhvr>
                                      <p:tavLst>
                                        <p:tav tm="0">
                                          <p:val>
                                            <p:strVal val="#ppt_x"/>
                                          </p:val>
                                        </p:tav>
                                        <p:tav tm="100000">
                                          <p:val>
                                            <p:strVal val="#ppt_x"/>
                                          </p:val>
                                        </p:tav>
                                      </p:tavLst>
                                    </p:anim>
                                    <p:anim calcmode="lin" valueType="num">
                                      <p:cBhvr>
                                        <p:cTn id="184" dur="1000" fill="hold"/>
                                        <p:tgtEl>
                                          <p:spTgt spid="5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P spid="10" grpId="0" animBg="1"/>
      <p:bldP spid="15" grpId="0"/>
      <p:bldP spid="16" grpId="0"/>
      <p:bldP spid="17" grpId="0"/>
      <p:bldP spid="18" grpId="0"/>
      <p:bldP spid="23" grpId="0" animBg="1"/>
      <p:bldP spid="34" grpId="0"/>
      <p:bldP spid="35" grpId="0"/>
      <p:bldP spid="36" grpId="0"/>
      <p:bldP spid="37" grpId="0"/>
      <p:bldP spid="38" grpId="0" animBg="1"/>
      <p:bldP spid="48" grpId="0"/>
      <p:bldP spid="49" grpId="0"/>
      <p:bldP spid="50" grpId="0"/>
      <p:bldP spid="51" grpId="0"/>
      <p:bldP spid="52" grpId="0" animBg="1"/>
      <p:bldP spid="53" grpId="0"/>
      <p:bldP spid="54" grpId="0"/>
      <p:bldP spid="55"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2398584"/>
            <a:ext cx="12192001" cy="1586480"/>
            <a:chOff x="-63569" y="1281562"/>
            <a:chExt cx="8133500" cy="1010462"/>
          </a:xfrm>
          <a:solidFill>
            <a:srgbClr val="6285BE"/>
          </a:solidFill>
        </p:grpSpPr>
        <p:sp>
          <p:nvSpPr>
            <p:cNvPr id="43" name="Notched Right Arrow 3"/>
            <p:cNvSpPr/>
            <p:nvPr/>
          </p:nvSpPr>
          <p:spPr>
            <a:xfrm>
              <a:off x="-63569" y="2147565"/>
              <a:ext cx="8133500" cy="144459"/>
            </a:xfrm>
            <a:prstGeom prst="notchedRightArrow">
              <a:avLst/>
            </a:prstGeom>
            <a:solidFill>
              <a:schemeClr val="bg1">
                <a:lumMod val="85000"/>
              </a:schemeClr>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defTabSz="914400"/>
              <a:endParaRPr lang="en-US" sz="3200" dirty="0">
                <a:solidFill>
                  <a:srgbClr val="FFFFFF"/>
                </a:solidFill>
                <a:cs typeface="+mn-ea"/>
                <a:sym typeface="+mn-lt"/>
              </a:endParaRPr>
            </a:p>
          </p:txBody>
        </p:sp>
        <p:sp>
          <p:nvSpPr>
            <p:cNvPr id="44" name="Teardrop 5"/>
            <p:cNvSpPr/>
            <p:nvPr/>
          </p:nvSpPr>
          <p:spPr>
            <a:xfrm rot="2700000" flipV="1">
              <a:off x="421291" y="1281562"/>
              <a:ext cx="674282" cy="674282"/>
            </a:xfrm>
            <a:prstGeom prst="teardrop">
              <a:avLst>
                <a:gd name="adj" fmla="val 103995"/>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US" sz="3200" dirty="0">
                <a:solidFill>
                  <a:srgbClr val="FFFFFF"/>
                </a:solidFill>
                <a:cs typeface="+mn-ea"/>
                <a:sym typeface="+mn-lt"/>
              </a:endParaRPr>
            </a:p>
          </p:txBody>
        </p:sp>
        <p:sp>
          <p:nvSpPr>
            <p:cNvPr id="45" name="TextBox 6"/>
            <p:cNvSpPr txBox="1"/>
            <p:nvPr/>
          </p:nvSpPr>
          <p:spPr>
            <a:xfrm>
              <a:off x="479766" y="1382918"/>
              <a:ext cx="557505" cy="494504"/>
            </a:xfrm>
            <a:prstGeom prst="rect">
              <a:avLst/>
            </a:prstGeom>
            <a:noFill/>
          </p:spPr>
          <p:txBody>
            <a:bodyPr wrap="square" lIns="71983" tIns="0" rIns="71983" bIns="0" rtlCol="0" anchor="ctr">
              <a:noAutofit/>
            </a:bodyPr>
            <a:lstStyle/>
            <a:p>
              <a:pPr algn="ctr" defTabSz="914400">
                <a:lnSpc>
                  <a:spcPts val="1000"/>
                </a:lnSpc>
              </a:pPr>
              <a:r>
                <a:rPr lang="en-US" altLang="ko-KR" sz="1400" dirty="0">
                  <a:solidFill>
                    <a:srgbClr val="FFFFFF">
                      <a:alpha val="70000"/>
                    </a:srgbClr>
                  </a:solidFill>
                  <a:cs typeface="+mn-ea"/>
                  <a:sym typeface="+mn-lt"/>
                </a:rPr>
                <a:t> </a:t>
              </a:r>
              <a:endParaRPr lang="en-US" altLang="ko-KR" sz="1400" dirty="0">
                <a:solidFill>
                  <a:srgbClr val="FFFFFF">
                    <a:alpha val="70000"/>
                  </a:srgbClr>
                </a:solidFill>
                <a:cs typeface="+mn-ea"/>
                <a:sym typeface="+mn-lt"/>
              </a:endParaRPr>
            </a:p>
            <a:p>
              <a:pPr algn="ctr" defTabSz="914400">
                <a:lnSpc>
                  <a:spcPts val="2000"/>
                </a:lnSpc>
              </a:pPr>
              <a:r>
                <a:rPr lang="en-US" altLang="ko-KR" sz="3600" dirty="0">
                  <a:solidFill>
                    <a:srgbClr val="FFFFFF"/>
                  </a:solidFill>
                  <a:cs typeface="+mn-ea"/>
                  <a:sym typeface="+mn-lt"/>
                </a:rPr>
                <a:t>01</a:t>
              </a:r>
              <a:endParaRPr lang="ko-KR" altLang="en-US" sz="3600" dirty="0">
                <a:solidFill>
                  <a:srgbClr val="FFFFFF"/>
                </a:solidFill>
                <a:cs typeface="+mn-ea"/>
                <a:sym typeface="+mn-lt"/>
              </a:endParaRPr>
            </a:p>
          </p:txBody>
        </p:sp>
        <p:sp>
          <p:nvSpPr>
            <p:cNvPr id="46" name="Oval 7"/>
            <p:cNvSpPr/>
            <p:nvPr/>
          </p:nvSpPr>
          <p:spPr>
            <a:xfrm>
              <a:off x="707633" y="2176963"/>
              <a:ext cx="101600" cy="101600"/>
            </a:xfrm>
            <a:prstGeom prst="ellipse">
              <a:avLst/>
            </a:prstGeom>
            <a:grp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defTabSz="914400"/>
              <a:endParaRPr lang="en-US" sz="3200" dirty="0">
                <a:solidFill>
                  <a:srgbClr val="FFFFFF"/>
                </a:solidFill>
                <a:cs typeface="+mn-ea"/>
                <a:sym typeface="+mn-lt"/>
              </a:endParaRPr>
            </a:p>
          </p:txBody>
        </p:sp>
        <p:sp>
          <p:nvSpPr>
            <p:cNvPr id="47" name="Teardrop 9"/>
            <p:cNvSpPr/>
            <p:nvPr/>
          </p:nvSpPr>
          <p:spPr>
            <a:xfrm rot="2700000" flipV="1">
              <a:off x="1918857" y="1281562"/>
              <a:ext cx="674282" cy="674282"/>
            </a:xfrm>
            <a:prstGeom prst="teardrop">
              <a:avLst>
                <a:gd name="adj" fmla="val 103995"/>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US" sz="3200" dirty="0">
                <a:solidFill>
                  <a:srgbClr val="FFFFFF"/>
                </a:solidFill>
                <a:cs typeface="+mn-ea"/>
                <a:sym typeface="+mn-lt"/>
              </a:endParaRPr>
            </a:p>
          </p:txBody>
        </p:sp>
        <p:sp>
          <p:nvSpPr>
            <p:cNvPr id="48" name="TextBox 10"/>
            <p:cNvSpPr txBox="1"/>
            <p:nvPr/>
          </p:nvSpPr>
          <p:spPr>
            <a:xfrm>
              <a:off x="1977330" y="1382918"/>
              <a:ext cx="557505" cy="494504"/>
            </a:xfrm>
            <a:prstGeom prst="rect">
              <a:avLst/>
            </a:prstGeom>
            <a:noFill/>
          </p:spPr>
          <p:txBody>
            <a:bodyPr wrap="square" lIns="71983" tIns="0" rIns="71983" bIns="0" rtlCol="0" anchor="ctr">
              <a:noAutofit/>
            </a:bodyPr>
            <a:lstStyle/>
            <a:p>
              <a:pPr algn="ctr" defTabSz="914400">
                <a:lnSpc>
                  <a:spcPts val="1000"/>
                </a:lnSpc>
              </a:pPr>
              <a:r>
                <a:rPr lang="en-US" altLang="ko-KR" sz="1400" dirty="0">
                  <a:solidFill>
                    <a:srgbClr val="FFFFFF">
                      <a:alpha val="70000"/>
                    </a:srgbClr>
                  </a:solidFill>
                  <a:cs typeface="+mn-ea"/>
                  <a:sym typeface="+mn-lt"/>
                </a:rPr>
                <a:t> </a:t>
              </a:r>
              <a:endParaRPr lang="en-US" altLang="ko-KR" sz="1400" dirty="0">
                <a:solidFill>
                  <a:srgbClr val="FFFFFF">
                    <a:alpha val="70000"/>
                  </a:srgbClr>
                </a:solidFill>
                <a:cs typeface="+mn-ea"/>
                <a:sym typeface="+mn-lt"/>
              </a:endParaRPr>
            </a:p>
            <a:p>
              <a:pPr algn="ctr" defTabSz="914400">
                <a:lnSpc>
                  <a:spcPts val="2000"/>
                </a:lnSpc>
              </a:pPr>
              <a:r>
                <a:rPr lang="en-US" altLang="ko-KR" sz="3600" dirty="0">
                  <a:solidFill>
                    <a:srgbClr val="FFFFFF"/>
                  </a:solidFill>
                  <a:cs typeface="+mn-ea"/>
                  <a:sym typeface="+mn-lt"/>
                </a:rPr>
                <a:t>02</a:t>
              </a:r>
              <a:endParaRPr lang="ko-KR" altLang="en-US" sz="3600" dirty="0">
                <a:solidFill>
                  <a:srgbClr val="FFFFFF"/>
                </a:solidFill>
                <a:cs typeface="+mn-ea"/>
                <a:sym typeface="+mn-lt"/>
              </a:endParaRPr>
            </a:p>
          </p:txBody>
        </p:sp>
        <p:sp>
          <p:nvSpPr>
            <p:cNvPr id="49" name="Oval 11"/>
            <p:cNvSpPr/>
            <p:nvPr/>
          </p:nvSpPr>
          <p:spPr>
            <a:xfrm>
              <a:off x="2208370" y="2176963"/>
              <a:ext cx="101600" cy="101600"/>
            </a:xfrm>
            <a:prstGeom prst="ellipse">
              <a:avLst/>
            </a:prstGeom>
            <a:grp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defTabSz="914400"/>
              <a:endParaRPr lang="en-US" sz="3200" dirty="0">
                <a:solidFill>
                  <a:srgbClr val="FFFFFF"/>
                </a:solidFill>
                <a:cs typeface="+mn-ea"/>
                <a:sym typeface="+mn-lt"/>
              </a:endParaRPr>
            </a:p>
          </p:txBody>
        </p:sp>
        <p:sp>
          <p:nvSpPr>
            <p:cNvPr id="50" name="Teardrop 13"/>
            <p:cNvSpPr/>
            <p:nvPr/>
          </p:nvSpPr>
          <p:spPr>
            <a:xfrm rot="2700000" flipV="1">
              <a:off x="3407950" y="1281562"/>
              <a:ext cx="674282" cy="674282"/>
            </a:xfrm>
            <a:prstGeom prst="teardrop">
              <a:avLst>
                <a:gd name="adj" fmla="val 103995"/>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US" sz="3200" dirty="0">
                <a:solidFill>
                  <a:srgbClr val="FFFFFF"/>
                </a:solidFill>
                <a:cs typeface="+mn-ea"/>
                <a:sym typeface="+mn-lt"/>
              </a:endParaRPr>
            </a:p>
          </p:txBody>
        </p:sp>
        <p:sp>
          <p:nvSpPr>
            <p:cNvPr id="51" name="TextBox 14"/>
            <p:cNvSpPr txBox="1"/>
            <p:nvPr/>
          </p:nvSpPr>
          <p:spPr>
            <a:xfrm>
              <a:off x="3466423" y="1382918"/>
              <a:ext cx="557505" cy="494504"/>
            </a:xfrm>
            <a:prstGeom prst="rect">
              <a:avLst/>
            </a:prstGeom>
            <a:noFill/>
          </p:spPr>
          <p:txBody>
            <a:bodyPr wrap="square" lIns="71983" tIns="0" rIns="71983" bIns="0" rtlCol="0" anchor="ctr">
              <a:noAutofit/>
            </a:bodyPr>
            <a:lstStyle/>
            <a:p>
              <a:pPr algn="ctr" defTabSz="914400">
                <a:lnSpc>
                  <a:spcPts val="1000"/>
                </a:lnSpc>
              </a:pPr>
              <a:endParaRPr lang="en-US" altLang="ko-KR" sz="1400" dirty="0">
                <a:solidFill>
                  <a:srgbClr val="FFFFFF">
                    <a:alpha val="70000"/>
                  </a:srgbClr>
                </a:solidFill>
                <a:cs typeface="+mn-ea"/>
                <a:sym typeface="+mn-lt"/>
              </a:endParaRPr>
            </a:p>
            <a:p>
              <a:pPr algn="ctr" defTabSz="914400">
                <a:lnSpc>
                  <a:spcPts val="2000"/>
                </a:lnSpc>
              </a:pPr>
              <a:r>
                <a:rPr lang="en-US" altLang="ko-KR" sz="3600" dirty="0">
                  <a:solidFill>
                    <a:srgbClr val="FFFFFF"/>
                  </a:solidFill>
                  <a:cs typeface="+mn-ea"/>
                  <a:sym typeface="+mn-lt"/>
                </a:rPr>
                <a:t>03</a:t>
              </a:r>
              <a:endParaRPr lang="ko-KR" altLang="en-US" sz="3600" dirty="0">
                <a:solidFill>
                  <a:srgbClr val="FFFFFF"/>
                </a:solidFill>
                <a:cs typeface="+mn-ea"/>
                <a:sym typeface="+mn-lt"/>
              </a:endParaRPr>
            </a:p>
          </p:txBody>
        </p:sp>
        <p:sp>
          <p:nvSpPr>
            <p:cNvPr id="52" name="Oval 15"/>
            <p:cNvSpPr/>
            <p:nvPr/>
          </p:nvSpPr>
          <p:spPr>
            <a:xfrm>
              <a:off x="3694292" y="2176963"/>
              <a:ext cx="101600" cy="101600"/>
            </a:xfrm>
            <a:prstGeom prst="ellipse">
              <a:avLst/>
            </a:prstGeom>
            <a:grp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defTabSz="914400"/>
              <a:endParaRPr lang="en-US" sz="3200" dirty="0">
                <a:solidFill>
                  <a:srgbClr val="FFFFFF"/>
                </a:solidFill>
                <a:cs typeface="+mn-ea"/>
                <a:sym typeface="+mn-lt"/>
              </a:endParaRPr>
            </a:p>
          </p:txBody>
        </p:sp>
        <p:sp>
          <p:nvSpPr>
            <p:cNvPr id="53" name="Teardrop 17"/>
            <p:cNvSpPr/>
            <p:nvPr/>
          </p:nvSpPr>
          <p:spPr>
            <a:xfrm rot="2700000" flipV="1">
              <a:off x="4863152" y="1281562"/>
              <a:ext cx="674282" cy="674282"/>
            </a:xfrm>
            <a:prstGeom prst="teardrop">
              <a:avLst>
                <a:gd name="adj" fmla="val 103995"/>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US" sz="3200" dirty="0">
                <a:solidFill>
                  <a:srgbClr val="FFFFFF"/>
                </a:solidFill>
                <a:cs typeface="+mn-ea"/>
                <a:sym typeface="+mn-lt"/>
              </a:endParaRPr>
            </a:p>
          </p:txBody>
        </p:sp>
        <p:sp>
          <p:nvSpPr>
            <p:cNvPr id="54" name="TextBox 18"/>
            <p:cNvSpPr txBox="1"/>
            <p:nvPr/>
          </p:nvSpPr>
          <p:spPr>
            <a:xfrm>
              <a:off x="4921624" y="1382918"/>
              <a:ext cx="557505" cy="494504"/>
            </a:xfrm>
            <a:prstGeom prst="rect">
              <a:avLst/>
            </a:prstGeom>
            <a:noFill/>
          </p:spPr>
          <p:txBody>
            <a:bodyPr wrap="square" lIns="71983" tIns="0" rIns="71983" bIns="0" rtlCol="0" anchor="ctr">
              <a:noAutofit/>
            </a:bodyPr>
            <a:lstStyle/>
            <a:p>
              <a:pPr algn="ctr" defTabSz="914400">
                <a:lnSpc>
                  <a:spcPts val="1000"/>
                </a:lnSpc>
              </a:pPr>
              <a:endParaRPr lang="en-US" altLang="ko-KR" sz="1400" dirty="0">
                <a:solidFill>
                  <a:srgbClr val="FFFFFF">
                    <a:alpha val="70000"/>
                  </a:srgbClr>
                </a:solidFill>
                <a:cs typeface="+mn-ea"/>
                <a:sym typeface="+mn-lt"/>
              </a:endParaRPr>
            </a:p>
            <a:p>
              <a:pPr algn="ctr" defTabSz="914400">
                <a:lnSpc>
                  <a:spcPts val="2000"/>
                </a:lnSpc>
              </a:pPr>
              <a:r>
                <a:rPr lang="en-US" altLang="ko-KR" sz="3600" dirty="0">
                  <a:solidFill>
                    <a:srgbClr val="FFFFFF"/>
                  </a:solidFill>
                  <a:cs typeface="+mn-ea"/>
                  <a:sym typeface="+mn-lt"/>
                </a:rPr>
                <a:t>04</a:t>
              </a:r>
              <a:endParaRPr lang="ko-KR" altLang="en-US" sz="3600" dirty="0">
                <a:solidFill>
                  <a:srgbClr val="FFFFFF"/>
                </a:solidFill>
                <a:cs typeface="+mn-ea"/>
                <a:sym typeface="+mn-lt"/>
              </a:endParaRPr>
            </a:p>
          </p:txBody>
        </p:sp>
        <p:sp>
          <p:nvSpPr>
            <p:cNvPr id="55" name="Oval 19"/>
            <p:cNvSpPr/>
            <p:nvPr/>
          </p:nvSpPr>
          <p:spPr>
            <a:xfrm>
              <a:off x="5152667" y="2176963"/>
              <a:ext cx="101600" cy="101600"/>
            </a:xfrm>
            <a:prstGeom prst="ellipse">
              <a:avLst/>
            </a:prstGeom>
            <a:grp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defTabSz="914400"/>
              <a:endParaRPr lang="en-US" sz="3200" dirty="0">
                <a:solidFill>
                  <a:srgbClr val="FFFFFF"/>
                </a:solidFill>
                <a:cs typeface="+mn-ea"/>
                <a:sym typeface="+mn-lt"/>
              </a:endParaRPr>
            </a:p>
          </p:txBody>
        </p:sp>
        <p:sp>
          <p:nvSpPr>
            <p:cNvPr id="56" name="Teardrop 21"/>
            <p:cNvSpPr/>
            <p:nvPr/>
          </p:nvSpPr>
          <p:spPr>
            <a:xfrm rot="2700000" flipV="1">
              <a:off x="6386132" y="1281562"/>
              <a:ext cx="674282" cy="674282"/>
            </a:xfrm>
            <a:prstGeom prst="teardrop">
              <a:avLst>
                <a:gd name="adj" fmla="val 103995"/>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US" sz="3200" dirty="0">
                <a:solidFill>
                  <a:srgbClr val="FFFFFF"/>
                </a:solidFill>
                <a:cs typeface="+mn-ea"/>
                <a:sym typeface="+mn-lt"/>
              </a:endParaRPr>
            </a:p>
          </p:txBody>
        </p:sp>
        <p:sp>
          <p:nvSpPr>
            <p:cNvPr id="57" name="TextBox 22"/>
            <p:cNvSpPr txBox="1"/>
            <p:nvPr/>
          </p:nvSpPr>
          <p:spPr>
            <a:xfrm>
              <a:off x="6444607" y="1382918"/>
              <a:ext cx="557505" cy="494504"/>
            </a:xfrm>
            <a:prstGeom prst="rect">
              <a:avLst/>
            </a:prstGeom>
            <a:noFill/>
          </p:spPr>
          <p:txBody>
            <a:bodyPr wrap="square" lIns="71983" tIns="0" rIns="71983" bIns="0" rtlCol="0" anchor="ctr">
              <a:noAutofit/>
            </a:bodyPr>
            <a:lstStyle/>
            <a:p>
              <a:pPr algn="ctr" defTabSz="914400">
                <a:lnSpc>
                  <a:spcPts val="1000"/>
                </a:lnSpc>
              </a:pPr>
              <a:endParaRPr lang="en-US" altLang="ko-KR" sz="1400" dirty="0">
                <a:solidFill>
                  <a:srgbClr val="FFFFFF">
                    <a:alpha val="70000"/>
                  </a:srgbClr>
                </a:solidFill>
                <a:cs typeface="+mn-ea"/>
                <a:sym typeface="+mn-lt"/>
              </a:endParaRPr>
            </a:p>
            <a:p>
              <a:pPr algn="ctr" defTabSz="914400">
                <a:lnSpc>
                  <a:spcPts val="2000"/>
                </a:lnSpc>
              </a:pPr>
              <a:r>
                <a:rPr lang="en-US" altLang="ko-KR" sz="3600" dirty="0">
                  <a:solidFill>
                    <a:srgbClr val="FFFFFF"/>
                  </a:solidFill>
                  <a:cs typeface="+mn-ea"/>
                  <a:sym typeface="+mn-lt"/>
                </a:rPr>
                <a:t>05</a:t>
              </a:r>
              <a:endParaRPr lang="ko-KR" altLang="en-US" sz="3600" dirty="0">
                <a:solidFill>
                  <a:srgbClr val="FFFFFF"/>
                </a:solidFill>
                <a:cs typeface="+mn-ea"/>
                <a:sym typeface="+mn-lt"/>
              </a:endParaRPr>
            </a:p>
          </p:txBody>
        </p:sp>
        <p:sp>
          <p:nvSpPr>
            <p:cNvPr id="58" name="Oval 23"/>
            <p:cNvSpPr/>
            <p:nvPr/>
          </p:nvSpPr>
          <p:spPr>
            <a:xfrm>
              <a:off x="6672473" y="2176963"/>
              <a:ext cx="101600" cy="101600"/>
            </a:xfrm>
            <a:prstGeom prst="ellipse">
              <a:avLst/>
            </a:prstGeom>
            <a:grp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defTabSz="914400"/>
              <a:endParaRPr lang="en-US" sz="3200" dirty="0">
                <a:solidFill>
                  <a:srgbClr val="FFFFFF"/>
                </a:solidFill>
                <a:cs typeface="+mn-ea"/>
                <a:sym typeface="+mn-lt"/>
              </a:endParaRPr>
            </a:p>
          </p:txBody>
        </p:sp>
      </p:grpSp>
      <p:grpSp>
        <p:nvGrpSpPr>
          <p:cNvPr id="39" name="组合 38"/>
          <p:cNvGrpSpPr/>
          <p:nvPr/>
        </p:nvGrpSpPr>
        <p:grpSpPr>
          <a:xfrm>
            <a:off x="675998" y="4161392"/>
            <a:ext cx="2016711" cy="1711616"/>
            <a:chOff x="1445640" y="-1258500"/>
            <a:chExt cx="2016711" cy="1711616"/>
          </a:xfrm>
        </p:grpSpPr>
        <p:sp>
          <p:nvSpPr>
            <p:cNvPr id="40" name="文本框 39"/>
            <p:cNvSpPr txBox="1"/>
            <p:nvPr/>
          </p:nvSpPr>
          <p:spPr>
            <a:xfrm>
              <a:off x="1445640" y="-1258500"/>
              <a:ext cx="1107996" cy="369332"/>
            </a:xfrm>
            <a:prstGeom prst="rect">
              <a:avLst/>
            </a:prstGeom>
            <a:noFill/>
          </p:spPr>
          <p:txBody>
            <a:bodyPr wrap="none" rtlCol="0">
              <a:spAutoFit/>
            </a:bodyPr>
            <a:lstStyle/>
            <a:p>
              <a:r>
                <a:rPr lang="zh-CN" altLang="en-US" b="1" dirty="0">
                  <a:solidFill>
                    <a:schemeClr val="tx1">
                      <a:lumMod val="65000"/>
                      <a:lumOff val="35000"/>
                    </a:schemeClr>
                  </a:solidFill>
                  <a:cs typeface="+mn-ea"/>
                  <a:sym typeface="+mn-lt"/>
                </a:rPr>
                <a:t>加入标题</a:t>
              </a:r>
              <a:endParaRPr lang="zh-CN" altLang="en-US" b="1" dirty="0">
                <a:solidFill>
                  <a:schemeClr val="tx1">
                    <a:lumMod val="65000"/>
                    <a:lumOff val="35000"/>
                  </a:schemeClr>
                </a:solidFill>
                <a:cs typeface="+mn-ea"/>
                <a:sym typeface="+mn-lt"/>
              </a:endParaRPr>
            </a:p>
          </p:txBody>
        </p:sp>
        <p:sp>
          <p:nvSpPr>
            <p:cNvPr id="41" name="文本框 40"/>
            <p:cNvSpPr txBox="1"/>
            <p:nvPr/>
          </p:nvSpPr>
          <p:spPr>
            <a:xfrm>
              <a:off x="1445640" y="-931879"/>
              <a:ext cx="2016711" cy="1384995"/>
            </a:xfrm>
            <a:prstGeom prst="rect">
              <a:avLst/>
            </a:prstGeom>
            <a:noFill/>
          </p:spPr>
          <p:txBody>
            <a:bodyPr wrap="square" rtlCol="0">
              <a:spAutoFit/>
            </a:bodyPr>
            <a:lstStyle/>
            <a:p>
              <a:pPr>
                <a:lnSpc>
                  <a:spcPct val="150000"/>
                </a:lnSpc>
              </a:pPr>
              <a:r>
                <a:rPr lang="zh-CN" altLang="en-US" sz="1400" dirty="0">
                  <a:solidFill>
                    <a:schemeClr val="tx1">
                      <a:lumMod val="65000"/>
                      <a:lumOff val="35000"/>
                    </a:schemeClr>
                  </a:solidFill>
                  <a:cs typeface="+mn-ea"/>
                  <a:sym typeface="+mn-lt"/>
                </a:rPr>
                <a:t>加入内容描述复制粘贴到此处加入内容描述复制粘贴到此处加入内容描述复制粘贴</a:t>
              </a:r>
              <a:endParaRPr lang="zh-CN" altLang="en-US" sz="1400" dirty="0">
                <a:solidFill>
                  <a:schemeClr val="tx1">
                    <a:lumMod val="65000"/>
                    <a:lumOff val="35000"/>
                  </a:schemeClr>
                </a:solidFill>
                <a:cs typeface="+mn-ea"/>
                <a:sym typeface="+mn-lt"/>
              </a:endParaRPr>
            </a:p>
          </p:txBody>
        </p:sp>
      </p:grpSp>
      <p:grpSp>
        <p:nvGrpSpPr>
          <p:cNvPr id="42" name="组合 41"/>
          <p:cNvGrpSpPr/>
          <p:nvPr/>
        </p:nvGrpSpPr>
        <p:grpSpPr>
          <a:xfrm>
            <a:off x="9554276" y="4161392"/>
            <a:ext cx="2016711" cy="1711616"/>
            <a:chOff x="1445640" y="-1258500"/>
            <a:chExt cx="2016711" cy="1711616"/>
          </a:xfrm>
        </p:grpSpPr>
        <p:sp>
          <p:nvSpPr>
            <p:cNvPr id="74" name="文本框 73"/>
            <p:cNvSpPr txBox="1"/>
            <p:nvPr/>
          </p:nvSpPr>
          <p:spPr>
            <a:xfrm>
              <a:off x="1445640" y="-1258500"/>
              <a:ext cx="1107996" cy="369332"/>
            </a:xfrm>
            <a:prstGeom prst="rect">
              <a:avLst/>
            </a:prstGeom>
            <a:noFill/>
          </p:spPr>
          <p:txBody>
            <a:bodyPr wrap="none" rtlCol="0">
              <a:spAutoFit/>
            </a:bodyPr>
            <a:lstStyle/>
            <a:p>
              <a:r>
                <a:rPr lang="zh-CN" altLang="en-US" b="1" dirty="0">
                  <a:solidFill>
                    <a:schemeClr val="tx1">
                      <a:lumMod val="65000"/>
                      <a:lumOff val="35000"/>
                    </a:schemeClr>
                  </a:solidFill>
                  <a:cs typeface="+mn-ea"/>
                  <a:sym typeface="+mn-lt"/>
                </a:rPr>
                <a:t>加入标题</a:t>
              </a:r>
              <a:endParaRPr lang="zh-CN" altLang="en-US" b="1" dirty="0">
                <a:solidFill>
                  <a:schemeClr val="tx1">
                    <a:lumMod val="65000"/>
                    <a:lumOff val="35000"/>
                  </a:schemeClr>
                </a:solidFill>
                <a:cs typeface="+mn-ea"/>
                <a:sym typeface="+mn-lt"/>
              </a:endParaRPr>
            </a:p>
          </p:txBody>
        </p:sp>
        <p:sp>
          <p:nvSpPr>
            <p:cNvPr id="75" name="文本框 74"/>
            <p:cNvSpPr txBox="1"/>
            <p:nvPr/>
          </p:nvSpPr>
          <p:spPr>
            <a:xfrm>
              <a:off x="1445640" y="-931879"/>
              <a:ext cx="2016711" cy="1384995"/>
            </a:xfrm>
            <a:prstGeom prst="rect">
              <a:avLst/>
            </a:prstGeom>
            <a:noFill/>
          </p:spPr>
          <p:txBody>
            <a:bodyPr wrap="square" rtlCol="0">
              <a:spAutoFit/>
            </a:bodyPr>
            <a:lstStyle/>
            <a:p>
              <a:pPr>
                <a:lnSpc>
                  <a:spcPct val="150000"/>
                </a:lnSpc>
              </a:pPr>
              <a:r>
                <a:rPr lang="zh-CN" altLang="en-US" sz="1400" dirty="0">
                  <a:solidFill>
                    <a:schemeClr val="tx1">
                      <a:lumMod val="65000"/>
                      <a:lumOff val="35000"/>
                    </a:schemeClr>
                  </a:solidFill>
                  <a:cs typeface="+mn-ea"/>
                  <a:sym typeface="+mn-lt"/>
                </a:rPr>
                <a:t>加入内容描述复制粘贴到此处加入内容描述复制粘贴到此处加入内容描述复制粘贴</a:t>
              </a:r>
              <a:endParaRPr lang="zh-CN" altLang="en-US" sz="1400" dirty="0">
                <a:solidFill>
                  <a:schemeClr val="tx1">
                    <a:lumMod val="65000"/>
                    <a:lumOff val="35000"/>
                  </a:schemeClr>
                </a:solidFill>
                <a:cs typeface="+mn-ea"/>
                <a:sym typeface="+mn-lt"/>
              </a:endParaRPr>
            </a:p>
          </p:txBody>
        </p:sp>
      </p:grpSp>
      <p:grpSp>
        <p:nvGrpSpPr>
          <p:cNvPr id="76" name="组合 75"/>
          <p:cNvGrpSpPr/>
          <p:nvPr/>
        </p:nvGrpSpPr>
        <p:grpSpPr>
          <a:xfrm>
            <a:off x="7334708" y="4161392"/>
            <a:ext cx="2016711" cy="1711616"/>
            <a:chOff x="1445640" y="-1258500"/>
            <a:chExt cx="2016711" cy="1711616"/>
          </a:xfrm>
        </p:grpSpPr>
        <p:sp>
          <p:nvSpPr>
            <p:cNvPr id="77" name="文本框 76"/>
            <p:cNvSpPr txBox="1"/>
            <p:nvPr/>
          </p:nvSpPr>
          <p:spPr>
            <a:xfrm>
              <a:off x="1445640" y="-1258500"/>
              <a:ext cx="1107996" cy="369332"/>
            </a:xfrm>
            <a:prstGeom prst="rect">
              <a:avLst/>
            </a:prstGeom>
            <a:noFill/>
          </p:spPr>
          <p:txBody>
            <a:bodyPr wrap="none" rtlCol="0">
              <a:spAutoFit/>
            </a:bodyPr>
            <a:lstStyle/>
            <a:p>
              <a:r>
                <a:rPr lang="zh-CN" altLang="en-US" b="1" dirty="0">
                  <a:solidFill>
                    <a:schemeClr val="tx1">
                      <a:lumMod val="65000"/>
                      <a:lumOff val="35000"/>
                    </a:schemeClr>
                  </a:solidFill>
                  <a:cs typeface="+mn-ea"/>
                  <a:sym typeface="+mn-lt"/>
                </a:rPr>
                <a:t>加入标题</a:t>
              </a:r>
              <a:endParaRPr lang="zh-CN" altLang="en-US" b="1" dirty="0">
                <a:solidFill>
                  <a:schemeClr val="tx1">
                    <a:lumMod val="65000"/>
                    <a:lumOff val="35000"/>
                  </a:schemeClr>
                </a:solidFill>
                <a:cs typeface="+mn-ea"/>
                <a:sym typeface="+mn-lt"/>
              </a:endParaRPr>
            </a:p>
          </p:txBody>
        </p:sp>
        <p:sp>
          <p:nvSpPr>
            <p:cNvPr id="78" name="文本框 77"/>
            <p:cNvSpPr txBox="1"/>
            <p:nvPr/>
          </p:nvSpPr>
          <p:spPr>
            <a:xfrm>
              <a:off x="1445640" y="-931879"/>
              <a:ext cx="2016711" cy="1384995"/>
            </a:xfrm>
            <a:prstGeom prst="rect">
              <a:avLst/>
            </a:prstGeom>
            <a:noFill/>
          </p:spPr>
          <p:txBody>
            <a:bodyPr wrap="square" rtlCol="0">
              <a:spAutoFit/>
            </a:bodyPr>
            <a:lstStyle/>
            <a:p>
              <a:pPr>
                <a:lnSpc>
                  <a:spcPct val="150000"/>
                </a:lnSpc>
              </a:pPr>
              <a:r>
                <a:rPr lang="zh-CN" altLang="en-US" sz="1400" dirty="0">
                  <a:solidFill>
                    <a:schemeClr val="tx1">
                      <a:lumMod val="65000"/>
                      <a:lumOff val="35000"/>
                    </a:schemeClr>
                  </a:solidFill>
                  <a:cs typeface="+mn-ea"/>
                  <a:sym typeface="+mn-lt"/>
                </a:rPr>
                <a:t>加入内容描述复制粘贴到此处加入内容描述复制粘贴到此处加入内容描述复制粘贴</a:t>
              </a:r>
              <a:endParaRPr lang="zh-CN" altLang="en-US" sz="1400" dirty="0">
                <a:solidFill>
                  <a:schemeClr val="tx1">
                    <a:lumMod val="65000"/>
                    <a:lumOff val="35000"/>
                  </a:schemeClr>
                </a:solidFill>
                <a:cs typeface="+mn-ea"/>
                <a:sym typeface="+mn-lt"/>
              </a:endParaRPr>
            </a:p>
          </p:txBody>
        </p:sp>
      </p:grpSp>
      <p:grpSp>
        <p:nvGrpSpPr>
          <p:cNvPr id="79" name="组合 78"/>
          <p:cNvGrpSpPr/>
          <p:nvPr/>
        </p:nvGrpSpPr>
        <p:grpSpPr>
          <a:xfrm>
            <a:off x="5115138" y="4161392"/>
            <a:ext cx="2016711" cy="1711616"/>
            <a:chOff x="1445640" y="-1258500"/>
            <a:chExt cx="2016711" cy="1711616"/>
          </a:xfrm>
        </p:grpSpPr>
        <p:sp>
          <p:nvSpPr>
            <p:cNvPr id="80" name="文本框 79"/>
            <p:cNvSpPr txBox="1"/>
            <p:nvPr/>
          </p:nvSpPr>
          <p:spPr>
            <a:xfrm>
              <a:off x="1445640" y="-1258500"/>
              <a:ext cx="1107996" cy="369332"/>
            </a:xfrm>
            <a:prstGeom prst="rect">
              <a:avLst/>
            </a:prstGeom>
            <a:noFill/>
          </p:spPr>
          <p:txBody>
            <a:bodyPr wrap="none" rtlCol="0">
              <a:spAutoFit/>
            </a:bodyPr>
            <a:lstStyle/>
            <a:p>
              <a:r>
                <a:rPr lang="zh-CN" altLang="en-US" b="1" dirty="0">
                  <a:solidFill>
                    <a:schemeClr val="tx1">
                      <a:lumMod val="65000"/>
                      <a:lumOff val="35000"/>
                    </a:schemeClr>
                  </a:solidFill>
                  <a:cs typeface="+mn-ea"/>
                  <a:sym typeface="+mn-lt"/>
                </a:rPr>
                <a:t>加入标题</a:t>
              </a:r>
              <a:endParaRPr lang="zh-CN" altLang="en-US" b="1" dirty="0">
                <a:solidFill>
                  <a:schemeClr val="tx1">
                    <a:lumMod val="65000"/>
                    <a:lumOff val="35000"/>
                  </a:schemeClr>
                </a:solidFill>
                <a:cs typeface="+mn-ea"/>
                <a:sym typeface="+mn-lt"/>
              </a:endParaRPr>
            </a:p>
          </p:txBody>
        </p:sp>
        <p:sp>
          <p:nvSpPr>
            <p:cNvPr id="81" name="文本框 80"/>
            <p:cNvSpPr txBox="1"/>
            <p:nvPr/>
          </p:nvSpPr>
          <p:spPr>
            <a:xfrm>
              <a:off x="1445640" y="-931879"/>
              <a:ext cx="2016711" cy="1384995"/>
            </a:xfrm>
            <a:prstGeom prst="rect">
              <a:avLst/>
            </a:prstGeom>
            <a:noFill/>
          </p:spPr>
          <p:txBody>
            <a:bodyPr wrap="square" rtlCol="0">
              <a:spAutoFit/>
            </a:bodyPr>
            <a:lstStyle/>
            <a:p>
              <a:pPr>
                <a:lnSpc>
                  <a:spcPct val="150000"/>
                </a:lnSpc>
              </a:pPr>
              <a:r>
                <a:rPr lang="zh-CN" altLang="en-US" sz="1400" dirty="0">
                  <a:solidFill>
                    <a:schemeClr val="tx1">
                      <a:lumMod val="65000"/>
                      <a:lumOff val="35000"/>
                    </a:schemeClr>
                  </a:solidFill>
                  <a:cs typeface="+mn-ea"/>
                  <a:sym typeface="+mn-lt"/>
                </a:rPr>
                <a:t>加入内容描述复制粘贴到此处加入内容描述复制粘贴到此处加入内容描述复制粘贴</a:t>
              </a:r>
              <a:endParaRPr lang="zh-CN" altLang="en-US" sz="1400" dirty="0">
                <a:solidFill>
                  <a:schemeClr val="tx1">
                    <a:lumMod val="65000"/>
                    <a:lumOff val="35000"/>
                  </a:schemeClr>
                </a:solidFill>
                <a:cs typeface="+mn-ea"/>
                <a:sym typeface="+mn-lt"/>
              </a:endParaRPr>
            </a:p>
          </p:txBody>
        </p:sp>
      </p:grpSp>
      <p:grpSp>
        <p:nvGrpSpPr>
          <p:cNvPr id="82" name="组合 81"/>
          <p:cNvGrpSpPr/>
          <p:nvPr/>
        </p:nvGrpSpPr>
        <p:grpSpPr>
          <a:xfrm>
            <a:off x="2895568" y="4161392"/>
            <a:ext cx="2016711" cy="1711616"/>
            <a:chOff x="1445640" y="-1258500"/>
            <a:chExt cx="2016711" cy="1711616"/>
          </a:xfrm>
        </p:grpSpPr>
        <p:sp>
          <p:nvSpPr>
            <p:cNvPr id="83" name="文本框 82"/>
            <p:cNvSpPr txBox="1"/>
            <p:nvPr/>
          </p:nvSpPr>
          <p:spPr>
            <a:xfrm>
              <a:off x="1445640" y="-1258500"/>
              <a:ext cx="1107996" cy="369332"/>
            </a:xfrm>
            <a:prstGeom prst="rect">
              <a:avLst/>
            </a:prstGeom>
            <a:noFill/>
          </p:spPr>
          <p:txBody>
            <a:bodyPr wrap="none" rtlCol="0">
              <a:spAutoFit/>
            </a:bodyPr>
            <a:lstStyle/>
            <a:p>
              <a:r>
                <a:rPr lang="zh-CN" altLang="en-US" b="1" dirty="0">
                  <a:solidFill>
                    <a:schemeClr val="tx1">
                      <a:lumMod val="65000"/>
                      <a:lumOff val="35000"/>
                    </a:schemeClr>
                  </a:solidFill>
                  <a:cs typeface="+mn-ea"/>
                  <a:sym typeface="+mn-lt"/>
                </a:rPr>
                <a:t>加入标题</a:t>
              </a:r>
              <a:endParaRPr lang="zh-CN" altLang="en-US" b="1" dirty="0">
                <a:solidFill>
                  <a:schemeClr val="tx1">
                    <a:lumMod val="65000"/>
                    <a:lumOff val="35000"/>
                  </a:schemeClr>
                </a:solidFill>
                <a:cs typeface="+mn-ea"/>
                <a:sym typeface="+mn-lt"/>
              </a:endParaRPr>
            </a:p>
          </p:txBody>
        </p:sp>
        <p:sp>
          <p:nvSpPr>
            <p:cNvPr id="84" name="文本框 83"/>
            <p:cNvSpPr txBox="1"/>
            <p:nvPr/>
          </p:nvSpPr>
          <p:spPr>
            <a:xfrm>
              <a:off x="1445640" y="-931879"/>
              <a:ext cx="2016711" cy="1384995"/>
            </a:xfrm>
            <a:prstGeom prst="rect">
              <a:avLst/>
            </a:prstGeom>
            <a:noFill/>
          </p:spPr>
          <p:txBody>
            <a:bodyPr wrap="square" rtlCol="0">
              <a:spAutoFit/>
            </a:bodyPr>
            <a:lstStyle/>
            <a:p>
              <a:pPr>
                <a:lnSpc>
                  <a:spcPct val="150000"/>
                </a:lnSpc>
              </a:pPr>
              <a:r>
                <a:rPr lang="zh-CN" altLang="en-US" sz="1400" dirty="0">
                  <a:solidFill>
                    <a:schemeClr val="tx1">
                      <a:lumMod val="65000"/>
                      <a:lumOff val="35000"/>
                    </a:schemeClr>
                  </a:solidFill>
                  <a:cs typeface="+mn-ea"/>
                  <a:sym typeface="+mn-lt"/>
                </a:rPr>
                <a:t>加入内容描述复制粘贴到此处加入内容描述复制粘贴到此处加入内容描述复制粘贴</a:t>
              </a:r>
              <a:endParaRPr lang="zh-CN" altLang="en-US" sz="1400" dirty="0">
                <a:solidFill>
                  <a:schemeClr val="tx1">
                    <a:lumMod val="65000"/>
                    <a:lumOff val="35000"/>
                  </a:schemeClr>
                </a:solidFill>
                <a:cs typeface="+mn-ea"/>
                <a:sym typeface="+mn-lt"/>
              </a:endParaRPr>
            </a:p>
          </p:txBody>
        </p:sp>
      </p:grpSp>
    </p:spTree>
  </p:cSld>
  <p:clrMapOvr>
    <a:masterClrMapping/>
  </p:clrMapOvr>
  <mc:AlternateContent xmlns:mc="http://schemas.openxmlformats.org/markup-compatibility/2006">
    <mc:Choice xmlns:p14="http://schemas.microsoft.com/office/powerpoint/2010/main" Requires="p14">
      <p:transition spd="slow" p14:dur="3000" advClick="0" advTm="3000">
        <p14:vortex dir="r"/>
      </p:transition>
    </mc:Choice>
    <mc:Fallback>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39"/>
                                        </p:tgtEl>
                                        <p:attrNameLst>
                                          <p:attrName>style.visibility</p:attrName>
                                        </p:attrNameLst>
                                      </p:cBhvr>
                                      <p:to>
                                        <p:strVal val="visible"/>
                                      </p:to>
                                    </p:set>
                                    <p:animEffect transition="in" filter="fade">
                                      <p:cBhvr>
                                        <p:cTn id="12" dur="1000"/>
                                        <p:tgtEl>
                                          <p:spTgt spid="39"/>
                                        </p:tgtEl>
                                      </p:cBhvr>
                                    </p:animEffect>
                                    <p:anim calcmode="lin" valueType="num">
                                      <p:cBhvr>
                                        <p:cTn id="13" dur="1000" fill="hold"/>
                                        <p:tgtEl>
                                          <p:spTgt spid="39"/>
                                        </p:tgtEl>
                                        <p:attrNameLst>
                                          <p:attrName>ppt_x</p:attrName>
                                        </p:attrNameLst>
                                      </p:cBhvr>
                                      <p:tavLst>
                                        <p:tav tm="0">
                                          <p:val>
                                            <p:strVal val="#ppt_x"/>
                                          </p:val>
                                        </p:tav>
                                        <p:tav tm="100000">
                                          <p:val>
                                            <p:strVal val="#ppt_x"/>
                                          </p:val>
                                        </p:tav>
                                      </p:tavLst>
                                    </p:anim>
                                    <p:anim calcmode="lin" valueType="num">
                                      <p:cBhvr>
                                        <p:cTn id="14" dur="1000" fill="hold"/>
                                        <p:tgtEl>
                                          <p:spTgt spid="39"/>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42"/>
                                        </p:tgtEl>
                                        <p:attrNameLst>
                                          <p:attrName>style.visibility</p:attrName>
                                        </p:attrNameLst>
                                      </p:cBhvr>
                                      <p:to>
                                        <p:strVal val="visible"/>
                                      </p:to>
                                    </p:set>
                                    <p:animEffect transition="in" filter="fade">
                                      <p:cBhvr>
                                        <p:cTn id="17" dur="1000"/>
                                        <p:tgtEl>
                                          <p:spTgt spid="42"/>
                                        </p:tgtEl>
                                      </p:cBhvr>
                                    </p:animEffect>
                                    <p:anim calcmode="lin" valueType="num">
                                      <p:cBhvr>
                                        <p:cTn id="18" dur="1000" fill="hold"/>
                                        <p:tgtEl>
                                          <p:spTgt spid="42"/>
                                        </p:tgtEl>
                                        <p:attrNameLst>
                                          <p:attrName>ppt_x</p:attrName>
                                        </p:attrNameLst>
                                      </p:cBhvr>
                                      <p:tavLst>
                                        <p:tav tm="0">
                                          <p:val>
                                            <p:strVal val="#ppt_x"/>
                                          </p:val>
                                        </p:tav>
                                        <p:tav tm="100000">
                                          <p:val>
                                            <p:strVal val="#ppt_x"/>
                                          </p:val>
                                        </p:tav>
                                      </p:tavLst>
                                    </p:anim>
                                    <p:anim calcmode="lin" valueType="num">
                                      <p:cBhvr>
                                        <p:cTn id="19" dur="1000" fill="hold"/>
                                        <p:tgtEl>
                                          <p:spTgt spid="42"/>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76"/>
                                        </p:tgtEl>
                                        <p:attrNameLst>
                                          <p:attrName>style.visibility</p:attrName>
                                        </p:attrNameLst>
                                      </p:cBhvr>
                                      <p:to>
                                        <p:strVal val="visible"/>
                                      </p:to>
                                    </p:set>
                                    <p:animEffect transition="in" filter="fade">
                                      <p:cBhvr>
                                        <p:cTn id="22" dur="1000"/>
                                        <p:tgtEl>
                                          <p:spTgt spid="76"/>
                                        </p:tgtEl>
                                      </p:cBhvr>
                                    </p:animEffect>
                                    <p:anim calcmode="lin" valueType="num">
                                      <p:cBhvr>
                                        <p:cTn id="23" dur="1000" fill="hold"/>
                                        <p:tgtEl>
                                          <p:spTgt spid="76"/>
                                        </p:tgtEl>
                                        <p:attrNameLst>
                                          <p:attrName>ppt_x</p:attrName>
                                        </p:attrNameLst>
                                      </p:cBhvr>
                                      <p:tavLst>
                                        <p:tav tm="0">
                                          <p:val>
                                            <p:strVal val="#ppt_x"/>
                                          </p:val>
                                        </p:tav>
                                        <p:tav tm="100000">
                                          <p:val>
                                            <p:strVal val="#ppt_x"/>
                                          </p:val>
                                        </p:tav>
                                      </p:tavLst>
                                    </p:anim>
                                    <p:anim calcmode="lin" valueType="num">
                                      <p:cBhvr>
                                        <p:cTn id="24" dur="1000" fill="hold"/>
                                        <p:tgtEl>
                                          <p:spTgt spid="76"/>
                                        </p:tgtEl>
                                        <p:attrNameLst>
                                          <p:attrName>ppt_y</p:attrName>
                                        </p:attrNameLst>
                                      </p:cBhvr>
                                      <p:tavLst>
                                        <p:tav tm="0">
                                          <p:val>
                                            <p:strVal val="#ppt_y+.1"/>
                                          </p:val>
                                        </p:tav>
                                        <p:tav tm="100000">
                                          <p:val>
                                            <p:strVal val="#ppt_y"/>
                                          </p:val>
                                        </p:tav>
                                      </p:tavLst>
                                    </p:anim>
                                  </p:childTnLst>
                                </p:cTn>
                              </p:par>
                              <p:par>
                                <p:cTn id="25" presetID="42" presetClass="entr" presetSubtype="0" fill="hold" nodeType="withEffect">
                                  <p:stCondLst>
                                    <p:cond delay="0"/>
                                  </p:stCondLst>
                                  <p:childTnLst>
                                    <p:set>
                                      <p:cBhvr>
                                        <p:cTn id="26" dur="1" fill="hold">
                                          <p:stCondLst>
                                            <p:cond delay="0"/>
                                          </p:stCondLst>
                                        </p:cTn>
                                        <p:tgtEl>
                                          <p:spTgt spid="79"/>
                                        </p:tgtEl>
                                        <p:attrNameLst>
                                          <p:attrName>style.visibility</p:attrName>
                                        </p:attrNameLst>
                                      </p:cBhvr>
                                      <p:to>
                                        <p:strVal val="visible"/>
                                      </p:to>
                                    </p:set>
                                    <p:animEffect transition="in" filter="fade">
                                      <p:cBhvr>
                                        <p:cTn id="27" dur="1000"/>
                                        <p:tgtEl>
                                          <p:spTgt spid="79"/>
                                        </p:tgtEl>
                                      </p:cBhvr>
                                    </p:animEffect>
                                    <p:anim calcmode="lin" valueType="num">
                                      <p:cBhvr>
                                        <p:cTn id="28" dur="1000" fill="hold"/>
                                        <p:tgtEl>
                                          <p:spTgt spid="79"/>
                                        </p:tgtEl>
                                        <p:attrNameLst>
                                          <p:attrName>ppt_x</p:attrName>
                                        </p:attrNameLst>
                                      </p:cBhvr>
                                      <p:tavLst>
                                        <p:tav tm="0">
                                          <p:val>
                                            <p:strVal val="#ppt_x"/>
                                          </p:val>
                                        </p:tav>
                                        <p:tav tm="100000">
                                          <p:val>
                                            <p:strVal val="#ppt_x"/>
                                          </p:val>
                                        </p:tav>
                                      </p:tavLst>
                                    </p:anim>
                                    <p:anim calcmode="lin" valueType="num">
                                      <p:cBhvr>
                                        <p:cTn id="29" dur="1000" fill="hold"/>
                                        <p:tgtEl>
                                          <p:spTgt spid="79"/>
                                        </p:tgtEl>
                                        <p:attrNameLst>
                                          <p:attrName>ppt_y</p:attrName>
                                        </p:attrNameLst>
                                      </p:cBhvr>
                                      <p:tavLst>
                                        <p:tav tm="0">
                                          <p:val>
                                            <p:strVal val="#ppt_y+.1"/>
                                          </p:val>
                                        </p:tav>
                                        <p:tav tm="100000">
                                          <p:val>
                                            <p:strVal val="#ppt_y"/>
                                          </p:val>
                                        </p:tav>
                                      </p:tavLst>
                                    </p:anim>
                                  </p:childTnLst>
                                </p:cTn>
                              </p:par>
                              <p:par>
                                <p:cTn id="30" presetID="42" presetClass="entr" presetSubtype="0" fill="hold" nodeType="withEffect">
                                  <p:stCondLst>
                                    <p:cond delay="0"/>
                                  </p:stCondLst>
                                  <p:childTnLst>
                                    <p:set>
                                      <p:cBhvr>
                                        <p:cTn id="31" dur="1" fill="hold">
                                          <p:stCondLst>
                                            <p:cond delay="0"/>
                                          </p:stCondLst>
                                        </p:cTn>
                                        <p:tgtEl>
                                          <p:spTgt spid="82"/>
                                        </p:tgtEl>
                                        <p:attrNameLst>
                                          <p:attrName>style.visibility</p:attrName>
                                        </p:attrNameLst>
                                      </p:cBhvr>
                                      <p:to>
                                        <p:strVal val="visible"/>
                                      </p:to>
                                    </p:set>
                                    <p:animEffect transition="in" filter="fade">
                                      <p:cBhvr>
                                        <p:cTn id="32" dur="1000"/>
                                        <p:tgtEl>
                                          <p:spTgt spid="82"/>
                                        </p:tgtEl>
                                      </p:cBhvr>
                                    </p:animEffect>
                                    <p:anim calcmode="lin" valueType="num">
                                      <p:cBhvr>
                                        <p:cTn id="33" dur="1000" fill="hold"/>
                                        <p:tgtEl>
                                          <p:spTgt spid="82"/>
                                        </p:tgtEl>
                                        <p:attrNameLst>
                                          <p:attrName>ppt_x</p:attrName>
                                        </p:attrNameLst>
                                      </p:cBhvr>
                                      <p:tavLst>
                                        <p:tav tm="0">
                                          <p:val>
                                            <p:strVal val="#ppt_x"/>
                                          </p:val>
                                        </p:tav>
                                        <p:tav tm="100000">
                                          <p:val>
                                            <p:strVal val="#ppt_x"/>
                                          </p:val>
                                        </p:tav>
                                      </p:tavLst>
                                    </p:anim>
                                    <p:anim calcmode="lin" valueType="num">
                                      <p:cBhvr>
                                        <p:cTn id="34" dur="1000" fill="hold"/>
                                        <p:tgtEl>
                                          <p:spTgt spid="8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矩形 9"/>
          <p:cNvSpPr/>
          <p:nvPr/>
        </p:nvSpPr>
        <p:spPr>
          <a:xfrm>
            <a:off x="3557381" y="1988841"/>
            <a:ext cx="8636826" cy="2880320"/>
          </a:xfrm>
          <a:custGeom>
            <a:avLst/>
            <a:gdLst/>
            <a:ahLst/>
            <a:cxnLst/>
            <a:rect l="l" t="t" r="r" b="b"/>
            <a:pathLst>
              <a:path w="144016" h="869444">
                <a:moveTo>
                  <a:pt x="0" y="0"/>
                </a:moveTo>
                <a:lnTo>
                  <a:pt x="144016" y="0"/>
                </a:lnTo>
                <a:lnTo>
                  <a:pt x="144016" y="869444"/>
                </a:lnTo>
                <a:lnTo>
                  <a:pt x="0" y="869444"/>
                </a:lnTo>
                <a:close/>
              </a:path>
            </a:pathLst>
          </a:custGeom>
          <a:solidFill>
            <a:srgbClr val="6285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srgbClr val="FFFFFF"/>
              </a:solidFill>
              <a:effectLst/>
              <a:uLnTx/>
              <a:uFillTx/>
              <a:cs typeface="+mn-ea"/>
              <a:sym typeface="+mn-lt"/>
            </a:endParaRPr>
          </a:p>
        </p:txBody>
      </p:sp>
      <p:sp>
        <p:nvSpPr>
          <p:cNvPr id="38" name="矩形 9"/>
          <p:cNvSpPr/>
          <p:nvPr/>
        </p:nvSpPr>
        <p:spPr>
          <a:xfrm>
            <a:off x="2205" y="0"/>
            <a:ext cx="420816" cy="6858000"/>
          </a:xfrm>
          <a:custGeom>
            <a:avLst/>
            <a:gdLst/>
            <a:ahLst/>
            <a:cxnLst/>
            <a:rect l="l" t="t" r="r" b="b"/>
            <a:pathLst>
              <a:path w="144016" h="869444">
                <a:moveTo>
                  <a:pt x="0" y="0"/>
                </a:moveTo>
                <a:lnTo>
                  <a:pt x="144016" y="0"/>
                </a:lnTo>
                <a:lnTo>
                  <a:pt x="144016" y="869444"/>
                </a:lnTo>
                <a:lnTo>
                  <a:pt x="0" y="869444"/>
                </a:lnTo>
                <a:close/>
              </a:path>
            </a:pathLst>
          </a:custGeom>
          <a:solidFill>
            <a:srgbClr val="6285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srgbClr val="FFFFFF"/>
              </a:solidFill>
              <a:effectLst/>
              <a:uLnTx/>
              <a:uFillTx/>
              <a:cs typeface="+mn-ea"/>
              <a:sym typeface="+mn-lt"/>
            </a:endParaRPr>
          </a:p>
        </p:txBody>
      </p:sp>
      <p:sp>
        <p:nvSpPr>
          <p:cNvPr id="40" name="矩形 39"/>
          <p:cNvSpPr/>
          <p:nvPr/>
        </p:nvSpPr>
        <p:spPr>
          <a:xfrm>
            <a:off x="781541" y="2241925"/>
            <a:ext cx="2364316" cy="2364316"/>
          </a:xfrm>
          <a:prstGeom prst="rect">
            <a:avLst/>
          </a:prstGeom>
          <a:noFill/>
          <a:ln w="762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r>
              <a:rPr lang="en-US" altLang="zh-CN" sz="8800" b="1" dirty="0">
                <a:solidFill>
                  <a:srgbClr val="6285BE"/>
                </a:solidFill>
                <a:cs typeface="+mn-ea"/>
                <a:sym typeface="+mn-lt"/>
              </a:rPr>
              <a:t>02</a:t>
            </a:r>
            <a:endParaRPr lang="zh-CN" altLang="en-US" sz="8800" b="1" dirty="0">
              <a:solidFill>
                <a:srgbClr val="6285BE"/>
              </a:solidFill>
              <a:cs typeface="+mn-ea"/>
              <a:sym typeface="+mn-lt"/>
            </a:endParaRPr>
          </a:p>
        </p:txBody>
      </p:sp>
      <p:grpSp>
        <p:nvGrpSpPr>
          <p:cNvPr id="41" name="组合 40"/>
          <p:cNvGrpSpPr/>
          <p:nvPr/>
        </p:nvGrpSpPr>
        <p:grpSpPr>
          <a:xfrm>
            <a:off x="4210373" y="2594587"/>
            <a:ext cx="6030406" cy="1659453"/>
            <a:chOff x="5082108" y="2422824"/>
            <a:chExt cx="6031802" cy="1659837"/>
          </a:xfrm>
        </p:grpSpPr>
        <p:sp>
          <p:nvSpPr>
            <p:cNvPr id="42" name="矩形 41"/>
            <p:cNvSpPr/>
            <p:nvPr/>
          </p:nvSpPr>
          <p:spPr>
            <a:xfrm>
              <a:off x="5082108" y="2422824"/>
              <a:ext cx="3262432" cy="1015663"/>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1" lang="zh-CN" altLang="en-US" sz="6000" b="1" i="0" u="none" strike="noStrike" kern="1200" cap="none" spc="0" normalizeH="0" baseline="0" noProof="0" dirty="0">
                  <a:ln>
                    <a:noFill/>
                  </a:ln>
                  <a:solidFill>
                    <a:srgbClr val="FFFFFF"/>
                  </a:solidFill>
                  <a:effectLst/>
                  <a:uLnTx/>
                  <a:uFillTx/>
                  <a:cs typeface="+mn-ea"/>
                  <a:sym typeface="+mn-lt"/>
                </a:rPr>
                <a:t>加入标题</a:t>
              </a:r>
              <a:endParaRPr kumimoji="1" lang="zh-CN" altLang="en-US" sz="6000" b="1" i="0" u="none" strike="noStrike" kern="1200" cap="none" spc="0" normalizeH="0" baseline="0" noProof="0" dirty="0">
                <a:ln>
                  <a:noFill/>
                </a:ln>
                <a:solidFill>
                  <a:srgbClr val="FFFFFF"/>
                </a:solidFill>
                <a:effectLst/>
                <a:uLnTx/>
                <a:uFillTx/>
                <a:cs typeface="+mn-ea"/>
                <a:sym typeface="+mn-lt"/>
              </a:endParaRPr>
            </a:p>
          </p:txBody>
        </p:sp>
        <p:sp>
          <p:nvSpPr>
            <p:cNvPr id="43" name="矩形 42"/>
            <p:cNvSpPr/>
            <p:nvPr/>
          </p:nvSpPr>
          <p:spPr>
            <a:xfrm>
              <a:off x="5082108" y="3482421"/>
              <a:ext cx="6031802" cy="600240"/>
            </a:xfrm>
            <a:prstGeom prst="rect">
              <a:avLst/>
            </a:prstGeom>
          </p:spPr>
          <p:txBody>
            <a:bodyPr wrap="square">
              <a:spAutoFit/>
            </a:bodyPr>
            <a:lstStyle/>
            <a:p>
              <a:pPr marL="0" marR="0" lvl="0" indent="0" algn="l" defTabSz="914400" rtl="0" eaLnBrk="1" fontAlgn="auto" latinLnBrk="0" hangingPunct="1">
                <a:lnSpc>
                  <a:spcPct val="130000"/>
                </a:lnSpc>
                <a:spcBef>
                  <a:spcPts val="0"/>
                </a:spcBef>
                <a:spcAft>
                  <a:spcPts val="0"/>
                </a:spcAft>
                <a:buClrTx/>
                <a:buSzTx/>
                <a:buFontTx/>
                <a:buNone/>
                <a:defRPr/>
              </a:pPr>
              <a:r>
                <a:rPr kumimoji="0" lang="zh-CN" altLang="en-US" sz="1335" b="0" i="0" u="none" strike="noStrike" kern="1200" cap="none" spc="0" normalizeH="0" baseline="0" noProof="0" dirty="0">
                  <a:ln>
                    <a:noFill/>
                  </a:ln>
                  <a:solidFill>
                    <a:srgbClr val="FFFFFF"/>
                  </a:solidFill>
                  <a:effectLst/>
                  <a:uLnTx/>
                  <a:uFillTx/>
                  <a:cs typeface="+mn-ea"/>
                  <a:sym typeface="+mn-lt"/>
                </a:rPr>
                <a:t>点击此处添加文本内容，如关键词、部分简单介绍等。点击此处添加文本内容，如关键词、部分简单介绍等。点击此处添加文本内容，如关键词、部分简单介。</a:t>
              </a:r>
              <a:endParaRPr kumimoji="0" lang="en-US" altLang="zh-CN" sz="1335" b="0" i="0" u="none" strike="noStrike" kern="1200" cap="none" spc="0" normalizeH="0" baseline="0" noProof="0" dirty="0">
                <a:ln>
                  <a:noFill/>
                </a:ln>
                <a:solidFill>
                  <a:srgbClr val="FFFFFF"/>
                </a:solidFill>
                <a:effectLst/>
                <a:uLnTx/>
                <a:uFillTx/>
                <a:cs typeface="+mn-ea"/>
                <a:sym typeface="+mn-lt"/>
              </a:endParaRPr>
            </a:p>
          </p:txBody>
        </p:sp>
      </p:grpSp>
    </p:spTree>
  </p:cSld>
  <p:clrMapOvr>
    <a:masterClrMapping/>
  </p:clrMapOvr>
  <mc:AlternateContent xmlns:mc="http://schemas.openxmlformats.org/markup-compatibility/2006">
    <mc:Choice xmlns:p14="http://schemas.microsoft.com/office/powerpoint/2010/main" Requires="p14">
      <p:transition spd="slow" p14:dur="3000" advClick="0" advTm="3000">
        <p14:vortex dir="r"/>
      </p:transition>
    </mc:Choice>
    <mc:Fallback>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0"/>
                                  </p:stCondLst>
                                  <p:childTnLst>
                                    <p:set>
                                      <p:cBhvr>
                                        <p:cTn id="6" dur="1" fill="hold">
                                          <p:stCondLst>
                                            <p:cond delay="0"/>
                                          </p:stCondLst>
                                        </p:cTn>
                                        <p:tgtEl>
                                          <p:spTgt spid="38"/>
                                        </p:tgtEl>
                                        <p:attrNameLst>
                                          <p:attrName>style.visibility</p:attrName>
                                        </p:attrNameLst>
                                      </p:cBhvr>
                                      <p:to>
                                        <p:strVal val="visible"/>
                                      </p:to>
                                    </p:set>
                                    <p:animEffect transition="in" filter="wipe(down)">
                                      <p:cBhvr>
                                        <p:cTn id="7" dur="500"/>
                                        <p:tgtEl>
                                          <p:spTgt spid="38"/>
                                        </p:tgtEl>
                                      </p:cBhvr>
                                    </p:animEffect>
                                  </p:childTnLst>
                                </p:cTn>
                              </p:par>
                              <p:par>
                                <p:cTn id="8" presetID="22" presetClass="entr" presetSubtype="2" fill="hold" grpId="0" nodeType="withEffect">
                                  <p:stCondLst>
                                    <p:cond delay="0"/>
                                  </p:stCondLst>
                                  <p:childTnLst>
                                    <p:set>
                                      <p:cBhvr>
                                        <p:cTn id="9" dur="1" fill="hold">
                                          <p:stCondLst>
                                            <p:cond delay="0"/>
                                          </p:stCondLst>
                                        </p:cTn>
                                        <p:tgtEl>
                                          <p:spTgt spid="37"/>
                                        </p:tgtEl>
                                        <p:attrNameLst>
                                          <p:attrName>style.visibility</p:attrName>
                                        </p:attrNameLst>
                                      </p:cBhvr>
                                      <p:to>
                                        <p:strVal val="visible"/>
                                      </p:to>
                                    </p:set>
                                    <p:animEffect transition="in" filter="wipe(right)">
                                      <p:cBhvr>
                                        <p:cTn id="10" dur="500"/>
                                        <p:tgtEl>
                                          <p:spTgt spid="37"/>
                                        </p:tgtEl>
                                      </p:cBhvr>
                                    </p:animEffect>
                                  </p:childTnLst>
                                </p:cTn>
                              </p:par>
                              <p:par>
                                <p:cTn id="11" presetID="2" presetClass="entr" presetSubtype="8" fill="hold" grpId="0" nodeType="withEffect">
                                  <p:stCondLst>
                                    <p:cond delay="250"/>
                                  </p:stCondLst>
                                  <p:childTnLst>
                                    <p:set>
                                      <p:cBhvr>
                                        <p:cTn id="12" dur="1" fill="hold">
                                          <p:stCondLst>
                                            <p:cond delay="0"/>
                                          </p:stCondLst>
                                        </p:cTn>
                                        <p:tgtEl>
                                          <p:spTgt spid="40"/>
                                        </p:tgtEl>
                                        <p:attrNameLst>
                                          <p:attrName>style.visibility</p:attrName>
                                        </p:attrNameLst>
                                      </p:cBhvr>
                                      <p:to>
                                        <p:strVal val="visible"/>
                                      </p:to>
                                    </p:set>
                                    <p:anim calcmode="lin" valueType="num">
                                      <p:cBhvr additive="base">
                                        <p:cTn id="13" dur="500" fill="hold"/>
                                        <p:tgtEl>
                                          <p:spTgt spid="40"/>
                                        </p:tgtEl>
                                        <p:attrNameLst>
                                          <p:attrName>ppt_x</p:attrName>
                                        </p:attrNameLst>
                                      </p:cBhvr>
                                      <p:tavLst>
                                        <p:tav tm="0">
                                          <p:val>
                                            <p:strVal val="0-#ppt_w/2"/>
                                          </p:val>
                                        </p:tav>
                                        <p:tav tm="100000">
                                          <p:val>
                                            <p:strVal val="#ppt_x"/>
                                          </p:val>
                                        </p:tav>
                                      </p:tavLst>
                                    </p:anim>
                                    <p:anim calcmode="lin" valueType="num">
                                      <p:cBhvr additive="base">
                                        <p:cTn id="14" dur="500" fill="hold"/>
                                        <p:tgtEl>
                                          <p:spTgt spid="40"/>
                                        </p:tgtEl>
                                        <p:attrNameLst>
                                          <p:attrName>ppt_y</p:attrName>
                                        </p:attrNameLst>
                                      </p:cBhvr>
                                      <p:tavLst>
                                        <p:tav tm="0">
                                          <p:val>
                                            <p:strVal val="#ppt_y"/>
                                          </p:val>
                                        </p:tav>
                                        <p:tav tm="100000">
                                          <p:val>
                                            <p:strVal val="#ppt_y"/>
                                          </p:val>
                                        </p:tav>
                                      </p:tavLst>
                                    </p:anim>
                                  </p:childTnLst>
                                </p:cTn>
                              </p:par>
                            </p:childTnLst>
                          </p:cTn>
                        </p:par>
                        <p:par>
                          <p:cTn id="15" fill="hold">
                            <p:stCondLst>
                              <p:cond delay="500"/>
                            </p:stCondLst>
                            <p:childTnLst>
                              <p:par>
                                <p:cTn id="16" presetID="22" presetClass="entr" presetSubtype="8" fill="hold" nodeType="afterEffect">
                                  <p:stCondLst>
                                    <p:cond delay="0"/>
                                  </p:stCondLst>
                                  <p:childTnLst>
                                    <p:set>
                                      <p:cBhvr>
                                        <p:cTn id="17" dur="1" fill="hold">
                                          <p:stCondLst>
                                            <p:cond delay="0"/>
                                          </p:stCondLst>
                                        </p:cTn>
                                        <p:tgtEl>
                                          <p:spTgt spid="41"/>
                                        </p:tgtEl>
                                        <p:attrNameLst>
                                          <p:attrName>style.visibility</p:attrName>
                                        </p:attrNameLst>
                                      </p:cBhvr>
                                      <p:to>
                                        <p:strVal val="visible"/>
                                      </p:to>
                                    </p:set>
                                    <p:animEffect transition="in" filter="wipe(left)">
                                      <p:cBhvr>
                                        <p:cTn id="18"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animBg="1"/>
      <p:bldP spid="38" grpId="0" animBg="1"/>
      <p:bldP spid="40"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图表 4"/>
          <p:cNvGraphicFramePr/>
          <p:nvPr/>
        </p:nvGraphicFramePr>
        <p:xfrm>
          <a:off x="2543655" y="1431343"/>
          <a:ext cx="7296049" cy="4705849"/>
        </p:xfrm>
        <a:graphic>
          <a:graphicData uri="http://schemas.openxmlformats.org/drawingml/2006/chart">
            <c:chart xmlns:c="http://schemas.openxmlformats.org/drawingml/2006/chart" xmlns:r="http://schemas.openxmlformats.org/officeDocument/2006/relationships" r:id="rId1"/>
          </a:graphicData>
        </a:graphic>
      </p:graphicFrame>
      <p:grpSp>
        <p:nvGrpSpPr>
          <p:cNvPr id="36" name="组合 35"/>
          <p:cNvGrpSpPr/>
          <p:nvPr/>
        </p:nvGrpSpPr>
        <p:grpSpPr>
          <a:xfrm>
            <a:off x="8302457" y="1910557"/>
            <a:ext cx="3368843" cy="1751587"/>
            <a:chOff x="8276767" y="2264229"/>
            <a:chExt cx="3369623" cy="1751993"/>
          </a:xfrm>
        </p:grpSpPr>
        <p:sp>
          <p:nvSpPr>
            <p:cNvPr id="18" name="Rectangle 24"/>
            <p:cNvSpPr>
              <a:spLocks noChangeArrowheads="1"/>
            </p:cNvSpPr>
            <p:nvPr/>
          </p:nvSpPr>
          <p:spPr bwMode="auto">
            <a:xfrm>
              <a:off x="8308366" y="2264229"/>
              <a:ext cx="755510" cy="708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defTabSz="914400"/>
              <a:r>
                <a:rPr lang="en-US" altLang="zh-CN" sz="4000" dirty="0">
                  <a:solidFill>
                    <a:schemeClr val="tx1">
                      <a:lumMod val="65000"/>
                      <a:lumOff val="35000"/>
                    </a:schemeClr>
                  </a:solidFill>
                  <a:cs typeface="+mn-ea"/>
                  <a:sym typeface="+mn-lt"/>
                </a:rPr>
                <a:t>03</a:t>
              </a:r>
              <a:endParaRPr lang="bg-BG" altLang="zh-CN" sz="4000" dirty="0">
                <a:solidFill>
                  <a:schemeClr val="tx1">
                    <a:lumMod val="65000"/>
                    <a:lumOff val="35000"/>
                  </a:schemeClr>
                </a:solidFill>
                <a:cs typeface="+mn-ea"/>
                <a:sym typeface="+mn-lt"/>
              </a:endParaRPr>
            </a:p>
          </p:txBody>
        </p:sp>
        <p:sp>
          <p:nvSpPr>
            <p:cNvPr id="29" name="Rectangle 58"/>
            <p:cNvSpPr>
              <a:spLocks noChangeArrowheads="1"/>
            </p:cNvSpPr>
            <p:nvPr/>
          </p:nvSpPr>
          <p:spPr bwMode="auto">
            <a:xfrm>
              <a:off x="9024617" y="2340596"/>
              <a:ext cx="1621332" cy="523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defTabSz="914400"/>
              <a:r>
                <a:rPr lang="zh-CN" altLang="en-US" sz="2800" dirty="0">
                  <a:solidFill>
                    <a:schemeClr val="tx1">
                      <a:lumMod val="65000"/>
                      <a:lumOff val="35000"/>
                    </a:schemeClr>
                  </a:solidFill>
                  <a:cs typeface="+mn-ea"/>
                  <a:sym typeface="+mn-lt"/>
                </a:rPr>
                <a:t>第三季度</a:t>
              </a:r>
              <a:endParaRPr lang="bg-BG" altLang="zh-CN" sz="2800" dirty="0">
                <a:solidFill>
                  <a:schemeClr val="tx1">
                    <a:lumMod val="65000"/>
                    <a:lumOff val="35000"/>
                  </a:schemeClr>
                </a:solidFill>
                <a:cs typeface="+mn-ea"/>
                <a:sym typeface="+mn-lt"/>
              </a:endParaRPr>
            </a:p>
          </p:txBody>
        </p:sp>
        <p:sp>
          <p:nvSpPr>
            <p:cNvPr id="30" name="Rectangle 59"/>
            <p:cNvSpPr>
              <a:spLocks noChangeArrowheads="1"/>
            </p:cNvSpPr>
            <p:nvPr/>
          </p:nvSpPr>
          <p:spPr bwMode="auto">
            <a:xfrm>
              <a:off x="8276767" y="2954147"/>
              <a:ext cx="3369623" cy="1062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ct val="150000"/>
                </a:lnSpc>
              </a:pPr>
              <a:r>
                <a:rPr lang="zh-CN" altLang="en-US" sz="1400" dirty="0">
                  <a:solidFill>
                    <a:schemeClr val="tx1">
                      <a:lumMod val="65000"/>
                      <a:lumOff val="35000"/>
                    </a:schemeClr>
                  </a:solidFill>
                  <a:cs typeface="+mn-ea"/>
                  <a:sym typeface="+mn-lt"/>
                </a:rPr>
                <a:t>加入内容描述复制粘贴到此处加入内容描述复制粘贴到此处加入内容描述复制粘贴加入内容描述复制粘贴到此处</a:t>
              </a:r>
              <a:endParaRPr lang="zh-CN" altLang="en-US" sz="1400" dirty="0">
                <a:solidFill>
                  <a:schemeClr val="tx1">
                    <a:lumMod val="65000"/>
                    <a:lumOff val="35000"/>
                  </a:schemeClr>
                </a:solidFill>
                <a:cs typeface="+mn-ea"/>
                <a:sym typeface="+mn-lt"/>
              </a:endParaRPr>
            </a:p>
          </p:txBody>
        </p:sp>
      </p:grpSp>
      <p:grpSp>
        <p:nvGrpSpPr>
          <p:cNvPr id="41" name="组合 40"/>
          <p:cNvGrpSpPr/>
          <p:nvPr/>
        </p:nvGrpSpPr>
        <p:grpSpPr>
          <a:xfrm>
            <a:off x="8302457" y="4194105"/>
            <a:ext cx="3368843" cy="1751587"/>
            <a:chOff x="8276767" y="2264229"/>
            <a:chExt cx="3369623" cy="1751993"/>
          </a:xfrm>
        </p:grpSpPr>
        <p:sp>
          <p:nvSpPr>
            <p:cNvPr id="42" name="Rectangle 24"/>
            <p:cNvSpPr>
              <a:spLocks noChangeArrowheads="1"/>
            </p:cNvSpPr>
            <p:nvPr/>
          </p:nvSpPr>
          <p:spPr bwMode="auto">
            <a:xfrm>
              <a:off x="8308366" y="2264229"/>
              <a:ext cx="755510" cy="708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defTabSz="914400"/>
              <a:r>
                <a:rPr lang="en-US" altLang="zh-CN" sz="4000" dirty="0">
                  <a:solidFill>
                    <a:schemeClr val="tx1">
                      <a:lumMod val="65000"/>
                      <a:lumOff val="35000"/>
                    </a:schemeClr>
                  </a:solidFill>
                  <a:cs typeface="+mn-ea"/>
                  <a:sym typeface="+mn-lt"/>
                </a:rPr>
                <a:t>04</a:t>
              </a:r>
              <a:endParaRPr lang="bg-BG" altLang="zh-CN" sz="4000" dirty="0">
                <a:solidFill>
                  <a:schemeClr val="tx1">
                    <a:lumMod val="65000"/>
                    <a:lumOff val="35000"/>
                  </a:schemeClr>
                </a:solidFill>
                <a:cs typeface="+mn-ea"/>
                <a:sym typeface="+mn-lt"/>
              </a:endParaRPr>
            </a:p>
          </p:txBody>
        </p:sp>
        <p:sp>
          <p:nvSpPr>
            <p:cNvPr id="43" name="Rectangle 58"/>
            <p:cNvSpPr>
              <a:spLocks noChangeArrowheads="1"/>
            </p:cNvSpPr>
            <p:nvPr/>
          </p:nvSpPr>
          <p:spPr bwMode="auto">
            <a:xfrm>
              <a:off x="9024617" y="2340596"/>
              <a:ext cx="1621332" cy="523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defTabSz="914400"/>
              <a:r>
                <a:rPr lang="zh-CN" altLang="en-US" sz="2800" dirty="0">
                  <a:solidFill>
                    <a:schemeClr val="tx1">
                      <a:lumMod val="65000"/>
                      <a:lumOff val="35000"/>
                    </a:schemeClr>
                  </a:solidFill>
                  <a:cs typeface="+mn-ea"/>
                  <a:sym typeface="+mn-lt"/>
                </a:rPr>
                <a:t>第四季度</a:t>
              </a:r>
              <a:endParaRPr lang="bg-BG" altLang="zh-CN" sz="2800" dirty="0">
                <a:solidFill>
                  <a:schemeClr val="tx1">
                    <a:lumMod val="65000"/>
                    <a:lumOff val="35000"/>
                  </a:schemeClr>
                </a:solidFill>
                <a:cs typeface="+mn-ea"/>
                <a:sym typeface="+mn-lt"/>
              </a:endParaRPr>
            </a:p>
          </p:txBody>
        </p:sp>
        <p:sp>
          <p:nvSpPr>
            <p:cNvPr id="44" name="Rectangle 59"/>
            <p:cNvSpPr>
              <a:spLocks noChangeArrowheads="1"/>
            </p:cNvSpPr>
            <p:nvPr/>
          </p:nvSpPr>
          <p:spPr bwMode="auto">
            <a:xfrm>
              <a:off x="8276767" y="2954147"/>
              <a:ext cx="3369623" cy="1062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ct val="150000"/>
                </a:lnSpc>
              </a:pPr>
              <a:r>
                <a:rPr lang="zh-CN" altLang="en-US" sz="1400" dirty="0">
                  <a:solidFill>
                    <a:schemeClr val="tx1">
                      <a:lumMod val="65000"/>
                      <a:lumOff val="35000"/>
                    </a:schemeClr>
                  </a:solidFill>
                  <a:cs typeface="+mn-ea"/>
                  <a:sym typeface="+mn-lt"/>
                </a:rPr>
                <a:t>加入内容描述复制粘贴到此处加入内容描述复制粘贴到此处加入内容描述复制粘贴加入内容描述复制粘贴到此处</a:t>
              </a:r>
              <a:endParaRPr lang="zh-CN" altLang="en-US" sz="1400" dirty="0">
                <a:solidFill>
                  <a:schemeClr val="tx1">
                    <a:lumMod val="65000"/>
                    <a:lumOff val="35000"/>
                  </a:schemeClr>
                </a:solidFill>
                <a:cs typeface="+mn-ea"/>
                <a:sym typeface="+mn-lt"/>
              </a:endParaRPr>
            </a:p>
          </p:txBody>
        </p:sp>
      </p:grpSp>
      <p:grpSp>
        <p:nvGrpSpPr>
          <p:cNvPr id="45" name="组合 44"/>
          <p:cNvGrpSpPr/>
          <p:nvPr/>
        </p:nvGrpSpPr>
        <p:grpSpPr>
          <a:xfrm>
            <a:off x="667874" y="1910557"/>
            <a:ext cx="3368843" cy="1751587"/>
            <a:chOff x="8276767" y="2264229"/>
            <a:chExt cx="3369623" cy="1751993"/>
          </a:xfrm>
        </p:grpSpPr>
        <p:sp>
          <p:nvSpPr>
            <p:cNvPr id="46" name="Rectangle 24"/>
            <p:cNvSpPr>
              <a:spLocks noChangeArrowheads="1"/>
            </p:cNvSpPr>
            <p:nvPr/>
          </p:nvSpPr>
          <p:spPr bwMode="auto">
            <a:xfrm>
              <a:off x="10779343" y="2264229"/>
              <a:ext cx="755510" cy="708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defTabSz="914400"/>
              <a:r>
                <a:rPr lang="en-US" altLang="zh-CN" sz="4000" dirty="0">
                  <a:solidFill>
                    <a:schemeClr val="tx1">
                      <a:lumMod val="65000"/>
                      <a:lumOff val="35000"/>
                    </a:schemeClr>
                  </a:solidFill>
                  <a:cs typeface="+mn-ea"/>
                  <a:sym typeface="+mn-lt"/>
                </a:rPr>
                <a:t>01</a:t>
              </a:r>
              <a:endParaRPr lang="bg-BG" altLang="zh-CN" sz="4000" dirty="0">
                <a:solidFill>
                  <a:schemeClr val="tx1">
                    <a:lumMod val="65000"/>
                    <a:lumOff val="35000"/>
                  </a:schemeClr>
                </a:solidFill>
                <a:cs typeface="+mn-ea"/>
                <a:sym typeface="+mn-lt"/>
              </a:endParaRPr>
            </a:p>
          </p:txBody>
        </p:sp>
        <p:sp>
          <p:nvSpPr>
            <p:cNvPr id="47" name="Rectangle 58"/>
            <p:cNvSpPr>
              <a:spLocks noChangeArrowheads="1"/>
            </p:cNvSpPr>
            <p:nvPr/>
          </p:nvSpPr>
          <p:spPr bwMode="auto">
            <a:xfrm>
              <a:off x="9185879" y="2340596"/>
              <a:ext cx="1621333" cy="523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r" defTabSz="914400"/>
              <a:r>
                <a:rPr lang="zh-CN" altLang="en-US" sz="2800" dirty="0">
                  <a:solidFill>
                    <a:schemeClr val="tx1">
                      <a:lumMod val="65000"/>
                      <a:lumOff val="35000"/>
                    </a:schemeClr>
                  </a:solidFill>
                  <a:cs typeface="+mn-ea"/>
                  <a:sym typeface="+mn-lt"/>
                </a:rPr>
                <a:t>第一季度</a:t>
              </a:r>
              <a:endParaRPr lang="bg-BG" altLang="zh-CN" sz="2800" dirty="0">
                <a:solidFill>
                  <a:schemeClr val="tx1">
                    <a:lumMod val="65000"/>
                    <a:lumOff val="35000"/>
                  </a:schemeClr>
                </a:solidFill>
                <a:cs typeface="+mn-ea"/>
                <a:sym typeface="+mn-lt"/>
              </a:endParaRPr>
            </a:p>
          </p:txBody>
        </p:sp>
        <p:sp>
          <p:nvSpPr>
            <p:cNvPr id="48" name="Rectangle 59"/>
            <p:cNvSpPr>
              <a:spLocks noChangeArrowheads="1"/>
            </p:cNvSpPr>
            <p:nvPr/>
          </p:nvSpPr>
          <p:spPr bwMode="auto">
            <a:xfrm>
              <a:off x="8276767" y="2954147"/>
              <a:ext cx="3369623" cy="1062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r">
                <a:lnSpc>
                  <a:spcPct val="150000"/>
                </a:lnSpc>
              </a:pPr>
              <a:r>
                <a:rPr lang="zh-CN" altLang="en-US" sz="1400" dirty="0">
                  <a:solidFill>
                    <a:schemeClr val="tx1">
                      <a:lumMod val="65000"/>
                      <a:lumOff val="35000"/>
                    </a:schemeClr>
                  </a:solidFill>
                  <a:cs typeface="+mn-ea"/>
                  <a:sym typeface="+mn-lt"/>
                </a:rPr>
                <a:t>加入内容描述复制粘贴到此处加入内容描述复制粘贴到此处加入内容描述复制粘贴加入内容描述复制粘贴到此处</a:t>
              </a:r>
              <a:endParaRPr lang="zh-CN" altLang="en-US" sz="1400" dirty="0">
                <a:solidFill>
                  <a:schemeClr val="tx1">
                    <a:lumMod val="65000"/>
                    <a:lumOff val="35000"/>
                  </a:schemeClr>
                </a:solidFill>
                <a:cs typeface="+mn-ea"/>
                <a:sym typeface="+mn-lt"/>
              </a:endParaRPr>
            </a:p>
          </p:txBody>
        </p:sp>
      </p:grpSp>
      <p:grpSp>
        <p:nvGrpSpPr>
          <p:cNvPr id="54" name="组合 53"/>
          <p:cNvGrpSpPr/>
          <p:nvPr/>
        </p:nvGrpSpPr>
        <p:grpSpPr>
          <a:xfrm>
            <a:off x="667874" y="4194105"/>
            <a:ext cx="3368843" cy="1751587"/>
            <a:chOff x="8276767" y="2264229"/>
            <a:chExt cx="3369623" cy="1751993"/>
          </a:xfrm>
        </p:grpSpPr>
        <p:sp>
          <p:nvSpPr>
            <p:cNvPr id="55" name="Rectangle 24"/>
            <p:cNvSpPr>
              <a:spLocks noChangeArrowheads="1"/>
            </p:cNvSpPr>
            <p:nvPr/>
          </p:nvSpPr>
          <p:spPr bwMode="auto">
            <a:xfrm>
              <a:off x="10779343" y="2264229"/>
              <a:ext cx="755510" cy="708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defTabSz="914400"/>
              <a:r>
                <a:rPr lang="en-US" altLang="zh-CN" sz="4000" dirty="0">
                  <a:solidFill>
                    <a:schemeClr val="tx1">
                      <a:lumMod val="65000"/>
                      <a:lumOff val="35000"/>
                    </a:schemeClr>
                  </a:solidFill>
                  <a:cs typeface="+mn-ea"/>
                  <a:sym typeface="+mn-lt"/>
                </a:rPr>
                <a:t>02</a:t>
              </a:r>
              <a:endParaRPr lang="bg-BG" altLang="zh-CN" sz="4000" dirty="0">
                <a:solidFill>
                  <a:schemeClr val="tx1">
                    <a:lumMod val="65000"/>
                    <a:lumOff val="35000"/>
                  </a:schemeClr>
                </a:solidFill>
                <a:cs typeface="+mn-ea"/>
                <a:sym typeface="+mn-lt"/>
              </a:endParaRPr>
            </a:p>
          </p:txBody>
        </p:sp>
        <p:sp>
          <p:nvSpPr>
            <p:cNvPr id="56" name="Rectangle 58"/>
            <p:cNvSpPr>
              <a:spLocks noChangeArrowheads="1"/>
            </p:cNvSpPr>
            <p:nvPr/>
          </p:nvSpPr>
          <p:spPr bwMode="auto">
            <a:xfrm>
              <a:off x="9185879" y="2340596"/>
              <a:ext cx="1621333" cy="523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r" defTabSz="914400"/>
              <a:r>
                <a:rPr lang="zh-CN" altLang="en-US" sz="2800" dirty="0">
                  <a:solidFill>
                    <a:schemeClr val="tx1">
                      <a:lumMod val="65000"/>
                      <a:lumOff val="35000"/>
                    </a:schemeClr>
                  </a:solidFill>
                  <a:cs typeface="+mn-ea"/>
                  <a:sym typeface="+mn-lt"/>
                </a:rPr>
                <a:t>第二季度</a:t>
              </a:r>
              <a:endParaRPr lang="bg-BG" altLang="zh-CN" sz="2800" dirty="0">
                <a:solidFill>
                  <a:schemeClr val="tx1">
                    <a:lumMod val="65000"/>
                    <a:lumOff val="35000"/>
                  </a:schemeClr>
                </a:solidFill>
                <a:cs typeface="+mn-ea"/>
                <a:sym typeface="+mn-lt"/>
              </a:endParaRPr>
            </a:p>
          </p:txBody>
        </p:sp>
        <p:sp>
          <p:nvSpPr>
            <p:cNvPr id="57" name="Rectangle 59"/>
            <p:cNvSpPr>
              <a:spLocks noChangeArrowheads="1"/>
            </p:cNvSpPr>
            <p:nvPr/>
          </p:nvSpPr>
          <p:spPr bwMode="auto">
            <a:xfrm>
              <a:off x="8276767" y="2954147"/>
              <a:ext cx="3369623" cy="1062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r">
                <a:lnSpc>
                  <a:spcPct val="150000"/>
                </a:lnSpc>
              </a:pPr>
              <a:r>
                <a:rPr lang="zh-CN" altLang="en-US" sz="1400" dirty="0">
                  <a:solidFill>
                    <a:schemeClr val="tx1">
                      <a:lumMod val="65000"/>
                      <a:lumOff val="35000"/>
                    </a:schemeClr>
                  </a:solidFill>
                  <a:cs typeface="+mn-ea"/>
                  <a:sym typeface="+mn-lt"/>
                </a:rPr>
                <a:t>加入内容描述复制粘贴到此处加入内容描述复制粘贴到此处加入内容描述复制粘贴加入内容描述复制粘贴到此处</a:t>
              </a:r>
              <a:endParaRPr lang="zh-CN" altLang="en-US" sz="1400" dirty="0">
                <a:solidFill>
                  <a:schemeClr val="tx1">
                    <a:lumMod val="65000"/>
                    <a:lumOff val="35000"/>
                  </a:schemeClr>
                </a:solidFill>
                <a:cs typeface="+mn-ea"/>
                <a:sym typeface="+mn-lt"/>
              </a:endParaRPr>
            </a:p>
          </p:txBody>
        </p:sp>
      </p:grpSp>
    </p:spTree>
  </p:cSld>
  <p:clrMapOvr>
    <a:masterClrMapping/>
  </p:clrMapOvr>
  <mc:AlternateContent xmlns:mc="http://schemas.openxmlformats.org/markup-compatibility/2006">
    <mc:Choice xmlns:p14="http://schemas.microsoft.com/office/powerpoint/2010/main" Requires="p14">
      <p:transition spd="slow" p14:dur="3000" advClick="0" advTm="3000">
        <p14:vortex dir="r"/>
      </p:transition>
    </mc:Choice>
    <mc:Fallback>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fade">
                                      <p:cBhvr>
                                        <p:cTn id="7" dur="1000"/>
                                        <p:tgtEl>
                                          <p:spTgt spid="36"/>
                                        </p:tgtEl>
                                      </p:cBhvr>
                                    </p:animEffect>
                                    <p:anim calcmode="lin" valueType="num">
                                      <p:cBhvr>
                                        <p:cTn id="8" dur="1000" fill="hold"/>
                                        <p:tgtEl>
                                          <p:spTgt spid="36"/>
                                        </p:tgtEl>
                                        <p:attrNameLst>
                                          <p:attrName>ppt_x</p:attrName>
                                        </p:attrNameLst>
                                      </p:cBhvr>
                                      <p:tavLst>
                                        <p:tav tm="0">
                                          <p:val>
                                            <p:strVal val="#ppt_x"/>
                                          </p:val>
                                        </p:tav>
                                        <p:tav tm="100000">
                                          <p:val>
                                            <p:strVal val="#ppt_x"/>
                                          </p:val>
                                        </p:tav>
                                      </p:tavLst>
                                    </p:anim>
                                    <p:anim calcmode="lin" valueType="num">
                                      <p:cBhvr>
                                        <p:cTn id="9" dur="1000" fill="hold"/>
                                        <p:tgtEl>
                                          <p:spTgt spid="36"/>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1000"/>
                                        <p:tgtEl>
                                          <p:spTgt spid="5"/>
                                        </p:tgtEl>
                                      </p:cBhvr>
                                    </p:animEffect>
                                    <p:anim calcmode="lin" valueType="num">
                                      <p:cBhvr>
                                        <p:cTn id="13" dur="1000" fill="hold"/>
                                        <p:tgtEl>
                                          <p:spTgt spid="5"/>
                                        </p:tgtEl>
                                        <p:attrNameLst>
                                          <p:attrName>ppt_x</p:attrName>
                                        </p:attrNameLst>
                                      </p:cBhvr>
                                      <p:tavLst>
                                        <p:tav tm="0">
                                          <p:val>
                                            <p:strVal val="#ppt_x"/>
                                          </p:val>
                                        </p:tav>
                                        <p:tav tm="100000">
                                          <p:val>
                                            <p:strVal val="#ppt_x"/>
                                          </p:val>
                                        </p:tav>
                                      </p:tavLst>
                                    </p:anim>
                                    <p:anim calcmode="lin" valueType="num">
                                      <p:cBhvr>
                                        <p:cTn id="14" dur="1000" fill="hold"/>
                                        <p:tgtEl>
                                          <p:spTgt spid="5"/>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41"/>
                                        </p:tgtEl>
                                        <p:attrNameLst>
                                          <p:attrName>style.visibility</p:attrName>
                                        </p:attrNameLst>
                                      </p:cBhvr>
                                      <p:to>
                                        <p:strVal val="visible"/>
                                      </p:to>
                                    </p:set>
                                    <p:animEffect transition="in" filter="fade">
                                      <p:cBhvr>
                                        <p:cTn id="17" dur="1000"/>
                                        <p:tgtEl>
                                          <p:spTgt spid="41"/>
                                        </p:tgtEl>
                                      </p:cBhvr>
                                    </p:animEffect>
                                    <p:anim calcmode="lin" valueType="num">
                                      <p:cBhvr>
                                        <p:cTn id="18" dur="1000" fill="hold"/>
                                        <p:tgtEl>
                                          <p:spTgt spid="41"/>
                                        </p:tgtEl>
                                        <p:attrNameLst>
                                          <p:attrName>ppt_x</p:attrName>
                                        </p:attrNameLst>
                                      </p:cBhvr>
                                      <p:tavLst>
                                        <p:tav tm="0">
                                          <p:val>
                                            <p:strVal val="#ppt_x"/>
                                          </p:val>
                                        </p:tav>
                                        <p:tav tm="100000">
                                          <p:val>
                                            <p:strVal val="#ppt_x"/>
                                          </p:val>
                                        </p:tav>
                                      </p:tavLst>
                                    </p:anim>
                                    <p:anim calcmode="lin" valueType="num">
                                      <p:cBhvr>
                                        <p:cTn id="19" dur="1000" fill="hold"/>
                                        <p:tgtEl>
                                          <p:spTgt spid="41"/>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45"/>
                                        </p:tgtEl>
                                        <p:attrNameLst>
                                          <p:attrName>style.visibility</p:attrName>
                                        </p:attrNameLst>
                                      </p:cBhvr>
                                      <p:to>
                                        <p:strVal val="visible"/>
                                      </p:to>
                                    </p:set>
                                    <p:animEffect transition="in" filter="fade">
                                      <p:cBhvr>
                                        <p:cTn id="22" dur="1000"/>
                                        <p:tgtEl>
                                          <p:spTgt spid="45"/>
                                        </p:tgtEl>
                                      </p:cBhvr>
                                    </p:animEffect>
                                    <p:anim calcmode="lin" valueType="num">
                                      <p:cBhvr>
                                        <p:cTn id="23" dur="1000" fill="hold"/>
                                        <p:tgtEl>
                                          <p:spTgt spid="45"/>
                                        </p:tgtEl>
                                        <p:attrNameLst>
                                          <p:attrName>ppt_x</p:attrName>
                                        </p:attrNameLst>
                                      </p:cBhvr>
                                      <p:tavLst>
                                        <p:tav tm="0">
                                          <p:val>
                                            <p:strVal val="#ppt_x"/>
                                          </p:val>
                                        </p:tav>
                                        <p:tav tm="100000">
                                          <p:val>
                                            <p:strVal val="#ppt_x"/>
                                          </p:val>
                                        </p:tav>
                                      </p:tavLst>
                                    </p:anim>
                                    <p:anim calcmode="lin" valueType="num">
                                      <p:cBhvr>
                                        <p:cTn id="24" dur="1000" fill="hold"/>
                                        <p:tgtEl>
                                          <p:spTgt spid="45"/>
                                        </p:tgtEl>
                                        <p:attrNameLst>
                                          <p:attrName>ppt_y</p:attrName>
                                        </p:attrNameLst>
                                      </p:cBhvr>
                                      <p:tavLst>
                                        <p:tav tm="0">
                                          <p:val>
                                            <p:strVal val="#ppt_y+.1"/>
                                          </p:val>
                                        </p:tav>
                                        <p:tav tm="100000">
                                          <p:val>
                                            <p:strVal val="#ppt_y"/>
                                          </p:val>
                                        </p:tav>
                                      </p:tavLst>
                                    </p:anim>
                                  </p:childTnLst>
                                </p:cTn>
                              </p:par>
                              <p:par>
                                <p:cTn id="25" presetID="42" presetClass="entr" presetSubtype="0" fill="hold" nodeType="withEffect">
                                  <p:stCondLst>
                                    <p:cond delay="0"/>
                                  </p:stCondLst>
                                  <p:childTnLst>
                                    <p:set>
                                      <p:cBhvr>
                                        <p:cTn id="26" dur="1" fill="hold">
                                          <p:stCondLst>
                                            <p:cond delay="0"/>
                                          </p:stCondLst>
                                        </p:cTn>
                                        <p:tgtEl>
                                          <p:spTgt spid="54"/>
                                        </p:tgtEl>
                                        <p:attrNameLst>
                                          <p:attrName>style.visibility</p:attrName>
                                        </p:attrNameLst>
                                      </p:cBhvr>
                                      <p:to>
                                        <p:strVal val="visible"/>
                                      </p:to>
                                    </p:set>
                                    <p:animEffect transition="in" filter="fade">
                                      <p:cBhvr>
                                        <p:cTn id="27" dur="1000"/>
                                        <p:tgtEl>
                                          <p:spTgt spid="54"/>
                                        </p:tgtEl>
                                      </p:cBhvr>
                                    </p:animEffect>
                                    <p:anim calcmode="lin" valueType="num">
                                      <p:cBhvr>
                                        <p:cTn id="28" dur="1000" fill="hold"/>
                                        <p:tgtEl>
                                          <p:spTgt spid="54"/>
                                        </p:tgtEl>
                                        <p:attrNameLst>
                                          <p:attrName>ppt_x</p:attrName>
                                        </p:attrNameLst>
                                      </p:cBhvr>
                                      <p:tavLst>
                                        <p:tav tm="0">
                                          <p:val>
                                            <p:strVal val="#ppt_x"/>
                                          </p:val>
                                        </p:tav>
                                        <p:tav tm="100000">
                                          <p:val>
                                            <p:strVal val="#ppt_x"/>
                                          </p:val>
                                        </p:tav>
                                      </p:tavLst>
                                    </p:anim>
                                    <p:anim calcmode="lin" valueType="num">
                                      <p:cBhvr>
                                        <p:cTn id="29" dur="1000" fill="hold"/>
                                        <p:tgtEl>
                                          <p:spTgt spid="5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5" grpId="0">
        <p:bldAsOne/>
      </p:bldGraphic>
    </p:bldLst>
  </p:timing>
</p:sld>
</file>

<file path=ppt/tags/tag1.xml><?xml version="1.0" encoding="utf-8"?>
<p:tagLst xmlns:p="http://schemas.openxmlformats.org/presentationml/2006/main">
  <p:tag name="PA" val="v3.0.1"/>
</p:tagLst>
</file>

<file path=ppt/tags/tag10.xml><?xml version="1.0" encoding="utf-8"?>
<p:tagLst xmlns:p="http://schemas.openxmlformats.org/presentationml/2006/main">
  <p:tag name="PA" val="v3.0.1"/>
</p:tagLst>
</file>

<file path=ppt/tags/tag11.xml><?xml version="1.0" encoding="utf-8"?>
<p:tagLst xmlns:p="http://schemas.openxmlformats.org/presentationml/2006/main">
  <p:tag name="PA" val="v3.0.1"/>
</p:tagLst>
</file>

<file path=ppt/tags/tag12.xml><?xml version="1.0" encoding="utf-8"?>
<p:tagLst xmlns:p="http://schemas.openxmlformats.org/presentationml/2006/main">
  <p:tag name="PA" val="v3.0.1"/>
</p:tagLst>
</file>

<file path=ppt/tags/tag13.xml><?xml version="1.0" encoding="utf-8"?>
<p:tagLst xmlns:p="http://schemas.openxmlformats.org/presentationml/2006/main">
  <p:tag name="commondata" val="eyJoZGlkIjoiMDljZjBlNDg5MjVmNzcyYjVhOTJmMTVkOGM0Y2Q4ZjcifQ=="/>
</p:tagLst>
</file>

<file path=ppt/tags/tag2.xml><?xml version="1.0" encoding="utf-8"?>
<p:tagLst xmlns:p="http://schemas.openxmlformats.org/presentationml/2006/main">
  <p:tag name="PA" val="v3.0.1"/>
</p:tagLst>
</file>

<file path=ppt/tags/tag3.xml><?xml version="1.0" encoding="utf-8"?>
<p:tagLst xmlns:p="http://schemas.openxmlformats.org/presentationml/2006/main">
  <p:tag name="PA" val="v3.0.1"/>
</p:tagLst>
</file>

<file path=ppt/tags/tag4.xml><?xml version="1.0" encoding="utf-8"?>
<p:tagLst xmlns:p="http://schemas.openxmlformats.org/presentationml/2006/main">
  <p:tag name="PA" val="v3.0.1"/>
</p:tagLst>
</file>

<file path=ppt/tags/tag5.xml><?xml version="1.0" encoding="utf-8"?>
<p:tagLst xmlns:p="http://schemas.openxmlformats.org/presentationml/2006/main">
  <p:tag name="PA" val="v3.0.1"/>
</p:tagLst>
</file>

<file path=ppt/tags/tag6.xml><?xml version="1.0" encoding="utf-8"?>
<p:tagLst xmlns:p="http://schemas.openxmlformats.org/presentationml/2006/main">
  <p:tag name="PA" val="v3.0.1"/>
</p:tagLst>
</file>

<file path=ppt/tags/tag7.xml><?xml version="1.0" encoding="utf-8"?>
<p:tagLst xmlns:p="http://schemas.openxmlformats.org/presentationml/2006/main">
  <p:tag name="PA" val="v3.0.1"/>
</p:tagLst>
</file>

<file path=ppt/tags/tag8.xml><?xml version="1.0" encoding="utf-8"?>
<p:tagLst xmlns:p="http://schemas.openxmlformats.org/presentationml/2006/main">
  <p:tag name="PA" val="v3.0.1"/>
</p:tagLst>
</file>

<file path=ppt/tags/tag9.xml><?xml version="1.0" encoding="utf-8"?>
<p:tagLst xmlns:p="http://schemas.openxmlformats.org/presentationml/2006/main">
  <p:tag name="PA" val="v3.0.1"/>
</p:tagLst>
</file>

<file path=ppt/theme/theme1.xml><?xml version="1.0" encoding="utf-8"?>
<a:theme xmlns:a="http://schemas.openxmlformats.org/drawingml/2006/main" name="第一PPT，www.1ppt.com">
  <a:themeElements>
    <a:clrScheme name="绿色">
      <a:dk1>
        <a:sysClr val="windowText" lastClr="000000"/>
      </a:dk1>
      <a:lt1>
        <a:sysClr val="window" lastClr="FFFFFF"/>
      </a:lt1>
      <a:dk2>
        <a:srgbClr val="455F51"/>
      </a:dk2>
      <a:lt2>
        <a:srgbClr val="E3DED1"/>
      </a:lt2>
      <a:accent1>
        <a:srgbClr val="549E39"/>
      </a:accent1>
      <a:accent2>
        <a:srgbClr val="8AB833"/>
      </a:accent2>
      <a:accent3>
        <a:srgbClr val="C0CF3A"/>
      </a:accent3>
      <a:accent4>
        <a:srgbClr val="029676"/>
      </a:accent4>
      <a:accent5>
        <a:srgbClr val="4AB5C4"/>
      </a:accent5>
      <a:accent6>
        <a:srgbClr val="0989B1"/>
      </a:accent6>
      <a:hlink>
        <a:srgbClr val="6B9F25"/>
      </a:hlink>
      <a:folHlink>
        <a:srgbClr val="BA6906"/>
      </a:folHlink>
    </a:clrScheme>
    <a:fontScheme name="2fc4asy0">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自定义设计方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2fc4asy0">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0</TotalTime>
  <Words>3615</Words>
  <Application>WPS 演示</Application>
  <PresentationFormat>宽屏</PresentationFormat>
  <Paragraphs>336</Paragraphs>
  <Slides>20</Slides>
  <Notes>21</Notes>
  <HiddenSlides>0</HiddenSlides>
  <MMClips>0</MMClips>
  <ScaleCrop>false</ScaleCrop>
  <HeadingPairs>
    <vt:vector size="6" baseType="variant">
      <vt:variant>
        <vt:lpstr>已用的字体</vt:lpstr>
      </vt:variant>
      <vt:variant>
        <vt:i4>13</vt:i4>
      </vt:variant>
      <vt:variant>
        <vt:lpstr>主题</vt:lpstr>
      </vt:variant>
      <vt:variant>
        <vt:i4>2</vt:i4>
      </vt:variant>
      <vt:variant>
        <vt:lpstr>幻灯片标题</vt:lpstr>
      </vt:variant>
      <vt:variant>
        <vt:i4>20</vt:i4>
      </vt:variant>
    </vt:vector>
  </HeadingPairs>
  <TitlesOfParts>
    <vt:vector size="35" baseType="lpstr">
      <vt:lpstr>Arial</vt:lpstr>
      <vt:lpstr>宋体</vt:lpstr>
      <vt:lpstr>Wingdings</vt:lpstr>
      <vt:lpstr>思源黑体 CN</vt:lpstr>
      <vt:lpstr>黑体</vt:lpstr>
      <vt:lpstr>微软雅黑</vt:lpstr>
      <vt:lpstr>汉真广标</vt:lpstr>
      <vt:lpstr>Calibri</vt:lpstr>
      <vt:lpstr>Arial Unicode MS</vt:lpstr>
      <vt:lpstr>Arial</vt:lpstr>
      <vt:lpstr>Roboto Condensed</vt:lpstr>
      <vt:lpstr>Open Sans</vt:lpstr>
      <vt:lpstr>Calibri</vt:lpstr>
      <vt:lpstr>第一PPT，www.1ppt.com</vt:lpstr>
      <vt:lpstr>自定义设计方案</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Manager>第一PPT</Manager>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商业计划</dc:title>
  <dc:creator>第一PPT</dc:creator>
  <cp:keywords>www.1ppt.com</cp:keywords>
  <dc:description>www.1ppt.com</dc:description>
  <cp:lastModifiedBy>十二</cp:lastModifiedBy>
  <cp:revision>26</cp:revision>
  <dcterms:created xsi:type="dcterms:W3CDTF">2021-01-13T07:01:00Z</dcterms:created>
  <dcterms:modified xsi:type="dcterms:W3CDTF">2024-01-20T01:38:37Z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BD9FBE8810DA4D9892DE07765F7AA940_12</vt:lpwstr>
  </property>
  <property fmtid="{D5CDD505-2E9C-101B-9397-08002B2CF9AE}" pid="3" name="KSOProductBuildVer">
    <vt:lpwstr>2052-12.1.0.16250</vt:lpwstr>
  </property>
</Properties>
</file>