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707" r:id="rId2"/>
  </p:sldMasterIdLst>
  <p:notesMasterIdLst>
    <p:notesMasterId r:id="rId27"/>
  </p:notesMasterIdLst>
  <p:sldIdLst>
    <p:sldId id="260" r:id="rId3"/>
    <p:sldId id="261" r:id="rId4"/>
    <p:sldId id="263" r:id="rId5"/>
    <p:sldId id="267" r:id="rId6"/>
    <p:sldId id="268" r:id="rId7"/>
    <p:sldId id="269" r:id="rId8"/>
    <p:sldId id="270" r:id="rId9"/>
    <p:sldId id="264" r:id="rId10"/>
    <p:sldId id="271" r:id="rId11"/>
    <p:sldId id="272" r:id="rId12"/>
    <p:sldId id="273" r:id="rId13"/>
    <p:sldId id="274" r:id="rId14"/>
    <p:sldId id="265" r:id="rId15"/>
    <p:sldId id="275" r:id="rId16"/>
    <p:sldId id="277" r:id="rId17"/>
    <p:sldId id="276" r:id="rId18"/>
    <p:sldId id="278" r:id="rId19"/>
    <p:sldId id="266" r:id="rId20"/>
    <p:sldId id="279" r:id="rId21"/>
    <p:sldId id="281" r:id="rId22"/>
    <p:sldId id="280" r:id="rId23"/>
    <p:sldId id="282" r:id="rId24"/>
    <p:sldId id="262" r:id="rId25"/>
    <p:sldId id="283" r:id="rId26"/>
  </p:sldIdLst>
  <p:sldSz cx="12192000" cy="6858000"/>
  <p:notesSz cx="6858000" cy="9144000"/>
  <p:custDataLst>
    <p:tags r:id="rId2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9963" autoAdjust="0"/>
  </p:normalViewPr>
  <p:slideViewPr>
    <p:cSldViewPr snapToGrid="0">
      <p:cViewPr>
        <p:scale>
          <a:sx n="66" d="100"/>
          <a:sy n="66" d="100"/>
        </p:scale>
        <p:origin x="1935" y="8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2-28T08:59:41.401"/>
    </inkml:context>
    <inkml:brush xml:id="br0">
      <inkml:brushProperty name="width" value="0.1" units="cm"/>
      <inkml:brushProperty name="height" value="0.6" units="cm"/>
      <inkml:brushProperty name="color" value="#849398"/>
      <inkml:brushProperty name="ignorePressure" value="1"/>
      <inkml:brushProperty name="inkEffects" value="pencil"/>
    </inkml:brush>
  </inkml:definitions>
  <inkml:trace contextRef="#ctx0" brushRef="#br0">1 0,'0'0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A2A1F0-A415-4CF2-990A-0FEA90FC930A}" type="datetimeFigureOut">
              <a:rPr lang="zh-CN" altLang="en-US" smtClean="0"/>
              <a:t>2023/12/19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06E5BB-B418-443A-BC86-D515088FAA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98496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模板来自于： 第一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baseline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https://www.1ppt.com/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193C3-7372-43C4-9A4A-1EAAA7F23DB6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/>
              <a:t>24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2689561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hf sldNum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133798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77132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788468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095536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008204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26165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445886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357869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019813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311021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397657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120277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117576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650340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106185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892982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921167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221863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214990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053532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24593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61413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420730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656709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31016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803644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954506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430626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0635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458528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903023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073918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921892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18349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469347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540849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46145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318306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069031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103931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587829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348354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819153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11494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159087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326989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614726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944715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634258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371204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453650" y="0"/>
            <a:ext cx="54006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行业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</a:p>
        </p:txBody>
      </p:sp>
    </p:spTree>
    <p:extLst>
      <p:ext uri="{BB962C8B-B14F-4D97-AF65-F5344CB8AC3E}">
        <p14:creationId xmlns:p14="http://schemas.microsoft.com/office/powerpoint/2010/main" val="3004511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989305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406520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 defTabSz="914400"/>
              <a:t>2023/12/19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 defTabSz="914400"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8169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5774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 defTabSz="914400"/>
              <a:t>2023/12/19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 defTabSz="914400"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93267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53836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05228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199762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122290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1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hf sldNum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1662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jianli/" TargetMode="External"/><Relationship Id="rId18" Type="http://schemas.openxmlformats.org/officeDocument/2006/relationships/hyperlink" Target="http://www.1ppt.com/ziti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1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4.xml"/><Relationship Id="rId16" Type="http://schemas.openxmlformats.org/officeDocument/2006/relationships/hyperlink" Target="http://www.1ppt.com/shiti/" TargetMode="External"/><Relationship Id="rId20" Type="http://schemas.openxmlformats.org/officeDocument/2006/relationships/customXml" Target="../ink/ink1.xml"/><Relationship Id="rId1" Type="http://schemas.openxmlformats.org/officeDocument/2006/relationships/slideLayout" Target="../slideLayouts/slideLayout61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shouchaobao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0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21767" y="876300"/>
            <a:ext cx="11016033" cy="6858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/>
              <a:ea typeface="微软雅黑"/>
              <a:sym typeface="Calibri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905" y="152401"/>
            <a:ext cx="551709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1358" y="876300"/>
            <a:ext cx="6858000" cy="24003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934557" y="3429000"/>
            <a:ext cx="4685228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Click here to add words Click here to add words Click here to add words</a:t>
            </a:r>
            <a:r>
              <a:rPr lang="zh-CN" altLang="en-US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Click here to add words Click here to add</a:t>
            </a:r>
            <a:endParaRPr lang="zh-CN" altLang="en-US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  <a:p>
            <a:endParaRPr lang="zh-CN" altLang="en-US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  <a:p>
            <a:endParaRPr lang="zh-CN" altLang="en-US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12" name="矩形: 圆角 11"/>
          <p:cNvSpPr/>
          <p:nvPr/>
        </p:nvSpPr>
        <p:spPr>
          <a:xfrm>
            <a:off x="2575039" y="4959877"/>
            <a:ext cx="3212046" cy="72389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/>
              <a:ea typeface="微软雅黑"/>
              <a:sym typeface="Calibri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654386" y="5081987"/>
            <a:ext cx="2991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Calibri"/>
                <a:ea typeface="微软雅黑"/>
                <a:sym typeface="Calibri"/>
              </a:rPr>
              <a:t>汇报人：第一</a:t>
            </a:r>
            <a:r>
              <a:rPr lang="en-US" altLang="zh-CN" sz="2400" b="1" dirty="0">
                <a:latin typeface="Calibri"/>
                <a:ea typeface="微软雅黑"/>
                <a:sym typeface="Calibri"/>
              </a:rPr>
              <a:t>PPT</a:t>
            </a:r>
            <a:endParaRPr lang="zh-CN" altLang="en-US" sz="2400" b="1" dirty="0">
              <a:latin typeface="Calibri"/>
              <a:ea typeface="微软雅黑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 animBg="1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2675" y="369860"/>
            <a:ext cx="609600" cy="58477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02</a:t>
            </a:r>
            <a:endParaRPr lang="zh-CN" altLang="en-US" sz="3200" b="1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64835" y="275235"/>
            <a:ext cx="2672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单击此处添加标题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93409" y="675345"/>
            <a:ext cx="36268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Click here to add words</a:t>
            </a:r>
            <a:endParaRPr lang="zh-CN" altLang="en-US" sz="1600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cxnSp>
        <p:nvCxnSpPr>
          <p:cNvPr id="5" name="Straight Connector 2"/>
          <p:cNvCxnSpPr>
            <a:cxnSpLocks noChangeShapeType="1"/>
          </p:cNvCxnSpPr>
          <p:nvPr/>
        </p:nvCxnSpPr>
        <p:spPr bwMode="auto">
          <a:xfrm>
            <a:off x="2130022" y="5709905"/>
            <a:ext cx="1476375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" name="Straight Connector 3"/>
          <p:cNvCxnSpPr>
            <a:cxnSpLocks noChangeShapeType="1"/>
          </p:cNvCxnSpPr>
          <p:nvPr/>
        </p:nvCxnSpPr>
        <p:spPr bwMode="auto">
          <a:xfrm>
            <a:off x="3693710" y="5709905"/>
            <a:ext cx="1476375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Straight Connector 4"/>
          <p:cNvCxnSpPr>
            <a:cxnSpLocks noChangeShapeType="1"/>
          </p:cNvCxnSpPr>
          <p:nvPr/>
        </p:nvCxnSpPr>
        <p:spPr bwMode="auto">
          <a:xfrm>
            <a:off x="5273272" y="5709905"/>
            <a:ext cx="1474788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" name="Straight Connector 5"/>
          <p:cNvCxnSpPr>
            <a:cxnSpLocks noChangeShapeType="1"/>
          </p:cNvCxnSpPr>
          <p:nvPr/>
        </p:nvCxnSpPr>
        <p:spPr bwMode="auto">
          <a:xfrm>
            <a:off x="6836960" y="5709905"/>
            <a:ext cx="1476375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Straight Connector 6"/>
          <p:cNvCxnSpPr>
            <a:cxnSpLocks noChangeShapeType="1"/>
          </p:cNvCxnSpPr>
          <p:nvPr/>
        </p:nvCxnSpPr>
        <p:spPr bwMode="auto">
          <a:xfrm rot="10800000">
            <a:off x="10000847" y="5709905"/>
            <a:ext cx="118745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Straight Connector 7"/>
          <p:cNvCxnSpPr>
            <a:cxnSpLocks noChangeShapeType="1"/>
          </p:cNvCxnSpPr>
          <p:nvPr/>
        </p:nvCxnSpPr>
        <p:spPr bwMode="auto">
          <a:xfrm rot="10800000">
            <a:off x="8414935" y="5709905"/>
            <a:ext cx="1476375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Straight Connector 8"/>
          <p:cNvCxnSpPr>
            <a:cxnSpLocks noChangeShapeType="1"/>
          </p:cNvCxnSpPr>
          <p:nvPr/>
        </p:nvCxnSpPr>
        <p:spPr bwMode="auto">
          <a:xfrm rot="10800000">
            <a:off x="852085" y="5709905"/>
            <a:ext cx="118745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9684935" y="5808330"/>
            <a:ext cx="49885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2028</a:t>
            </a:r>
            <a:endParaRPr lang="id-ID" altLang="en-US" sz="1200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8103785" y="5808330"/>
            <a:ext cx="49885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2027</a:t>
            </a:r>
            <a:endParaRPr lang="id-ID" altLang="en-US" sz="1200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549622" y="5798805"/>
            <a:ext cx="49885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2026</a:t>
            </a:r>
            <a:endParaRPr lang="id-ID" altLang="en-US" sz="1200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985935" y="5808330"/>
            <a:ext cx="49885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2025</a:t>
            </a:r>
            <a:endParaRPr lang="id-ID" altLang="en-US" sz="1200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395260" y="5808330"/>
            <a:ext cx="49885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2024</a:t>
            </a:r>
            <a:endParaRPr lang="id-ID" altLang="en-US" sz="1200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822047" y="5808330"/>
            <a:ext cx="49885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2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2023</a:t>
            </a:r>
            <a:endParaRPr lang="id-ID" altLang="en-US" sz="1200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18" name="Oval 17"/>
          <p:cNvSpPr>
            <a:spLocks noChangeArrowheads="1"/>
          </p:cNvSpPr>
          <p:nvPr/>
        </p:nvSpPr>
        <p:spPr bwMode="auto">
          <a:xfrm>
            <a:off x="2042710" y="5655930"/>
            <a:ext cx="107950" cy="1079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id-ID" altLang="en-US" sz="180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19" name="Oval 18"/>
          <p:cNvSpPr>
            <a:spLocks noChangeArrowheads="1"/>
          </p:cNvSpPr>
          <p:nvPr/>
        </p:nvSpPr>
        <p:spPr bwMode="auto">
          <a:xfrm>
            <a:off x="3601635" y="5655930"/>
            <a:ext cx="107950" cy="1079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id-ID" altLang="en-US" sz="180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20" name="Oval 19"/>
          <p:cNvSpPr>
            <a:spLocks noChangeArrowheads="1"/>
          </p:cNvSpPr>
          <p:nvPr/>
        </p:nvSpPr>
        <p:spPr bwMode="auto">
          <a:xfrm>
            <a:off x="5178022" y="5655930"/>
            <a:ext cx="107950" cy="1079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id-ID" altLang="en-US" sz="180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6749647" y="5655930"/>
            <a:ext cx="107950" cy="1079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id-ID" altLang="en-US" sz="180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8297460" y="5655930"/>
            <a:ext cx="107950" cy="1079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id-ID" altLang="en-US" sz="180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23" name="Oval 22"/>
          <p:cNvSpPr>
            <a:spLocks noChangeArrowheads="1"/>
          </p:cNvSpPr>
          <p:nvPr/>
        </p:nvSpPr>
        <p:spPr bwMode="auto">
          <a:xfrm rot="10800000">
            <a:off x="9886547" y="5655930"/>
            <a:ext cx="107950" cy="1079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id-ID" altLang="en-US" sz="180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cxnSp>
        <p:nvCxnSpPr>
          <p:cNvPr id="24" name="Straight Connector 23"/>
          <p:cNvCxnSpPr>
            <a:cxnSpLocks noChangeShapeType="1"/>
          </p:cNvCxnSpPr>
          <p:nvPr/>
        </p:nvCxnSpPr>
        <p:spPr bwMode="auto">
          <a:xfrm flipV="1">
            <a:off x="2096685" y="5235242"/>
            <a:ext cx="0" cy="360363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" name="Straight Connector 24"/>
          <p:cNvCxnSpPr>
            <a:cxnSpLocks noChangeShapeType="1"/>
          </p:cNvCxnSpPr>
          <p:nvPr/>
        </p:nvCxnSpPr>
        <p:spPr bwMode="auto">
          <a:xfrm flipV="1">
            <a:off x="2096685" y="3992230"/>
            <a:ext cx="0" cy="395287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6" name="组合 27"/>
          <p:cNvGrpSpPr/>
          <p:nvPr/>
        </p:nvGrpSpPr>
        <p:grpSpPr bwMode="auto">
          <a:xfrm>
            <a:off x="1831572" y="3406442"/>
            <a:ext cx="539750" cy="539750"/>
            <a:chOff x="0" y="0"/>
            <a:chExt cx="540000" cy="540000"/>
          </a:xfrm>
        </p:grpSpPr>
        <p:sp>
          <p:nvSpPr>
            <p:cNvPr id="27" name="Oval 26"/>
            <p:cNvSpPr>
              <a:spLocks noChangeArrowheads="1"/>
            </p:cNvSpPr>
            <p:nvPr/>
          </p:nvSpPr>
          <p:spPr bwMode="auto">
            <a:xfrm>
              <a:off x="0" y="0"/>
              <a:ext cx="540000" cy="540000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id-ID" altLang="en-US" sz="1800">
                <a:solidFill>
                  <a:schemeClr val="bg1"/>
                </a:solidFill>
                <a:latin typeface="Calibri"/>
                <a:ea typeface="微软雅黑"/>
                <a:sym typeface="Calibri"/>
              </a:endParaRPr>
            </a:p>
          </p:txBody>
        </p:sp>
        <p:sp>
          <p:nvSpPr>
            <p:cNvPr id="28" name="Freeform 5"/>
            <p:cNvSpPr/>
            <p:nvPr/>
          </p:nvSpPr>
          <p:spPr bwMode="auto">
            <a:xfrm>
              <a:off x="105378" y="104538"/>
              <a:ext cx="329244" cy="330924"/>
            </a:xfrm>
            <a:custGeom>
              <a:avLst/>
              <a:gdLst>
                <a:gd name="T0" fmla="*/ 2147483646 w 246"/>
                <a:gd name="T1" fmla="*/ 2147483646 h 247"/>
                <a:gd name="T2" fmla="*/ 2147483646 w 246"/>
                <a:gd name="T3" fmla="*/ 2147483646 h 247"/>
                <a:gd name="T4" fmla="*/ 2147483646 w 246"/>
                <a:gd name="T5" fmla="*/ 2147483646 h 247"/>
                <a:gd name="T6" fmla="*/ 2147483646 w 246"/>
                <a:gd name="T7" fmla="*/ 2147483646 h 247"/>
                <a:gd name="T8" fmla="*/ 2147483646 w 246"/>
                <a:gd name="T9" fmla="*/ 2147483646 h 247"/>
                <a:gd name="T10" fmla="*/ 2147483646 w 246"/>
                <a:gd name="T11" fmla="*/ 2147483646 h 247"/>
                <a:gd name="T12" fmla="*/ 2147483646 w 246"/>
                <a:gd name="T13" fmla="*/ 2147483646 h 247"/>
                <a:gd name="T14" fmla="*/ 2147483646 w 246"/>
                <a:gd name="T15" fmla="*/ 2147483646 h 247"/>
                <a:gd name="T16" fmla="*/ 2147483646 w 246"/>
                <a:gd name="T17" fmla="*/ 2147483646 h 247"/>
                <a:gd name="T18" fmla="*/ 0 w 246"/>
                <a:gd name="T19" fmla="*/ 2147483646 h 247"/>
                <a:gd name="T20" fmla="*/ 2147483646 w 246"/>
                <a:gd name="T21" fmla="*/ 2147483646 h 247"/>
                <a:gd name="T22" fmla="*/ 2147483646 w 246"/>
                <a:gd name="T23" fmla="*/ 2147483646 h 247"/>
                <a:gd name="T24" fmla="*/ 2147483646 w 246"/>
                <a:gd name="T25" fmla="*/ 2147483646 h 247"/>
                <a:gd name="T26" fmla="*/ 2147483646 w 246"/>
                <a:gd name="T27" fmla="*/ 2147483646 h 247"/>
                <a:gd name="T28" fmla="*/ 2147483646 w 246"/>
                <a:gd name="T29" fmla="*/ 2147483646 h 247"/>
                <a:gd name="T30" fmla="*/ 2147483646 w 246"/>
                <a:gd name="T31" fmla="*/ 2147483646 h 247"/>
                <a:gd name="T32" fmla="*/ 2147483646 w 246"/>
                <a:gd name="T33" fmla="*/ 2147483646 h 247"/>
                <a:gd name="T34" fmla="*/ 2147483646 w 246"/>
                <a:gd name="T35" fmla="*/ 2147483646 h 247"/>
                <a:gd name="T36" fmla="*/ 2147483646 w 246"/>
                <a:gd name="T37" fmla="*/ 2147483646 h 247"/>
                <a:gd name="T38" fmla="*/ 2147483646 w 246"/>
                <a:gd name="T39" fmla="*/ 2147483646 h 247"/>
                <a:gd name="T40" fmla="*/ 2147483646 w 246"/>
                <a:gd name="T41" fmla="*/ 2147483646 h 24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46" h="247">
                  <a:moveTo>
                    <a:pt x="234" y="13"/>
                  </a:moveTo>
                  <a:cubicBezTo>
                    <a:pt x="221" y="0"/>
                    <a:pt x="196" y="11"/>
                    <a:pt x="175" y="35"/>
                  </a:cubicBezTo>
                  <a:cubicBezTo>
                    <a:pt x="153" y="60"/>
                    <a:pt x="153" y="60"/>
                    <a:pt x="153" y="60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107" y="109"/>
                    <a:pt x="107" y="109"/>
                    <a:pt x="107" y="109"/>
                  </a:cubicBezTo>
                  <a:cubicBezTo>
                    <a:pt x="65" y="159"/>
                    <a:pt x="65" y="159"/>
                    <a:pt x="65" y="159"/>
                  </a:cubicBezTo>
                  <a:cubicBezTo>
                    <a:pt x="61" y="164"/>
                    <a:pt x="57" y="168"/>
                    <a:pt x="54" y="172"/>
                  </a:cubicBezTo>
                  <a:cubicBezTo>
                    <a:pt x="12" y="161"/>
                    <a:pt x="12" y="161"/>
                    <a:pt x="12" y="161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47" y="200"/>
                    <a:pt x="47" y="200"/>
                    <a:pt x="47" y="200"/>
                  </a:cubicBezTo>
                  <a:cubicBezTo>
                    <a:pt x="74" y="247"/>
                    <a:pt x="74" y="247"/>
                    <a:pt x="74" y="247"/>
                  </a:cubicBezTo>
                  <a:cubicBezTo>
                    <a:pt x="86" y="235"/>
                    <a:pt x="86" y="235"/>
                    <a:pt x="86" y="235"/>
                  </a:cubicBezTo>
                  <a:cubicBezTo>
                    <a:pt x="75" y="193"/>
                    <a:pt x="75" y="193"/>
                    <a:pt x="75" y="193"/>
                  </a:cubicBezTo>
                  <a:cubicBezTo>
                    <a:pt x="79" y="190"/>
                    <a:pt x="83" y="186"/>
                    <a:pt x="88" y="182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92" y="242"/>
                    <a:pt x="192" y="242"/>
                    <a:pt x="192" y="242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187" y="94"/>
                    <a:pt x="187" y="94"/>
                    <a:pt x="187" y="94"/>
                  </a:cubicBezTo>
                  <a:cubicBezTo>
                    <a:pt x="212" y="72"/>
                    <a:pt x="212" y="72"/>
                    <a:pt x="212" y="72"/>
                  </a:cubicBezTo>
                  <a:cubicBezTo>
                    <a:pt x="236" y="51"/>
                    <a:pt x="246" y="25"/>
                    <a:pt x="234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Calibri"/>
                <a:ea typeface="微软雅黑"/>
                <a:sym typeface="Calibri"/>
              </a:endParaRPr>
            </a:p>
          </p:txBody>
        </p:sp>
      </p:grpSp>
      <p:grpSp>
        <p:nvGrpSpPr>
          <p:cNvPr id="29" name="组合 30"/>
          <p:cNvGrpSpPr/>
          <p:nvPr/>
        </p:nvGrpSpPr>
        <p:grpSpPr bwMode="auto">
          <a:xfrm>
            <a:off x="2788835" y="3101642"/>
            <a:ext cx="1838325" cy="839448"/>
            <a:chOff x="0" y="0"/>
            <a:chExt cx="1837621" cy="839504"/>
          </a:xfrm>
        </p:grpSpPr>
        <p:sp>
          <p:nvSpPr>
            <p:cNvPr id="30" name="TextBox 28"/>
            <p:cNvSpPr txBox="1">
              <a:spLocks noChangeArrowheads="1"/>
            </p:cNvSpPr>
            <p:nvPr/>
          </p:nvSpPr>
          <p:spPr bwMode="auto">
            <a:xfrm>
              <a:off x="365602" y="0"/>
              <a:ext cx="90281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b="1">
                  <a:solidFill>
                    <a:schemeClr val="bg1"/>
                  </a:solidFill>
                  <a:latin typeface="Calibri"/>
                  <a:ea typeface="微软雅黑"/>
                  <a:sym typeface="Calibri"/>
                </a:rPr>
                <a:t>添加标题</a:t>
              </a:r>
              <a:endParaRPr lang="id-ID" altLang="en-US" sz="1400" b="1">
                <a:solidFill>
                  <a:schemeClr val="bg1"/>
                </a:solidFill>
                <a:latin typeface="Calibri"/>
                <a:ea typeface="微软雅黑"/>
                <a:sym typeface="Calibri"/>
              </a:endParaRPr>
            </a:p>
          </p:txBody>
        </p:sp>
        <p:sp>
          <p:nvSpPr>
            <p:cNvPr id="31" name="TextBox 29"/>
            <p:cNvSpPr txBox="1">
              <a:spLocks noChangeArrowheads="1"/>
            </p:cNvSpPr>
            <p:nvPr/>
          </p:nvSpPr>
          <p:spPr bwMode="auto">
            <a:xfrm>
              <a:off x="0" y="225769"/>
              <a:ext cx="1837621" cy="613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Calibri"/>
                  <a:ea typeface="微软雅黑"/>
                  <a:sym typeface="Calibri"/>
                </a:rPr>
                <a:t>单击此处添加文本单击此处添加文本单击此处</a:t>
              </a:r>
            </a:p>
          </p:txBody>
        </p:sp>
      </p:grpSp>
      <p:cxnSp>
        <p:nvCxnSpPr>
          <p:cNvPr id="32" name="Straight Connector 30"/>
          <p:cNvCxnSpPr>
            <a:cxnSpLocks noChangeShapeType="1"/>
          </p:cNvCxnSpPr>
          <p:nvPr/>
        </p:nvCxnSpPr>
        <p:spPr bwMode="auto">
          <a:xfrm flipV="1">
            <a:off x="3666722" y="3949367"/>
            <a:ext cx="0" cy="1655763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" name="Straight Connector 31"/>
          <p:cNvCxnSpPr>
            <a:cxnSpLocks noChangeShapeType="1"/>
          </p:cNvCxnSpPr>
          <p:nvPr/>
        </p:nvCxnSpPr>
        <p:spPr bwMode="auto">
          <a:xfrm flipV="1">
            <a:off x="3655610" y="2696830"/>
            <a:ext cx="0" cy="395287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4" name="组合 35"/>
          <p:cNvGrpSpPr/>
          <p:nvPr/>
        </p:nvGrpSpPr>
        <p:grpSpPr bwMode="auto">
          <a:xfrm>
            <a:off x="3396847" y="2106280"/>
            <a:ext cx="539750" cy="541337"/>
            <a:chOff x="0" y="0"/>
            <a:chExt cx="540000" cy="540000"/>
          </a:xfrm>
        </p:grpSpPr>
        <p:sp>
          <p:nvSpPr>
            <p:cNvPr id="35" name="Oval 33"/>
            <p:cNvSpPr>
              <a:spLocks noChangeArrowheads="1"/>
            </p:cNvSpPr>
            <p:nvPr/>
          </p:nvSpPr>
          <p:spPr bwMode="auto">
            <a:xfrm>
              <a:off x="0" y="0"/>
              <a:ext cx="540000" cy="540000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id-ID" altLang="en-US" sz="1800">
                <a:solidFill>
                  <a:schemeClr val="bg1"/>
                </a:solidFill>
                <a:latin typeface="Calibri"/>
                <a:ea typeface="微软雅黑"/>
                <a:sym typeface="Calibri"/>
              </a:endParaRPr>
            </a:p>
          </p:txBody>
        </p:sp>
        <p:pic>
          <p:nvPicPr>
            <p:cNvPr id="36" name="Group 34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9813" y="59678"/>
              <a:ext cx="304800" cy="420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37" name="Straight Connector 45"/>
          <p:cNvCxnSpPr>
            <a:cxnSpLocks noChangeShapeType="1"/>
          </p:cNvCxnSpPr>
          <p:nvPr/>
        </p:nvCxnSpPr>
        <p:spPr bwMode="auto">
          <a:xfrm flipV="1">
            <a:off x="5239935" y="5214605"/>
            <a:ext cx="0" cy="395287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8" name="Straight Connector 46"/>
          <p:cNvCxnSpPr>
            <a:cxnSpLocks noChangeShapeType="1"/>
          </p:cNvCxnSpPr>
          <p:nvPr/>
        </p:nvCxnSpPr>
        <p:spPr bwMode="auto">
          <a:xfrm flipV="1">
            <a:off x="5239935" y="4030330"/>
            <a:ext cx="0" cy="32385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" name="Straight Connector 49"/>
          <p:cNvCxnSpPr>
            <a:cxnSpLocks noChangeShapeType="1"/>
          </p:cNvCxnSpPr>
          <p:nvPr/>
        </p:nvCxnSpPr>
        <p:spPr bwMode="auto">
          <a:xfrm flipV="1">
            <a:off x="6800447" y="4127167"/>
            <a:ext cx="0" cy="1476375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0" name="Straight Connector 50"/>
          <p:cNvCxnSpPr>
            <a:cxnSpLocks noChangeShapeType="1"/>
          </p:cNvCxnSpPr>
          <p:nvPr/>
        </p:nvCxnSpPr>
        <p:spPr bwMode="auto">
          <a:xfrm flipV="1">
            <a:off x="6800447" y="2873042"/>
            <a:ext cx="0" cy="396875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1" name="组合 53"/>
          <p:cNvGrpSpPr/>
          <p:nvPr/>
        </p:nvGrpSpPr>
        <p:grpSpPr bwMode="auto">
          <a:xfrm>
            <a:off x="4976410" y="3425492"/>
            <a:ext cx="539750" cy="539750"/>
            <a:chOff x="0" y="0"/>
            <a:chExt cx="540000" cy="540000"/>
          </a:xfrm>
        </p:grpSpPr>
        <p:sp>
          <p:nvSpPr>
            <p:cNvPr id="42" name="Oval 52"/>
            <p:cNvSpPr>
              <a:spLocks noChangeArrowheads="1"/>
            </p:cNvSpPr>
            <p:nvPr/>
          </p:nvSpPr>
          <p:spPr bwMode="auto">
            <a:xfrm>
              <a:off x="0" y="0"/>
              <a:ext cx="540000" cy="540000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id-ID" altLang="en-US" sz="1800">
                <a:solidFill>
                  <a:schemeClr val="bg1"/>
                </a:solidFill>
                <a:latin typeface="Calibri"/>
                <a:ea typeface="微软雅黑"/>
                <a:sym typeface="Calibri"/>
              </a:endParaRPr>
            </a:p>
          </p:txBody>
        </p:sp>
        <p:sp>
          <p:nvSpPr>
            <p:cNvPr id="43" name="Freeform 20"/>
            <p:cNvSpPr/>
            <p:nvPr/>
          </p:nvSpPr>
          <p:spPr bwMode="auto">
            <a:xfrm>
              <a:off x="103244" y="81341"/>
              <a:ext cx="333512" cy="377319"/>
            </a:xfrm>
            <a:custGeom>
              <a:avLst/>
              <a:gdLst>
                <a:gd name="T0" fmla="*/ 2147483646 w 193"/>
                <a:gd name="T1" fmla="*/ 2147483646 h 219"/>
                <a:gd name="T2" fmla="*/ 2147483646 w 193"/>
                <a:gd name="T3" fmla="*/ 2147483646 h 219"/>
                <a:gd name="T4" fmla="*/ 2147483646 w 193"/>
                <a:gd name="T5" fmla="*/ 2147483646 h 219"/>
                <a:gd name="T6" fmla="*/ 2147483646 w 193"/>
                <a:gd name="T7" fmla="*/ 2147483646 h 219"/>
                <a:gd name="T8" fmla="*/ 2147483646 w 193"/>
                <a:gd name="T9" fmla="*/ 2147483646 h 219"/>
                <a:gd name="T10" fmla="*/ 2147483646 w 193"/>
                <a:gd name="T11" fmla="*/ 2147483646 h 219"/>
                <a:gd name="T12" fmla="*/ 2147483646 w 193"/>
                <a:gd name="T13" fmla="*/ 2147483646 h 219"/>
                <a:gd name="T14" fmla="*/ 2147483646 w 193"/>
                <a:gd name="T15" fmla="*/ 2147483646 h 219"/>
                <a:gd name="T16" fmla="*/ 2147483646 w 193"/>
                <a:gd name="T17" fmla="*/ 2147483646 h 219"/>
                <a:gd name="T18" fmla="*/ 2147483646 w 193"/>
                <a:gd name="T19" fmla="*/ 2147483646 h 219"/>
                <a:gd name="T20" fmla="*/ 2147483646 w 193"/>
                <a:gd name="T21" fmla="*/ 2147483646 h 219"/>
                <a:gd name="T22" fmla="*/ 2147483646 w 193"/>
                <a:gd name="T23" fmla="*/ 2147483646 h 219"/>
                <a:gd name="T24" fmla="*/ 2147483646 w 193"/>
                <a:gd name="T25" fmla="*/ 0 h 219"/>
                <a:gd name="T26" fmla="*/ 2147483646 w 193"/>
                <a:gd name="T27" fmla="*/ 2147483646 h 219"/>
                <a:gd name="T28" fmla="*/ 2147483646 w 193"/>
                <a:gd name="T29" fmla="*/ 2147483646 h 219"/>
                <a:gd name="T30" fmla="*/ 2147483646 w 193"/>
                <a:gd name="T31" fmla="*/ 2147483646 h 219"/>
                <a:gd name="T32" fmla="*/ 2147483646 w 193"/>
                <a:gd name="T33" fmla="*/ 2147483646 h 219"/>
                <a:gd name="T34" fmla="*/ 2147483646 w 193"/>
                <a:gd name="T35" fmla="*/ 2147483646 h 219"/>
                <a:gd name="T36" fmla="*/ 2147483646 w 193"/>
                <a:gd name="T37" fmla="*/ 2147483646 h 219"/>
                <a:gd name="T38" fmla="*/ 0 w 193"/>
                <a:gd name="T39" fmla="*/ 2147483646 h 219"/>
                <a:gd name="T40" fmla="*/ 2147483646 w 193"/>
                <a:gd name="T41" fmla="*/ 2147483646 h 219"/>
                <a:gd name="T42" fmla="*/ 2147483646 w 193"/>
                <a:gd name="T43" fmla="*/ 2147483646 h 219"/>
                <a:gd name="T44" fmla="*/ 2147483646 w 193"/>
                <a:gd name="T45" fmla="*/ 2147483646 h 219"/>
                <a:gd name="T46" fmla="*/ 2147483646 w 193"/>
                <a:gd name="T47" fmla="*/ 2147483646 h 219"/>
                <a:gd name="T48" fmla="*/ 2147483646 w 193"/>
                <a:gd name="T49" fmla="*/ 2147483646 h 219"/>
                <a:gd name="T50" fmla="*/ 0 w 193"/>
                <a:gd name="T51" fmla="*/ 2147483646 h 219"/>
                <a:gd name="T52" fmla="*/ 2147483646 w 193"/>
                <a:gd name="T53" fmla="*/ 2147483646 h 219"/>
                <a:gd name="T54" fmla="*/ 2147483646 w 193"/>
                <a:gd name="T55" fmla="*/ 2147483646 h 219"/>
                <a:gd name="T56" fmla="*/ 2147483646 w 193"/>
                <a:gd name="T57" fmla="*/ 2147483646 h 219"/>
                <a:gd name="T58" fmla="*/ 2147483646 w 193"/>
                <a:gd name="T59" fmla="*/ 2147483646 h 219"/>
                <a:gd name="T60" fmla="*/ 2147483646 w 193"/>
                <a:gd name="T61" fmla="*/ 2147483646 h 219"/>
                <a:gd name="T62" fmla="*/ 2147483646 w 193"/>
                <a:gd name="T63" fmla="*/ 2147483646 h 219"/>
                <a:gd name="T64" fmla="*/ 2147483646 w 193"/>
                <a:gd name="T65" fmla="*/ 2147483646 h 219"/>
                <a:gd name="T66" fmla="*/ 2147483646 w 193"/>
                <a:gd name="T67" fmla="*/ 2147483646 h 219"/>
                <a:gd name="T68" fmla="*/ 2147483646 w 193"/>
                <a:gd name="T69" fmla="*/ 2147483646 h 219"/>
                <a:gd name="T70" fmla="*/ 2147483646 w 193"/>
                <a:gd name="T71" fmla="*/ 2147483646 h 219"/>
                <a:gd name="T72" fmla="*/ 2147483646 w 193"/>
                <a:gd name="T73" fmla="*/ 2147483646 h 219"/>
                <a:gd name="T74" fmla="*/ 2147483646 w 193"/>
                <a:gd name="T75" fmla="*/ 2147483646 h 219"/>
                <a:gd name="T76" fmla="*/ 2147483646 w 193"/>
                <a:gd name="T77" fmla="*/ 2147483646 h 219"/>
                <a:gd name="T78" fmla="*/ 2147483646 w 193"/>
                <a:gd name="T79" fmla="*/ 2147483646 h 219"/>
                <a:gd name="T80" fmla="*/ 2147483646 w 193"/>
                <a:gd name="T81" fmla="*/ 2147483646 h 21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93" h="219">
                  <a:moveTo>
                    <a:pt x="182" y="147"/>
                  </a:moveTo>
                  <a:cubicBezTo>
                    <a:pt x="179" y="147"/>
                    <a:pt x="177" y="148"/>
                    <a:pt x="175" y="150"/>
                  </a:cubicBezTo>
                  <a:cubicBezTo>
                    <a:pt x="146" y="110"/>
                    <a:pt x="146" y="110"/>
                    <a:pt x="146" y="110"/>
                  </a:cubicBezTo>
                  <a:cubicBezTo>
                    <a:pt x="175" y="70"/>
                    <a:pt x="175" y="70"/>
                    <a:pt x="175" y="70"/>
                  </a:cubicBezTo>
                  <a:cubicBezTo>
                    <a:pt x="177" y="71"/>
                    <a:pt x="179" y="72"/>
                    <a:pt x="182" y="72"/>
                  </a:cubicBezTo>
                  <a:cubicBezTo>
                    <a:pt x="188" y="72"/>
                    <a:pt x="193" y="67"/>
                    <a:pt x="193" y="60"/>
                  </a:cubicBezTo>
                  <a:cubicBezTo>
                    <a:pt x="193" y="54"/>
                    <a:pt x="188" y="49"/>
                    <a:pt x="182" y="49"/>
                  </a:cubicBezTo>
                  <a:cubicBezTo>
                    <a:pt x="175" y="49"/>
                    <a:pt x="170" y="54"/>
                    <a:pt x="170" y="60"/>
                  </a:cubicBezTo>
                  <a:cubicBezTo>
                    <a:pt x="170" y="61"/>
                    <a:pt x="170" y="61"/>
                    <a:pt x="170" y="62"/>
                  </a:cubicBezTo>
                  <a:cubicBezTo>
                    <a:pt x="121" y="67"/>
                    <a:pt x="121" y="67"/>
                    <a:pt x="121" y="67"/>
                  </a:cubicBezTo>
                  <a:cubicBezTo>
                    <a:pt x="101" y="22"/>
                    <a:pt x="101" y="22"/>
                    <a:pt x="101" y="22"/>
                  </a:cubicBezTo>
                  <a:cubicBezTo>
                    <a:pt x="105" y="20"/>
                    <a:pt x="108" y="16"/>
                    <a:pt x="108" y="12"/>
                  </a:cubicBezTo>
                  <a:cubicBezTo>
                    <a:pt x="108" y="5"/>
                    <a:pt x="103" y="0"/>
                    <a:pt x="97" y="0"/>
                  </a:cubicBezTo>
                  <a:cubicBezTo>
                    <a:pt x="90" y="0"/>
                    <a:pt x="85" y="5"/>
                    <a:pt x="85" y="12"/>
                  </a:cubicBezTo>
                  <a:cubicBezTo>
                    <a:pt x="85" y="16"/>
                    <a:pt x="88" y="20"/>
                    <a:pt x="92" y="22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3" y="61"/>
                    <a:pt x="23" y="61"/>
                    <a:pt x="23" y="60"/>
                  </a:cubicBezTo>
                  <a:cubicBezTo>
                    <a:pt x="23" y="54"/>
                    <a:pt x="18" y="49"/>
                    <a:pt x="12" y="49"/>
                  </a:cubicBezTo>
                  <a:cubicBezTo>
                    <a:pt x="5" y="49"/>
                    <a:pt x="0" y="54"/>
                    <a:pt x="0" y="60"/>
                  </a:cubicBezTo>
                  <a:cubicBezTo>
                    <a:pt x="0" y="67"/>
                    <a:pt x="5" y="72"/>
                    <a:pt x="12" y="72"/>
                  </a:cubicBezTo>
                  <a:cubicBezTo>
                    <a:pt x="14" y="72"/>
                    <a:pt x="16" y="71"/>
                    <a:pt x="18" y="70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48"/>
                    <a:pt x="14" y="147"/>
                    <a:pt x="12" y="147"/>
                  </a:cubicBezTo>
                  <a:cubicBezTo>
                    <a:pt x="5" y="147"/>
                    <a:pt x="0" y="152"/>
                    <a:pt x="0" y="159"/>
                  </a:cubicBezTo>
                  <a:cubicBezTo>
                    <a:pt x="0" y="165"/>
                    <a:pt x="5" y="170"/>
                    <a:pt x="12" y="170"/>
                  </a:cubicBezTo>
                  <a:cubicBezTo>
                    <a:pt x="18" y="170"/>
                    <a:pt x="23" y="165"/>
                    <a:pt x="23" y="159"/>
                  </a:cubicBezTo>
                  <a:cubicBezTo>
                    <a:pt x="23" y="158"/>
                    <a:pt x="23" y="158"/>
                    <a:pt x="23" y="158"/>
                  </a:cubicBezTo>
                  <a:cubicBezTo>
                    <a:pt x="72" y="152"/>
                    <a:pt x="72" y="152"/>
                    <a:pt x="72" y="152"/>
                  </a:cubicBezTo>
                  <a:cubicBezTo>
                    <a:pt x="92" y="197"/>
                    <a:pt x="92" y="197"/>
                    <a:pt x="92" y="197"/>
                  </a:cubicBezTo>
                  <a:cubicBezTo>
                    <a:pt x="88" y="199"/>
                    <a:pt x="85" y="203"/>
                    <a:pt x="85" y="208"/>
                  </a:cubicBezTo>
                  <a:cubicBezTo>
                    <a:pt x="85" y="214"/>
                    <a:pt x="90" y="219"/>
                    <a:pt x="97" y="219"/>
                  </a:cubicBezTo>
                  <a:cubicBezTo>
                    <a:pt x="103" y="219"/>
                    <a:pt x="108" y="214"/>
                    <a:pt x="108" y="208"/>
                  </a:cubicBezTo>
                  <a:cubicBezTo>
                    <a:pt x="108" y="203"/>
                    <a:pt x="105" y="199"/>
                    <a:pt x="101" y="197"/>
                  </a:cubicBezTo>
                  <a:cubicBezTo>
                    <a:pt x="121" y="152"/>
                    <a:pt x="121" y="152"/>
                    <a:pt x="121" y="152"/>
                  </a:cubicBezTo>
                  <a:cubicBezTo>
                    <a:pt x="170" y="158"/>
                    <a:pt x="170" y="158"/>
                    <a:pt x="170" y="158"/>
                  </a:cubicBezTo>
                  <a:cubicBezTo>
                    <a:pt x="170" y="158"/>
                    <a:pt x="170" y="158"/>
                    <a:pt x="170" y="159"/>
                  </a:cubicBezTo>
                  <a:cubicBezTo>
                    <a:pt x="170" y="165"/>
                    <a:pt x="175" y="170"/>
                    <a:pt x="182" y="170"/>
                  </a:cubicBezTo>
                  <a:cubicBezTo>
                    <a:pt x="188" y="170"/>
                    <a:pt x="193" y="165"/>
                    <a:pt x="193" y="159"/>
                  </a:cubicBezTo>
                  <a:cubicBezTo>
                    <a:pt x="193" y="152"/>
                    <a:pt x="188" y="147"/>
                    <a:pt x="182" y="1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Calibri"/>
                <a:ea typeface="微软雅黑"/>
                <a:sym typeface="Calibri"/>
              </a:endParaRPr>
            </a:p>
          </p:txBody>
        </p:sp>
      </p:grpSp>
      <p:grpSp>
        <p:nvGrpSpPr>
          <p:cNvPr id="44" name="组合 56"/>
          <p:cNvGrpSpPr/>
          <p:nvPr/>
        </p:nvGrpSpPr>
        <p:grpSpPr bwMode="auto">
          <a:xfrm>
            <a:off x="6530572" y="2288842"/>
            <a:ext cx="539750" cy="539750"/>
            <a:chOff x="0" y="0"/>
            <a:chExt cx="540000" cy="540000"/>
          </a:xfrm>
        </p:grpSpPr>
        <p:sp>
          <p:nvSpPr>
            <p:cNvPr id="45" name="Oval 55"/>
            <p:cNvSpPr>
              <a:spLocks noChangeArrowheads="1"/>
            </p:cNvSpPr>
            <p:nvPr/>
          </p:nvSpPr>
          <p:spPr bwMode="auto">
            <a:xfrm>
              <a:off x="0" y="0"/>
              <a:ext cx="540000" cy="540000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id-ID" altLang="en-US" sz="1800">
                <a:solidFill>
                  <a:schemeClr val="bg1"/>
                </a:solidFill>
                <a:latin typeface="Calibri"/>
                <a:ea typeface="微软雅黑"/>
                <a:sym typeface="Calibri"/>
              </a:endParaRPr>
            </a:p>
          </p:txBody>
        </p:sp>
        <p:pic>
          <p:nvPicPr>
            <p:cNvPr id="46" name="Group 56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266" y="60825"/>
              <a:ext cx="371856" cy="3535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47" name="Straight Connector 61"/>
          <p:cNvCxnSpPr>
            <a:cxnSpLocks noChangeShapeType="1"/>
          </p:cNvCxnSpPr>
          <p:nvPr/>
        </p:nvCxnSpPr>
        <p:spPr bwMode="auto">
          <a:xfrm flipV="1">
            <a:off x="8359372" y="5211430"/>
            <a:ext cx="0" cy="395287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" name="Straight Connector 62"/>
          <p:cNvCxnSpPr>
            <a:cxnSpLocks noChangeShapeType="1"/>
          </p:cNvCxnSpPr>
          <p:nvPr/>
        </p:nvCxnSpPr>
        <p:spPr bwMode="auto">
          <a:xfrm flipV="1">
            <a:off x="8359372" y="3966830"/>
            <a:ext cx="0" cy="396875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" name="Straight Connector 65"/>
          <p:cNvCxnSpPr>
            <a:cxnSpLocks noChangeShapeType="1"/>
          </p:cNvCxnSpPr>
          <p:nvPr/>
        </p:nvCxnSpPr>
        <p:spPr bwMode="auto">
          <a:xfrm flipV="1">
            <a:off x="9938935" y="3935080"/>
            <a:ext cx="0" cy="1655762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0" name="Straight Connector 66"/>
          <p:cNvCxnSpPr>
            <a:cxnSpLocks noChangeShapeType="1"/>
          </p:cNvCxnSpPr>
          <p:nvPr/>
        </p:nvCxnSpPr>
        <p:spPr bwMode="auto">
          <a:xfrm flipV="1">
            <a:off x="9938935" y="2680955"/>
            <a:ext cx="0" cy="396875"/>
          </a:xfrm>
          <a:prstGeom prst="line">
            <a:avLst/>
          </a:prstGeom>
          <a:noFill/>
          <a:ln w="19050" cap="rnd">
            <a:solidFill>
              <a:schemeClr val="tx2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51" name="组合 65"/>
          <p:cNvGrpSpPr/>
          <p:nvPr/>
        </p:nvGrpSpPr>
        <p:grpSpPr bwMode="auto">
          <a:xfrm>
            <a:off x="8094260" y="3382630"/>
            <a:ext cx="539750" cy="539750"/>
            <a:chOff x="0" y="0"/>
            <a:chExt cx="540000" cy="540000"/>
          </a:xfrm>
        </p:grpSpPr>
        <p:sp>
          <p:nvSpPr>
            <p:cNvPr id="52" name="Oval 68"/>
            <p:cNvSpPr>
              <a:spLocks noChangeArrowheads="1"/>
            </p:cNvSpPr>
            <p:nvPr/>
          </p:nvSpPr>
          <p:spPr bwMode="auto">
            <a:xfrm>
              <a:off x="0" y="0"/>
              <a:ext cx="540000" cy="540000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id-ID" altLang="en-US" sz="1800">
                <a:solidFill>
                  <a:schemeClr val="bg1"/>
                </a:solidFill>
                <a:latin typeface="Calibri"/>
                <a:ea typeface="微软雅黑"/>
                <a:sym typeface="Calibri"/>
              </a:endParaRPr>
            </a:p>
          </p:txBody>
        </p:sp>
        <p:pic>
          <p:nvPicPr>
            <p:cNvPr id="53" name="Group 69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063" y="107433"/>
              <a:ext cx="353568" cy="323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4" name="组合 70"/>
          <p:cNvGrpSpPr/>
          <p:nvPr/>
        </p:nvGrpSpPr>
        <p:grpSpPr bwMode="auto">
          <a:xfrm>
            <a:off x="9669060" y="2136442"/>
            <a:ext cx="539750" cy="539750"/>
            <a:chOff x="0" y="0"/>
            <a:chExt cx="540000" cy="540000"/>
          </a:xfrm>
        </p:grpSpPr>
        <p:sp>
          <p:nvSpPr>
            <p:cNvPr id="55" name="Oval 73"/>
            <p:cNvSpPr>
              <a:spLocks noChangeArrowheads="1"/>
            </p:cNvSpPr>
            <p:nvPr/>
          </p:nvSpPr>
          <p:spPr bwMode="auto">
            <a:xfrm>
              <a:off x="0" y="0"/>
              <a:ext cx="540000" cy="540000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id-ID" altLang="en-US" sz="1800">
                <a:solidFill>
                  <a:schemeClr val="bg1"/>
                </a:solidFill>
                <a:latin typeface="Calibri"/>
                <a:ea typeface="微软雅黑"/>
                <a:sym typeface="Calibri"/>
              </a:endParaRPr>
            </a:p>
          </p:txBody>
        </p:sp>
        <p:sp>
          <p:nvSpPr>
            <p:cNvPr id="56" name="Freeform 34"/>
            <p:cNvSpPr>
              <a:spLocks noEditPoints="1"/>
            </p:cNvSpPr>
            <p:nvPr/>
          </p:nvSpPr>
          <p:spPr bwMode="auto">
            <a:xfrm>
              <a:off x="109737" y="109737"/>
              <a:ext cx="320527" cy="320527"/>
            </a:xfrm>
            <a:custGeom>
              <a:avLst/>
              <a:gdLst>
                <a:gd name="T0" fmla="*/ 0 w 124"/>
                <a:gd name="T1" fmla="*/ 2147483646 h 124"/>
                <a:gd name="T2" fmla="*/ 2147483646 w 124"/>
                <a:gd name="T3" fmla="*/ 2147483646 h 124"/>
                <a:gd name="T4" fmla="*/ 2147483646 w 124"/>
                <a:gd name="T5" fmla="*/ 2147483646 h 124"/>
                <a:gd name="T6" fmla="*/ 2147483646 w 124"/>
                <a:gd name="T7" fmla="*/ 2147483646 h 124"/>
                <a:gd name="T8" fmla="*/ 2147483646 w 124"/>
                <a:gd name="T9" fmla="*/ 2147483646 h 124"/>
                <a:gd name="T10" fmla="*/ 2147483646 w 124"/>
                <a:gd name="T11" fmla="*/ 2147483646 h 124"/>
                <a:gd name="T12" fmla="*/ 2147483646 w 124"/>
                <a:gd name="T13" fmla="*/ 2147483646 h 124"/>
                <a:gd name="T14" fmla="*/ 2147483646 w 124"/>
                <a:gd name="T15" fmla="*/ 2147483646 h 124"/>
                <a:gd name="T16" fmla="*/ 2147483646 w 124"/>
                <a:gd name="T17" fmla="*/ 2147483646 h 124"/>
                <a:gd name="T18" fmla="*/ 2147483646 w 124"/>
                <a:gd name="T19" fmla="*/ 2147483646 h 124"/>
                <a:gd name="T20" fmla="*/ 2147483646 w 124"/>
                <a:gd name="T21" fmla="*/ 2147483646 h 124"/>
                <a:gd name="T22" fmla="*/ 2147483646 w 124"/>
                <a:gd name="T23" fmla="*/ 2147483646 h 124"/>
                <a:gd name="T24" fmla="*/ 2147483646 w 124"/>
                <a:gd name="T25" fmla="*/ 2147483646 h 124"/>
                <a:gd name="T26" fmla="*/ 2147483646 w 124"/>
                <a:gd name="T27" fmla="*/ 2147483646 h 124"/>
                <a:gd name="T28" fmla="*/ 2147483646 w 124"/>
                <a:gd name="T29" fmla="*/ 2147483646 h 124"/>
                <a:gd name="T30" fmla="*/ 2147483646 w 124"/>
                <a:gd name="T31" fmla="*/ 2147483646 h 124"/>
                <a:gd name="T32" fmla="*/ 2147483646 w 124"/>
                <a:gd name="T33" fmla="*/ 2147483646 h 124"/>
                <a:gd name="T34" fmla="*/ 2147483646 w 124"/>
                <a:gd name="T35" fmla="*/ 2147483646 h 124"/>
                <a:gd name="T36" fmla="*/ 2147483646 w 124"/>
                <a:gd name="T37" fmla="*/ 2147483646 h 124"/>
                <a:gd name="T38" fmla="*/ 2147483646 w 124"/>
                <a:gd name="T39" fmla="*/ 2147483646 h 124"/>
                <a:gd name="T40" fmla="*/ 2147483646 w 124"/>
                <a:gd name="T41" fmla="*/ 2147483646 h 124"/>
                <a:gd name="T42" fmla="*/ 2147483646 w 124"/>
                <a:gd name="T43" fmla="*/ 2147483646 h 124"/>
                <a:gd name="T44" fmla="*/ 2147483646 w 124"/>
                <a:gd name="T45" fmla="*/ 2147483646 h 124"/>
                <a:gd name="T46" fmla="*/ 2147483646 w 124"/>
                <a:gd name="T47" fmla="*/ 2147483646 h 124"/>
                <a:gd name="T48" fmla="*/ 2147483646 w 124"/>
                <a:gd name="T49" fmla="*/ 2147483646 h 124"/>
                <a:gd name="T50" fmla="*/ 2147483646 w 124"/>
                <a:gd name="T51" fmla="*/ 2147483646 h 124"/>
                <a:gd name="T52" fmla="*/ 2147483646 w 124"/>
                <a:gd name="T53" fmla="*/ 2147483646 h 124"/>
                <a:gd name="T54" fmla="*/ 2147483646 w 124"/>
                <a:gd name="T55" fmla="*/ 2147483646 h 124"/>
                <a:gd name="T56" fmla="*/ 2147483646 w 124"/>
                <a:gd name="T57" fmla="*/ 2147483646 h 124"/>
                <a:gd name="T58" fmla="*/ 2147483646 w 124"/>
                <a:gd name="T59" fmla="*/ 2147483646 h 124"/>
                <a:gd name="T60" fmla="*/ 2147483646 w 124"/>
                <a:gd name="T61" fmla="*/ 2147483646 h 124"/>
                <a:gd name="T62" fmla="*/ 2147483646 w 124"/>
                <a:gd name="T63" fmla="*/ 2147483646 h 124"/>
                <a:gd name="T64" fmla="*/ 2147483646 w 124"/>
                <a:gd name="T65" fmla="*/ 2147483646 h 124"/>
                <a:gd name="T66" fmla="*/ 2147483646 w 124"/>
                <a:gd name="T67" fmla="*/ 2147483646 h 124"/>
                <a:gd name="T68" fmla="*/ 2147483646 w 124"/>
                <a:gd name="T69" fmla="*/ 2147483646 h 124"/>
                <a:gd name="T70" fmla="*/ 2147483646 w 124"/>
                <a:gd name="T71" fmla="*/ 2147483646 h 124"/>
                <a:gd name="T72" fmla="*/ 2147483646 w 124"/>
                <a:gd name="T73" fmla="*/ 2147483646 h 124"/>
                <a:gd name="T74" fmla="*/ 2147483646 w 124"/>
                <a:gd name="T75" fmla="*/ 2147483646 h 124"/>
                <a:gd name="T76" fmla="*/ 2147483646 w 124"/>
                <a:gd name="T77" fmla="*/ 2147483646 h 124"/>
                <a:gd name="T78" fmla="*/ 2147483646 w 124"/>
                <a:gd name="T79" fmla="*/ 2147483646 h 12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116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51"/>
                    <a:pt x="90" y="43"/>
                    <a:pt x="87" y="35"/>
                  </a:cubicBezTo>
                  <a:cubicBezTo>
                    <a:pt x="93" y="33"/>
                    <a:pt x="98" y="30"/>
                    <a:pt x="102" y="26"/>
                  </a:cubicBezTo>
                  <a:cubicBezTo>
                    <a:pt x="110" y="35"/>
                    <a:pt x="115" y="47"/>
                    <a:pt x="116" y="60"/>
                  </a:cubicBezTo>
                  <a:close/>
                  <a:moveTo>
                    <a:pt x="60" y="116"/>
                  </a:moveTo>
                  <a:cubicBezTo>
                    <a:pt x="53" y="110"/>
                    <a:pt x="48" y="103"/>
                    <a:pt x="43" y="95"/>
                  </a:cubicBezTo>
                  <a:cubicBezTo>
                    <a:pt x="49" y="93"/>
                    <a:pt x="54" y="92"/>
                    <a:pt x="60" y="9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lose/>
                  <a:moveTo>
                    <a:pt x="64" y="8"/>
                  </a:moveTo>
                  <a:cubicBezTo>
                    <a:pt x="72" y="14"/>
                    <a:pt x="78" y="23"/>
                    <a:pt x="82" y="33"/>
                  </a:cubicBezTo>
                  <a:cubicBezTo>
                    <a:pt x="76" y="35"/>
                    <a:pt x="70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lose/>
                  <a:moveTo>
                    <a:pt x="71" y="9"/>
                  </a:moveTo>
                  <a:cubicBezTo>
                    <a:pt x="82" y="11"/>
                    <a:pt x="92" y="16"/>
                    <a:pt x="100" y="23"/>
                  </a:cubicBezTo>
                  <a:cubicBezTo>
                    <a:pt x="95" y="26"/>
                    <a:pt x="91" y="29"/>
                    <a:pt x="86" y="31"/>
                  </a:cubicBezTo>
                  <a:cubicBezTo>
                    <a:pt x="82" y="23"/>
                    <a:pt x="77" y="15"/>
                    <a:pt x="71" y="9"/>
                  </a:cubicBezTo>
                  <a:close/>
                  <a:moveTo>
                    <a:pt x="60" y="8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54" y="36"/>
                    <a:pt x="48" y="35"/>
                    <a:pt x="42" y="33"/>
                  </a:cubicBezTo>
                  <a:cubicBezTo>
                    <a:pt x="46" y="23"/>
                    <a:pt x="52" y="1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8" y="31"/>
                  </a:moveTo>
                  <a:cubicBezTo>
                    <a:pt x="33" y="29"/>
                    <a:pt x="29" y="26"/>
                    <a:pt x="24" y="23"/>
                  </a:cubicBezTo>
                  <a:cubicBezTo>
                    <a:pt x="32" y="16"/>
                    <a:pt x="42" y="11"/>
                    <a:pt x="53" y="9"/>
                  </a:cubicBezTo>
                  <a:cubicBezTo>
                    <a:pt x="47" y="15"/>
                    <a:pt x="42" y="23"/>
                    <a:pt x="38" y="31"/>
                  </a:cubicBezTo>
                  <a:close/>
                  <a:moveTo>
                    <a:pt x="40" y="36"/>
                  </a:moveTo>
                  <a:cubicBezTo>
                    <a:pt x="47" y="38"/>
                    <a:pt x="53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2"/>
                    <a:pt x="38" y="44"/>
                    <a:pt x="40" y="36"/>
                  </a:cubicBezTo>
                  <a:close/>
                  <a:moveTo>
                    <a:pt x="60" y="64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54" y="88"/>
                    <a:pt x="48" y="89"/>
                    <a:pt x="42" y="91"/>
                  </a:cubicBezTo>
                  <a:cubicBezTo>
                    <a:pt x="38" y="83"/>
                    <a:pt x="36" y="74"/>
                    <a:pt x="36" y="64"/>
                  </a:cubicBezTo>
                  <a:lnTo>
                    <a:pt x="60" y="64"/>
                  </a:lnTo>
                  <a:close/>
                  <a:moveTo>
                    <a:pt x="53" y="115"/>
                  </a:moveTo>
                  <a:cubicBezTo>
                    <a:pt x="43" y="114"/>
                    <a:pt x="34" y="109"/>
                    <a:pt x="27" y="103"/>
                  </a:cubicBezTo>
                  <a:cubicBezTo>
                    <a:pt x="31" y="100"/>
                    <a:pt x="35" y="98"/>
                    <a:pt x="40" y="96"/>
                  </a:cubicBezTo>
                  <a:cubicBezTo>
                    <a:pt x="43" y="103"/>
                    <a:pt x="48" y="110"/>
                    <a:pt x="53" y="115"/>
                  </a:cubicBezTo>
                  <a:close/>
                  <a:moveTo>
                    <a:pt x="64" y="116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70" y="92"/>
                    <a:pt x="75" y="93"/>
                    <a:pt x="81" y="95"/>
                  </a:cubicBezTo>
                  <a:cubicBezTo>
                    <a:pt x="76" y="103"/>
                    <a:pt x="71" y="110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lose/>
                  <a:moveTo>
                    <a:pt x="84" y="96"/>
                  </a:moveTo>
                  <a:cubicBezTo>
                    <a:pt x="89" y="98"/>
                    <a:pt x="93" y="100"/>
                    <a:pt x="97" y="103"/>
                  </a:cubicBezTo>
                  <a:cubicBezTo>
                    <a:pt x="90" y="109"/>
                    <a:pt x="81" y="114"/>
                    <a:pt x="71" y="115"/>
                  </a:cubicBezTo>
                  <a:cubicBezTo>
                    <a:pt x="76" y="110"/>
                    <a:pt x="81" y="103"/>
                    <a:pt x="84" y="96"/>
                  </a:cubicBezTo>
                  <a:close/>
                  <a:moveTo>
                    <a:pt x="82" y="91"/>
                  </a:moveTo>
                  <a:cubicBezTo>
                    <a:pt x="76" y="89"/>
                    <a:pt x="70" y="88"/>
                    <a:pt x="64" y="88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74"/>
                    <a:pt x="86" y="83"/>
                    <a:pt x="82" y="91"/>
                  </a:cubicBezTo>
                  <a:close/>
                  <a:moveTo>
                    <a:pt x="64" y="6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71" y="40"/>
                    <a:pt x="77" y="38"/>
                    <a:pt x="84" y="36"/>
                  </a:cubicBezTo>
                  <a:cubicBezTo>
                    <a:pt x="86" y="44"/>
                    <a:pt x="88" y="52"/>
                    <a:pt x="88" y="60"/>
                  </a:cubicBezTo>
                  <a:lnTo>
                    <a:pt x="64" y="60"/>
                  </a:lnTo>
                  <a:close/>
                  <a:moveTo>
                    <a:pt x="22" y="26"/>
                  </a:moveTo>
                  <a:cubicBezTo>
                    <a:pt x="26" y="30"/>
                    <a:pt x="31" y="33"/>
                    <a:pt x="37" y="35"/>
                  </a:cubicBezTo>
                  <a:cubicBezTo>
                    <a:pt x="34" y="43"/>
                    <a:pt x="32" y="51"/>
                    <a:pt x="32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47"/>
                    <a:pt x="14" y="35"/>
                    <a:pt x="22" y="26"/>
                  </a:cubicBezTo>
                  <a:close/>
                  <a:moveTo>
                    <a:pt x="8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74"/>
                    <a:pt x="34" y="84"/>
                    <a:pt x="38" y="93"/>
                  </a:cubicBezTo>
                  <a:cubicBezTo>
                    <a:pt x="33" y="95"/>
                    <a:pt x="28" y="97"/>
                    <a:pt x="24" y="100"/>
                  </a:cubicBezTo>
                  <a:cubicBezTo>
                    <a:pt x="15" y="91"/>
                    <a:pt x="9" y="78"/>
                    <a:pt x="8" y="64"/>
                  </a:cubicBezTo>
                  <a:close/>
                  <a:moveTo>
                    <a:pt x="100" y="100"/>
                  </a:moveTo>
                  <a:cubicBezTo>
                    <a:pt x="96" y="97"/>
                    <a:pt x="91" y="95"/>
                    <a:pt x="86" y="93"/>
                  </a:cubicBezTo>
                  <a:cubicBezTo>
                    <a:pt x="90" y="84"/>
                    <a:pt x="92" y="74"/>
                    <a:pt x="9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78"/>
                    <a:pt x="109" y="91"/>
                    <a:pt x="100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Calibri"/>
                <a:ea typeface="微软雅黑"/>
                <a:sym typeface="Calibri"/>
              </a:endParaRPr>
            </a:p>
          </p:txBody>
        </p:sp>
      </p:grpSp>
      <p:grpSp>
        <p:nvGrpSpPr>
          <p:cNvPr id="57" name="组合 73"/>
          <p:cNvGrpSpPr/>
          <p:nvPr/>
        </p:nvGrpSpPr>
        <p:grpSpPr bwMode="auto">
          <a:xfrm>
            <a:off x="1264835" y="4436730"/>
            <a:ext cx="1838325" cy="839448"/>
            <a:chOff x="0" y="0"/>
            <a:chExt cx="1837621" cy="839505"/>
          </a:xfrm>
        </p:grpSpPr>
        <p:sp>
          <p:nvSpPr>
            <p:cNvPr id="58" name="TextBox 28"/>
            <p:cNvSpPr txBox="1">
              <a:spLocks noChangeArrowheads="1"/>
            </p:cNvSpPr>
            <p:nvPr/>
          </p:nvSpPr>
          <p:spPr bwMode="auto">
            <a:xfrm>
              <a:off x="365602" y="0"/>
              <a:ext cx="90281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b="1">
                  <a:solidFill>
                    <a:schemeClr val="bg1"/>
                  </a:solidFill>
                  <a:latin typeface="Calibri"/>
                  <a:ea typeface="微软雅黑"/>
                  <a:sym typeface="Calibri"/>
                </a:rPr>
                <a:t>添加标题</a:t>
              </a:r>
              <a:endParaRPr lang="id-ID" altLang="en-US" sz="1400" b="1">
                <a:solidFill>
                  <a:schemeClr val="bg1"/>
                </a:solidFill>
                <a:latin typeface="Calibri"/>
                <a:ea typeface="微软雅黑"/>
                <a:sym typeface="Calibri"/>
              </a:endParaRPr>
            </a:p>
          </p:txBody>
        </p:sp>
        <p:sp>
          <p:nvSpPr>
            <p:cNvPr id="59" name="TextBox 29"/>
            <p:cNvSpPr txBox="1">
              <a:spLocks noChangeArrowheads="1"/>
            </p:cNvSpPr>
            <p:nvPr/>
          </p:nvSpPr>
          <p:spPr bwMode="auto">
            <a:xfrm>
              <a:off x="0" y="225769"/>
              <a:ext cx="1837621" cy="613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Calibri"/>
                  <a:ea typeface="微软雅黑"/>
                  <a:sym typeface="Calibri"/>
                </a:rPr>
                <a:t>单击此处添加文本单击此处添加文本单击此处</a:t>
              </a:r>
            </a:p>
          </p:txBody>
        </p:sp>
      </p:grpSp>
      <p:grpSp>
        <p:nvGrpSpPr>
          <p:cNvPr id="60" name="组合 76"/>
          <p:cNvGrpSpPr/>
          <p:nvPr/>
        </p:nvGrpSpPr>
        <p:grpSpPr bwMode="auto">
          <a:xfrm>
            <a:off x="4366810" y="4436730"/>
            <a:ext cx="1838325" cy="839448"/>
            <a:chOff x="0" y="0"/>
            <a:chExt cx="1837621" cy="839505"/>
          </a:xfrm>
        </p:grpSpPr>
        <p:sp>
          <p:nvSpPr>
            <p:cNvPr id="61" name="TextBox 28"/>
            <p:cNvSpPr txBox="1">
              <a:spLocks noChangeArrowheads="1"/>
            </p:cNvSpPr>
            <p:nvPr/>
          </p:nvSpPr>
          <p:spPr bwMode="auto">
            <a:xfrm>
              <a:off x="365602" y="0"/>
              <a:ext cx="90281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b="1">
                  <a:solidFill>
                    <a:schemeClr val="bg1"/>
                  </a:solidFill>
                  <a:latin typeface="Calibri"/>
                  <a:ea typeface="微软雅黑"/>
                  <a:sym typeface="Calibri"/>
                </a:rPr>
                <a:t>添加标题</a:t>
              </a:r>
              <a:endParaRPr lang="id-ID" altLang="en-US" sz="1400" b="1">
                <a:solidFill>
                  <a:schemeClr val="bg1"/>
                </a:solidFill>
                <a:latin typeface="Calibri"/>
                <a:ea typeface="微软雅黑"/>
                <a:sym typeface="Calibri"/>
              </a:endParaRPr>
            </a:p>
          </p:txBody>
        </p:sp>
        <p:sp>
          <p:nvSpPr>
            <p:cNvPr id="62" name="TextBox 29"/>
            <p:cNvSpPr txBox="1">
              <a:spLocks noChangeArrowheads="1"/>
            </p:cNvSpPr>
            <p:nvPr/>
          </p:nvSpPr>
          <p:spPr bwMode="auto">
            <a:xfrm>
              <a:off x="0" y="225769"/>
              <a:ext cx="1837621" cy="613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Calibri"/>
                  <a:ea typeface="微软雅黑"/>
                  <a:sym typeface="Calibri"/>
                </a:rPr>
                <a:t>单击此处添加文本单击此处添加文本单击此处</a:t>
              </a:r>
            </a:p>
          </p:txBody>
        </p:sp>
      </p:grpSp>
      <p:grpSp>
        <p:nvGrpSpPr>
          <p:cNvPr id="63" name="组合 79"/>
          <p:cNvGrpSpPr/>
          <p:nvPr/>
        </p:nvGrpSpPr>
        <p:grpSpPr bwMode="auto">
          <a:xfrm>
            <a:off x="7495772" y="4436730"/>
            <a:ext cx="1838325" cy="839448"/>
            <a:chOff x="0" y="0"/>
            <a:chExt cx="1837621" cy="839505"/>
          </a:xfrm>
        </p:grpSpPr>
        <p:sp>
          <p:nvSpPr>
            <p:cNvPr id="64" name="TextBox 28"/>
            <p:cNvSpPr txBox="1">
              <a:spLocks noChangeArrowheads="1"/>
            </p:cNvSpPr>
            <p:nvPr/>
          </p:nvSpPr>
          <p:spPr bwMode="auto">
            <a:xfrm>
              <a:off x="365602" y="0"/>
              <a:ext cx="90281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b="1">
                  <a:solidFill>
                    <a:schemeClr val="bg1"/>
                  </a:solidFill>
                  <a:latin typeface="Calibri"/>
                  <a:ea typeface="微软雅黑"/>
                  <a:sym typeface="Calibri"/>
                </a:rPr>
                <a:t>添加标题</a:t>
              </a:r>
              <a:endParaRPr lang="id-ID" altLang="en-US" sz="1400" b="1">
                <a:solidFill>
                  <a:schemeClr val="bg1"/>
                </a:solidFill>
                <a:latin typeface="Calibri"/>
                <a:ea typeface="微软雅黑"/>
                <a:sym typeface="Calibri"/>
              </a:endParaRPr>
            </a:p>
          </p:txBody>
        </p:sp>
        <p:sp>
          <p:nvSpPr>
            <p:cNvPr id="65" name="TextBox 29"/>
            <p:cNvSpPr txBox="1">
              <a:spLocks noChangeArrowheads="1"/>
            </p:cNvSpPr>
            <p:nvPr/>
          </p:nvSpPr>
          <p:spPr bwMode="auto">
            <a:xfrm>
              <a:off x="0" y="225769"/>
              <a:ext cx="1837621" cy="613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Calibri"/>
                  <a:ea typeface="微软雅黑"/>
                  <a:sym typeface="Calibri"/>
                </a:rPr>
                <a:t>单击此处添加文本单击此处添加文本单击此处</a:t>
              </a:r>
            </a:p>
          </p:txBody>
        </p:sp>
      </p:grpSp>
      <p:grpSp>
        <p:nvGrpSpPr>
          <p:cNvPr id="66" name="组合 82"/>
          <p:cNvGrpSpPr/>
          <p:nvPr/>
        </p:nvGrpSpPr>
        <p:grpSpPr bwMode="auto">
          <a:xfrm>
            <a:off x="5936847" y="3333417"/>
            <a:ext cx="1836738" cy="839448"/>
            <a:chOff x="0" y="0"/>
            <a:chExt cx="1837621" cy="839504"/>
          </a:xfrm>
        </p:grpSpPr>
        <p:sp>
          <p:nvSpPr>
            <p:cNvPr id="67" name="TextBox 28"/>
            <p:cNvSpPr txBox="1">
              <a:spLocks noChangeArrowheads="1"/>
            </p:cNvSpPr>
            <p:nvPr/>
          </p:nvSpPr>
          <p:spPr bwMode="auto">
            <a:xfrm>
              <a:off x="365602" y="0"/>
              <a:ext cx="90281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b="1">
                  <a:solidFill>
                    <a:schemeClr val="bg1"/>
                  </a:solidFill>
                  <a:latin typeface="Calibri"/>
                  <a:ea typeface="微软雅黑"/>
                  <a:sym typeface="Calibri"/>
                </a:rPr>
                <a:t>添加标题</a:t>
              </a:r>
              <a:endParaRPr lang="id-ID" altLang="en-US" sz="1400" b="1">
                <a:solidFill>
                  <a:schemeClr val="bg1"/>
                </a:solidFill>
                <a:latin typeface="Calibri"/>
                <a:ea typeface="微软雅黑"/>
                <a:sym typeface="Calibri"/>
              </a:endParaRPr>
            </a:p>
          </p:txBody>
        </p:sp>
        <p:sp>
          <p:nvSpPr>
            <p:cNvPr id="68" name="TextBox 29"/>
            <p:cNvSpPr txBox="1">
              <a:spLocks noChangeArrowheads="1"/>
            </p:cNvSpPr>
            <p:nvPr/>
          </p:nvSpPr>
          <p:spPr bwMode="auto">
            <a:xfrm>
              <a:off x="0" y="225769"/>
              <a:ext cx="1837621" cy="613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Calibri"/>
                  <a:ea typeface="微软雅黑"/>
                  <a:sym typeface="Calibri"/>
                </a:rPr>
                <a:t>单击此处添加文本单击此处添加文本单击此处</a:t>
              </a:r>
            </a:p>
          </p:txBody>
        </p:sp>
      </p:grpSp>
      <p:grpSp>
        <p:nvGrpSpPr>
          <p:cNvPr id="69" name="组合 85"/>
          <p:cNvGrpSpPr/>
          <p:nvPr/>
        </p:nvGrpSpPr>
        <p:grpSpPr bwMode="auto">
          <a:xfrm>
            <a:off x="9019772" y="3142917"/>
            <a:ext cx="1838325" cy="839448"/>
            <a:chOff x="0" y="0"/>
            <a:chExt cx="1837621" cy="839504"/>
          </a:xfrm>
        </p:grpSpPr>
        <p:sp>
          <p:nvSpPr>
            <p:cNvPr id="70" name="TextBox 28"/>
            <p:cNvSpPr txBox="1">
              <a:spLocks noChangeArrowheads="1"/>
            </p:cNvSpPr>
            <p:nvPr/>
          </p:nvSpPr>
          <p:spPr bwMode="auto">
            <a:xfrm>
              <a:off x="365602" y="0"/>
              <a:ext cx="90281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b="1">
                  <a:solidFill>
                    <a:schemeClr val="bg1"/>
                  </a:solidFill>
                  <a:latin typeface="Calibri"/>
                  <a:ea typeface="微软雅黑"/>
                  <a:sym typeface="Calibri"/>
                </a:rPr>
                <a:t>添加标题</a:t>
              </a:r>
              <a:endParaRPr lang="id-ID" altLang="en-US" sz="1400" b="1">
                <a:solidFill>
                  <a:schemeClr val="bg1"/>
                </a:solidFill>
                <a:latin typeface="Calibri"/>
                <a:ea typeface="微软雅黑"/>
                <a:sym typeface="Calibri"/>
              </a:endParaRPr>
            </a:p>
          </p:txBody>
        </p:sp>
        <p:sp>
          <p:nvSpPr>
            <p:cNvPr id="71" name="TextBox 29"/>
            <p:cNvSpPr txBox="1">
              <a:spLocks noChangeArrowheads="1"/>
            </p:cNvSpPr>
            <p:nvPr/>
          </p:nvSpPr>
          <p:spPr bwMode="auto">
            <a:xfrm>
              <a:off x="0" y="225769"/>
              <a:ext cx="1837621" cy="613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Calibri"/>
                  <a:ea typeface="微软雅黑"/>
                  <a:sym typeface="Calibri"/>
                </a:rPr>
                <a:t>单击此处添加文本单击此处添加文本单击此处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2675" y="369860"/>
            <a:ext cx="609600" cy="58477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02</a:t>
            </a:r>
            <a:endParaRPr lang="zh-CN" altLang="en-US" sz="3200" b="1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64835" y="275235"/>
            <a:ext cx="2672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单击此处添加标题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93409" y="675345"/>
            <a:ext cx="36268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Click here to add words</a:t>
            </a:r>
            <a:endParaRPr lang="zh-CN" altLang="en-US" sz="1600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14018" y="1970530"/>
            <a:ext cx="23654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添加标题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214018" y="3170850"/>
            <a:ext cx="458528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Click here to add words Click here to add words Click here to add words</a:t>
            </a:r>
            <a:endParaRPr lang="zh-CN" altLang="en-US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Click here to add words Click here to add words Click here to add words Click here to add words Click here to add words</a:t>
            </a:r>
            <a:endParaRPr lang="zh-CN" altLang="en-US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Click here to add words Click here to add</a:t>
            </a:r>
            <a:endParaRPr lang="zh-CN" altLang="en-US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  <a:p>
            <a:endParaRPr lang="zh-CN" altLang="en-US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  <a:p>
            <a:endParaRPr lang="zh-CN" altLang="en-US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  <a:p>
            <a:endParaRPr lang="zh-CN" altLang="en-US" dirty="0">
              <a:latin typeface="Calibri"/>
              <a:ea typeface="微软雅黑"/>
              <a:sym typeface="Calibri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53479" y="2837820"/>
            <a:ext cx="1390650" cy="95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/>
              <a:ea typeface="微软雅黑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6" grpId="0"/>
      <p:bldP spid="7" grpId="0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2675" y="369860"/>
            <a:ext cx="609600" cy="58477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02</a:t>
            </a:r>
            <a:endParaRPr lang="zh-CN" altLang="en-US" sz="3200" b="1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64835" y="275235"/>
            <a:ext cx="2672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单击此处添加标题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93409" y="675345"/>
            <a:ext cx="36268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Click here to add words</a:t>
            </a:r>
            <a:endParaRPr lang="zh-CN" altLang="en-US" sz="1600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41364" y="1765061"/>
            <a:ext cx="2224030" cy="2224029"/>
            <a:chOff x="1532469" y="2193291"/>
            <a:chExt cx="2072217" cy="2072216"/>
          </a:xfrm>
        </p:grpSpPr>
        <p:sp>
          <p:nvSpPr>
            <p:cNvPr id="6" name="TextBox 68"/>
            <p:cNvSpPr txBox="1">
              <a:spLocks noChangeArrowheads="1"/>
            </p:cNvSpPr>
            <p:nvPr/>
          </p:nvSpPr>
          <p:spPr bwMode="auto">
            <a:xfrm>
              <a:off x="2273808" y="2952791"/>
              <a:ext cx="1011767" cy="544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dirty="0">
                  <a:solidFill>
                    <a:schemeClr val="bg1">
                      <a:lumMod val="50000"/>
                    </a:schemeClr>
                  </a:solidFill>
                  <a:latin typeface="Calibri"/>
                  <a:ea typeface="微软雅黑"/>
                  <a:sym typeface="Calibri"/>
                </a:rPr>
                <a:t>40</a:t>
              </a:r>
              <a:r>
                <a:rPr lang="en-US" altLang="zh-CN" sz="2400" dirty="0">
                  <a:solidFill>
                    <a:schemeClr val="bg1">
                      <a:lumMod val="50000"/>
                    </a:schemeClr>
                  </a:solidFill>
                  <a:latin typeface="Calibri"/>
                  <a:ea typeface="微软雅黑"/>
                  <a:sym typeface="Calibri"/>
                </a:rPr>
                <a:t>%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Calibri"/>
                <a:ea typeface="微软雅黑"/>
                <a:sym typeface="Calibri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735666" y="2345691"/>
              <a:ext cx="1767417" cy="1767416"/>
            </a:xfrm>
            <a:prstGeom prst="ellipse">
              <a:avLst/>
            </a:prstGeom>
            <a:noFill/>
            <a:ln w="88900" cap="flat">
              <a:solidFill>
                <a:schemeClr val="tx1"/>
              </a:solidFill>
              <a:prstDash val="solid"/>
              <a:miter lim="800000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600" dirty="0">
                <a:solidFill>
                  <a:schemeClr val="bg1"/>
                </a:solidFill>
                <a:latin typeface="Calibri"/>
                <a:ea typeface="微软雅黑"/>
                <a:sym typeface="Calibri"/>
              </a:endParaRPr>
            </a:p>
          </p:txBody>
        </p:sp>
        <p:sp>
          <p:nvSpPr>
            <p:cNvPr id="8" name="空心弧 7"/>
            <p:cNvSpPr/>
            <p:nvPr/>
          </p:nvSpPr>
          <p:spPr bwMode="auto">
            <a:xfrm rot="16591937">
              <a:off x="1532470" y="2193290"/>
              <a:ext cx="2072216" cy="2072217"/>
            </a:xfrm>
            <a:prstGeom prst="blockArc">
              <a:avLst>
                <a:gd name="adj1" fmla="val 10800000"/>
                <a:gd name="adj2" fmla="val 21338506"/>
                <a:gd name="adj3" fmla="val 14379"/>
              </a:avLst>
            </a:prstGeom>
            <a:solidFill>
              <a:schemeClr val="bg1"/>
            </a:solidFill>
            <a:ln w="12700">
              <a:solidFill>
                <a:schemeClr val="bg1"/>
              </a:solidFill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600" dirty="0">
                <a:solidFill>
                  <a:schemeClr val="bg1"/>
                </a:solidFill>
                <a:latin typeface="Calibri"/>
                <a:ea typeface="微软雅黑"/>
                <a:sym typeface="Calibri"/>
              </a:endParaRPr>
            </a:p>
          </p:txBody>
        </p:sp>
        <p:sp>
          <p:nvSpPr>
            <p:cNvPr id="9" name="椭圆 30"/>
            <p:cNvSpPr>
              <a:spLocks noChangeArrowheads="1"/>
            </p:cNvSpPr>
            <p:nvPr/>
          </p:nvSpPr>
          <p:spPr bwMode="auto">
            <a:xfrm rot="20494898">
              <a:off x="1673913" y="2350790"/>
              <a:ext cx="1765240" cy="1765239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889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3600">
                <a:solidFill>
                  <a:schemeClr val="bg1"/>
                </a:solidFill>
                <a:latin typeface="Calibri"/>
                <a:ea typeface="微软雅黑"/>
                <a:sym typeface="Calibri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024924" y="1750169"/>
            <a:ext cx="2224030" cy="2224029"/>
            <a:chOff x="1532469" y="2193291"/>
            <a:chExt cx="2072217" cy="2072216"/>
          </a:xfrm>
        </p:grpSpPr>
        <p:sp>
          <p:nvSpPr>
            <p:cNvPr id="11" name="TextBox 68"/>
            <p:cNvSpPr txBox="1">
              <a:spLocks noChangeArrowheads="1"/>
            </p:cNvSpPr>
            <p:nvPr/>
          </p:nvSpPr>
          <p:spPr bwMode="auto">
            <a:xfrm>
              <a:off x="2254015" y="2937010"/>
              <a:ext cx="1011767" cy="544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dirty="0">
                  <a:solidFill>
                    <a:schemeClr val="bg1">
                      <a:lumMod val="50000"/>
                    </a:schemeClr>
                  </a:solidFill>
                  <a:latin typeface="Calibri"/>
                  <a:ea typeface="微软雅黑"/>
                  <a:sym typeface="Calibri"/>
                </a:rPr>
                <a:t>50</a:t>
              </a:r>
              <a:r>
                <a:rPr lang="en-US" altLang="zh-CN" sz="2400" dirty="0">
                  <a:solidFill>
                    <a:schemeClr val="bg1">
                      <a:lumMod val="50000"/>
                    </a:schemeClr>
                  </a:solidFill>
                  <a:latin typeface="Calibri"/>
                  <a:ea typeface="微软雅黑"/>
                  <a:sym typeface="Calibri"/>
                </a:rPr>
                <a:t>%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Calibri"/>
                <a:ea typeface="微软雅黑"/>
                <a:sym typeface="Calibri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1735666" y="2345691"/>
              <a:ext cx="1767417" cy="1767416"/>
            </a:xfrm>
            <a:prstGeom prst="ellipse">
              <a:avLst/>
            </a:prstGeom>
            <a:noFill/>
            <a:ln w="88900" cap="flat">
              <a:solidFill>
                <a:schemeClr val="tx1"/>
              </a:solidFill>
              <a:prstDash val="solid"/>
              <a:miter lim="800000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600" dirty="0">
                <a:solidFill>
                  <a:schemeClr val="bg1"/>
                </a:solidFill>
                <a:latin typeface="Calibri"/>
                <a:ea typeface="微软雅黑"/>
                <a:sym typeface="Calibri"/>
              </a:endParaRPr>
            </a:p>
          </p:txBody>
        </p:sp>
        <p:sp>
          <p:nvSpPr>
            <p:cNvPr id="13" name="空心弧 12"/>
            <p:cNvSpPr/>
            <p:nvPr/>
          </p:nvSpPr>
          <p:spPr bwMode="auto">
            <a:xfrm rot="16591937">
              <a:off x="1532470" y="2193290"/>
              <a:ext cx="2072216" cy="2072217"/>
            </a:xfrm>
            <a:prstGeom prst="blockArc">
              <a:avLst>
                <a:gd name="adj1" fmla="val 10123743"/>
                <a:gd name="adj2" fmla="val 21338506"/>
                <a:gd name="adj3" fmla="val 14379"/>
              </a:avLst>
            </a:prstGeom>
            <a:solidFill>
              <a:schemeClr val="bg1"/>
            </a:solidFill>
            <a:ln w="19050">
              <a:solidFill>
                <a:schemeClr val="bg1"/>
              </a:solidFill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600" dirty="0">
                <a:solidFill>
                  <a:schemeClr val="bg1"/>
                </a:solidFill>
                <a:latin typeface="Calibri"/>
                <a:ea typeface="微软雅黑"/>
                <a:sym typeface="Calibri"/>
              </a:endParaRPr>
            </a:p>
          </p:txBody>
        </p:sp>
        <p:sp>
          <p:nvSpPr>
            <p:cNvPr id="14" name="椭圆 30"/>
            <p:cNvSpPr>
              <a:spLocks noChangeArrowheads="1"/>
            </p:cNvSpPr>
            <p:nvPr/>
          </p:nvSpPr>
          <p:spPr bwMode="auto">
            <a:xfrm rot="20494898">
              <a:off x="1673913" y="2350790"/>
              <a:ext cx="1765240" cy="1765239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889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3600">
                <a:solidFill>
                  <a:schemeClr val="bg1"/>
                </a:solidFill>
                <a:latin typeface="Calibri"/>
                <a:ea typeface="微软雅黑"/>
                <a:sym typeface="Calibri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281011" y="1846796"/>
            <a:ext cx="2224030" cy="2224029"/>
            <a:chOff x="1532469" y="2193291"/>
            <a:chExt cx="2072217" cy="2072216"/>
          </a:xfrm>
        </p:grpSpPr>
        <p:sp>
          <p:nvSpPr>
            <p:cNvPr id="16" name="TextBox 68"/>
            <p:cNvSpPr txBox="1">
              <a:spLocks noChangeArrowheads="1"/>
            </p:cNvSpPr>
            <p:nvPr/>
          </p:nvSpPr>
          <p:spPr bwMode="auto">
            <a:xfrm>
              <a:off x="2254015" y="2937010"/>
              <a:ext cx="1011767" cy="544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dirty="0">
                  <a:solidFill>
                    <a:schemeClr val="bg1">
                      <a:lumMod val="50000"/>
                    </a:schemeClr>
                  </a:solidFill>
                  <a:latin typeface="Calibri"/>
                  <a:ea typeface="微软雅黑"/>
                  <a:sym typeface="Calibri"/>
                </a:rPr>
                <a:t>25</a:t>
              </a:r>
              <a:r>
                <a:rPr lang="en-US" altLang="zh-CN" sz="2400" dirty="0">
                  <a:solidFill>
                    <a:schemeClr val="bg1">
                      <a:lumMod val="50000"/>
                    </a:schemeClr>
                  </a:solidFill>
                  <a:latin typeface="Calibri"/>
                  <a:ea typeface="微软雅黑"/>
                  <a:sym typeface="Calibri"/>
                </a:rPr>
                <a:t>%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Calibri"/>
                <a:ea typeface="微软雅黑"/>
                <a:sym typeface="Calibri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735666" y="2345691"/>
              <a:ext cx="1767417" cy="1767416"/>
            </a:xfrm>
            <a:prstGeom prst="ellipse">
              <a:avLst/>
            </a:prstGeom>
            <a:noFill/>
            <a:ln w="88900" cap="flat">
              <a:solidFill>
                <a:schemeClr val="tx1"/>
              </a:solidFill>
              <a:prstDash val="solid"/>
              <a:miter lim="800000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600" dirty="0">
                <a:solidFill>
                  <a:schemeClr val="bg1"/>
                </a:solidFill>
                <a:latin typeface="Calibri"/>
                <a:ea typeface="微软雅黑"/>
                <a:sym typeface="Calibri"/>
              </a:endParaRPr>
            </a:p>
          </p:txBody>
        </p:sp>
        <p:sp>
          <p:nvSpPr>
            <p:cNvPr id="18" name="空心弧 17"/>
            <p:cNvSpPr/>
            <p:nvPr/>
          </p:nvSpPr>
          <p:spPr bwMode="auto">
            <a:xfrm rot="16591937">
              <a:off x="1532470" y="2193290"/>
              <a:ext cx="2072216" cy="2072217"/>
            </a:xfrm>
            <a:prstGeom prst="blockArc">
              <a:avLst>
                <a:gd name="adj1" fmla="val 15397094"/>
                <a:gd name="adj2" fmla="val 21338506"/>
                <a:gd name="adj3" fmla="val 14379"/>
              </a:avLst>
            </a:prstGeom>
            <a:solidFill>
              <a:schemeClr val="bg1"/>
            </a:solidFill>
            <a:ln w="19050">
              <a:solidFill>
                <a:schemeClr val="bg1"/>
              </a:solidFill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600" dirty="0">
                <a:solidFill>
                  <a:schemeClr val="bg1"/>
                </a:solidFill>
                <a:latin typeface="Calibri"/>
                <a:ea typeface="微软雅黑"/>
                <a:sym typeface="Calibri"/>
              </a:endParaRPr>
            </a:p>
          </p:txBody>
        </p:sp>
        <p:sp>
          <p:nvSpPr>
            <p:cNvPr id="19" name="椭圆 30"/>
            <p:cNvSpPr>
              <a:spLocks noChangeArrowheads="1"/>
            </p:cNvSpPr>
            <p:nvPr/>
          </p:nvSpPr>
          <p:spPr bwMode="auto">
            <a:xfrm rot="20494898">
              <a:off x="1673913" y="2350790"/>
              <a:ext cx="1765240" cy="1765239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889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3600">
                <a:solidFill>
                  <a:schemeClr val="bg1"/>
                </a:solidFill>
                <a:latin typeface="Calibri"/>
                <a:ea typeface="微软雅黑"/>
                <a:sym typeface="Calibri"/>
              </a:endParaRPr>
            </a:p>
          </p:txBody>
        </p:sp>
      </p:grpSp>
      <p:sp>
        <p:nvSpPr>
          <p:cNvPr id="20" name="TextBox 17"/>
          <p:cNvSpPr txBox="1"/>
          <p:nvPr/>
        </p:nvSpPr>
        <p:spPr>
          <a:xfrm>
            <a:off x="1622077" y="4908188"/>
            <a:ext cx="233857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添加文本添加文本添加文本添加文本添加文本添加文本添加文本</a:t>
            </a:r>
          </a:p>
        </p:txBody>
      </p:sp>
      <p:sp>
        <p:nvSpPr>
          <p:cNvPr id="21" name="TextBox 18"/>
          <p:cNvSpPr txBox="1"/>
          <p:nvPr/>
        </p:nvSpPr>
        <p:spPr>
          <a:xfrm>
            <a:off x="2072835" y="4353677"/>
            <a:ext cx="1437059" cy="408623"/>
          </a:xfrm>
          <a:prstGeom prst="round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标题</a:t>
            </a:r>
          </a:p>
        </p:txBody>
      </p:sp>
      <p:sp>
        <p:nvSpPr>
          <p:cNvPr id="22" name="TextBox 17"/>
          <p:cNvSpPr txBox="1"/>
          <p:nvPr/>
        </p:nvSpPr>
        <p:spPr>
          <a:xfrm>
            <a:off x="4860504" y="4893296"/>
            <a:ext cx="233857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添加文本添加文本添加文本添加文本添加文本添加文本添加文本</a:t>
            </a:r>
          </a:p>
        </p:txBody>
      </p:sp>
      <p:sp>
        <p:nvSpPr>
          <p:cNvPr id="23" name="TextBox 18"/>
          <p:cNvSpPr txBox="1"/>
          <p:nvPr/>
        </p:nvSpPr>
        <p:spPr>
          <a:xfrm>
            <a:off x="5311262" y="4338785"/>
            <a:ext cx="1437059" cy="408623"/>
          </a:xfrm>
          <a:prstGeom prst="round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标题</a:t>
            </a:r>
          </a:p>
        </p:txBody>
      </p:sp>
      <p:sp>
        <p:nvSpPr>
          <p:cNvPr id="24" name="TextBox 17"/>
          <p:cNvSpPr txBox="1"/>
          <p:nvPr/>
        </p:nvSpPr>
        <p:spPr>
          <a:xfrm>
            <a:off x="8223481" y="4960981"/>
            <a:ext cx="233857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添加文本添加文本添加文本添加文本添加文本添加文本添加文本</a:t>
            </a:r>
          </a:p>
        </p:txBody>
      </p:sp>
      <p:sp>
        <p:nvSpPr>
          <p:cNvPr id="25" name="TextBox 18"/>
          <p:cNvSpPr txBox="1"/>
          <p:nvPr/>
        </p:nvSpPr>
        <p:spPr>
          <a:xfrm>
            <a:off x="8674239" y="4406470"/>
            <a:ext cx="1437059" cy="408623"/>
          </a:xfrm>
          <a:prstGeom prst="round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20" grpId="0"/>
      <p:bldP spid="21" grpId="0" animBg="1"/>
      <p:bldP spid="22" grpId="0"/>
      <p:bldP spid="23" grpId="0" animBg="1"/>
      <p:bldP spid="24" grpId="0"/>
      <p:bldP spid="2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26982"/>
            <a:ext cx="6896102" cy="320403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934200" y="539503"/>
            <a:ext cx="4533900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700" b="1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03</a:t>
            </a:r>
            <a:endParaRPr lang="zh-CN" altLang="en-US" sz="28700" b="1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sp useBgFill="1">
        <p:nvSpPr>
          <p:cNvPr id="7" name="文本框 6"/>
          <p:cNvSpPr txBox="1"/>
          <p:nvPr/>
        </p:nvSpPr>
        <p:spPr>
          <a:xfrm>
            <a:off x="6553200" y="2409245"/>
            <a:ext cx="4476750" cy="76944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添加标题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734711" y="4292354"/>
            <a:ext cx="397138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Click here to add words Click here to add words Click here to add</a:t>
            </a:r>
            <a:endParaRPr lang="zh-CN" altLang="en-US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  <a:p>
            <a:endParaRPr lang="zh-CN" altLang="en-US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  <a:p>
            <a:endParaRPr lang="zh-CN" altLang="en-US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2675" y="369860"/>
            <a:ext cx="609600" cy="58477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03</a:t>
            </a:r>
            <a:endParaRPr lang="zh-CN" altLang="en-US" sz="3200" b="1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64835" y="275235"/>
            <a:ext cx="2672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单击此处添加标题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93409" y="675345"/>
            <a:ext cx="36268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Click here to add words</a:t>
            </a:r>
            <a:endParaRPr lang="zh-CN" altLang="en-US" sz="1600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5" name="同心圆 35"/>
          <p:cNvSpPr/>
          <p:nvPr/>
        </p:nvSpPr>
        <p:spPr>
          <a:xfrm>
            <a:off x="2099402" y="3768347"/>
            <a:ext cx="2592288" cy="2592288"/>
          </a:xfrm>
          <a:prstGeom prst="donut">
            <a:avLst>
              <a:gd name="adj" fmla="val 7852"/>
            </a:avLst>
          </a:prstGeom>
          <a:solidFill>
            <a:srgbClr val="86C5C5"/>
          </a:solidFill>
          <a:ln>
            <a:noFill/>
          </a:ln>
          <a:effectLst>
            <a:outerShdw blurRad="292100" dist="1943100" dir="5340000" algn="tl" rotWithShape="0">
              <a:prstClr val="black">
                <a:alpha val="13000"/>
              </a:prstClr>
            </a:outerShdw>
          </a:effectLst>
          <a:scene3d>
            <a:camera prst="perspectiveFront">
              <a:rot lat="17699970" lon="0" rev="0"/>
            </a:camera>
            <a:lightRig rig="flood" dir="t">
              <a:rot lat="0" lon="0" rev="7200000"/>
            </a:lightRig>
          </a:scene3d>
          <a:sp3d z="635000" extrusionH="95250" prstMaterial="flat">
            <a:bevelT h="57150"/>
            <a:bevelB h="571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6" name="同心圆 36"/>
          <p:cNvSpPr/>
          <p:nvPr/>
        </p:nvSpPr>
        <p:spPr>
          <a:xfrm>
            <a:off x="2531450" y="3845776"/>
            <a:ext cx="1728192" cy="1728192"/>
          </a:xfrm>
          <a:prstGeom prst="donut">
            <a:avLst>
              <a:gd name="adj" fmla="val 7852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92100" dist="1943100" dir="5340000" algn="tl" rotWithShape="0">
              <a:prstClr val="black">
                <a:alpha val="13000"/>
              </a:prstClr>
            </a:outerShdw>
          </a:effectLst>
          <a:scene3d>
            <a:camera prst="perspectiveFront">
              <a:rot lat="17699970" lon="0" rev="0"/>
            </a:camera>
            <a:lightRig rig="flood" dir="t">
              <a:rot lat="0" lon="0" rev="7200000"/>
            </a:lightRig>
          </a:scene3d>
          <a:sp3d z="1270000" extrusionH="95250" prstMaterial="flat">
            <a:bevelT w="44450" h="25400"/>
            <a:bevelB w="44450" h="254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7" name="同心圆 37"/>
          <p:cNvSpPr/>
          <p:nvPr/>
        </p:nvSpPr>
        <p:spPr>
          <a:xfrm>
            <a:off x="2878939" y="4128387"/>
            <a:ext cx="1033214" cy="1033214"/>
          </a:xfrm>
          <a:prstGeom prst="donut">
            <a:avLst>
              <a:gd name="adj" fmla="val 12925"/>
            </a:avLst>
          </a:prstGeom>
          <a:solidFill>
            <a:schemeClr val="bg1"/>
          </a:solidFill>
          <a:ln>
            <a:noFill/>
          </a:ln>
          <a:effectLst>
            <a:outerShdw blurRad="292100" dist="1943100" dir="5340000" algn="tl" rotWithShape="0">
              <a:prstClr val="black">
                <a:alpha val="13000"/>
              </a:prstClr>
            </a:outerShdw>
          </a:effectLst>
          <a:scene3d>
            <a:camera prst="perspectiveFront">
              <a:rot lat="17699970" lon="0" rev="0"/>
            </a:camera>
            <a:lightRig rig="flood" dir="t">
              <a:rot lat="0" lon="0" rev="7200000"/>
            </a:lightRig>
          </a:scene3d>
          <a:sp3d z="1905000" extrusionH="95250" prstMaterial="flat">
            <a:bevelT w="38100" h="19050"/>
            <a:bevelB w="38100" h="190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8" name="椭圆 7"/>
          <p:cNvSpPr/>
          <p:nvPr/>
        </p:nvSpPr>
        <p:spPr>
          <a:xfrm flipV="1">
            <a:off x="3179522" y="4225497"/>
            <a:ext cx="432048" cy="43204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92100" dist="1943100" dir="5340000" algn="tl" rotWithShape="0">
              <a:prstClr val="black">
                <a:alpha val="13000"/>
              </a:prstClr>
            </a:outerShdw>
          </a:effectLst>
          <a:scene3d>
            <a:camera prst="perspectiveFront">
              <a:rot lat="17699970" lon="0" rev="0"/>
            </a:camera>
            <a:lightRig rig="flood" dir="t">
              <a:rot lat="0" lon="0" rev="7200000"/>
            </a:lightRig>
          </a:scene3d>
          <a:sp3d z="2374900" extrusionH="95250" prstMaterial="flat">
            <a:bevelT w="95250" h="69850"/>
            <a:bevelB w="95250" h="698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Calibri"/>
              <a:ea typeface="微软雅黑"/>
              <a:sym typeface="Calibri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912153" y="2360772"/>
            <a:ext cx="3792909" cy="0"/>
          </a:xfrm>
          <a:prstGeom prst="line">
            <a:avLst/>
          </a:prstGeom>
          <a:noFill/>
          <a:ln>
            <a:solidFill>
              <a:srgbClr val="414455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103075" y="2993041"/>
            <a:ext cx="3601987" cy="0"/>
          </a:xfrm>
          <a:prstGeom prst="line">
            <a:avLst/>
          </a:prstGeom>
          <a:noFill/>
          <a:ln>
            <a:solidFill>
              <a:srgbClr val="414455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416209" y="3649022"/>
            <a:ext cx="3288853" cy="0"/>
          </a:xfrm>
          <a:prstGeom prst="line">
            <a:avLst/>
          </a:prstGeom>
          <a:noFill/>
          <a:ln>
            <a:solidFill>
              <a:srgbClr val="414455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920265" y="4609006"/>
            <a:ext cx="2784797" cy="0"/>
          </a:xfrm>
          <a:prstGeom prst="line">
            <a:avLst/>
          </a:prstGeom>
          <a:noFill/>
          <a:ln>
            <a:solidFill>
              <a:srgbClr val="414455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" name="TextBox 81"/>
          <p:cNvSpPr txBox="1"/>
          <p:nvPr/>
        </p:nvSpPr>
        <p:spPr>
          <a:xfrm>
            <a:off x="7877604" y="4441521"/>
            <a:ext cx="3859905" cy="348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单击此处添加文本</a:t>
            </a:r>
          </a:p>
        </p:txBody>
      </p:sp>
      <p:sp>
        <p:nvSpPr>
          <p:cNvPr id="14" name="TextBox 83"/>
          <p:cNvSpPr txBox="1"/>
          <p:nvPr/>
        </p:nvSpPr>
        <p:spPr>
          <a:xfrm>
            <a:off x="7877604" y="3519533"/>
            <a:ext cx="3859905" cy="348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单击此处添加文本</a:t>
            </a:r>
          </a:p>
        </p:txBody>
      </p:sp>
      <p:sp>
        <p:nvSpPr>
          <p:cNvPr id="15" name="TextBox 85"/>
          <p:cNvSpPr txBox="1"/>
          <p:nvPr/>
        </p:nvSpPr>
        <p:spPr>
          <a:xfrm>
            <a:off x="7877604" y="2821097"/>
            <a:ext cx="3859905" cy="348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单击此处添加文本</a:t>
            </a:r>
          </a:p>
        </p:txBody>
      </p:sp>
      <p:sp>
        <p:nvSpPr>
          <p:cNvPr id="16" name="TextBox 87"/>
          <p:cNvSpPr txBox="1"/>
          <p:nvPr/>
        </p:nvSpPr>
        <p:spPr>
          <a:xfrm>
            <a:off x="7877604" y="2168611"/>
            <a:ext cx="3859905" cy="348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单击此处添加文本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1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2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2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309"/>
                                </p:stCondLst>
                                <p:childTnLst>
                                  <p:par>
                                    <p:cTn id="33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309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809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1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4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4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4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4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119"/>
                                </p:stCondLst>
                                <p:childTnLst>
                                  <p:par>
                                    <p:cTn id="5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5119"/>
                                </p:stCondLst>
                                <p:childTnLst>
                                  <p:par>
                                    <p:cTn id="5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619"/>
                                </p:stCondLst>
                                <p:childTnLst>
                                  <p:par>
                                    <p:cTn id="6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1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6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929"/>
                                </p:stCondLst>
                                <p:childTnLst>
                                  <p:par>
                                    <p:cTn id="69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6929"/>
                                </p:stCondLst>
                                <p:childTnLst>
                                  <p:par>
                                    <p:cTn id="7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7429"/>
                                </p:stCondLst>
                                <p:childTnLst>
                                  <p:par>
                                    <p:cTn id="7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1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8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8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8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8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/>
          <p:bldP spid="4" grpId="0"/>
          <p:bldP spid="5" grpId="0" animBg="1"/>
          <p:bldP spid="6" grpId="0" animBg="1"/>
          <p:bldP spid="7" grpId="0" animBg="1"/>
          <p:bldP spid="8" grpId="0" animBg="1"/>
          <p:bldP spid="13" grpId="0"/>
          <p:bldP spid="13" grpId="1"/>
          <p:bldP spid="14" grpId="0"/>
          <p:bldP spid="14" grpId="1"/>
          <p:bldP spid="15" grpId="0"/>
          <p:bldP spid="15" grpId="1"/>
          <p:bldP spid="16" grpId="0"/>
          <p:bldP spid="16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1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2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2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309"/>
                                </p:stCondLst>
                                <p:childTnLst>
                                  <p:par>
                                    <p:cTn id="3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309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809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1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4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4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4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4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119"/>
                                </p:stCondLst>
                                <p:childTnLst>
                                  <p:par>
                                    <p:cTn id="5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5119"/>
                                </p:stCondLst>
                                <p:childTnLst>
                                  <p:par>
                                    <p:cTn id="5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619"/>
                                </p:stCondLst>
                                <p:childTnLst>
                                  <p:par>
                                    <p:cTn id="6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1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6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929"/>
                                </p:stCondLst>
                                <p:childTnLst>
                                  <p:par>
                                    <p:cTn id="6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6929"/>
                                </p:stCondLst>
                                <p:childTnLst>
                                  <p:par>
                                    <p:cTn id="7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7429"/>
                                </p:stCondLst>
                                <p:childTnLst>
                                  <p:par>
                                    <p:cTn id="7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1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8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8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8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8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/>
          <p:bldP spid="4" grpId="0"/>
          <p:bldP spid="5" grpId="0" animBg="1"/>
          <p:bldP spid="6" grpId="0" animBg="1"/>
          <p:bldP spid="7" grpId="0" animBg="1"/>
          <p:bldP spid="8" grpId="0" animBg="1"/>
          <p:bldP spid="13" grpId="0"/>
          <p:bldP spid="13" grpId="1"/>
          <p:bldP spid="14" grpId="0"/>
          <p:bldP spid="14" grpId="1"/>
          <p:bldP spid="15" grpId="0"/>
          <p:bldP spid="15" grpId="1"/>
          <p:bldP spid="16" grpId="0"/>
          <p:bldP spid="16" grpId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2675" y="369860"/>
            <a:ext cx="609600" cy="58477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03</a:t>
            </a:r>
            <a:endParaRPr lang="zh-CN" altLang="en-US" sz="3200" b="1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64835" y="275235"/>
            <a:ext cx="2672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单击此处添加标题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93409" y="675345"/>
            <a:ext cx="36268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Click here to add words</a:t>
            </a:r>
            <a:endParaRPr lang="zh-CN" altLang="en-US" sz="1600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0271" y="1220500"/>
            <a:ext cx="5181600" cy="60756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644990" y="1799080"/>
            <a:ext cx="23654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添加标题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644990" y="2999400"/>
            <a:ext cx="458528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Click here to add words Click here to add words Click here to add words</a:t>
            </a:r>
            <a:endParaRPr lang="zh-CN" altLang="en-US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Click here to add words Click here to add words Click here to add words Click here to add words Click here to add words</a:t>
            </a:r>
            <a:endParaRPr lang="zh-CN" altLang="en-US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Click here to add words Click here to add</a:t>
            </a:r>
            <a:endParaRPr lang="zh-CN" altLang="en-US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  <a:p>
            <a:endParaRPr lang="zh-CN" altLang="en-US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  <a:p>
            <a:endParaRPr lang="zh-CN" altLang="en-US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  <a:p>
            <a:endParaRPr lang="zh-CN" altLang="en-US" dirty="0">
              <a:latin typeface="Calibri"/>
              <a:ea typeface="微软雅黑"/>
              <a:sym typeface="Calibri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84451" y="2666370"/>
            <a:ext cx="1390650" cy="95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/>
              <a:ea typeface="微软雅黑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6" grpId="0"/>
      <p:bldP spid="7" grpId="0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2675" y="369860"/>
            <a:ext cx="609600" cy="58477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03</a:t>
            </a:r>
            <a:endParaRPr lang="zh-CN" altLang="en-US" sz="3200" b="1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64835" y="275235"/>
            <a:ext cx="2672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单击此处添加标题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93409" y="675345"/>
            <a:ext cx="36268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Click here to add words</a:t>
            </a:r>
            <a:endParaRPr lang="zh-CN" altLang="en-US" sz="1600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42428" y="3476635"/>
            <a:ext cx="3497501" cy="1250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1600" dirty="0">
                <a:solidFill>
                  <a:srgbClr val="FDFDFD"/>
                </a:solidFill>
                <a:latin typeface="Calibri"/>
                <a:ea typeface="微软雅黑"/>
                <a:sym typeface="Calibri"/>
              </a:rPr>
              <a:t>单击此处添加文本单击此处添加文本添加文本单击此处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endParaRPr lang="zh-CN" altLang="en-US" dirty="0">
              <a:solidFill>
                <a:srgbClr val="FDFDFD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6" name="TextBox 28"/>
          <p:cNvSpPr txBox="1"/>
          <p:nvPr/>
        </p:nvSpPr>
        <p:spPr>
          <a:xfrm>
            <a:off x="2457211" y="307652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spcBef>
                <a:spcPct val="20000"/>
              </a:spcBef>
            </a:pPr>
            <a:r>
              <a:rPr lang="zh-CN" altLang="en-US" sz="2000" b="1" dirty="0">
                <a:solidFill>
                  <a:srgbClr val="FDFDFD"/>
                </a:solidFill>
                <a:latin typeface="Calibri"/>
                <a:ea typeface="微软雅黑"/>
                <a:sym typeface="Calibri"/>
              </a:rPr>
              <a:t>单击添加标题</a:t>
            </a:r>
            <a:endParaRPr lang="en-US" altLang="zh-CN" sz="2000" b="1" dirty="0">
              <a:solidFill>
                <a:srgbClr val="FDFDFD"/>
              </a:solidFill>
              <a:latin typeface="Calibri"/>
              <a:ea typeface="微软雅黑"/>
              <a:sym typeface="Calibri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740761" y="4443749"/>
            <a:ext cx="1187451" cy="1174749"/>
            <a:chOff x="4305571" y="3574858"/>
            <a:chExt cx="890588" cy="881062"/>
          </a:xfrm>
          <a:solidFill>
            <a:srgbClr val="FFFFFF">
              <a:alpha val="20000"/>
            </a:srgbClr>
          </a:solidFill>
        </p:grpSpPr>
        <p:sp>
          <p:nvSpPr>
            <p:cNvPr id="8" name="Freeform 15"/>
            <p:cNvSpPr>
              <a:spLocks noEditPoints="1"/>
            </p:cNvSpPr>
            <p:nvPr/>
          </p:nvSpPr>
          <p:spPr bwMode="auto">
            <a:xfrm>
              <a:off x="4305571" y="3574858"/>
              <a:ext cx="890588" cy="881062"/>
            </a:xfrm>
            <a:custGeom>
              <a:avLst/>
              <a:gdLst>
                <a:gd name="T0" fmla="*/ 54 w 95"/>
                <a:gd name="T1" fmla="*/ 94 h 94"/>
                <a:gd name="T2" fmla="*/ 56 w 95"/>
                <a:gd name="T3" fmla="*/ 81 h 94"/>
                <a:gd name="T4" fmla="*/ 66 w 95"/>
                <a:gd name="T5" fmla="*/ 78 h 94"/>
                <a:gd name="T6" fmla="*/ 76 w 95"/>
                <a:gd name="T7" fmla="*/ 85 h 94"/>
                <a:gd name="T8" fmla="*/ 86 w 95"/>
                <a:gd name="T9" fmla="*/ 75 h 94"/>
                <a:gd name="T10" fmla="*/ 78 w 95"/>
                <a:gd name="T11" fmla="*/ 65 h 94"/>
                <a:gd name="T12" fmla="*/ 82 w 95"/>
                <a:gd name="T13" fmla="*/ 56 h 94"/>
                <a:gd name="T14" fmla="*/ 95 w 95"/>
                <a:gd name="T15" fmla="*/ 54 h 94"/>
                <a:gd name="T16" fmla="*/ 95 w 95"/>
                <a:gd name="T17" fmla="*/ 40 h 94"/>
                <a:gd name="T18" fmla="*/ 82 w 95"/>
                <a:gd name="T19" fmla="*/ 38 h 94"/>
                <a:gd name="T20" fmla="*/ 82 w 95"/>
                <a:gd name="T21" fmla="*/ 37 h 94"/>
                <a:gd name="T22" fmla="*/ 82 w 95"/>
                <a:gd name="T23" fmla="*/ 37 h 94"/>
                <a:gd name="T24" fmla="*/ 80 w 95"/>
                <a:gd name="T25" fmla="*/ 33 h 94"/>
                <a:gd name="T26" fmla="*/ 80 w 95"/>
                <a:gd name="T27" fmla="*/ 31 h 94"/>
                <a:gd name="T28" fmla="*/ 80 w 95"/>
                <a:gd name="T29" fmla="*/ 31 h 94"/>
                <a:gd name="T30" fmla="*/ 78 w 95"/>
                <a:gd name="T31" fmla="*/ 29 h 94"/>
                <a:gd name="T32" fmla="*/ 86 w 95"/>
                <a:gd name="T33" fmla="*/ 18 h 94"/>
                <a:gd name="T34" fmla="*/ 76 w 95"/>
                <a:gd name="T35" fmla="*/ 9 h 94"/>
                <a:gd name="T36" fmla="*/ 66 w 95"/>
                <a:gd name="T37" fmla="*/ 16 h 94"/>
                <a:gd name="T38" fmla="*/ 56 w 95"/>
                <a:gd name="T39" fmla="*/ 12 h 94"/>
                <a:gd name="T40" fmla="*/ 54 w 95"/>
                <a:gd name="T41" fmla="*/ 0 h 94"/>
                <a:gd name="T42" fmla="*/ 41 w 95"/>
                <a:gd name="T43" fmla="*/ 0 h 94"/>
                <a:gd name="T44" fmla="*/ 38 w 95"/>
                <a:gd name="T45" fmla="*/ 12 h 94"/>
                <a:gd name="T46" fmla="*/ 29 w 95"/>
                <a:gd name="T47" fmla="*/ 16 h 94"/>
                <a:gd name="T48" fmla="*/ 19 w 95"/>
                <a:gd name="T49" fmla="*/ 9 h 94"/>
                <a:gd name="T50" fmla="*/ 9 w 95"/>
                <a:gd name="T51" fmla="*/ 18 h 94"/>
                <a:gd name="T52" fmla="*/ 17 w 95"/>
                <a:gd name="T53" fmla="*/ 29 h 94"/>
                <a:gd name="T54" fmla="*/ 13 w 95"/>
                <a:gd name="T55" fmla="*/ 38 h 94"/>
                <a:gd name="T56" fmla="*/ 0 w 95"/>
                <a:gd name="T57" fmla="*/ 40 h 94"/>
                <a:gd name="T58" fmla="*/ 0 w 95"/>
                <a:gd name="T59" fmla="*/ 54 h 94"/>
                <a:gd name="T60" fmla="*/ 13 w 95"/>
                <a:gd name="T61" fmla="*/ 56 h 94"/>
                <a:gd name="T62" fmla="*/ 16 w 95"/>
                <a:gd name="T63" fmla="*/ 65 h 94"/>
                <a:gd name="T64" fmla="*/ 9 w 95"/>
                <a:gd name="T65" fmla="*/ 75 h 94"/>
                <a:gd name="T66" fmla="*/ 19 w 95"/>
                <a:gd name="T67" fmla="*/ 85 h 94"/>
                <a:gd name="T68" fmla="*/ 29 w 95"/>
                <a:gd name="T69" fmla="*/ 78 h 94"/>
                <a:gd name="T70" fmla="*/ 38 w 95"/>
                <a:gd name="T71" fmla="*/ 82 h 94"/>
                <a:gd name="T72" fmla="*/ 41 w 95"/>
                <a:gd name="T73" fmla="*/ 94 h 94"/>
                <a:gd name="T74" fmla="*/ 54 w 95"/>
                <a:gd name="T75" fmla="*/ 94 h 94"/>
                <a:gd name="T76" fmla="*/ 72 w 95"/>
                <a:gd name="T77" fmla="*/ 43 h 94"/>
                <a:gd name="T78" fmla="*/ 51 w 95"/>
                <a:gd name="T79" fmla="*/ 72 h 94"/>
                <a:gd name="T80" fmla="*/ 22 w 95"/>
                <a:gd name="T81" fmla="*/ 50 h 94"/>
                <a:gd name="T82" fmla="*/ 44 w 95"/>
                <a:gd name="T83" fmla="*/ 22 h 94"/>
                <a:gd name="T84" fmla="*/ 56 w 95"/>
                <a:gd name="T85" fmla="*/ 23 h 94"/>
                <a:gd name="T86" fmla="*/ 56 w 95"/>
                <a:gd name="T87" fmla="*/ 23 h 94"/>
                <a:gd name="T88" fmla="*/ 65 w 95"/>
                <a:gd name="T89" fmla="*/ 29 h 94"/>
                <a:gd name="T90" fmla="*/ 69 w 95"/>
                <a:gd name="T91" fmla="*/ 34 h 94"/>
                <a:gd name="T92" fmla="*/ 72 w 95"/>
                <a:gd name="T93" fmla="*/ 4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5" h="94">
                  <a:moveTo>
                    <a:pt x="54" y="94"/>
                  </a:moveTo>
                  <a:cubicBezTo>
                    <a:pt x="56" y="81"/>
                    <a:pt x="56" y="81"/>
                    <a:pt x="56" y="81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86" y="75"/>
                    <a:pt x="86" y="75"/>
                    <a:pt x="86" y="75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82" y="38"/>
                    <a:pt x="82" y="38"/>
                    <a:pt x="82" y="38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86" y="18"/>
                    <a:pt x="86" y="18"/>
                    <a:pt x="86" y="18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6" y="65"/>
                    <a:pt x="16" y="65"/>
                    <a:pt x="16" y="6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54" y="94"/>
                    <a:pt x="54" y="94"/>
                    <a:pt x="54" y="94"/>
                  </a:cubicBezTo>
                  <a:close/>
                  <a:moveTo>
                    <a:pt x="72" y="43"/>
                  </a:moveTo>
                  <a:cubicBezTo>
                    <a:pt x="74" y="57"/>
                    <a:pt x="65" y="70"/>
                    <a:pt x="51" y="72"/>
                  </a:cubicBezTo>
                  <a:cubicBezTo>
                    <a:pt x="37" y="74"/>
                    <a:pt x="24" y="64"/>
                    <a:pt x="22" y="50"/>
                  </a:cubicBezTo>
                  <a:cubicBezTo>
                    <a:pt x="21" y="36"/>
                    <a:pt x="30" y="24"/>
                    <a:pt x="44" y="22"/>
                  </a:cubicBezTo>
                  <a:cubicBezTo>
                    <a:pt x="48" y="21"/>
                    <a:pt x="52" y="22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9" y="24"/>
                    <a:pt x="63" y="26"/>
                    <a:pt x="65" y="29"/>
                  </a:cubicBezTo>
                  <a:cubicBezTo>
                    <a:pt x="67" y="30"/>
                    <a:pt x="68" y="32"/>
                    <a:pt x="69" y="34"/>
                  </a:cubicBezTo>
                  <a:cubicBezTo>
                    <a:pt x="71" y="37"/>
                    <a:pt x="72" y="40"/>
                    <a:pt x="72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>
                <a:solidFill>
                  <a:schemeClr val="bg1">
                    <a:lumMod val="65000"/>
                  </a:schemeClr>
                </a:solidFill>
                <a:latin typeface="Calibri"/>
                <a:ea typeface="微软雅黑"/>
                <a:sym typeface="Calibri"/>
              </a:endParaRPr>
            </a:p>
          </p:txBody>
        </p:sp>
        <p:sp>
          <p:nvSpPr>
            <p:cNvPr id="9" name="Freeform 16"/>
            <p:cNvSpPr>
              <a:spLocks noEditPoints="1"/>
            </p:cNvSpPr>
            <p:nvPr/>
          </p:nvSpPr>
          <p:spPr bwMode="auto">
            <a:xfrm>
              <a:off x="4605608" y="3836795"/>
              <a:ext cx="290513" cy="328612"/>
            </a:xfrm>
            <a:custGeom>
              <a:avLst/>
              <a:gdLst>
                <a:gd name="T0" fmla="*/ 15 w 31"/>
                <a:gd name="T1" fmla="*/ 0 h 35"/>
                <a:gd name="T2" fmla="*/ 24 w 31"/>
                <a:gd name="T3" fmla="*/ 8 h 35"/>
                <a:gd name="T4" fmla="*/ 15 w 31"/>
                <a:gd name="T5" fmla="*/ 17 h 35"/>
                <a:gd name="T6" fmla="*/ 7 w 31"/>
                <a:gd name="T7" fmla="*/ 8 h 35"/>
                <a:gd name="T8" fmla="*/ 15 w 31"/>
                <a:gd name="T9" fmla="*/ 0 h 35"/>
                <a:gd name="T10" fmla="*/ 6 w 31"/>
                <a:gd name="T11" fmla="*/ 19 h 35"/>
                <a:gd name="T12" fmla="*/ 10 w 31"/>
                <a:gd name="T13" fmla="*/ 19 h 35"/>
                <a:gd name="T14" fmla="*/ 14 w 31"/>
                <a:gd name="T15" fmla="*/ 24 h 35"/>
                <a:gd name="T16" fmla="*/ 17 w 31"/>
                <a:gd name="T17" fmla="*/ 24 h 35"/>
                <a:gd name="T18" fmla="*/ 21 w 31"/>
                <a:gd name="T19" fmla="*/ 19 h 35"/>
                <a:gd name="T20" fmla="*/ 24 w 31"/>
                <a:gd name="T21" fmla="*/ 19 h 35"/>
                <a:gd name="T22" fmla="*/ 31 w 31"/>
                <a:gd name="T23" fmla="*/ 25 h 35"/>
                <a:gd name="T24" fmla="*/ 31 w 31"/>
                <a:gd name="T25" fmla="*/ 35 h 35"/>
                <a:gd name="T26" fmla="*/ 0 w 31"/>
                <a:gd name="T27" fmla="*/ 35 h 35"/>
                <a:gd name="T28" fmla="*/ 0 w 31"/>
                <a:gd name="T29" fmla="*/ 25 h 35"/>
                <a:gd name="T30" fmla="*/ 6 w 31"/>
                <a:gd name="T31" fmla="*/ 1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" h="35">
                  <a:moveTo>
                    <a:pt x="15" y="0"/>
                  </a:moveTo>
                  <a:cubicBezTo>
                    <a:pt x="20" y="0"/>
                    <a:pt x="24" y="4"/>
                    <a:pt x="24" y="8"/>
                  </a:cubicBezTo>
                  <a:cubicBezTo>
                    <a:pt x="24" y="13"/>
                    <a:pt x="20" y="17"/>
                    <a:pt x="15" y="17"/>
                  </a:cubicBezTo>
                  <a:cubicBezTo>
                    <a:pt x="11" y="17"/>
                    <a:pt x="7" y="13"/>
                    <a:pt x="7" y="8"/>
                  </a:cubicBezTo>
                  <a:cubicBezTo>
                    <a:pt x="7" y="4"/>
                    <a:pt x="11" y="0"/>
                    <a:pt x="15" y="0"/>
                  </a:cubicBezTo>
                  <a:close/>
                  <a:moveTo>
                    <a:pt x="6" y="19"/>
                  </a:moveTo>
                  <a:cubicBezTo>
                    <a:pt x="10" y="19"/>
                    <a:pt x="10" y="19"/>
                    <a:pt x="10" y="19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5" y="26"/>
                    <a:pt x="16" y="26"/>
                    <a:pt x="17" y="24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8" y="19"/>
                    <a:pt x="31" y="21"/>
                    <a:pt x="31" y="2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26" y="35"/>
                    <a:pt x="5" y="35"/>
                    <a:pt x="0" y="3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1"/>
                    <a:pt x="3" y="19"/>
                    <a:pt x="6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>
                <a:solidFill>
                  <a:schemeClr val="bg1">
                    <a:lumMod val="65000"/>
                  </a:schemeClr>
                </a:solidFill>
                <a:latin typeface="Calibri"/>
                <a:ea typeface="微软雅黑"/>
                <a:sym typeface="Calibri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740762" y="1766165"/>
            <a:ext cx="1174751" cy="1189567"/>
            <a:chOff x="4305571" y="1566670"/>
            <a:chExt cx="881063" cy="892175"/>
          </a:xfrm>
          <a:solidFill>
            <a:srgbClr val="FFFFFF">
              <a:alpha val="20000"/>
            </a:srgbClr>
          </a:solidFill>
        </p:grpSpPr>
        <p:sp>
          <p:nvSpPr>
            <p:cNvPr id="11" name="Freeform 17"/>
            <p:cNvSpPr>
              <a:spLocks noEditPoints="1"/>
            </p:cNvSpPr>
            <p:nvPr/>
          </p:nvSpPr>
          <p:spPr bwMode="auto">
            <a:xfrm>
              <a:off x="4305571" y="1566670"/>
              <a:ext cx="881063" cy="892175"/>
            </a:xfrm>
            <a:custGeom>
              <a:avLst/>
              <a:gdLst>
                <a:gd name="T0" fmla="*/ 54 w 94"/>
                <a:gd name="T1" fmla="*/ 95 h 95"/>
                <a:gd name="T2" fmla="*/ 56 w 94"/>
                <a:gd name="T3" fmla="*/ 82 h 95"/>
                <a:gd name="T4" fmla="*/ 65 w 94"/>
                <a:gd name="T5" fmla="*/ 78 h 95"/>
                <a:gd name="T6" fmla="*/ 75 w 94"/>
                <a:gd name="T7" fmla="*/ 86 h 95"/>
                <a:gd name="T8" fmla="*/ 85 w 94"/>
                <a:gd name="T9" fmla="*/ 76 h 95"/>
                <a:gd name="T10" fmla="*/ 78 w 94"/>
                <a:gd name="T11" fmla="*/ 66 h 95"/>
                <a:gd name="T12" fmla="*/ 82 w 94"/>
                <a:gd name="T13" fmla="*/ 56 h 95"/>
                <a:gd name="T14" fmla="*/ 94 w 94"/>
                <a:gd name="T15" fmla="*/ 54 h 95"/>
                <a:gd name="T16" fmla="*/ 94 w 94"/>
                <a:gd name="T17" fmla="*/ 41 h 95"/>
                <a:gd name="T18" fmla="*/ 82 w 94"/>
                <a:gd name="T19" fmla="*/ 38 h 95"/>
                <a:gd name="T20" fmla="*/ 81 w 94"/>
                <a:gd name="T21" fmla="*/ 37 h 95"/>
                <a:gd name="T22" fmla="*/ 81 w 94"/>
                <a:gd name="T23" fmla="*/ 37 h 95"/>
                <a:gd name="T24" fmla="*/ 80 w 94"/>
                <a:gd name="T25" fmla="*/ 34 h 95"/>
                <a:gd name="T26" fmla="*/ 79 w 94"/>
                <a:gd name="T27" fmla="*/ 32 h 95"/>
                <a:gd name="T28" fmla="*/ 79 w 94"/>
                <a:gd name="T29" fmla="*/ 32 h 95"/>
                <a:gd name="T30" fmla="*/ 78 w 94"/>
                <a:gd name="T31" fmla="*/ 29 h 95"/>
                <a:gd name="T32" fmla="*/ 85 w 94"/>
                <a:gd name="T33" fmla="*/ 19 h 95"/>
                <a:gd name="T34" fmla="*/ 75 w 94"/>
                <a:gd name="T35" fmla="*/ 9 h 95"/>
                <a:gd name="T36" fmla="*/ 65 w 94"/>
                <a:gd name="T37" fmla="*/ 16 h 95"/>
                <a:gd name="T38" fmla="*/ 56 w 94"/>
                <a:gd name="T39" fmla="*/ 13 h 95"/>
                <a:gd name="T40" fmla="*/ 54 w 94"/>
                <a:gd name="T41" fmla="*/ 0 h 95"/>
                <a:gd name="T42" fmla="*/ 40 w 94"/>
                <a:gd name="T43" fmla="*/ 0 h 95"/>
                <a:gd name="T44" fmla="*/ 38 w 94"/>
                <a:gd name="T45" fmla="*/ 13 h 95"/>
                <a:gd name="T46" fmla="*/ 29 w 94"/>
                <a:gd name="T47" fmla="*/ 16 h 95"/>
                <a:gd name="T48" fmla="*/ 18 w 94"/>
                <a:gd name="T49" fmla="*/ 9 h 95"/>
                <a:gd name="T50" fmla="*/ 9 w 94"/>
                <a:gd name="T51" fmla="*/ 19 h 95"/>
                <a:gd name="T52" fmla="*/ 16 w 94"/>
                <a:gd name="T53" fmla="*/ 29 h 95"/>
                <a:gd name="T54" fmla="*/ 12 w 94"/>
                <a:gd name="T55" fmla="*/ 38 h 95"/>
                <a:gd name="T56" fmla="*/ 0 w 94"/>
                <a:gd name="T57" fmla="*/ 41 h 95"/>
                <a:gd name="T58" fmla="*/ 0 w 94"/>
                <a:gd name="T59" fmla="*/ 54 h 95"/>
                <a:gd name="T60" fmla="*/ 12 w 94"/>
                <a:gd name="T61" fmla="*/ 56 h 95"/>
                <a:gd name="T62" fmla="*/ 16 w 94"/>
                <a:gd name="T63" fmla="*/ 66 h 95"/>
                <a:gd name="T64" fmla="*/ 9 w 94"/>
                <a:gd name="T65" fmla="*/ 76 h 95"/>
                <a:gd name="T66" fmla="*/ 18 w 94"/>
                <a:gd name="T67" fmla="*/ 86 h 95"/>
                <a:gd name="T68" fmla="*/ 29 w 94"/>
                <a:gd name="T69" fmla="*/ 78 h 95"/>
                <a:gd name="T70" fmla="*/ 38 w 94"/>
                <a:gd name="T71" fmla="*/ 82 h 95"/>
                <a:gd name="T72" fmla="*/ 40 w 94"/>
                <a:gd name="T73" fmla="*/ 95 h 95"/>
                <a:gd name="T74" fmla="*/ 54 w 94"/>
                <a:gd name="T75" fmla="*/ 95 h 95"/>
                <a:gd name="T76" fmla="*/ 72 w 94"/>
                <a:gd name="T77" fmla="*/ 44 h 95"/>
                <a:gd name="T78" fmla="*/ 50 w 94"/>
                <a:gd name="T79" fmla="*/ 72 h 95"/>
                <a:gd name="T80" fmla="*/ 22 w 94"/>
                <a:gd name="T81" fmla="*/ 51 h 95"/>
                <a:gd name="T82" fmla="*/ 44 w 94"/>
                <a:gd name="T83" fmla="*/ 22 h 95"/>
                <a:gd name="T84" fmla="*/ 55 w 94"/>
                <a:gd name="T85" fmla="*/ 24 h 95"/>
                <a:gd name="T86" fmla="*/ 55 w 94"/>
                <a:gd name="T87" fmla="*/ 24 h 95"/>
                <a:gd name="T88" fmla="*/ 65 w 94"/>
                <a:gd name="T89" fmla="*/ 30 h 95"/>
                <a:gd name="T90" fmla="*/ 69 w 94"/>
                <a:gd name="T91" fmla="*/ 35 h 95"/>
                <a:gd name="T92" fmla="*/ 72 w 94"/>
                <a:gd name="T93" fmla="*/ 4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4" h="95">
                  <a:moveTo>
                    <a:pt x="54" y="95"/>
                  </a:moveTo>
                  <a:cubicBezTo>
                    <a:pt x="56" y="82"/>
                    <a:pt x="56" y="82"/>
                    <a:pt x="56" y="82"/>
                  </a:cubicBezTo>
                  <a:cubicBezTo>
                    <a:pt x="65" y="78"/>
                    <a:pt x="65" y="78"/>
                    <a:pt x="65" y="78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85" y="76"/>
                    <a:pt x="85" y="76"/>
                    <a:pt x="85" y="7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4" y="41"/>
                    <a:pt x="94" y="41"/>
                    <a:pt x="94" y="41"/>
                  </a:cubicBezTo>
                  <a:cubicBezTo>
                    <a:pt x="82" y="38"/>
                    <a:pt x="82" y="38"/>
                    <a:pt x="82" y="38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0" y="34"/>
                    <a:pt x="80" y="34"/>
                    <a:pt x="80" y="34"/>
                  </a:cubicBezTo>
                  <a:cubicBezTo>
                    <a:pt x="79" y="32"/>
                    <a:pt x="79" y="32"/>
                    <a:pt x="79" y="32"/>
                  </a:cubicBezTo>
                  <a:cubicBezTo>
                    <a:pt x="79" y="32"/>
                    <a:pt x="79" y="32"/>
                    <a:pt x="79" y="32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40" y="95"/>
                    <a:pt x="40" y="95"/>
                    <a:pt x="40" y="95"/>
                  </a:cubicBezTo>
                  <a:cubicBezTo>
                    <a:pt x="54" y="95"/>
                    <a:pt x="54" y="95"/>
                    <a:pt x="54" y="95"/>
                  </a:cubicBezTo>
                  <a:close/>
                  <a:moveTo>
                    <a:pt x="72" y="44"/>
                  </a:moveTo>
                  <a:cubicBezTo>
                    <a:pt x="74" y="58"/>
                    <a:pt x="64" y="71"/>
                    <a:pt x="50" y="72"/>
                  </a:cubicBezTo>
                  <a:cubicBezTo>
                    <a:pt x="37" y="74"/>
                    <a:pt x="24" y="65"/>
                    <a:pt x="22" y="51"/>
                  </a:cubicBezTo>
                  <a:cubicBezTo>
                    <a:pt x="20" y="37"/>
                    <a:pt x="30" y="24"/>
                    <a:pt x="44" y="22"/>
                  </a:cubicBezTo>
                  <a:cubicBezTo>
                    <a:pt x="48" y="22"/>
                    <a:pt x="52" y="22"/>
                    <a:pt x="55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9" y="25"/>
                    <a:pt x="62" y="27"/>
                    <a:pt x="65" y="30"/>
                  </a:cubicBezTo>
                  <a:cubicBezTo>
                    <a:pt x="66" y="31"/>
                    <a:pt x="68" y="33"/>
                    <a:pt x="69" y="35"/>
                  </a:cubicBezTo>
                  <a:cubicBezTo>
                    <a:pt x="70" y="38"/>
                    <a:pt x="72" y="41"/>
                    <a:pt x="72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>
                <a:solidFill>
                  <a:schemeClr val="bg1">
                    <a:lumMod val="65000"/>
                  </a:schemeClr>
                </a:solidFill>
                <a:latin typeface="Calibri"/>
                <a:ea typeface="微软雅黑"/>
                <a:sym typeface="Calibri"/>
              </a:endParaRPr>
            </a:p>
          </p:txBody>
        </p:sp>
        <p:sp>
          <p:nvSpPr>
            <p:cNvPr id="12" name="Freeform 18"/>
            <p:cNvSpPr>
              <a:spLocks noEditPoints="1"/>
            </p:cNvSpPr>
            <p:nvPr/>
          </p:nvSpPr>
          <p:spPr bwMode="auto">
            <a:xfrm>
              <a:off x="4605608" y="1839720"/>
              <a:ext cx="280988" cy="327025"/>
            </a:xfrm>
            <a:custGeom>
              <a:avLst/>
              <a:gdLst>
                <a:gd name="T0" fmla="*/ 15 w 30"/>
                <a:gd name="T1" fmla="*/ 0 h 35"/>
                <a:gd name="T2" fmla="*/ 23 w 30"/>
                <a:gd name="T3" fmla="*/ 8 h 35"/>
                <a:gd name="T4" fmla="*/ 15 w 30"/>
                <a:gd name="T5" fmla="*/ 16 h 35"/>
                <a:gd name="T6" fmla="*/ 7 w 30"/>
                <a:gd name="T7" fmla="*/ 8 h 35"/>
                <a:gd name="T8" fmla="*/ 15 w 30"/>
                <a:gd name="T9" fmla="*/ 0 h 35"/>
                <a:gd name="T10" fmla="*/ 6 w 30"/>
                <a:gd name="T11" fmla="*/ 18 h 35"/>
                <a:gd name="T12" fmla="*/ 10 w 30"/>
                <a:gd name="T13" fmla="*/ 18 h 35"/>
                <a:gd name="T14" fmla="*/ 13 w 30"/>
                <a:gd name="T15" fmla="*/ 24 h 35"/>
                <a:gd name="T16" fmla="*/ 17 w 30"/>
                <a:gd name="T17" fmla="*/ 24 h 35"/>
                <a:gd name="T18" fmla="*/ 20 w 30"/>
                <a:gd name="T19" fmla="*/ 18 h 35"/>
                <a:gd name="T20" fmla="*/ 24 w 30"/>
                <a:gd name="T21" fmla="*/ 18 h 35"/>
                <a:gd name="T22" fmla="*/ 30 w 30"/>
                <a:gd name="T23" fmla="*/ 25 h 35"/>
                <a:gd name="T24" fmla="*/ 30 w 30"/>
                <a:gd name="T25" fmla="*/ 35 h 35"/>
                <a:gd name="T26" fmla="*/ 0 w 30"/>
                <a:gd name="T27" fmla="*/ 35 h 35"/>
                <a:gd name="T28" fmla="*/ 0 w 30"/>
                <a:gd name="T29" fmla="*/ 25 h 35"/>
                <a:gd name="T30" fmla="*/ 6 w 30"/>
                <a:gd name="T31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" h="35">
                  <a:moveTo>
                    <a:pt x="15" y="0"/>
                  </a:moveTo>
                  <a:cubicBezTo>
                    <a:pt x="20" y="0"/>
                    <a:pt x="23" y="3"/>
                    <a:pt x="23" y="8"/>
                  </a:cubicBezTo>
                  <a:cubicBezTo>
                    <a:pt x="23" y="13"/>
                    <a:pt x="20" y="16"/>
                    <a:pt x="15" y="16"/>
                  </a:cubicBezTo>
                  <a:cubicBezTo>
                    <a:pt x="10" y="16"/>
                    <a:pt x="7" y="13"/>
                    <a:pt x="7" y="8"/>
                  </a:cubicBezTo>
                  <a:cubicBezTo>
                    <a:pt x="7" y="3"/>
                    <a:pt x="10" y="0"/>
                    <a:pt x="15" y="0"/>
                  </a:cubicBezTo>
                  <a:close/>
                  <a:moveTo>
                    <a:pt x="6" y="18"/>
                  </a:moveTo>
                  <a:cubicBezTo>
                    <a:pt x="10" y="18"/>
                    <a:pt x="10" y="18"/>
                    <a:pt x="10" y="18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4" y="26"/>
                    <a:pt x="16" y="26"/>
                    <a:pt x="17" y="24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7" y="18"/>
                    <a:pt x="30" y="21"/>
                    <a:pt x="30" y="2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5" y="35"/>
                    <a:pt x="5" y="35"/>
                    <a:pt x="0" y="3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1"/>
                    <a:pt x="3" y="18"/>
                    <a:pt x="6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>
                <a:solidFill>
                  <a:schemeClr val="bg1">
                    <a:lumMod val="65000"/>
                  </a:schemeClr>
                </a:solidFill>
                <a:latin typeface="Calibri"/>
                <a:ea typeface="微软雅黑"/>
                <a:sym typeface="Calibri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508144" y="2716549"/>
            <a:ext cx="1949451" cy="1951567"/>
            <a:chOff x="3381108" y="2279458"/>
            <a:chExt cx="1462088" cy="1463675"/>
          </a:xfrm>
          <a:solidFill>
            <a:srgbClr val="FFFFFF">
              <a:alpha val="50196"/>
            </a:srgbClr>
          </a:solidFill>
        </p:grpSpPr>
        <p:sp>
          <p:nvSpPr>
            <p:cNvPr id="14" name="Freeform 19"/>
            <p:cNvSpPr>
              <a:spLocks noEditPoints="1"/>
            </p:cNvSpPr>
            <p:nvPr/>
          </p:nvSpPr>
          <p:spPr bwMode="auto">
            <a:xfrm>
              <a:off x="3381108" y="2279458"/>
              <a:ext cx="1462088" cy="1463675"/>
            </a:xfrm>
            <a:custGeom>
              <a:avLst/>
              <a:gdLst>
                <a:gd name="T0" fmla="*/ 89 w 156"/>
                <a:gd name="T1" fmla="*/ 156 h 156"/>
                <a:gd name="T2" fmla="*/ 93 w 156"/>
                <a:gd name="T3" fmla="*/ 135 h 156"/>
                <a:gd name="T4" fmla="*/ 108 w 156"/>
                <a:gd name="T5" fmla="*/ 129 h 156"/>
                <a:gd name="T6" fmla="*/ 125 w 156"/>
                <a:gd name="T7" fmla="*/ 141 h 156"/>
                <a:gd name="T8" fmla="*/ 141 w 156"/>
                <a:gd name="T9" fmla="*/ 125 h 156"/>
                <a:gd name="T10" fmla="*/ 129 w 156"/>
                <a:gd name="T11" fmla="*/ 108 h 156"/>
                <a:gd name="T12" fmla="*/ 135 w 156"/>
                <a:gd name="T13" fmla="*/ 93 h 156"/>
                <a:gd name="T14" fmla="*/ 156 w 156"/>
                <a:gd name="T15" fmla="*/ 89 h 156"/>
                <a:gd name="T16" fmla="*/ 156 w 156"/>
                <a:gd name="T17" fmla="*/ 67 h 156"/>
                <a:gd name="T18" fmla="*/ 135 w 156"/>
                <a:gd name="T19" fmla="*/ 63 h 156"/>
                <a:gd name="T20" fmla="*/ 135 w 156"/>
                <a:gd name="T21" fmla="*/ 62 h 156"/>
                <a:gd name="T22" fmla="*/ 135 w 156"/>
                <a:gd name="T23" fmla="*/ 62 h 156"/>
                <a:gd name="T24" fmla="*/ 132 w 156"/>
                <a:gd name="T25" fmla="*/ 56 h 156"/>
                <a:gd name="T26" fmla="*/ 131 w 156"/>
                <a:gd name="T27" fmla="*/ 53 h 156"/>
                <a:gd name="T28" fmla="*/ 131 w 156"/>
                <a:gd name="T29" fmla="*/ 53 h 156"/>
                <a:gd name="T30" fmla="*/ 129 w 156"/>
                <a:gd name="T31" fmla="*/ 48 h 156"/>
                <a:gd name="T32" fmla="*/ 141 w 156"/>
                <a:gd name="T33" fmla="*/ 31 h 156"/>
                <a:gd name="T34" fmla="*/ 125 w 156"/>
                <a:gd name="T35" fmla="*/ 15 h 156"/>
                <a:gd name="T36" fmla="*/ 108 w 156"/>
                <a:gd name="T37" fmla="*/ 27 h 156"/>
                <a:gd name="T38" fmla="*/ 93 w 156"/>
                <a:gd name="T39" fmla="*/ 21 h 156"/>
                <a:gd name="T40" fmla="*/ 89 w 156"/>
                <a:gd name="T41" fmla="*/ 0 h 156"/>
                <a:gd name="T42" fmla="*/ 67 w 156"/>
                <a:gd name="T43" fmla="*/ 0 h 156"/>
                <a:gd name="T44" fmla="*/ 63 w 156"/>
                <a:gd name="T45" fmla="*/ 21 h 156"/>
                <a:gd name="T46" fmla="*/ 48 w 156"/>
                <a:gd name="T47" fmla="*/ 27 h 156"/>
                <a:gd name="T48" fmla="*/ 31 w 156"/>
                <a:gd name="T49" fmla="*/ 15 h 156"/>
                <a:gd name="T50" fmla="*/ 15 w 156"/>
                <a:gd name="T51" fmla="*/ 31 h 156"/>
                <a:gd name="T52" fmla="*/ 27 w 156"/>
                <a:gd name="T53" fmla="*/ 48 h 156"/>
                <a:gd name="T54" fmla="*/ 21 w 156"/>
                <a:gd name="T55" fmla="*/ 63 h 156"/>
                <a:gd name="T56" fmla="*/ 0 w 156"/>
                <a:gd name="T57" fmla="*/ 67 h 156"/>
                <a:gd name="T58" fmla="*/ 0 w 156"/>
                <a:gd name="T59" fmla="*/ 89 h 156"/>
                <a:gd name="T60" fmla="*/ 21 w 156"/>
                <a:gd name="T61" fmla="*/ 93 h 156"/>
                <a:gd name="T62" fmla="*/ 27 w 156"/>
                <a:gd name="T63" fmla="*/ 108 h 156"/>
                <a:gd name="T64" fmla="*/ 15 w 156"/>
                <a:gd name="T65" fmla="*/ 125 h 156"/>
                <a:gd name="T66" fmla="*/ 31 w 156"/>
                <a:gd name="T67" fmla="*/ 141 h 156"/>
                <a:gd name="T68" fmla="*/ 48 w 156"/>
                <a:gd name="T69" fmla="*/ 129 h 156"/>
                <a:gd name="T70" fmla="*/ 63 w 156"/>
                <a:gd name="T71" fmla="*/ 135 h 156"/>
                <a:gd name="T72" fmla="*/ 67 w 156"/>
                <a:gd name="T73" fmla="*/ 156 h 156"/>
                <a:gd name="T74" fmla="*/ 89 w 156"/>
                <a:gd name="T75" fmla="*/ 156 h 156"/>
                <a:gd name="T76" fmla="*/ 119 w 156"/>
                <a:gd name="T77" fmla="*/ 72 h 156"/>
                <a:gd name="T78" fmla="*/ 84 w 156"/>
                <a:gd name="T79" fmla="*/ 119 h 156"/>
                <a:gd name="T80" fmla="*/ 37 w 156"/>
                <a:gd name="T81" fmla="*/ 84 h 156"/>
                <a:gd name="T82" fmla="*/ 72 w 156"/>
                <a:gd name="T83" fmla="*/ 37 h 156"/>
                <a:gd name="T84" fmla="*/ 92 w 156"/>
                <a:gd name="T85" fmla="*/ 39 h 156"/>
                <a:gd name="T86" fmla="*/ 92 w 156"/>
                <a:gd name="T87" fmla="*/ 39 h 156"/>
                <a:gd name="T88" fmla="*/ 107 w 156"/>
                <a:gd name="T89" fmla="*/ 49 h 156"/>
                <a:gd name="T90" fmla="*/ 114 w 156"/>
                <a:gd name="T91" fmla="*/ 57 h 156"/>
                <a:gd name="T92" fmla="*/ 119 w 156"/>
                <a:gd name="T93" fmla="*/ 7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6" h="156">
                  <a:moveTo>
                    <a:pt x="89" y="156"/>
                  </a:moveTo>
                  <a:cubicBezTo>
                    <a:pt x="93" y="135"/>
                    <a:pt x="93" y="135"/>
                    <a:pt x="93" y="135"/>
                  </a:cubicBezTo>
                  <a:cubicBezTo>
                    <a:pt x="108" y="129"/>
                    <a:pt x="108" y="129"/>
                    <a:pt x="108" y="129"/>
                  </a:cubicBezTo>
                  <a:cubicBezTo>
                    <a:pt x="125" y="141"/>
                    <a:pt x="125" y="141"/>
                    <a:pt x="125" y="141"/>
                  </a:cubicBezTo>
                  <a:cubicBezTo>
                    <a:pt x="141" y="125"/>
                    <a:pt x="141" y="125"/>
                    <a:pt x="141" y="125"/>
                  </a:cubicBezTo>
                  <a:cubicBezTo>
                    <a:pt x="129" y="108"/>
                    <a:pt x="129" y="108"/>
                    <a:pt x="129" y="108"/>
                  </a:cubicBezTo>
                  <a:cubicBezTo>
                    <a:pt x="135" y="93"/>
                    <a:pt x="135" y="93"/>
                    <a:pt x="135" y="93"/>
                  </a:cubicBezTo>
                  <a:cubicBezTo>
                    <a:pt x="156" y="89"/>
                    <a:pt x="156" y="89"/>
                    <a:pt x="156" y="89"/>
                  </a:cubicBezTo>
                  <a:cubicBezTo>
                    <a:pt x="156" y="67"/>
                    <a:pt x="156" y="67"/>
                    <a:pt x="156" y="67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5" y="62"/>
                    <a:pt x="135" y="62"/>
                    <a:pt x="135" y="62"/>
                  </a:cubicBezTo>
                  <a:cubicBezTo>
                    <a:pt x="135" y="62"/>
                    <a:pt x="135" y="62"/>
                    <a:pt x="135" y="62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29" y="48"/>
                    <a:pt x="129" y="48"/>
                    <a:pt x="129" y="48"/>
                  </a:cubicBezTo>
                  <a:cubicBezTo>
                    <a:pt x="141" y="31"/>
                    <a:pt x="141" y="31"/>
                    <a:pt x="141" y="31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93" y="21"/>
                    <a:pt x="93" y="21"/>
                    <a:pt x="93" y="21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7" y="108"/>
                    <a:pt x="27" y="108"/>
                    <a:pt x="27" y="108"/>
                  </a:cubicBezTo>
                  <a:cubicBezTo>
                    <a:pt x="15" y="125"/>
                    <a:pt x="15" y="125"/>
                    <a:pt x="15" y="125"/>
                  </a:cubicBezTo>
                  <a:cubicBezTo>
                    <a:pt x="31" y="141"/>
                    <a:pt x="31" y="141"/>
                    <a:pt x="31" y="141"/>
                  </a:cubicBezTo>
                  <a:cubicBezTo>
                    <a:pt x="48" y="129"/>
                    <a:pt x="48" y="129"/>
                    <a:pt x="48" y="129"/>
                  </a:cubicBezTo>
                  <a:cubicBezTo>
                    <a:pt x="63" y="135"/>
                    <a:pt x="63" y="135"/>
                    <a:pt x="63" y="135"/>
                  </a:cubicBezTo>
                  <a:cubicBezTo>
                    <a:pt x="67" y="156"/>
                    <a:pt x="67" y="156"/>
                    <a:pt x="67" y="156"/>
                  </a:cubicBezTo>
                  <a:cubicBezTo>
                    <a:pt x="89" y="156"/>
                    <a:pt x="89" y="156"/>
                    <a:pt x="89" y="156"/>
                  </a:cubicBezTo>
                  <a:close/>
                  <a:moveTo>
                    <a:pt x="119" y="72"/>
                  </a:moveTo>
                  <a:cubicBezTo>
                    <a:pt x="122" y="95"/>
                    <a:pt x="106" y="116"/>
                    <a:pt x="84" y="119"/>
                  </a:cubicBezTo>
                  <a:cubicBezTo>
                    <a:pt x="61" y="122"/>
                    <a:pt x="40" y="106"/>
                    <a:pt x="37" y="84"/>
                  </a:cubicBezTo>
                  <a:cubicBezTo>
                    <a:pt x="34" y="61"/>
                    <a:pt x="50" y="40"/>
                    <a:pt x="72" y="37"/>
                  </a:cubicBezTo>
                  <a:cubicBezTo>
                    <a:pt x="79" y="36"/>
                    <a:pt x="86" y="37"/>
                    <a:pt x="92" y="39"/>
                  </a:cubicBezTo>
                  <a:cubicBezTo>
                    <a:pt x="92" y="39"/>
                    <a:pt x="92" y="39"/>
                    <a:pt x="92" y="39"/>
                  </a:cubicBezTo>
                  <a:cubicBezTo>
                    <a:pt x="98" y="41"/>
                    <a:pt x="103" y="44"/>
                    <a:pt x="107" y="49"/>
                  </a:cubicBezTo>
                  <a:cubicBezTo>
                    <a:pt x="110" y="51"/>
                    <a:pt x="112" y="54"/>
                    <a:pt x="114" y="57"/>
                  </a:cubicBezTo>
                  <a:cubicBezTo>
                    <a:pt x="117" y="62"/>
                    <a:pt x="119" y="67"/>
                    <a:pt x="119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>
                <a:solidFill>
                  <a:schemeClr val="bg1">
                    <a:lumMod val="65000"/>
                  </a:schemeClr>
                </a:solidFill>
                <a:latin typeface="Calibri"/>
                <a:ea typeface="微软雅黑"/>
                <a:sym typeface="Calibri"/>
              </a:endParaRPr>
            </a:p>
          </p:txBody>
        </p:sp>
        <p:sp>
          <p:nvSpPr>
            <p:cNvPr id="15" name="Freeform 20"/>
            <p:cNvSpPr>
              <a:spLocks noEditPoints="1"/>
            </p:cNvSpPr>
            <p:nvPr/>
          </p:nvSpPr>
          <p:spPr bwMode="auto">
            <a:xfrm>
              <a:off x="3877996" y="2720783"/>
              <a:ext cx="468313" cy="544512"/>
            </a:xfrm>
            <a:custGeom>
              <a:avLst/>
              <a:gdLst>
                <a:gd name="T0" fmla="*/ 25 w 50"/>
                <a:gd name="T1" fmla="*/ 0 h 58"/>
                <a:gd name="T2" fmla="*/ 39 w 50"/>
                <a:gd name="T3" fmla="*/ 14 h 58"/>
                <a:gd name="T4" fmla="*/ 25 w 50"/>
                <a:gd name="T5" fmla="*/ 28 h 58"/>
                <a:gd name="T6" fmla="*/ 11 w 50"/>
                <a:gd name="T7" fmla="*/ 14 h 58"/>
                <a:gd name="T8" fmla="*/ 25 w 50"/>
                <a:gd name="T9" fmla="*/ 0 h 58"/>
                <a:gd name="T10" fmla="*/ 10 w 50"/>
                <a:gd name="T11" fmla="*/ 31 h 58"/>
                <a:gd name="T12" fmla="*/ 16 w 50"/>
                <a:gd name="T13" fmla="*/ 31 h 58"/>
                <a:gd name="T14" fmla="*/ 22 w 50"/>
                <a:gd name="T15" fmla="*/ 40 h 58"/>
                <a:gd name="T16" fmla="*/ 28 w 50"/>
                <a:gd name="T17" fmla="*/ 40 h 58"/>
                <a:gd name="T18" fmla="*/ 34 w 50"/>
                <a:gd name="T19" fmla="*/ 31 h 58"/>
                <a:gd name="T20" fmla="*/ 40 w 50"/>
                <a:gd name="T21" fmla="*/ 31 h 58"/>
                <a:gd name="T22" fmla="*/ 50 w 50"/>
                <a:gd name="T23" fmla="*/ 41 h 58"/>
                <a:gd name="T24" fmla="*/ 50 w 50"/>
                <a:gd name="T25" fmla="*/ 58 h 58"/>
                <a:gd name="T26" fmla="*/ 0 w 50"/>
                <a:gd name="T27" fmla="*/ 58 h 58"/>
                <a:gd name="T28" fmla="*/ 0 w 50"/>
                <a:gd name="T29" fmla="*/ 41 h 58"/>
                <a:gd name="T30" fmla="*/ 10 w 50"/>
                <a:gd name="T31" fmla="*/ 3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58">
                  <a:moveTo>
                    <a:pt x="25" y="0"/>
                  </a:moveTo>
                  <a:cubicBezTo>
                    <a:pt x="33" y="0"/>
                    <a:pt x="39" y="6"/>
                    <a:pt x="39" y="14"/>
                  </a:cubicBezTo>
                  <a:cubicBezTo>
                    <a:pt x="39" y="21"/>
                    <a:pt x="33" y="28"/>
                    <a:pt x="25" y="28"/>
                  </a:cubicBezTo>
                  <a:cubicBezTo>
                    <a:pt x="17" y="28"/>
                    <a:pt x="11" y="21"/>
                    <a:pt x="11" y="14"/>
                  </a:cubicBezTo>
                  <a:cubicBezTo>
                    <a:pt x="11" y="6"/>
                    <a:pt x="17" y="0"/>
                    <a:pt x="25" y="0"/>
                  </a:cubicBezTo>
                  <a:close/>
                  <a:moveTo>
                    <a:pt x="10" y="31"/>
                  </a:moveTo>
                  <a:cubicBezTo>
                    <a:pt x="16" y="31"/>
                    <a:pt x="16" y="31"/>
                    <a:pt x="16" y="31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4" y="43"/>
                    <a:pt x="26" y="43"/>
                    <a:pt x="28" y="4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5" y="31"/>
                    <a:pt x="50" y="36"/>
                    <a:pt x="50" y="41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42" y="58"/>
                    <a:pt x="8" y="58"/>
                    <a:pt x="0" y="58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36"/>
                    <a:pt x="5" y="31"/>
                    <a:pt x="10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>
                <a:solidFill>
                  <a:schemeClr val="bg1">
                    <a:lumMod val="65000"/>
                  </a:schemeClr>
                </a:solidFill>
                <a:latin typeface="Calibri"/>
                <a:ea typeface="微软雅黑"/>
                <a:sym typeface="Calibri"/>
              </a:endParaRPr>
            </a:p>
          </p:txBody>
        </p:sp>
      </p:grpSp>
      <p:sp>
        <p:nvSpPr>
          <p:cNvPr id="16" name="任意多边形 138"/>
          <p:cNvSpPr/>
          <p:nvPr/>
        </p:nvSpPr>
        <p:spPr>
          <a:xfrm>
            <a:off x="6833655" y="2565838"/>
            <a:ext cx="3774847" cy="302509"/>
          </a:xfrm>
          <a:custGeom>
            <a:avLst/>
            <a:gdLst>
              <a:gd name="connsiteX0" fmla="*/ 0 w 3575098"/>
              <a:gd name="connsiteY0" fmla="*/ 0 h 226882"/>
              <a:gd name="connsiteX1" fmla="*/ 226882 w 3575098"/>
              <a:gd name="connsiteY1" fmla="*/ 226882 h 226882"/>
              <a:gd name="connsiteX2" fmla="*/ 3575098 w 3575098"/>
              <a:gd name="connsiteY2" fmla="*/ 226882 h 226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75098" h="226882">
                <a:moveTo>
                  <a:pt x="0" y="0"/>
                </a:moveTo>
                <a:lnTo>
                  <a:pt x="226882" y="226882"/>
                </a:lnTo>
                <a:lnTo>
                  <a:pt x="3575098" y="226882"/>
                </a:lnTo>
              </a:path>
            </a:pathLst>
          </a:cu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bg1">
                  <a:lumMod val="65000"/>
                </a:schemeClr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17" name="任意多边形 139"/>
          <p:cNvSpPr/>
          <p:nvPr/>
        </p:nvSpPr>
        <p:spPr>
          <a:xfrm>
            <a:off x="6833655" y="5463710"/>
            <a:ext cx="3774847" cy="302509"/>
          </a:xfrm>
          <a:custGeom>
            <a:avLst/>
            <a:gdLst>
              <a:gd name="connsiteX0" fmla="*/ 0 w 3575098"/>
              <a:gd name="connsiteY0" fmla="*/ 0 h 226882"/>
              <a:gd name="connsiteX1" fmla="*/ 226882 w 3575098"/>
              <a:gd name="connsiteY1" fmla="*/ 226882 h 226882"/>
              <a:gd name="connsiteX2" fmla="*/ 3575098 w 3575098"/>
              <a:gd name="connsiteY2" fmla="*/ 226882 h 226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75098" h="226882">
                <a:moveTo>
                  <a:pt x="0" y="0"/>
                </a:moveTo>
                <a:lnTo>
                  <a:pt x="226882" y="226882"/>
                </a:lnTo>
                <a:lnTo>
                  <a:pt x="3575098" y="226882"/>
                </a:lnTo>
              </a:path>
            </a:pathLst>
          </a:cu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bg1">
                  <a:lumMod val="65000"/>
                </a:schemeClr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18" name="任意多边形 140"/>
          <p:cNvSpPr/>
          <p:nvPr/>
        </p:nvSpPr>
        <p:spPr>
          <a:xfrm flipH="1">
            <a:off x="863599" y="3971839"/>
            <a:ext cx="3838036" cy="340864"/>
          </a:xfrm>
          <a:custGeom>
            <a:avLst/>
            <a:gdLst>
              <a:gd name="connsiteX0" fmla="*/ 0 w 3575098"/>
              <a:gd name="connsiteY0" fmla="*/ 0 h 226882"/>
              <a:gd name="connsiteX1" fmla="*/ 226882 w 3575098"/>
              <a:gd name="connsiteY1" fmla="*/ 226882 h 226882"/>
              <a:gd name="connsiteX2" fmla="*/ 3575098 w 3575098"/>
              <a:gd name="connsiteY2" fmla="*/ 226882 h 226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75098" h="226882">
                <a:moveTo>
                  <a:pt x="0" y="0"/>
                </a:moveTo>
                <a:lnTo>
                  <a:pt x="226882" y="226882"/>
                </a:lnTo>
                <a:lnTo>
                  <a:pt x="3575098" y="226882"/>
                </a:lnTo>
              </a:path>
            </a:pathLst>
          </a:cu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bg1">
                  <a:lumMod val="65000"/>
                </a:schemeClr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196344" y="2081307"/>
            <a:ext cx="3497501" cy="700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FDFDFD"/>
                </a:solidFill>
                <a:latin typeface="Calibri"/>
                <a:ea typeface="微软雅黑"/>
                <a:sym typeface="Calibri"/>
              </a:rPr>
              <a:t>单击此处添加文本单击此处添加文本单击单击此处</a:t>
            </a:r>
          </a:p>
        </p:txBody>
      </p:sp>
      <p:sp>
        <p:nvSpPr>
          <p:cNvPr id="20" name="矩形 19"/>
          <p:cNvSpPr/>
          <p:nvPr/>
        </p:nvSpPr>
        <p:spPr>
          <a:xfrm>
            <a:off x="7196344" y="4811019"/>
            <a:ext cx="3497501" cy="7870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1600" dirty="0">
                <a:solidFill>
                  <a:srgbClr val="FDFDFD"/>
                </a:solidFill>
                <a:latin typeface="Calibri"/>
                <a:ea typeface="微软雅黑"/>
                <a:sym typeface="Calibri"/>
              </a:rPr>
              <a:t>单击此处添加文本单击此处添加文本添加文本单击此处</a:t>
            </a:r>
          </a:p>
        </p:txBody>
      </p:sp>
      <p:sp>
        <p:nvSpPr>
          <p:cNvPr id="21" name="TextBox 54"/>
          <p:cNvSpPr txBox="1"/>
          <p:nvPr/>
        </p:nvSpPr>
        <p:spPr>
          <a:xfrm>
            <a:off x="7196344" y="436528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spcBef>
                <a:spcPct val="20000"/>
              </a:spcBef>
            </a:pPr>
            <a:r>
              <a:rPr lang="zh-CN" altLang="en-US" sz="2000" b="1" dirty="0">
                <a:solidFill>
                  <a:srgbClr val="FDFDFD"/>
                </a:solidFill>
                <a:latin typeface="Calibri"/>
                <a:ea typeface="微软雅黑"/>
                <a:sym typeface="Calibri"/>
              </a:rPr>
              <a:t>单击添加标题</a:t>
            </a:r>
            <a:endParaRPr lang="en-US" altLang="zh-CN" sz="2000" b="1" dirty="0">
              <a:solidFill>
                <a:srgbClr val="FDFDFD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22" name="TextBox 54"/>
          <p:cNvSpPr txBox="1"/>
          <p:nvPr/>
        </p:nvSpPr>
        <p:spPr>
          <a:xfrm>
            <a:off x="7196344" y="159373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spcBef>
                <a:spcPct val="20000"/>
              </a:spcBef>
            </a:pPr>
            <a:r>
              <a:rPr lang="zh-CN" altLang="en-US" sz="2000" b="1" dirty="0">
                <a:solidFill>
                  <a:srgbClr val="FDFDFD"/>
                </a:solidFill>
                <a:latin typeface="Calibri"/>
                <a:ea typeface="微软雅黑"/>
                <a:sym typeface="Calibri"/>
              </a:rPr>
              <a:t>单击添加标题</a:t>
            </a:r>
            <a:endParaRPr lang="en-US" altLang="zh-CN" sz="2000" b="1" dirty="0">
              <a:solidFill>
                <a:srgbClr val="FDFDFD"/>
              </a:solidFill>
              <a:latin typeface="Calibri"/>
              <a:ea typeface="微软雅黑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16" grpId="0" animBg="1"/>
      <p:bldP spid="17" grpId="0" animBg="1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2675" y="369860"/>
            <a:ext cx="609600" cy="58477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03</a:t>
            </a:r>
            <a:endParaRPr lang="zh-CN" altLang="en-US" sz="3200" b="1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64835" y="275235"/>
            <a:ext cx="2672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单击此处添加标题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93409" y="675345"/>
            <a:ext cx="36268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Click here to add words</a:t>
            </a:r>
            <a:endParaRPr lang="zh-CN" altLang="en-US" sz="1600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5" name="任意多边形 57"/>
          <p:cNvSpPr/>
          <p:nvPr/>
        </p:nvSpPr>
        <p:spPr>
          <a:xfrm rot="5400000">
            <a:off x="2530314" y="1971301"/>
            <a:ext cx="1804988" cy="1736725"/>
          </a:xfrm>
          <a:custGeom>
            <a:avLst/>
            <a:gdLst>
              <a:gd name="connsiteX0" fmla="*/ 0 w 3684814"/>
              <a:gd name="connsiteY0" fmla="*/ 1773620 h 3547239"/>
              <a:gd name="connsiteX1" fmla="*/ 886810 w 3684814"/>
              <a:gd name="connsiteY1" fmla="*/ 0 h 3547239"/>
              <a:gd name="connsiteX2" fmla="*/ 3227990 w 3684814"/>
              <a:gd name="connsiteY2" fmla="*/ 0 h 3547239"/>
              <a:gd name="connsiteX3" fmla="*/ 3684813 w 3684814"/>
              <a:gd name="connsiteY3" fmla="*/ 913647 h 3547239"/>
              <a:gd name="connsiteX4" fmla="*/ 3254827 w 3684814"/>
              <a:gd name="connsiteY4" fmla="*/ 1773619 h 3547239"/>
              <a:gd name="connsiteX5" fmla="*/ 3684814 w 3684814"/>
              <a:gd name="connsiteY5" fmla="*/ 2633591 h 3547239"/>
              <a:gd name="connsiteX6" fmla="*/ 3227990 w 3684814"/>
              <a:gd name="connsiteY6" fmla="*/ 3547239 h 3547239"/>
              <a:gd name="connsiteX7" fmla="*/ 886810 w 3684814"/>
              <a:gd name="connsiteY7" fmla="*/ 3547239 h 3547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84814" h="3547239">
                <a:moveTo>
                  <a:pt x="0" y="1773620"/>
                </a:moveTo>
                <a:lnTo>
                  <a:pt x="886810" y="0"/>
                </a:lnTo>
                <a:lnTo>
                  <a:pt x="3227990" y="0"/>
                </a:lnTo>
                <a:lnTo>
                  <a:pt x="3684813" y="913647"/>
                </a:lnTo>
                <a:lnTo>
                  <a:pt x="3254827" y="1773619"/>
                </a:lnTo>
                <a:lnTo>
                  <a:pt x="3684814" y="2633591"/>
                </a:lnTo>
                <a:lnTo>
                  <a:pt x="3227990" y="3547239"/>
                </a:lnTo>
                <a:lnTo>
                  <a:pt x="886810" y="3547239"/>
                </a:lnTo>
                <a:close/>
              </a:path>
            </a:pathLst>
          </a:cu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buFont typeface="Arial" panose="020B0604020202020204" pitchFamily="34" charset="0"/>
              <a:buNone/>
              <a:defRPr/>
            </a:pPr>
            <a:endParaRPr lang="zh-CN" altLang="en-US" noProof="1">
              <a:latin typeface="Calibri"/>
              <a:ea typeface="微软雅黑"/>
              <a:sym typeface="Calibri"/>
            </a:endParaRPr>
          </a:p>
        </p:txBody>
      </p:sp>
      <p:sp>
        <p:nvSpPr>
          <p:cNvPr id="6" name="六边形 5"/>
          <p:cNvSpPr/>
          <p:nvPr/>
        </p:nvSpPr>
        <p:spPr>
          <a:xfrm rot="5400000">
            <a:off x="2946238" y="3809627"/>
            <a:ext cx="973137" cy="838200"/>
          </a:xfrm>
          <a:prstGeom prst="hexagon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buFont typeface="Arial" panose="020B0604020202020204" pitchFamily="34" charset="0"/>
              <a:buNone/>
              <a:defRPr/>
            </a:pPr>
            <a:endParaRPr lang="zh-CN" altLang="en-US" noProof="1">
              <a:latin typeface="Calibri"/>
              <a:ea typeface="微软雅黑"/>
              <a:sym typeface="Calibri"/>
            </a:endParaRPr>
          </a:p>
        </p:txBody>
      </p:sp>
      <p:sp>
        <p:nvSpPr>
          <p:cNvPr id="7" name="任意多边形 58"/>
          <p:cNvSpPr/>
          <p:nvPr/>
        </p:nvSpPr>
        <p:spPr>
          <a:xfrm rot="16200000">
            <a:off x="3903501" y="3631826"/>
            <a:ext cx="1804988" cy="1736725"/>
          </a:xfrm>
          <a:custGeom>
            <a:avLst/>
            <a:gdLst>
              <a:gd name="connsiteX0" fmla="*/ 0 w 3684814"/>
              <a:gd name="connsiteY0" fmla="*/ 1773620 h 3547239"/>
              <a:gd name="connsiteX1" fmla="*/ 886810 w 3684814"/>
              <a:gd name="connsiteY1" fmla="*/ 0 h 3547239"/>
              <a:gd name="connsiteX2" fmla="*/ 3227990 w 3684814"/>
              <a:gd name="connsiteY2" fmla="*/ 0 h 3547239"/>
              <a:gd name="connsiteX3" fmla="*/ 3684813 w 3684814"/>
              <a:gd name="connsiteY3" fmla="*/ 913647 h 3547239"/>
              <a:gd name="connsiteX4" fmla="*/ 3254827 w 3684814"/>
              <a:gd name="connsiteY4" fmla="*/ 1773619 h 3547239"/>
              <a:gd name="connsiteX5" fmla="*/ 3684814 w 3684814"/>
              <a:gd name="connsiteY5" fmla="*/ 2633591 h 3547239"/>
              <a:gd name="connsiteX6" fmla="*/ 3227990 w 3684814"/>
              <a:gd name="connsiteY6" fmla="*/ 3547239 h 3547239"/>
              <a:gd name="connsiteX7" fmla="*/ 886810 w 3684814"/>
              <a:gd name="connsiteY7" fmla="*/ 3547239 h 3547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84814" h="3547239">
                <a:moveTo>
                  <a:pt x="0" y="1773620"/>
                </a:moveTo>
                <a:lnTo>
                  <a:pt x="886810" y="0"/>
                </a:lnTo>
                <a:lnTo>
                  <a:pt x="3227990" y="0"/>
                </a:lnTo>
                <a:lnTo>
                  <a:pt x="3684813" y="913647"/>
                </a:lnTo>
                <a:lnTo>
                  <a:pt x="3254827" y="1773619"/>
                </a:lnTo>
                <a:lnTo>
                  <a:pt x="3684814" y="2633591"/>
                </a:lnTo>
                <a:lnTo>
                  <a:pt x="3227990" y="3547239"/>
                </a:lnTo>
                <a:lnTo>
                  <a:pt x="886810" y="3547239"/>
                </a:lnTo>
                <a:close/>
              </a:path>
            </a:pathLst>
          </a:cu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buFont typeface="Arial" panose="020B0604020202020204" pitchFamily="34" charset="0"/>
              <a:buNone/>
              <a:defRPr/>
            </a:pPr>
            <a:endParaRPr lang="zh-CN" altLang="en-US" noProof="1">
              <a:latin typeface="Calibri"/>
              <a:ea typeface="微软雅黑"/>
              <a:sym typeface="Calibri"/>
            </a:endParaRPr>
          </a:p>
        </p:txBody>
      </p:sp>
      <p:sp>
        <p:nvSpPr>
          <p:cNvPr id="8" name="六边形 7"/>
          <p:cNvSpPr/>
          <p:nvPr/>
        </p:nvSpPr>
        <p:spPr>
          <a:xfrm rot="5400000">
            <a:off x="4319426" y="2722189"/>
            <a:ext cx="973138" cy="838200"/>
          </a:xfrm>
          <a:prstGeom prst="hexagon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buFont typeface="Arial" panose="020B0604020202020204" pitchFamily="34" charset="0"/>
              <a:buNone/>
              <a:defRPr/>
            </a:pPr>
            <a:endParaRPr lang="zh-CN" altLang="en-US" noProof="1">
              <a:latin typeface="Calibri"/>
              <a:ea typeface="微软雅黑"/>
              <a:sym typeface="Calibri"/>
            </a:endParaRPr>
          </a:p>
        </p:txBody>
      </p:sp>
      <p:sp>
        <p:nvSpPr>
          <p:cNvPr id="9" name="任意多边形 60"/>
          <p:cNvSpPr/>
          <p:nvPr/>
        </p:nvSpPr>
        <p:spPr>
          <a:xfrm rot="5400000">
            <a:off x="5322726" y="1977651"/>
            <a:ext cx="1804988" cy="1736725"/>
          </a:xfrm>
          <a:custGeom>
            <a:avLst/>
            <a:gdLst>
              <a:gd name="connsiteX0" fmla="*/ 0 w 3684814"/>
              <a:gd name="connsiteY0" fmla="*/ 1773620 h 3547239"/>
              <a:gd name="connsiteX1" fmla="*/ 886810 w 3684814"/>
              <a:gd name="connsiteY1" fmla="*/ 0 h 3547239"/>
              <a:gd name="connsiteX2" fmla="*/ 3227990 w 3684814"/>
              <a:gd name="connsiteY2" fmla="*/ 0 h 3547239"/>
              <a:gd name="connsiteX3" fmla="*/ 3684813 w 3684814"/>
              <a:gd name="connsiteY3" fmla="*/ 913647 h 3547239"/>
              <a:gd name="connsiteX4" fmla="*/ 3254827 w 3684814"/>
              <a:gd name="connsiteY4" fmla="*/ 1773619 h 3547239"/>
              <a:gd name="connsiteX5" fmla="*/ 3684814 w 3684814"/>
              <a:gd name="connsiteY5" fmla="*/ 2633591 h 3547239"/>
              <a:gd name="connsiteX6" fmla="*/ 3227990 w 3684814"/>
              <a:gd name="connsiteY6" fmla="*/ 3547239 h 3547239"/>
              <a:gd name="connsiteX7" fmla="*/ 886810 w 3684814"/>
              <a:gd name="connsiteY7" fmla="*/ 3547239 h 3547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84814" h="3547239">
                <a:moveTo>
                  <a:pt x="0" y="1773620"/>
                </a:moveTo>
                <a:lnTo>
                  <a:pt x="886810" y="0"/>
                </a:lnTo>
                <a:lnTo>
                  <a:pt x="3227990" y="0"/>
                </a:lnTo>
                <a:lnTo>
                  <a:pt x="3684813" y="913647"/>
                </a:lnTo>
                <a:lnTo>
                  <a:pt x="3254827" y="1773619"/>
                </a:lnTo>
                <a:lnTo>
                  <a:pt x="3684814" y="2633591"/>
                </a:lnTo>
                <a:lnTo>
                  <a:pt x="3227990" y="3547239"/>
                </a:lnTo>
                <a:lnTo>
                  <a:pt x="886810" y="3547239"/>
                </a:lnTo>
                <a:close/>
              </a:path>
            </a:pathLst>
          </a:cu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buFont typeface="Arial" panose="020B0604020202020204" pitchFamily="34" charset="0"/>
              <a:buNone/>
              <a:defRPr/>
            </a:pPr>
            <a:endParaRPr lang="zh-CN" altLang="en-US" noProof="1">
              <a:latin typeface="Calibri"/>
              <a:ea typeface="微软雅黑"/>
              <a:sym typeface="Calibri"/>
            </a:endParaRPr>
          </a:p>
        </p:txBody>
      </p:sp>
      <p:sp>
        <p:nvSpPr>
          <p:cNvPr id="10" name="六边形 9"/>
          <p:cNvSpPr/>
          <p:nvPr/>
        </p:nvSpPr>
        <p:spPr>
          <a:xfrm rot="5400000">
            <a:off x="5822788" y="3809627"/>
            <a:ext cx="973137" cy="838200"/>
          </a:xfrm>
          <a:prstGeom prst="hexagon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buFont typeface="Arial" panose="020B0604020202020204" pitchFamily="34" charset="0"/>
              <a:buNone/>
              <a:defRPr/>
            </a:pPr>
            <a:endParaRPr lang="zh-CN" altLang="en-US" noProof="1">
              <a:latin typeface="Calibri"/>
              <a:ea typeface="微软雅黑"/>
              <a:sym typeface="Calibri"/>
            </a:endParaRPr>
          </a:p>
        </p:txBody>
      </p:sp>
      <p:sp>
        <p:nvSpPr>
          <p:cNvPr id="11" name="任意多边形 62"/>
          <p:cNvSpPr/>
          <p:nvPr/>
        </p:nvSpPr>
        <p:spPr>
          <a:xfrm rot="16200000">
            <a:off x="6757826" y="3631826"/>
            <a:ext cx="1804988" cy="1736725"/>
          </a:xfrm>
          <a:custGeom>
            <a:avLst/>
            <a:gdLst>
              <a:gd name="connsiteX0" fmla="*/ 0 w 3684814"/>
              <a:gd name="connsiteY0" fmla="*/ 1773620 h 3547239"/>
              <a:gd name="connsiteX1" fmla="*/ 886810 w 3684814"/>
              <a:gd name="connsiteY1" fmla="*/ 0 h 3547239"/>
              <a:gd name="connsiteX2" fmla="*/ 3227990 w 3684814"/>
              <a:gd name="connsiteY2" fmla="*/ 0 h 3547239"/>
              <a:gd name="connsiteX3" fmla="*/ 3684813 w 3684814"/>
              <a:gd name="connsiteY3" fmla="*/ 913647 h 3547239"/>
              <a:gd name="connsiteX4" fmla="*/ 3254827 w 3684814"/>
              <a:gd name="connsiteY4" fmla="*/ 1773619 h 3547239"/>
              <a:gd name="connsiteX5" fmla="*/ 3684814 w 3684814"/>
              <a:gd name="connsiteY5" fmla="*/ 2633591 h 3547239"/>
              <a:gd name="connsiteX6" fmla="*/ 3227990 w 3684814"/>
              <a:gd name="connsiteY6" fmla="*/ 3547239 h 3547239"/>
              <a:gd name="connsiteX7" fmla="*/ 886810 w 3684814"/>
              <a:gd name="connsiteY7" fmla="*/ 3547239 h 3547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84814" h="3547239">
                <a:moveTo>
                  <a:pt x="0" y="1773620"/>
                </a:moveTo>
                <a:lnTo>
                  <a:pt x="886810" y="0"/>
                </a:lnTo>
                <a:lnTo>
                  <a:pt x="3227990" y="0"/>
                </a:lnTo>
                <a:lnTo>
                  <a:pt x="3684813" y="913647"/>
                </a:lnTo>
                <a:lnTo>
                  <a:pt x="3254827" y="1773619"/>
                </a:lnTo>
                <a:lnTo>
                  <a:pt x="3684814" y="2633591"/>
                </a:lnTo>
                <a:lnTo>
                  <a:pt x="3227990" y="3547239"/>
                </a:lnTo>
                <a:lnTo>
                  <a:pt x="886810" y="3547239"/>
                </a:lnTo>
                <a:close/>
              </a:path>
            </a:pathLst>
          </a:cu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buFont typeface="Arial" panose="020B0604020202020204" pitchFamily="34" charset="0"/>
              <a:buNone/>
              <a:defRPr/>
            </a:pPr>
            <a:endParaRPr lang="zh-CN" altLang="en-US" noProof="1">
              <a:latin typeface="Calibri"/>
              <a:ea typeface="微软雅黑"/>
              <a:sym typeface="Calibri"/>
            </a:endParaRPr>
          </a:p>
        </p:txBody>
      </p:sp>
      <p:sp>
        <p:nvSpPr>
          <p:cNvPr id="12" name="六边形 11"/>
          <p:cNvSpPr/>
          <p:nvPr/>
        </p:nvSpPr>
        <p:spPr>
          <a:xfrm rot="5400000">
            <a:off x="7217407" y="2721395"/>
            <a:ext cx="973138" cy="839788"/>
          </a:xfrm>
          <a:prstGeom prst="hexagon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buFont typeface="Arial" panose="020B0604020202020204" pitchFamily="34" charset="0"/>
              <a:buNone/>
              <a:defRPr/>
            </a:pPr>
            <a:endParaRPr lang="zh-CN" altLang="en-US" noProof="1">
              <a:latin typeface="Calibri"/>
              <a:ea typeface="微软雅黑"/>
              <a:sym typeface="Calibri"/>
            </a:endParaRPr>
          </a:p>
        </p:txBody>
      </p:sp>
      <p:sp>
        <p:nvSpPr>
          <p:cNvPr id="13" name="任意多边形 64"/>
          <p:cNvSpPr/>
          <p:nvPr/>
        </p:nvSpPr>
        <p:spPr>
          <a:xfrm rot="5400000">
            <a:off x="8193720" y="1970507"/>
            <a:ext cx="1804988" cy="1738313"/>
          </a:xfrm>
          <a:custGeom>
            <a:avLst/>
            <a:gdLst>
              <a:gd name="connsiteX0" fmla="*/ 0 w 3684814"/>
              <a:gd name="connsiteY0" fmla="*/ 1773620 h 3547239"/>
              <a:gd name="connsiteX1" fmla="*/ 886810 w 3684814"/>
              <a:gd name="connsiteY1" fmla="*/ 0 h 3547239"/>
              <a:gd name="connsiteX2" fmla="*/ 3227990 w 3684814"/>
              <a:gd name="connsiteY2" fmla="*/ 0 h 3547239"/>
              <a:gd name="connsiteX3" fmla="*/ 3684813 w 3684814"/>
              <a:gd name="connsiteY3" fmla="*/ 913647 h 3547239"/>
              <a:gd name="connsiteX4" fmla="*/ 3254827 w 3684814"/>
              <a:gd name="connsiteY4" fmla="*/ 1773619 h 3547239"/>
              <a:gd name="connsiteX5" fmla="*/ 3684814 w 3684814"/>
              <a:gd name="connsiteY5" fmla="*/ 2633591 h 3547239"/>
              <a:gd name="connsiteX6" fmla="*/ 3227990 w 3684814"/>
              <a:gd name="connsiteY6" fmla="*/ 3547239 h 3547239"/>
              <a:gd name="connsiteX7" fmla="*/ 886810 w 3684814"/>
              <a:gd name="connsiteY7" fmla="*/ 3547239 h 3547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84814" h="3547239">
                <a:moveTo>
                  <a:pt x="0" y="1773620"/>
                </a:moveTo>
                <a:lnTo>
                  <a:pt x="886810" y="0"/>
                </a:lnTo>
                <a:lnTo>
                  <a:pt x="3227990" y="0"/>
                </a:lnTo>
                <a:lnTo>
                  <a:pt x="3684813" y="913647"/>
                </a:lnTo>
                <a:lnTo>
                  <a:pt x="3254827" y="1773619"/>
                </a:lnTo>
                <a:lnTo>
                  <a:pt x="3684814" y="2633591"/>
                </a:lnTo>
                <a:lnTo>
                  <a:pt x="3227990" y="3547239"/>
                </a:lnTo>
                <a:lnTo>
                  <a:pt x="886810" y="3547239"/>
                </a:lnTo>
                <a:close/>
              </a:path>
            </a:pathLst>
          </a:custGeom>
          <a:solidFill>
            <a:schemeClr val="bg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buFont typeface="Arial" panose="020B0604020202020204" pitchFamily="34" charset="0"/>
              <a:buNone/>
              <a:defRPr/>
            </a:pPr>
            <a:endParaRPr lang="zh-CN" altLang="en-US" noProof="1">
              <a:latin typeface="Calibri"/>
              <a:ea typeface="微软雅黑"/>
              <a:sym typeface="Calibri"/>
            </a:endParaRPr>
          </a:p>
        </p:txBody>
      </p:sp>
      <p:sp>
        <p:nvSpPr>
          <p:cNvPr id="14" name="六边形 13"/>
          <p:cNvSpPr/>
          <p:nvPr/>
        </p:nvSpPr>
        <p:spPr>
          <a:xfrm rot="5400000">
            <a:off x="8609645" y="3808833"/>
            <a:ext cx="973137" cy="839787"/>
          </a:xfrm>
          <a:prstGeom prst="hexagon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buFont typeface="Arial" panose="020B0604020202020204" pitchFamily="34" charset="0"/>
              <a:buNone/>
              <a:defRPr/>
            </a:pPr>
            <a:endParaRPr lang="zh-CN" altLang="en-US" noProof="1">
              <a:latin typeface="Calibri"/>
              <a:ea typeface="微软雅黑"/>
              <a:sym typeface="Calibri"/>
            </a:endParaRPr>
          </a:p>
        </p:txBody>
      </p:sp>
      <p:sp>
        <p:nvSpPr>
          <p:cNvPr id="15" name="矩形 66"/>
          <p:cNvSpPr>
            <a:spLocks noChangeArrowheads="1"/>
          </p:cNvSpPr>
          <p:nvPr/>
        </p:nvSpPr>
        <p:spPr bwMode="auto">
          <a:xfrm>
            <a:off x="3051807" y="3937420"/>
            <a:ext cx="65274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585C5E"/>
                </a:solidFill>
                <a:latin typeface="Calibri"/>
                <a:ea typeface="微软雅黑"/>
                <a:sym typeface="Calibri"/>
              </a:rPr>
              <a:t>01</a:t>
            </a:r>
            <a:endParaRPr lang="zh-CN" altLang="en-US" sz="3600">
              <a:solidFill>
                <a:srgbClr val="585C5E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16" name="矩形 67"/>
          <p:cNvSpPr>
            <a:spLocks noChangeArrowheads="1"/>
          </p:cNvSpPr>
          <p:nvPr/>
        </p:nvSpPr>
        <p:spPr bwMode="auto">
          <a:xfrm>
            <a:off x="4418645" y="2835695"/>
            <a:ext cx="65274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585C5E"/>
                </a:solidFill>
                <a:latin typeface="Calibri"/>
                <a:ea typeface="微软雅黑"/>
                <a:sym typeface="Calibri"/>
              </a:rPr>
              <a:t>02</a:t>
            </a:r>
            <a:endParaRPr lang="zh-CN" altLang="en-US" sz="3600">
              <a:solidFill>
                <a:srgbClr val="585C5E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17" name="矩形 68"/>
          <p:cNvSpPr>
            <a:spLocks noChangeArrowheads="1"/>
          </p:cNvSpPr>
          <p:nvPr/>
        </p:nvSpPr>
        <p:spPr bwMode="auto">
          <a:xfrm>
            <a:off x="5918832" y="3937420"/>
            <a:ext cx="65274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585C5E"/>
                </a:solidFill>
                <a:latin typeface="Calibri"/>
                <a:ea typeface="微软雅黑"/>
                <a:sym typeface="Calibri"/>
              </a:rPr>
              <a:t>03</a:t>
            </a:r>
            <a:endParaRPr lang="zh-CN" altLang="en-US" sz="3600" dirty="0">
              <a:solidFill>
                <a:srgbClr val="585C5E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18" name="矩形 69"/>
          <p:cNvSpPr>
            <a:spLocks noChangeArrowheads="1"/>
          </p:cNvSpPr>
          <p:nvPr/>
        </p:nvSpPr>
        <p:spPr bwMode="auto">
          <a:xfrm>
            <a:off x="7282495" y="2848395"/>
            <a:ext cx="65274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585C5E"/>
                </a:solidFill>
                <a:latin typeface="Calibri"/>
                <a:ea typeface="微软雅黑"/>
                <a:sym typeface="Calibri"/>
              </a:rPr>
              <a:t>04</a:t>
            </a:r>
            <a:endParaRPr lang="zh-CN" altLang="en-US" sz="3600" dirty="0">
              <a:solidFill>
                <a:srgbClr val="585C5E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19" name="矩形 70"/>
          <p:cNvSpPr>
            <a:spLocks noChangeArrowheads="1"/>
          </p:cNvSpPr>
          <p:nvPr/>
        </p:nvSpPr>
        <p:spPr bwMode="auto">
          <a:xfrm>
            <a:off x="8684257" y="3900908"/>
            <a:ext cx="65274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585C5E"/>
                </a:solidFill>
                <a:latin typeface="Calibri"/>
                <a:ea typeface="微软雅黑"/>
                <a:sym typeface="Calibri"/>
              </a:rPr>
              <a:t>05</a:t>
            </a:r>
            <a:endParaRPr lang="zh-CN" altLang="en-US" sz="3600" dirty="0">
              <a:solidFill>
                <a:srgbClr val="585C5E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20" name="矩形 73"/>
          <p:cNvSpPr>
            <a:spLocks noChangeArrowheads="1"/>
          </p:cNvSpPr>
          <p:nvPr/>
        </p:nvSpPr>
        <p:spPr bwMode="auto">
          <a:xfrm>
            <a:off x="2570796" y="2606106"/>
            <a:ext cx="1803400" cy="70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单击此处添加文本单击此处</a:t>
            </a:r>
          </a:p>
        </p:txBody>
      </p:sp>
      <p:sp>
        <p:nvSpPr>
          <p:cNvPr id="21" name="矩形 76"/>
          <p:cNvSpPr>
            <a:spLocks noChangeArrowheads="1"/>
          </p:cNvSpPr>
          <p:nvPr/>
        </p:nvSpPr>
        <p:spPr bwMode="auto">
          <a:xfrm>
            <a:off x="5374256" y="2482092"/>
            <a:ext cx="1803400" cy="70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单击此处添加文本单击此处</a:t>
            </a:r>
          </a:p>
        </p:txBody>
      </p:sp>
      <p:sp>
        <p:nvSpPr>
          <p:cNvPr id="22" name="矩形 79"/>
          <p:cNvSpPr>
            <a:spLocks noChangeArrowheads="1"/>
          </p:cNvSpPr>
          <p:nvPr/>
        </p:nvSpPr>
        <p:spPr bwMode="auto">
          <a:xfrm>
            <a:off x="8265158" y="2536205"/>
            <a:ext cx="1803400" cy="70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单击此处添加文本单击此处</a:t>
            </a:r>
          </a:p>
        </p:txBody>
      </p:sp>
      <p:sp>
        <p:nvSpPr>
          <p:cNvPr id="23" name="矩形 82"/>
          <p:cNvSpPr>
            <a:spLocks noChangeArrowheads="1"/>
          </p:cNvSpPr>
          <p:nvPr/>
        </p:nvSpPr>
        <p:spPr bwMode="auto">
          <a:xfrm>
            <a:off x="3969383" y="4039520"/>
            <a:ext cx="1801812" cy="70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单击此处添加文本单击此处</a:t>
            </a:r>
          </a:p>
        </p:txBody>
      </p:sp>
      <p:sp>
        <p:nvSpPr>
          <p:cNvPr id="24" name="矩形 85"/>
          <p:cNvSpPr>
            <a:spLocks noChangeArrowheads="1"/>
          </p:cNvSpPr>
          <p:nvPr/>
        </p:nvSpPr>
        <p:spPr bwMode="auto">
          <a:xfrm>
            <a:off x="6819654" y="3990906"/>
            <a:ext cx="1801813" cy="70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单击此处添加文本单击此处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26982"/>
            <a:ext cx="6896102" cy="320403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934200" y="539503"/>
            <a:ext cx="4533900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700" b="1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04</a:t>
            </a:r>
            <a:endParaRPr lang="zh-CN" altLang="en-US" sz="28700" b="1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sp useBgFill="1">
        <p:nvSpPr>
          <p:cNvPr id="7" name="文本框 6"/>
          <p:cNvSpPr txBox="1"/>
          <p:nvPr/>
        </p:nvSpPr>
        <p:spPr>
          <a:xfrm>
            <a:off x="6553200" y="2409245"/>
            <a:ext cx="4476750" cy="76944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添加标题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734711" y="4292354"/>
            <a:ext cx="397138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Click here to add words Click here to add words Click here to add</a:t>
            </a:r>
            <a:endParaRPr lang="zh-CN" altLang="en-US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  <a:p>
            <a:endParaRPr lang="zh-CN" altLang="en-US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  <a:p>
            <a:endParaRPr lang="zh-CN" altLang="en-US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2675" y="369860"/>
            <a:ext cx="609600" cy="58477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04</a:t>
            </a:r>
            <a:endParaRPr lang="zh-CN" altLang="en-US" sz="3200" b="1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64835" y="275235"/>
            <a:ext cx="2672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单击此处添加标题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93409" y="675345"/>
            <a:ext cx="36268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Click here to add words</a:t>
            </a:r>
            <a:endParaRPr lang="zh-CN" altLang="en-US" sz="1600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5" name="矩形 4"/>
          <p:cNvSpPr/>
          <p:nvPr/>
        </p:nvSpPr>
        <p:spPr>
          <a:xfrm rot="2700000">
            <a:off x="1506620" y="3029661"/>
            <a:ext cx="2386910" cy="238691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6" name="矩形 5"/>
          <p:cNvSpPr/>
          <p:nvPr/>
        </p:nvSpPr>
        <p:spPr>
          <a:xfrm rot="2700000">
            <a:off x="3525443" y="1950880"/>
            <a:ext cx="1841857" cy="1841856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 dirty="0">
              <a:solidFill>
                <a:prstClr val="white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7" name="矩形 6"/>
          <p:cNvSpPr/>
          <p:nvPr/>
        </p:nvSpPr>
        <p:spPr>
          <a:xfrm rot="2700000">
            <a:off x="3828406" y="4530329"/>
            <a:ext cx="1210444" cy="1210444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8" name="矩形 7"/>
          <p:cNvSpPr/>
          <p:nvPr/>
        </p:nvSpPr>
        <p:spPr>
          <a:xfrm rot="2700000">
            <a:off x="4661559" y="3823175"/>
            <a:ext cx="822536" cy="821119"/>
          </a:xfrm>
          <a:prstGeom prst="rect">
            <a:avLst/>
          </a:prstGeom>
          <a:solidFill>
            <a:srgbClr val="1935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 dirty="0">
              <a:solidFill>
                <a:prstClr val="white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 flipH="1">
            <a:off x="2006758" y="3863531"/>
            <a:ext cx="177161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4800" b="1" dirty="0">
                <a:solidFill>
                  <a:prstClr val="white"/>
                </a:solidFill>
                <a:latin typeface="Calibri"/>
                <a:ea typeface="微软雅黑"/>
                <a:sym typeface="Calibri"/>
              </a:rPr>
              <a:t>50%</a:t>
            </a:r>
            <a:endParaRPr lang="zh-CN" altLang="en-US" sz="4800" b="1" dirty="0">
              <a:solidFill>
                <a:prstClr val="white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10" name="TextBox 32"/>
          <p:cNvSpPr txBox="1">
            <a:spLocks noChangeArrowheads="1"/>
          </p:cNvSpPr>
          <p:nvPr/>
        </p:nvSpPr>
        <p:spPr bwMode="auto">
          <a:xfrm flipH="1">
            <a:off x="4049795" y="2717489"/>
            <a:ext cx="177882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prstClr val="white"/>
                </a:solidFill>
                <a:latin typeface="Calibri"/>
                <a:ea typeface="微软雅黑"/>
                <a:sym typeface="Calibri"/>
              </a:rPr>
              <a:t>25%</a:t>
            </a:r>
            <a:endParaRPr lang="zh-CN" altLang="en-US" sz="3200" b="1" dirty="0">
              <a:solidFill>
                <a:prstClr val="white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11" name="TextBox 33"/>
          <p:cNvSpPr txBox="1">
            <a:spLocks noChangeArrowheads="1"/>
          </p:cNvSpPr>
          <p:nvPr/>
        </p:nvSpPr>
        <p:spPr bwMode="auto">
          <a:xfrm flipH="1">
            <a:off x="3980417" y="4936792"/>
            <a:ext cx="197841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dirty="0">
                <a:solidFill>
                  <a:srgbClr val="EAE7D4"/>
                </a:solidFill>
                <a:latin typeface="Calibri"/>
                <a:ea typeface="微软雅黑"/>
                <a:sym typeface="Calibri"/>
              </a:rPr>
              <a:t>12.5%</a:t>
            </a:r>
            <a:endParaRPr lang="zh-CN" altLang="en-US" sz="2000" b="1" dirty="0">
              <a:solidFill>
                <a:srgbClr val="EAE7D4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915268" y="2463125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Click here to add words</a:t>
            </a:r>
            <a:endParaRPr lang="zh-CN" altLang="en-US" sz="2000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7319717" y="2463124"/>
            <a:ext cx="400111" cy="4001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915268" y="3279391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Click here to add words</a:t>
            </a:r>
            <a:endParaRPr lang="zh-CN" altLang="en-US" sz="2000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7319717" y="3279390"/>
            <a:ext cx="400111" cy="4001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915268" y="4095657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Click here to add words</a:t>
            </a:r>
            <a:endParaRPr lang="zh-CN" altLang="en-US" sz="2000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7319717" y="4095656"/>
            <a:ext cx="400111" cy="4001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915268" y="4936792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Click here to add words</a:t>
            </a:r>
            <a:endParaRPr lang="zh-CN" altLang="en-US" sz="2000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7319717" y="4936791"/>
            <a:ext cx="400111" cy="4001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043" y="1062474"/>
            <a:ext cx="6628676" cy="504368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63973" y="2404609"/>
            <a:ext cx="5353050" cy="144655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b="1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CONTE</a:t>
            </a:r>
            <a:r>
              <a:rPr lang="en-US" altLang="zh-CN" sz="8800" b="1" dirty="0">
                <a:latin typeface="Calibri"/>
                <a:ea typeface="微软雅黑"/>
                <a:sym typeface="Calibri"/>
              </a:rPr>
              <a:t>N</a:t>
            </a:r>
            <a:r>
              <a:rPr lang="en-US" altLang="zh-CN" sz="8800" b="1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T</a:t>
            </a:r>
            <a:endParaRPr lang="zh-CN" altLang="en-US" sz="8800" b="1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94025" y="1360460"/>
            <a:ext cx="609600" cy="58477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56185" y="1265835"/>
            <a:ext cx="2672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单击此处添加标题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284759" y="1665945"/>
            <a:ext cx="36268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Click here to add words</a:t>
            </a:r>
            <a:endParaRPr lang="zh-CN" altLang="en-US" sz="1600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394025" y="2499234"/>
            <a:ext cx="609600" cy="58477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02</a:t>
            </a:r>
            <a:endParaRPr lang="zh-CN" altLang="en-US" sz="3200" b="1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56185" y="2404609"/>
            <a:ext cx="2672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单击此处添加标题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284759" y="2804719"/>
            <a:ext cx="36268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Click here to add words</a:t>
            </a:r>
            <a:endParaRPr lang="zh-CN" altLang="en-US" sz="1600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82941" y="3705302"/>
            <a:ext cx="609600" cy="58477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03</a:t>
            </a:r>
            <a:endParaRPr lang="zh-CN" altLang="en-US" sz="3200" b="1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245101" y="3610677"/>
            <a:ext cx="2672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单击此处添加标题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273675" y="4010787"/>
            <a:ext cx="36268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Click here to add words</a:t>
            </a:r>
            <a:endParaRPr lang="zh-CN" altLang="en-US" sz="1600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354367" y="4919400"/>
            <a:ext cx="609600" cy="58477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04</a:t>
            </a:r>
            <a:endParaRPr lang="zh-CN" altLang="en-US" sz="3200" b="1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216527" y="4824775"/>
            <a:ext cx="2672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单击此处添加标题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8245101" y="5224885"/>
            <a:ext cx="36268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Click here to add words</a:t>
            </a:r>
            <a:endParaRPr lang="zh-CN" altLang="en-US" sz="1600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18" name="TextBox 4">
            <a:extLst>
              <a:ext uri="{FF2B5EF4-FFF2-40B4-BE49-F238E27FC236}">
                <a16:creationId xmlns:a16="http://schemas.microsoft.com/office/drawing/2014/main" id="{EB684C7E-20A7-9694-F2D4-694B922B40F4}"/>
              </a:ext>
            </a:extLst>
          </p:cNvPr>
          <p:cNvSpPr txBox="1"/>
          <p:nvPr/>
        </p:nvSpPr>
        <p:spPr>
          <a:xfrm>
            <a:off x="0" y="0"/>
            <a:ext cx="45365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 animBg="1"/>
      <p:bldP spid="10" grpId="0"/>
      <p:bldP spid="11" grpId="0"/>
      <p:bldP spid="12" grpId="0" animBg="1"/>
      <p:bldP spid="13" grpId="0"/>
      <p:bldP spid="14" grpId="0"/>
      <p:bldP spid="15" grpId="0" animBg="1"/>
      <p:bldP spid="16" grpId="0"/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  <a:ln>
            <a:solidFill>
              <a:srgbClr val="001543"/>
            </a:solidFill>
          </a:ln>
        </p:spPr>
      </p:pic>
      <p:sp>
        <p:nvSpPr>
          <p:cNvPr id="2" name="文本框 1"/>
          <p:cNvSpPr txBox="1"/>
          <p:nvPr/>
        </p:nvSpPr>
        <p:spPr>
          <a:xfrm>
            <a:off x="402675" y="369860"/>
            <a:ext cx="609600" cy="58477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04</a:t>
            </a:r>
            <a:endParaRPr lang="zh-CN" altLang="en-US" sz="3200" b="1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64835" y="275235"/>
            <a:ext cx="2672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单击此处添加标题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93409" y="675345"/>
            <a:ext cx="36268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Click here to add words</a:t>
            </a:r>
            <a:endParaRPr lang="zh-CN" altLang="en-US" sz="1600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64835" y="1966447"/>
            <a:ext cx="5581650" cy="3600450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/>
              <a:ea typeface="微软雅黑"/>
              <a:sym typeface="Calibri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60303" y="2826488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Calibri"/>
                <a:ea typeface="微软雅黑"/>
                <a:sym typeface="Calibri"/>
              </a:rPr>
              <a:t>Click here to add words</a:t>
            </a:r>
            <a:endParaRPr lang="zh-CN" altLang="en-US" sz="2000" dirty="0">
              <a:latin typeface="Calibri"/>
              <a:ea typeface="微软雅黑"/>
              <a:sym typeface="Calibri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564752" y="2826487"/>
            <a:ext cx="400111" cy="4001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60303" y="3642754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Calibri"/>
                <a:ea typeface="微软雅黑"/>
                <a:sym typeface="Calibri"/>
              </a:rPr>
              <a:t>Click here to add words</a:t>
            </a:r>
            <a:endParaRPr lang="zh-CN" altLang="en-US" sz="2000" dirty="0">
              <a:latin typeface="Calibri"/>
              <a:ea typeface="微软雅黑"/>
              <a:sym typeface="Calibri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564752" y="3642753"/>
            <a:ext cx="400111" cy="4001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160303" y="4483889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Calibri"/>
                <a:ea typeface="微软雅黑"/>
                <a:sym typeface="Calibri"/>
              </a:rPr>
              <a:t>Click here to add words</a:t>
            </a:r>
            <a:endParaRPr lang="zh-CN" altLang="en-US" sz="2000" dirty="0">
              <a:latin typeface="Calibri"/>
              <a:ea typeface="微软雅黑"/>
              <a:sym typeface="Calibri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564752" y="4483888"/>
            <a:ext cx="400111" cy="4001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Calibri"/>
              <a:ea typeface="微软雅黑"/>
              <a:sym typeface="Calibri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2230" y="213753"/>
            <a:ext cx="5517095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8" grpId="0"/>
      <p:bldP spid="9" grpId="0" animBg="1"/>
      <p:bldP spid="10" grpId="0"/>
      <p:bldP spid="11" grpId="0" animBg="1"/>
      <p:bldP spid="12" grpId="0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2675" y="369860"/>
            <a:ext cx="609600" cy="58477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04</a:t>
            </a:r>
            <a:endParaRPr lang="zh-CN" altLang="en-US" sz="3200" b="1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64835" y="275235"/>
            <a:ext cx="2672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单击此处添加标题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93409" y="675345"/>
            <a:ext cx="36268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Click here to add words</a:t>
            </a:r>
            <a:endParaRPr lang="zh-CN" altLang="en-US" sz="1600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0768" y="1859176"/>
            <a:ext cx="4215232" cy="375319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712290" y="1799080"/>
            <a:ext cx="23654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添加标题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712290" y="2999400"/>
            <a:ext cx="458528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Click here to add words Click here to add words Click here to add words</a:t>
            </a:r>
            <a:endParaRPr lang="zh-CN" altLang="en-US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Click here to add words Click here to add words Click here to add words Click here to add words Click here to add words</a:t>
            </a:r>
            <a:endParaRPr lang="zh-CN" altLang="en-US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Click here to add words Click here to add</a:t>
            </a:r>
            <a:endParaRPr lang="zh-CN" altLang="en-US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  <a:p>
            <a:endParaRPr lang="zh-CN" altLang="en-US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  <a:p>
            <a:endParaRPr lang="zh-CN" altLang="en-US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  <a:p>
            <a:endParaRPr lang="zh-CN" altLang="en-US" dirty="0">
              <a:latin typeface="Calibri"/>
              <a:ea typeface="微软雅黑"/>
              <a:sym typeface="Calibri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51751" y="2666370"/>
            <a:ext cx="1390650" cy="95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/>
              <a:ea typeface="微软雅黑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6" grpId="0"/>
      <p:bldP spid="7" grpId="0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2675" y="369860"/>
            <a:ext cx="609600" cy="58477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04</a:t>
            </a:r>
            <a:endParaRPr lang="zh-CN" altLang="en-US" sz="3200" b="1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64835" y="275235"/>
            <a:ext cx="2672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单击此处添加标题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93409" y="675345"/>
            <a:ext cx="36268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Click here to add words</a:t>
            </a:r>
            <a:endParaRPr lang="zh-CN" altLang="en-US" sz="1600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374149" y="1822835"/>
            <a:ext cx="3606801" cy="3770313"/>
            <a:chOff x="4292599" y="2015711"/>
            <a:chExt cx="3606801" cy="3770313"/>
          </a:xfrm>
        </p:grpSpPr>
        <p:grpSp>
          <p:nvGrpSpPr>
            <p:cNvPr id="6" name="Group 4"/>
            <p:cNvGrpSpPr>
              <a:grpSpLocks noChangeAspect="1"/>
            </p:cNvGrpSpPr>
            <p:nvPr/>
          </p:nvGrpSpPr>
          <p:grpSpPr bwMode="auto">
            <a:xfrm>
              <a:off x="4292599" y="2015711"/>
              <a:ext cx="3606801" cy="3770313"/>
              <a:chOff x="2625" y="1228"/>
              <a:chExt cx="2272" cy="2375"/>
            </a:xfrm>
          </p:grpSpPr>
          <p:sp>
            <p:nvSpPr>
              <p:cNvPr id="12" name="Freeform 5"/>
              <p:cNvSpPr>
                <a:spLocks noEditPoints="1"/>
              </p:cNvSpPr>
              <p:nvPr/>
            </p:nvSpPr>
            <p:spPr bwMode="auto">
              <a:xfrm>
                <a:off x="3390" y="1228"/>
                <a:ext cx="742" cy="1133"/>
              </a:xfrm>
              <a:custGeom>
                <a:avLst/>
                <a:gdLst>
                  <a:gd name="T0" fmla="*/ 34 w 34"/>
                  <a:gd name="T1" fmla="*/ 18 h 52"/>
                  <a:gd name="T2" fmla="*/ 17 w 34"/>
                  <a:gd name="T3" fmla="*/ 1 h 52"/>
                  <a:gd name="T4" fmla="*/ 0 w 34"/>
                  <a:gd name="T5" fmla="*/ 18 h 52"/>
                  <a:gd name="T6" fmla="*/ 2 w 34"/>
                  <a:gd name="T7" fmla="*/ 26 h 52"/>
                  <a:gd name="T8" fmla="*/ 2 w 34"/>
                  <a:gd name="T9" fmla="*/ 26 h 52"/>
                  <a:gd name="T10" fmla="*/ 17 w 34"/>
                  <a:gd name="T11" fmla="*/ 52 h 52"/>
                  <a:gd name="T12" fmla="*/ 32 w 34"/>
                  <a:gd name="T13" fmla="*/ 26 h 52"/>
                  <a:gd name="T14" fmla="*/ 32 w 34"/>
                  <a:gd name="T15" fmla="*/ 26 h 52"/>
                  <a:gd name="T16" fmla="*/ 34 w 34"/>
                  <a:gd name="T17" fmla="*/ 18 h 52"/>
                  <a:gd name="T18" fmla="*/ 17 w 34"/>
                  <a:gd name="T19" fmla="*/ 32 h 52"/>
                  <a:gd name="T20" fmla="*/ 3 w 34"/>
                  <a:gd name="T21" fmla="*/ 18 h 52"/>
                  <a:gd name="T22" fmla="*/ 17 w 34"/>
                  <a:gd name="T23" fmla="*/ 3 h 52"/>
                  <a:gd name="T24" fmla="*/ 31 w 34"/>
                  <a:gd name="T25" fmla="*/ 18 h 52"/>
                  <a:gd name="T26" fmla="*/ 17 w 34"/>
                  <a:gd name="T27" fmla="*/ 3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" h="52">
                    <a:moveTo>
                      <a:pt x="34" y="18"/>
                    </a:moveTo>
                    <a:cubicBezTo>
                      <a:pt x="34" y="8"/>
                      <a:pt x="27" y="1"/>
                      <a:pt x="17" y="1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21"/>
                      <a:pt x="1" y="24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3" y="24"/>
                      <a:pt x="34" y="21"/>
                      <a:pt x="34" y="18"/>
                    </a:cubicBezTo>
                    <a:close/>
                    <a:moveTo>
                      <a:pt x="17" y="32"/>
                    </a:moveTo>
                    <a:cubicBezTo>
                      <a:pt x="9" y="32"/>
                      <a:pt x="3" y="26"/>
                      <a:pt x="3" y="18"/>
                    </a:cubicBezTo>
                    <a:cubicBezTo>
                      <a:pt x="3" y="10"/>
                      <a:pt x="9" y="3"/>
                      <a:pt x="17" y="3"/>
                    </a:cubicBezTo>
                    <a:cubicBezTo>
                      <a:pt x="25" y="3"/>
                      <a:pt x="31" y="10"/>
                      <a:pt x="31" y="18"/>
                    </a:cubicBezTo>
                    <a:cubicBezTo>
                      <a:pt x="31" y="26"/>
                      <a:pt x="25" y="32"/>
                      <a:pt x="17" y="3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Calibri"/>
                  <a:ea typeface="微软雅黑"/>
                  <a:sym typeface="Calibri"/>
                </a:endParaRPr>
              </a:p>
            </p:txBody>
          </p:sp>
          <p:sp>
            <p:nvSpPr>
              <p:cNvPr id="13" name="Freeform 6"/>
              <p:cNvSpPr>
                <a:spLocks noEditPoints="1"/>
              </p:cNvSpPr>
              <p:nvPr/>
            </p:nvSpPr>
            <p:spPr bwMode="auto">
              <a:xfrm>
                <a:off x="3390" y="2470"/>
                <a:ext cx="742" cy="1133"/>
              </a:xfrm>
              <a:custGeom>
                <a:avLst/>
                <a:gdLst>
                  <a:gd name="T0" fmla="*/ 0 w 34"/>
                  <a:gd name="T1" fmla="*/ 35 h 52"/>
                  <a:gd name="T2" fmla="*/ 17 w 34"/>
                  <a:gd name="T3" fmla="*/ 52 h 52"/>
                  <a:gd name="T4" fmla="*/ 34 w 34"/>
                  <a:gd name="T5" fmla="*/ 35 h 52"/>
                  <a:gd name="T6" fmla="*/ 32 w 34"/>
                  <a:gd name="T7" fmla="*/ 26 h 52"/>
                  <a:gd name="T8" fmla="*/ 32 w 34"/>
                  <a:gd name="T9" fmla="*/ 26 h 52"/>
                  <a:gd name="T10" fmla="*/ 17 w 34"/>
                  <a:gd name="T11" fmla="*/ 0 h 52"/>
                  <a:gd name="T12" fmla="*/ 2 w 34"/>
                  <a:gd name="T13" fmla="*/ 26 h 52"/>
                  <a:gd name="T14" fmla="*/ 2 w 34"/>
                  <a:gd name="T15" fmla="*/ 26 h 52"/>
                  <a:gd name="T16" fmla="*/ 0 w 34"/>
                  <a:gd name="T17" fmla="*/ 35 h 52"/>
                  <a:gd name="T18" fmla="*/ 17 w 34"/>
                  <a:gd name="T19" fmla="*/ 21 h 52"/>
                  <a:gd name="T20" fmla="*/ 31 w 34"/>
                  <a:gd name="T21" fmla="*/ 35 h 52"/>
                  <a:gd name="T22" fmla="*/ 17 w 34"/>
                  <a:gd name="T23" fmla="*/ 49 h 52"/>
                  <a:gd name="T24" fmla="*/ 3 w 34"/>
                  <a:gd name="T25" fmla="*/ 35 h 52"/>
                  <a:gd name="T26" fmla="*/ 17 w 34"/>
                  <a:gd name="T27" fmla="*/ 2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" h="52">
                    <a:moveTo>
                      <a:pt x="0" y="35"/>
                    </a:moveTo>
                    <a:cubicBezTo>
                      <a:pt x="0" y="44"/>
                      <a:pt x="8" y="52"/>
                      <a:pt x="17" y="52"/>
                    </a:cubicBezTo>
                    <a:cubicBezTo>
                      <a:pt x="27" y="52"/>
                      <a:pt x="34" y="44"/>
                      <a:pt x="34" y="35"/>
                    </a:cubicBezTo>
                    <a:cubicBezTo>
                      <a:pt x="34" y="32"/>
                      <a:pt x="34" y="29"/>
                      <a:pt x="32" y="26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" y="29"/>
                      <a:pt x="0" y="32"/>
                      <a:pt x="0" y="35"/>
                    </a:cubicBezTo>
                    <a:close/>
                    <a:moveTo>
                      <a:pt x="17" y="21"/>
                    </a:moveTo>
                    <a:cubicBezTo>
                      <a:pt x="25" y="21"/>
                      <a:pt x="31" y="27"/>
                      <a:pt x="31" y="35"/>
                    </a:cubicBezTo>
                    <a:cubicBezTo>
                      <a:pt x="31" y="43"/>
                      <a:pt x="25" y="49"/>
                      <a:pt x="17" y="49"/>
                    </a:cubicBezTo>
                    <a:cubicBezTo>
                      <a:pt x="9" y="49"/>
                      <a:pt x="3" y="43"/>
                      <a:pt x="3" y="35"/>
                    </a:cubicBezTo>
                    <a:cubicBezTo>
                      <a:pt x="3" y="27"/>
                      <a:pt x="9" y="21"/>
                      <a:pt x="17" y="2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Calibri"/>
                  <a:ea typeface="微软雅黑"/>
                  <a:sym typeface="Calibri"/>
                </a:endParaRPr>
              </a:p>
            </p:txBody>
          </p:sp>
          <p:sp>
            <p:nvSpPr>
              <p:cNvPr id="14" name="Freeform 7"/>
              <p:cNvSpPr>
                <a:spLocks noEditPoints="1"/>
              </p:cNvSpPr>
              <p:nvPr/>
            </p:nvSpPr>
            <p:spPr bwMode="auto">
              <a:xfrm>
                <a:off x="2625" y="1598"/>
                <a:ext cx="1092" cy="807"/>
              </a:xfrm>
              <a:custGeom>
                <a:avLst/>
                <a:gdLst>
                  <a:gd name="T0" fmla="*/ 29 w 50"/>
                  <a:gd name="T1" fmla="*/ 4 h 37"/>
                  <a:gd name="T2" fmla="*/ 5 w 50"/>
                  <a:gd name="T3" fmla="*/ 11 h 37"/>
                  <a:gd name="T4" fmla="*/ 11 w 50"/>
                  <a:gd name="T5" fmla="*/ 34 h 37"/>
                  <a:gd name="T6" fmla="*/ 20 w 50"/>
                  <a:gd name="T7" fmla="*/ 37 h 37"/>
                  <a:gd name="T8" fmla="*/ 20 w 50"/>
                  <a:gd name="T9" fmla="*/ 37 h 37"/>
                  <a:gd name="T10" fmla="*/ 50 w 50"/>
                  <a:gd name="T11" fmla="*/ 37 h 37"/>
                  <a:gd name="T12" fmla="*/ 35 w 50"/>
                  <a:gd name="T13" fmla="*/ 11 h 37"/>
                  <a:gd name="T14" fmla="*/ 35 w 50"/>
                  <a:gd name="T15" fmla="*/ 11 h 37"/>
                  <a:gd name="T16" fmla="*/ 29 w 50"/>
                  <a:gd name="T17" fmla="*/ 4 h 37"/>
                  <a:gd name="T18" fmla="*/ 32 w 50"/>
                  <a:gd name="T19" fmla="*/ 26 h 37"/>
                  <a:gd name="T20" fmla="*/ 13 w 50"/>
                  <a:gd name="T21" fmla="*/ 32 h 37"/>
                  <a:gd name="T22" fmla="*/ 8 w 50"/>
                  <a:gd name="T23" fmla="*/ 12 h 37"/>
                  <a:gd name="T24" fmla="*/ 27 w 50"/>
                  <a:gd name="T25" fmla="*/ 7 h 37"/>
                  <a:gd name="T26" fmla="*/ 32 w 50"/>
                  <a:gd name="T27" fmla="*/ 2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0" h="37">
                    <a:moveTo>
                      <a:pt x="29" y="4"/>
                    </a:moveTo>
                    <a:cubicBezTo>
                      <a:pt x="20" y="0"/>
                      <a:pt x="10" y="2"/>
                      <a:pt x="5" y="11"/>
                    </a:cubicBezTo>
                    <a:cubicBezTo>
                      <a:pt x="0" y="19"/>
                      <a:pt x="3" y="29"/>
                      <a:pt x="11" y="34"/>
                    </a:cubicBezTo>
                    <a:cubicBezTo>
                      <a:pt x="14" y="36"/>
                      <a:pt x="17" y="37"/>
                      <a:pt x="20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4" y="8"/>
                      <a:pt x="31" y="6"/>
                      <a:pt x="29" y="4"/>
                    </a:cubicBezTo>
                    <a:close/>
                    <a:moveTo>
                      <a:pt x="32" y="26"/>
                    </a:moveTo>
                    <a:cubicBezTo>
                      <a:pt x="28" y="33"/>
                      <a:pt x="20" y="36"/>
                      <a:pt x="13" y="32"/>
                    </a:cubicBezTo>
                    <a:cubicBezTo>
                      <a:pt x="6" y="28"/>
                      <a:pt x="4" y="19"/>
                      <a:pt x="8" y="12"/>
                    </a:cubicBezTo>
                    <a:cubicBezTo>
                      <a:pt x="12" y="5"/>
                      <a:pt x="20" y="3"/>
                      <a:pt x="27" y="7"/>
                    </a:cubicBezTo>
                    <a:cubicBezTo>
                      <a:pt x="34" y="11"/>
                      <a:pt x="36" y="20"/>
                      <a:pt x="32" y="26"/>
                    </a:cubicBezTo>
                    <a:close/>
                  </a:path>
                </a:pathLst>
              </a:custGeom>
              <a:solidFill>
                <a:srgbClr val="86C5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Calibri"/>
                  <a:ea typeface="微软雅黑"/>
                  <a:sym typeface="Calibri"/>
                </a:endParaRPr>
              </a:p>
            </p:txBody>
          </p:sp>
          <p:sp>
            <p:nvSpPr>
              <p:cNvPr id="15" name="Freeform 8"/>
              <p:cNvSpPr>
                <a:spLocks noEditPoints="1"/>
              </p:cNvSpPr>
              <p:nvPr/>
            </p:nvSpPr>
            <p:spPr bwMode="auto">
              <a:xfrm>
                <a:off x="3805" y="2448"/>
                <a:ext cx="1092" cy="807"/>
              </a:xfrm>
              <a:custGeom>
                <a:avLst/>
                <a:gdLst>
                  <a:gd name="T0" fmla="*/ 22 w 50"/>
                  <a:gd name="T1" fmla="*/ 32 h 37"/>
                  <a:gd name="T2" fmla="*/ 45 w 50"/>
                  <a:gd name="T3" fmla="*/ 26 h 37"/>
                  <a:gd name="T4" fmla="*/ 39 w 50"/>
                  <a:gd name="T5" fmla="*/ 2 h 37"/>
                  <a:gd name="T6" fmla="*/ 30 w 50"/>
                  <a:gd name="T7" fmla="*/ 0 h 37"/>
                  <a:gd name="T8" fmla="*/ 30 w 50"/>
                  <a:gd name="T9" fmla="*/ 0 h 37"/>
                  <a:gd name="T10" fmla="*/ 0 w 50"/>
                  <a:gd name="T11" fmla="*/ 0 h 37"/>
                  <a:gd name="T12" fmla="*/ 15 w 50"/>
                  <a:gd name="T13" fmla="*/ 26 h 37"/>
                  <a:gd name="T14" fmla="*/ 15 w 50"/>
                  <a:gd name="T15" fmla="*/ 26 h 37"/>
                  <a:gd name="T16" fmla="*/ 22 w 50"/>
                  <a:gd name="T17" fmla="*/ 32 h 37"/>
                  <a:gd name="T18" fmla="*/ 18 w 50"/>
                  <a:gd name="T19" fmla="*/ 10 h 37"/>
                  <a:gd name="T20" fmla="*/ 37 w 50"/>
                  <a:gd name="T21" fmla="*/ 5 h 37"/>
                  <a:gd name="T22" fmla="*/ 43 w 50"/>
                  <a:gd name="T23" fmla="*/ 25 h 37"/>
                  <a:gd name="T24" fmla="*/ 23 w 50"/>
                  <a:gd name="T25" fmla="*/ 30 h 37"/>
                  <a:gd name="T26" fmla="*/ 18 w 50"/>
                  <a:gd name="T27" fmla="*/ 1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0" h="37">
                    <a:moveTo>
                      <a:pt x="22" y="32"/>
                    </a:moveTo>
                    <a:cubicBezTo>
                      <a:pt x="30" y="37"/>
                      <a:pt x="40" y="34"/>
                      <a:pt x="45" y="26"/>
                    </a:cubicBezTo>
                    <a:cubicBezTo>
                      <a:pt x="50" y="18"/>
                      <a:pt x="47" y="7"/>
                      <a:pt x="39" y="2"/>
                    </a:cubicBezTo>
                    <a:cubicBezTo>
                      <a:pt x="36" y="1"/>
                      <a:pt x="33" y="0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7" y="28"/>
                      <a:pt x="19" y="31"/>
                      <a:pt x="22" y="32"/>
                    </a:cubicBezTo>
                    <a:close/>
                    <a:moveTo>
                      <a:pt x="18" y="10"/>
                    </a:moveTo>
                    <a:cubicBezTo>
                      <a:pt x="22" y="3"/>
                      <a:pt x="31" y="1"/>
                      <a:pt x="37" y="5"/>
                    </a:cubicBezTo>
                    <a:cubicBezTo>
                      <a:pt x="44" y="9"/>
                      <a:pt x="47" y="18"/>
                      <a:pt x="43" y="25"/>
                    </a:cubicBezTo>
                    <a:cubicBezTo>
                      <a:pt x="39" y="31"/>
                      <a:pt x="30" y="34"/>
                      <a:pt x="23" y="30"/>
                    </a:cubicBezTo>
                    <a:cubicBezTo>
                      <a:pt x="16" y="26"/>
                      <a:pt x="14" y="17"/>
                      <a:pt x="18" y="1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Calibri"/>
                  <a:ea typeface="微软雅黑"/>
                  <a:sym typeface="Calibri"/>
                </a:endParaRPr>
              </a:p>
            </p:txBody>
          </p:sp>
          <p:sp>
            <p:nvSpPr>
              <p:cNvPr id="16" name="Freeform 9"/>
              <p:cNvSpPr>
                <a:spLocks noEditPoints="1"/>
              </p:cNvSpPr>
              <p:nvPr/>
            </p:nvSpPr>
            <p:spPr bwMode="auto">
              <a:xfrm>
                <a:off x="2625" y="2448"/>
                <a:ext cx="1092" cy="807"/>
              </a:xfrm>
              <a:custGeom>
                <a:avLst/>
                <a:gdLst>
                  <a:gd name="T0" fmla="*/ 11 w 50"/>
                  <a:gd name="T1" fmla="*/ 2 h 37"/>
                  <a:gd name="T2" fmla="*/ 5 w 50"/>
                  <a:gd name="T3" fmla="*/ 25 h 37"/>
                  <a:gd name="T4" fmla="*/ 28 w 50"/>
                  <a:gd name="T5" fmla="*/ 32 h 37"/>
                  <a:gd name="T6" fmla="*/ 35 w 50"/>
                  <a:gd name="T7" fmla="*/ 26 h 37"/>
                  <a:gd name="T8" fmla="*/ 35 w 50"/>
                  <a:gd name="T9" fmla="*/ 26 h 37"/>
                  <a:gd name="T10" fmla="*/ 50 w 50"/>
                  <a:gd name="T11" fmla="*/ 0 h 37"/>
                  <a:gd name="T12" fmla="*/ 20 w 50"/>
                  <a:gd name="T13" fmla="*/ 0 h 37"/>
                  <a:gd name="T14" fmla="*/ 20 w 50"/>
                  <a:gd name="T15" fmla="*/ 0 h 37"/>
                  <a:gd name="T16" fmla="*/ 11 w 50"/>
                  <a:gd name="T17" fmla="*/ 2 h 37"/>
                  <a:gd name="T18" fmla="*/ 32 w 50"/>
                  <a:gd name="T19" fmla="*/ 10 h 37"/>
                  <a:gd name="T20" fmla="*/ 27 w 50"/>
                  <a:gd name="T21" fmla="*/ 29 h 37"/>
                  <a:gd name="T22" fmla="*/ 7 w 50"/>
                  <a:gd name="T23" fmla="*/ 24 h 37"/>
                  <a:gd name="T24" fmla="*/ 13 w 50"/>
                  <a:gd name="T25" fmla="*/ 4 h 37"/>
                  <a:gd name="T26" fmla="*/ 32 w 50"/>
                  <a:gd name="T27" fmla="*/ 1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0" h="37">
                    <a:moveTo>
                      <a:pt x="11" y="2"/>
                    </a:moveTo>
                    <a:cubicBezTo>
                      <a:pt x="3" y="6"/>
                      <a:pt x="0" y="17"/>
                      <a:pt x="5" y="25"/>
                    </a:cubicBezTo>
                    <a:cubicBezTo>
                      <a:pt x="9" y="34"/>
                      <a:pt x="20" y="37"/>
                      <a:pt x="28" y="32"/>
                    </a:cubicBezTo>
                    <a:cubicBezTo>
                      <a:pt x="31" y="30"/>
                      <a:pt x="33" y="28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7" y="0"/>
                      <a:pt x="14" y="0"/>
                      <a:pt x="11" y="2"/>
                    </a:cubicBezTo>
                    <a:close/>
                    <a:moveTo>
                      <a:pt x="32" y="10"/>
                    </a:moveTo>
                    <a:cubicBezTo>
                      <a:pt x="36" y="17"/>
                      <a:pt x="34" y="26"/>
                      <a:pt x="27" y="29"/>
                    </a:cubicBezTo>
                    <a:cubicBezTo>
                      <a:pt x="20" y="33"/>
                      <a:pt x="11" y="31"/>
                      <a:pt x="7" y="24"/>
                    </a:cubicBezTo>
                    <a:cubicBezTo>
                      <a:pt x="3" y="17"/>
                      <a:pt x="6" y="8"/>
                      <a:pt x="13" y="4"/>
                    </a:cubicBezTo>
                    <a:cubicBezTo>
                      <a:pt x="20" y="0"/>
                      <a:pt x="28" y="3"/>
                      <a:pt x="32" y="1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Calibri"/>
                  <a:ea typeface="微软雅黑"/>
                  <a:sym typeface="Calibri"/>
                </a:endParaRPr>
              </a:p>
            </p:txBody>
          </p:sp>
          <p:sp>
            <p:nvSpPr>
              <p:cNvPr id="17" name="Freeform 10"/>
              <p:cNvSpPr>
                <a:spLocks noEditPoints="1"/>
              </p:cNvSpPr>
              <p:nvPr/>
            </p:nvSpPr>
            <p:spPr bwMode="auto">
              <a:xfrm>
                <a:off x="3805" y="1598"/>
                <a:ext cx="1092" cy="807"/>
              </a:xfrm>
              <a:custGeom>
                <a:avLst/>
                <a:gdLst>
                  <a:gd name="T0" fmla="*/ 39 w 50"/>
                  <a:gd name="T1" fmla="*/ 35 h 37"/>
                  <a:gd name="T2" fmla="*/ 46 w 50"/>
                  <a:gd name="T3" fmla="*/ 11 h 37"/>
                  <a:gd name="T4" fmla="*/ 22 w 50"/>
                  <a:gd name="T5" fmla="*/ 5 h 37"/>
                  <a:gd name="T6" fmla="*/ 16 w 50"/>
                  <a:gd name="T7" fmla="*/ 11 h 37"/>
                  <a:gd name="T8" fmla="*/ 16 w 50"/>
                  <a:gd name="T9" fmla="*/ 11 h 37"/>
                  <a:gd name="T10" fmla="*/ 0 w 50"/>
                  <a:gd name="T11" fmla="*/ 37 h 37"/>
                  <a:gd name="T12" fmla="*/ 30 w 50"/>
                  <a:gd name="T13" fmla="*/ 37 h 37"/>
                  <a:gd name="T14" fmla="*/ 30 w 50"/>
                  <a:gd name="T15" fmla="*/ 37 h 37"/>
                  <a:gd name="T16" fmla="*/ 39 w 50"/>
                  <a:gd name="T17" fmla="*/ 35 h 37"/>
                  <a:gd name="T18" fmla="*/ 18 w 50"/>
                  <a:gd name="T19" fmla="*/ 27 h 37"/>
                  <a:gd name="T20" fmla="*/ 24 w 50"/>
                  <a:gd name="T21" fmla="*/ 7 h 37"/>
                  <a:gd name="T22" fmla="*/ 43 w 50"/>
                  <a:gd name="T23" fmla="*/ 13 h 37"/>
                  <a:gd name="T24" fmla="*/ 37 w 50"/>
                  <a:gd name="T25" fmla="*/ 32 h 37"/>
                  <a:gd name="T26" fmla="*/ 18 w 50"/>
                  <a:gd name="T27" fmla="*/ 2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0" h="37">
                    <a:moveTo>
                      <a:pt x="39" y="35"/>
                    </a:moveTo>
                    <a:cubicBezTo>
                      <a:pt x="47" y="30"/>
                      <a:pt x="50" y="20"/>
                      <a:pt x="46" y="11"/>
                    </a:cubicBezTo>
                    <a:cubicBezTo>
                      <a:pt x="41" y="3"/>
                      <a:pt x="30" y="0"/>
                      <a:pt x="22" y="5"/>
                    </a:cubicBezTo>
                    <a:cubicBezTo>
                      <a:pt x="19" y="6"/>
                      <a:pt x="17" y="8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3" y="37"/>
                      <a:pt x="36" y="36"/>
                      <a:pt x="39" y="35"/>
                    </a:cubicBezTo>
                    <a:close/>
                    <a:moveTo>
                      <a:pt x="18" y="27"/>
                    </a:moveTo>
                    <a:cubicBezTo>
                      <a:pt x="14" y="20"/>
                      <a:pt x="17" y="11"/>
                      <a:pt x="24" y="7"/>
                    </a:cubicBezTo>
                    <a:cubicBezTo>
                      <a:pt x="30" y="3"/>
                      <a:pt x="39" y="6"/>
                      <a:pt x="43" y="13"/>
                    </a:cubicBezTo>
                    <a:cubicBezTo>
                      <a:pt x="47" y="20"/>
                      <a:pt x="44" y="28"/>
                      <a:pt x="37" y="32"/>
                    </a:cubicBezTo>
                    <a:cubicBezTo>
                      <a:pt x="31" y="36"/>
                      <a:pt x="22" y="34"/>
                      <a:pt x="18" y="27"/>
                    </a:cubicBezTo>
                    <a:close/>
                  </a:path>
                </a:pathLst>
              </a:custGeom>
              <a:solidFill>
                <a:srgbClr val="86C5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latin typeface="Calibri"/>
                  <a:ea typeface="微软雅黑"/>
                  <a:sym typeface="Calibri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6879512" y="3001412"/>
              <a:ext cx="7221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 dirty="0">
                  <a:solidFill>
                    <a:schemeClr val="bg1">
                      <a:lumMod val="50000"/>
                    </a:schemeClr>
                  </a:solidFill>
                  <a:latin typeface="Calibri"/>
                  <a:ea typeface="微软雅黑"/>
                  <a:sym typeface="Calibri"/>
                </a:rPr>
                <a:t>3</a:t>
              </a:r>
              <a:endParaRPr lang="zh-CN" altLang="en-US" sz="3200" dirty="0">
                <a:solidFill>
                  <a:schemeClr val="bg1">
                    <a:lumMod val="50000"/>
                  </a:schemeClr>
                </a:solidFill>
                <a:latin typeface="Calibri"/>
                <a:ea typeface="微软雅黑"/>
                <a:sym typeface="Calibri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847922" y="4292383"/>
              <a:ext cx="7221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 dirty="0">
                  <a:solidFill>
                    <a:schemeClr val="bg1">
                      <a:lumMod val="50000"/>
                    </a:schemeClr>
                  </a:solidFill>
                  <a:latin typeface="Calibri"/>
                  <a:ea typeface="微软雅黑"/>
                  <a:sym typeface="Calibri"/>
                </a:rPr>
                <a:t>4</a:t>
              </a:r>
              <a:endParaRPr lang="zh-CN" altLang="en-US" sz="3200" dirty="0">
                <a:solidFill>
                  <a:schemeClr val="bg1">
                    <a:lumMod val="50000"/>
                  </a:schemeClr>
                </a:solidFill>
                <a:latin typeface="Calibri"/>
                <a:ea typeface="微软雅黑"/>
                <a:sym typeface="Calibri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734924" y="4941186"/>
              <a:ext cx="7221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 dirty="0">
                  <a:solidFill>
                    <a:schemeClr val="bg1">
                      <a:lumMod val="50000"/>
                    </a:schemeClr>
                  </a:solidFill>
                  <a:latin typeface="Calibri"/>
                  <a:ea typeface="微软雅黑"/>
                  <a:sym typeface="Calibri"/>
                </a:rPr>
                <a:t> </a:t>
              </a:r>
              <a:endParaRPr lang="zh-CN" altLang="en-US" sz="3200" dirty="0">
                <a:solidFill>
                  <a:schemeClr val="bg1">
                    <a:lumMod val="50000"/>
                  </a:schemeClr>
                </a:solidFill>
                <a:latin typeface="Calibri"/>
                <a:ea typeface="微软雅黑"/>
                <a:sym typeface="Calibri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621927" y="4292382"/>
              <a:ext cx="7221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 dirty="0">
                  <a:solidFill>
                    <a:schemeClr val="bg1">
                      <a:lumMod val="50000"/>
                    </a:schemeClr>
                  </a:solidFill>
                  <a:latin typeface="Calibri"/>
                  <a:ea typeface="微软雅黑"/>
                  <a:sym typeface="Calibri"/>
                </a:rPr>
                <a:t>2</a:t>
              </a:r>
              <a:endParaRPr lang="zh-CN" altLang="en-US" sz="3200" dirty="0">
                <a:solidFill>
                  <a:schemeClr val="bg1">
                    <a:lumMod val="50000"/>
                  </a:schemeClr>
                </a:solidFill>
                <a:latin typeface="Calibri"/>
                <a:ea typeface="微软雅黑"/>
                <a:sym typeface="Calibri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621927" y="3011269"/>
              <a:ext cx="7221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 dirty="0">
                  <a:solidFill>
                    <a:schemeClr val="bg1">
                      <a:lumMod val="50000"/>
                    </a:schemeClr>
                  </a:solidFill>
                  <a:latin typeface="Calibri"/>
                  <a:ea typeface="微软雅黑"/>
                  <a:sym typeface="Calibri"/>
                </a:rPr>
                <a:t>1</a:t>
              </a:r>
              <a:endParaRPr lang="zh-CN" altLang="en-US" sz="3200" dirty="0">
                <a:solidFill>
                  <a:schemeClr val="bg1">
                    <a:lumMod val="50000"/>
                  </a:schemeClr>
                </a:solidFill>
                <a:latin typeface="Calibri"/>
                <a:ea typeface="微软雅黑"/>
                <a:sym typeface="Calibri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3139244" y="2182121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Calibri"/>
                <a:ea typeface="微软雅黑"/>
                <a:cs typeface="Arial Unicode MS" panose="020B0604020202020204" pitchFamily="34" charset="-122"/>
                <a:sym typeface="Calibri"/>
              </a:rPr>
              <a:t>01</a:t>
            </a:r>
            <a:endParaRPr lang="zh-CN" altLang="en-US" sz="3600" b="1" dirty="0">
              <a:solidFill>
                <a:schemeClr val="bg1"/>
              </a:solidFill>
              <a:latin typeface="Calibri"/>
              <a:ea typeface="微软雅黑"/>
              <a:cs typeface="Arial Unicode MS" panose="020B0604020202020204" pitchFamily="34" charset="-122"/>
              <a:sym typeface="Calibri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029393" y="234789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1"/>
                </a:solidFill>
                <a:latin typeface="Calibri"/>
                <a:ea typeface="微软雅黑"/>
                <a:cs typeface="Ebrima" panose="02000000000000000000" pitchFamily="2" charset="0"/>
                <a:sym typeface="Calibri"/>
              </a:rPr>
              <a:t>添加标题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948662" y="2708978"/>
            <a:ext cx="3007295" cy="1319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添加文本添加文本添加文本添加文本添加文本添加文本</a:t>
            </a:r>
          </a:p>
          <a:p>
            <a:pPr>
              <a:lnSpc>
                <a:spcPct val="200000"/>
              </a:lnSpc>
              <a:buClr>
                <a:srgbClr val="00B050"/>
              </a:buClr>
            </a:pPr>
            <a:endParaRPr lang="zh-CN" altLang="en-US" sz="1400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118529" y="4221453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Calibri"/>
                <a:ea typeface="微软雅黑"/>
                <a:cs typeface="Arial Unicode MS" panose="020B0604020202020204" pitchFamily="34" charset="-122"/>
                <a:sym typeface="Calibri"/>
              </a:rPr>
              <a:t>02</a:t>
            </a:r>
            <a:endParaRPr lang="zh-CN" altLang="en-US" sz="3600" b="1" dirty="0">
              <a:solidFill>
                <a:schemeClr val="bg1"/>
              </a:solidFill>
              <a:latin typeface="Calibri"/>
              <a:ea typeface="微软雅黑"/>
              <a:cs typeface="Arial Unicode MS" panose="020B0604020202020204" pitchFamily="34" charset="-122"/>
              <a:sym typeface="Calibri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008678" y="438723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1"/>
                </a:solidFill>
                <a:latin typeface="Calibri"/>
                <a:ea typeface="微软雅黑"/>
                <a:cs typeface="Ebrima" panose="02000000000000000000" pitchFamily="2" charset="0"/>
                <a:sym typeface="Calibri"/>
              </a:rPr>
              <a:t>添加标题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927947" y="4748310"/>
            <a:ext cx="3007295" cy="1319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添加文本添加文本添加文本添加文本添加文本添加文本</a:t>
            </a:r>
          </a:p>
          <a:p>
            <a:pPr>
              <a:lnSpc>
                <a:spcPct val="200000"/>
              </a:lnSpc>
              <a:buClr>
                <a:srgbClr val="00B050"/>
              </a:buClr>
            </a:pPr>
            <a:endParaRPr lang="zh-CN" altLang="en-US" sz="1400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460520" y="2208245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Calibri"/>
                <a:ea typeface="微软雅黑"/>
                <a:cs typeface="Arial Unicode MS" panose="020B0604020202020204" pitchFamily="34" charset="-122"/>
                <a:sym typeface="Calibri"/>
              </a:rPr>
              <a:t>03</a:t>
            </a:r>
            <a:endParaRPr lang="zh-CN" altLang="en-US" sz="3600" b="1" dirty="0">
              <a:solidFill>
                <a:schemeClr val="bg1"/>
              </a:solidFill>
              <a:latin typeface="Calibri"/>
              <a:ea typeface="微软雅黑"/>
              <a:cs typeface="Arial Unicode MS" panose="020B0604020202020204" pitchFamily="34" charset="-122"/>
              <a:sym typeface="Calibri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187001" y="231754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1"/>
                </a:solidFill>
                <a:latin typeface="Calibri"/>
                <a:ea typeface="微软雅黑"/>
                <a:cs typeface="Ebrima" panose="02000000000000000000" pitchFamily="2" charset="0"/>
                <a:sym typeface="Calibri"/>
              </a:rPr>
              <a:t>添加标题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8460520" y="2735102"/>
            <a:ext cx="3007295" cy="889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添加文本添加文本添加文本添加文本添加文本添加文本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8460520" y="4177201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Calibri"/>
                <a:ea typeface="微软雅黑"/>
                <a:cs typeface="Arial Unicode MS" panose="020B0604020202020204" pitchFamily="34" charset="-122"/>
                <a:sym typeface="Calibri"/>
              </a:rPr>
              <a:t>04</a:t>
            </a:r>
            <a:endParaRPr lang="zh-CN" altLang="en-US" sz="3600" b="1" dirty="0">
              <a:solidFill>
                <a:schemeClr val="bg1"/>
              </a:solidFill>
              <a:latin typeface="Calibri"/>
              <a:ea typeface="微软雅黑"/>
              <a:cs typeface="Arial Unicode MS" panose="020B0604020202020204" pitchFamily="34" charset="-122"/>
              <a:sym typeface="Calibri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187001" y="428649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1"/>
                </a:solidFill>
                <a:latin typeface="Calibri"/>
                <a:ea typeface="微软雅黑"/>
                <a:cs typeface="Ebrima" panose="02000000000000000000" pitchFamily="2" charset="0"/>
                <a:sym typeface="Calibri"/>
              </a:rPr>
              <a:t>添加标题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8460520" y="4704058"/>
            <a:ext cx="3007295" cy="889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Clr>
                <a:srgbClr val="00B050"/>
              </a:buClr>
            </a:pPr>
            <a:r>
              <a:rPr lang="zh-CN" altLang="en-US" sz="14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添加文本添加文本添加文本添加文本添加文本添加文本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21767" y="876300"/>
            <a:ext cx="11016033" cy="6858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/>
              <a:ea typeface="微软雅黑"/>
              <a:sym typeface="Calibri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905" y="152401"/>
            <a:ext cx="5517095" cy="68580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943635" y="3599571"/>
            <a:ext cx="4685228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Click here to add words Click here to add words Click here to add words</a:t>
            </a:r>
            <a:r>
              <a:rPr lang="zh-CN" altLang="en-US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Click here to add words Click here to add</a:t>
            </a:r>
            <a:endParaRPr lang="zh-CN" altLang="en-US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  <a:p>
            <a:endParaRPr lang="zh-CN" altLang="en-US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  <a:p>
            <a:endParaRPr lang="zh-CN" altLang="en-US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14002" y="2037292"/>
            <a:ext cx="59626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b="1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感谢您的聆听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63553" y="4437112"/>
            <a:ext cx="9025003" cy="21602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/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400"/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个人简历：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www.1ppt.com/jianli/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手抄报：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www.1ppt.com/shouchaobao/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www.1ppt.com/ziti/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12192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528408" y="3097348"/>
            <a:ext cx="5471583" cy="119575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个人学习、研究。</a:t>
            </a: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096000" y="3097348"/>
            <a:ext cx="5471584" cy="119575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任何形式的在线付费下载。</a:t>
            </a: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网络转</a:t>
            </a:r>
            <a:r>
              <a:rPr lang="zh-CN" altLang="en-US" sz="1200" ker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载、线上线下传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播。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369" y="356248"/>
            <a:ext cx="7893049" cy="23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20">
            <p14:nvContentPartPr>
              <p14:cNvPr id="7" name="墨迹 6">
                <a:extLst>
                  <a:ext uri="{FF2B5EF4-FFF2-40B4-BE49-F238E27FC236}">
                    <a16:creationId xmlns:a16="http://schemas.microsoft.com/office/drawing/2014/main" id="{6EBBEC50-721B-9297-DE8C-65115C350AC0}"/>
                  </a:ext>
                </a:extLst>
              </p14:cNvPr>
              <p14:cNvContentPartPr/>
              <p14:nvPr/>
            </p14:nvContentPartPr>
            <p14:xfrm>
              <a:off x="-1269037" y="737060"/>
              <a:ext cx="360" cy="360"/>
            </p14:xfrm>
          </p:contentPart>
        </mc:Choice>
        <mc:Fallback xmlns="">
          <p:pic>
            <p:nvPicPr>
              <p:cNvPr id="7" name="墨迹 6">
                <a:extLst>
                  <a:ext uri="{FF2B5EF4-FFF2-40B4-BE49-F238E27FC236}">
                    <a16:creationId xmlns:a16="http://schemas.microsoft.com/office/drawing/2014/main" xmlns="" xmlns:aink="http://schemas.microsoft.com/office/drawing/2016/ink" xmlns:p14="http://schemas.microsoft.com/office/powerpoint/2010/main" id="{6EBBEC50-721B-9297-DE8C-65115C350AC0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-1715569" y="629060"/>
                <a:ext cx="48000" cy="216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068327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26982"/>
            <a:ext cx="6896102" cy="320403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934200" y="539503"/>
            <a:ext cx="4533900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700" b="1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01</a:t>
            </a:r>
            <a:endParaRPr lang="zh-CN" altLang="en-US" sz="28700" b="1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sp useBgFill="1">
        <p:nvSpPr>
          <p:cNvPr id="7" name="文本框 6"/>
          <p:cNvSpPr txBox="1"/>
          <p:nvPr/>
        </p:nvSpPr>
        <p:spPr>
          <a:xfrm>
            <a:off x="6553200" y="2409245"/>
            <a:ext cx="4476750" cy="76944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添加标题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734711" y="4292354"/>
            <a:ext cx="397138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Click here to add words Click here to add words Click here to add</a:t>
            </a:r>
            <a:endParaRPr lang="zh-CN" altLang="en-US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  <a:p>
            <a:endParaRPr lang="zh-CN" altLang="en-US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  <a:p>
            <a:endParaRPr lang="zh-CN" altLang="en-US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2675" y="369860"/>
            <a:ext cx="609600" cy="58477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64835" y="275235"/>
            <a:ext cx="2672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单击此处添加标题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93409" y="675345"/>
            <a:ext cx="36268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Click here to add words</a:t>
            </a:r>
            <a:endParaRPr lang="zh-CN" altLang="en-US" sz="1600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3409" y="2723847"/>
            <a:ext cx="5577510" cy="278201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992217" y="2385293"/>
            <a:ext cx="2365425" cy="7078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添加标题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858071" y="2385294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Click here to add words</a:t>
            </a:r>
            <a:endParaRPr lang="zh-CN" altLang="en-US" sz="2000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7262520" y="2385293"/>
            <a:ext cx="400111" cy="4001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858071" y="3201560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Click here to add words</a:t>
            </a:r>
            <a:endParaRPr lang="zh-CN" altLang="en-US" sz="2000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262520" y="3201559"/>
            <a:ext cx="400111" cy="4001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858071" y="4042695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Click here to add words</a:t>
            </a:r>
            <a:endParaRPr lang="zh-CN" altLang="en-US" sz="2000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7262520" y="4042694"/>
            <a:ext cx="400111" cy="4001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6" grpId="0" animBg="1"/>
      <p:bldP spid="7" grpId="0"/>
      <p:bldP spid="8" grpId="0" animBg="1"/>
      <p:bldP spid="9" grpId="0"/>
      <p:bldP spid="10" grpId="0" animBg="1"/>
      <p:bldP spid="11" grpId="0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2675" y="369860"/>
            <a:ext cx="609600" cy="58477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64835" y="275235"/>
            <a:ext cx="2672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单击此处添加标题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93409" y="675345"/>
            <a:ext cx="36268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Click here to add words</a:t>
            </a:r>
            <a:endParaRPr lang="zh-CN" altLang="en-US" sz="1600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264835" y="1808237"/>
            <a:ext cx="4624388" cy="1243012"/>
            <a:chOff x="1190625" y="1931988"/>
            <a:chExt cx="4624388" cy="1243012"/>
          </a:xfrm>
        </p:grpSpPr>
        <p:sp>
          <p:nvSpPr>
            <p:cNvPr id="6" name="Rectangle 3"/>
            <p:cNvSpPr>
              <a:spLocks noChangeArrowheads="1"/>
            </p:cNvSpPr>
            <p:nvPr/>
          </p:nvSpPr>
          <p:spPr bwMode="auto">
            <a:xfrm>
              <a:off x="2671763" y="2043113"/>
              <a:ext cx="3143250" cy="1012825"/>
            </a:xfrm>
            <a:prstGeom prst="rect">
              <a:avLst/>
            </a:prstGeom>
            <a:noFill/>
            <a:ln w="9525">
              <a:solidFill>
                <a:srgbClr val="ADBACA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682" tIns="60841" rIns="121682" bIns="60841"/>
            <a:lstStyle>
              <a:lvl1pPr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262626"/>
                </a:solidFill>
                <a:latin typeface="Calibri"/>
                <a:ea typeface="微软雅黑"/>
                <a:sym typeface="Calibri"/>
              </a:endParaRPr>
            </a:p>
          </p:txBody>
        </p:sp>
        <p:grpSp>
          <p:nvGrpSpPr>
            <p:cNvPr id="7" name="Oval 7"/>
            <p:cNvGrpSpPr/>
            <p:nvPr/>
          </p:nvGrpSpPr>
          <p:grpSpPr bwMode="auto">
            <a:xfrm>
              <a:off x="1190625" y="1931988"/>
              <a:ext cx="1243013" cy="1243012"/>
              <a:chOff x="0" y="0"/>
              <a:chExt cx="783" cy="783"/>
            </a:xfrm>
          </p:grpSpPr>
          <p:pic>
            <p:nvPicPr>
              <p:cNvPr id="11" name="Oval 7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83" cy="7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" name="Text Box 28"/>
              <p:cNvSpPr txBox="1">
                <a:spLocks noChangeArrowheads="1"/>
              </p:cNvSpPr>
              <p:nvPr/>
            </p:nvSpPr>
            <p:spPr bwMode="auto">
              <a:xfrm>
                <a:off x="118" y="118"/>
                <a:ext cx="542" cy="5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en-US" altLang="zh-CN" sz="1600" b="1">
                  <a:solidFill>
                    <a:srgbClr val="FFFFFF"/>
                  </a:solidFill>
                  <a:latin typeface="Calibri"/>
                  <a:ea typeface="微软雅黑"/>
                  <a:sym typeface="Calibri"/>
                </a:endParaRPr>
              </a:p>
            </p:txBody>
          </p:sp>
        </p:grpSp>
        <p:sp>
          <p:nvSpPr>
            <p:cNvPr id="8" name="Freeform 24"/>
            <p:cNvSpPr>
              <a:spLocks noEditPoints="1"/>
            </p:cNvSpPr>
            <p:nvPr/>
          </p:nvSpPr>
          <p:spPr bwMode="auto">
            <a:xfrm>
              <a:off x="1538288" y="2295525"/>
              <a:ext cx="541337" cy="506413"/>
            </a:xfrm>
            <a:custGeom>
              <a:avLst/>
              <a:gdLst>
                <a:gd name="T0" fmla="*/ 2147483647 w 77"/>
                <a:gd name="T1" fmla="*/ 791523519 h 72"/>
                <a:gd name="T2" fmla="*/ 2147483647 w 77"/>
                <a:gd name="T3" fmla="*/ 1038878135 h 72"/>
                <a:gd name="T4" fmla="*/ 2147483647 w 77"/>
                <a:gd name="T5" fmla="*/ 1038878135 h 72"/>
                <a:gd name="T6" fmla="*/ 2147483647 w 77"/>
                <a:gd name="T7" fmla="*/ 1137818575 h 72"/>
                <a:gd name="T8" fmla="*/ 395408012 w 77"/>
                <a:gd name="T9" fmla="*/ 1137818575 h 72"/>
                <a:gd name="T10" fmla="*/ 247130886 w 77"/>
                <a:gd name="T11" fmla="*/ 1038878135 h 72"/>
                <a:gd name="T12" fmla="*/ 0 w 77"/>
                <a:gd name="T13" fmla="*/ 1038878135 h 72"/>
                <a:gd name="T14" fmla="*/ 0 w 77"/>
                <a:gd name="T15" fmla="*/ 791523519 h 72"/>
                <a:gd name="T16" fmla="*/ 1878179267 w 77"/>
                <a:gd name="T17" fmla="*/ 0 h 72"/>
                <a:gd name="T18" fmla="*/ 2147483647 w 77"/>
                <a:gd name="T19" fmla="*/ 791523519 h 72"/>
                <a:gd name="T20" fmla="*/ 2147483647 w 77"/>
                <a:gd name="T21" fmla="*/ 2147483647 h 72"/>
                <a:gd name="T22" fmla="*/ 2147483647 w 77"/>
                <a:gd name="T23" fmla="*/ 2147483647 h 72"/>
                <a:gd name="T24" fmla="*/ 0 w 77"/>
                <a:gd name="T25" fmla="*/ 2147483647 h 72"/>
                <a:gd name="T26" fmla="*/ 0 w 77"/>
                <a:gd name="T27" fmla="*/ 2147483647 h 72"/>
                <a:gd name="T28" fmla="*/ 148277126 w 77"/>
                <a:gd name="T29" fmla="*/ 2147483647 h 72"/>
                <a:gd name="T30" fmla="*/ 2147483647 w 77"/>
                <a:gd name="T31" fmla="*/ 2147483647 h 72"/>
                <a:gd name="T32" fmla="*/ 2147483647 w 77"/>
                <a:gd name="T33" fmla="*/ 2147483647 h 72"/>
                <a:gd name="T34" fmla="*/ 988516514 w 77"/>
                <a:gd name="T35" fmla="*/ 1286225718 h 72"/>
                <a:gd name="T36" fmla="*/ 988516514 w 77"/>
                <a:gd name="T37" fmla="*/ 2147483647 h 72"/>
                <a:gd name="T38" fmla="*/ 1235647400 w 77"/>
                <a:gd name="T39" fmla="*/ 2147483647 h 72"/>
                <a:gd name="T40" fmla="*/ 1235647400 w 77"/>
                <a:gd name="T41" fmla="*/ 1286225718 h 72"/>
                <a:gd name="T42" fmla="*/ 1779332537 w 77"/>
                <a:gd name="T43" fmla="*/ 1286225718 h 72"/>
                <a:gd name="T44" fmla="*/ 1779332537 w 77"/>
                <a:gd name="T45" fmla="*/ 2147483647 h 72"/>
                <a:gd name="T46" fmla="*/ 2026456393 w 77"/>
                <a:gd name="T47" fmla="*/ 2147483647 h 72"/>
                <a:gd name="T48" fmla="*/ 2026456393 w 77"/>
                <a:gd name="T49" fmla="*/ 1286225718 h 72"/>
                <a:gd name="T50" fmla="*/ 2147483647 w 77"/>
                <a:gd name="T51" fmla="*/ 1286225718 h 72"/>
                <a:gd name="T52" fmla="*/ 2147483647 w 77"/>
                <a:gd name="T53" fmla="*/ 2147483647 h 72"/>
                <a:gd name="T54" fmla="*/ 2147483647 w 77"/>
                <a:gd name="T55" fmla="*/ 2147483647 h 72"/>
                <a:gd name="T56" fmla="*/ 2147483647 w 77"/>
                <a:gd name="T57" fmla="*/ 1286225718 h 72"/>
                <a:gd name="T58" fmla="*/ 2147483647 w 77"/>
                <a:gd name="T59" fmla="*/ 1286225718 h 72"/>
                <a:gd name="T60" fmla="*/ 2147483647 w 77"/>
                <a:gd name="T61" fmla="*/ 2147483647 h 72"/>
                <a:gd name="T62" fmla="*/ 2147483647 w 77"/>
                <a:gd name="T63" fmla="*/ 2147483647 h 72"/>
                <a:gd name="T64" fmla="*/ 2147483647 w 77"/>
                <a:gd name="T65" fmla="*/ 2147483647 h 72"/>
                <a:gd name="T66" fmla="*/ 2147483647 w 77"/>
                <a:gd name="T67" fmla="*/ 2147483647 h 72"/>
                <a:gd name="T68" fmla="*/ 247130886 w 77"/>
                <a:gd name="T69" fmla="*/ 2147483647 h 72"/>
                <a:gd name="T70" fmla="*/ 247130886 w 77"/>
                <a:gd name="T71" fmla="*/ 2147483647 h 72"/>
                <a:gd name="T72" fmla="*/ 395408012 w 77"/>
                <a:gd name="T73" fmla="*/ 2147483647 h 72"/>
                <a:gd name="T74" fmla="*/ 494261772 w 77"/>
                <a:gd name="T75" fmla="*/ 2147483647 h 72"/>
                <a:gd name="T76" fmla="*/ 494261772 w 77"/>
                <a:gd name="T77" fmla="*/ 1286225718 h 72"/>
                <a:gd name="T78" fmla="*/ 988516514 w 77"/>
                <a:gd name="T79" fmla="*/ 1286225718 h 72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77" h="72">
                  <a:moveTo>
                    <a:pt x="77" y="16"/>
                  </a:moveTo>
                  <a:cubicBezTo>
                    <a:pt x="77" y="21"/>
                    <a:pt x="77" y="21"/>
                    <a:pt x="77" y="21"/>
                  </a:cubicBezTo>
                  <a:cubicBezTo>
                    <a:pt x="72" y="21"/>
                    <a:pt x="72" y="21"/>
                    <a:pt x="72" y="21"/>
                  </a:cubicBezTo>
                  <a:cubicBezTo>
                    <a:pt x="72" y="22"/>
                    <a:pt x="70" y="23"/>
                    <a:pt x="69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6" y="23"/>
                    <a:pt x="5" y="22"/>
                    <a:pt x="5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8" y="0"/>
                    <a:pt x="38" y="0"/>
                    <a:pt x="38" y="0"/>
                  </a:cubicBezTo>
                  <a:lnTo>
                    <a:pt x="77" y="16"/>
                  </a:lnTo>
                  <a:close/>
                  <a:moveTo>
                    <a:pt x="77" y="67"/>
                  </a:moveTo>
                  <a:cubicBezTo>
                    <a:pt x="77" y="72"/>
                    <a:pt x="77" y="72"/>
                    <a:pt x="77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6"/>
                    <a:pt x="1" y="65"/>
                    <a:pt x="3" y="65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6" y="65"/>
                    <a:pt x="77" y="66"/>
                    <a:pt x="77" y="67"/>
                  </a:cubicBezTo>
                  <a:close/>
                  <a:moveTo>
                    <a:pt x="20" y="26"/>
                  </a:moveTo>
                  <a:cubicBezTo>
                    <a:pt x="20" y="57"/>
                    <a:pt x="20" y="57"/>
                    <a:pt x="20" y="57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57"/>
                    <a:pt x="67" y="57"/>
                    <a:pt x="67" y="57"/>
                  </a:cubicBezTo>
                  <a:cubicBezTo>
                    <a:pt x="69" y="57"/>
                    <a:pt x="69" y="57"/>
                    <a:pt x="69" y="57"/>
                  </a:cubicBezTo>
                  <a:cubicBezTo>
                    <a:pt x="70" y="57"/>
                    <a:pt x="72" y="58"/>
                    <a:pt x="72" y="59"/>
                  </a:cubicBezTo>
                  <a:cubicBezTo>
                    <a:pt x="72" y="62"/>
                    <a:pt x="72" y="62"/>
                    <a:pt x="72" y="62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5" y="58"/>
                    <a:pt x="6" y="57"/>
                    <a:pt x="8" y="5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0" y="26"/>
                    <a:pt x="10" y="26"/>
                    <a:pt x="10" y="26"/>
                  </a:cubicBezTo>
                  <a:lnTo>
                    <a:pt x="2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>
                <a:latin typeface="Calibri"/>
                <a:ea typeface="微软雅黑"/>
                <a:sym typeface="Calibri"/>
              </a:endParaRPr>
            </a:p>
          </p:txBody>
        </p:sp>
        <p:sp>
          <p:nvSpPr>
            <p:cNvPr id="9" name="TextBox 13"/>
            <p:cNvSpPr txBox="1">
              <a:spLocks noChangeArrowheads="1"/>
            </p:cNvSpPr>
            <p:nvPr/>
          </p:nvSpPr>
          <p:spPr bwMode="auto">
            <a:xfrm>
              <a:off x="3025775" y="2179051"/>
              <a:ext cx="760413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rgbClr val="FFFFFF"/>
                  </a:solidFill>
                  <a:latin typeface="Calibri"/>
                  <a:ea typeface="微软雅黑"/>
                  <a:sym typeface="Calibri"/>
                </a:rPr>
                <a:t>标题</a:t>
              </a:r>
              <a:endParaRPr lang="en-US" sz="1600" b="1" dirty="0">
                <a:solidFill>
                  <a:srgbClr val="FFFFFF"/>
                </a:solidFill>
                <a:latin typeface="Calibri"/>
                <a:ea typeface="微软雅黑"/>
                <a:sym typeface="Calibri"/>
              </a:endParaRPr>
            </a:p>
          </p:txBody>
        </p:sp>
        <p:sp>
          <p:nvSpPr>
            <p:cNvPr id="10" name="TextBox 13"/>
            <p:cNvSpPr txBox="1">
              <a:spLocks noChangeArrowheads="1"/>
            </p:cNvSpPr>
            <p:nvPr/>
          </p:nvSpPr>
          <p:spPr bwMode="auto">
            <a:xfrm>
              <a:off x="3205955" y="2442467"/>
              <a:ext cx="2428875" cy="521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Calibri"/>
                  <a:ea typeface="微软雅黑"/>
                  <a:sym typeface="Calibri"/>
                </a:rPr>
                <a:t>单击此处添加文本单击此处添加文本单击此处添加文本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481360" y="1808237"/>
            <a:ext cx="4716463" cy="1243012"/>
            <a:chOff x="6407150" y="1931988"/>
            <a:chExt cx="4716463" cy="1243012"/>
          </a:xfrm>
        </p:grpSpPr>
        <p:sp>
          <p:nvSpPr>
            <p:cNvPr id="14" name="Rectangle 20"/>
            <p:cNvSpPr>
              <a:spLocks noChangeArrowheads="1"/>
            </p:cNvSpPr>
            <p:nvPr/>
          </p:nvSpPr>
          <p:spPr bwMode="auto">
            <a:xfrm>
              <a:off x="7980363" y="2043113"/>
              <a:ext cx="3143250" cy="1012825"/>
            </a:xfrm>
            <a:prstGeom prst="rect">
              <a:avLst/>
            </a:prstGeom>
            <a:noFill/>
            <a:ln w="9525">
              <a:solidFill>
                <a:srgbClr val="ADBACA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682" tIns="60841" rIns="121682" bIns="60841"/>
            <a:lstStyle>
              <a:lvl1pPr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262626"/>
                </a:solidFill>
                <a:latin typeface="Calibri"/>
                <a:ea typeface="微软雅黑"/>
                <a:sym typeface="Calibri"/>
              </a:endParaRPr>
            </a:p>
          </p:txBody>
        </p:sp>
        <p:grpSp>
          <p:nvGrpSpPr>
            <p:cNvPr id="15" name="Oval 21"/>
            <p:cNvGrpSpPr/>
            <p:nvPr/>
          </p:nvGrpSpPr>
          <p:grpSpPr bwMode="auto">
            <a:xfrm>
              <a:off x="6407150" y="1931988"/>
              <a:ext cx="1249363" cy="1243012"/>
              <a:chOff x="0" y="0"/>
              <a:chExt cx="787" cy="783"/>
            </a:xfrm>
          </p:grpSpPr>
          <p:pic>
            <p:nvPicPr>
              <p:cNvPr id="19" name="Oval 21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87" cy="7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" name="Text Box 44"/>
              <p:cNvSpPr txBox="1">
                <a:spLocks noChangeArrowheads="1"/>
              </p:cNvSpPr>
              <p:nvPr/>
            </p:nvSpPr>
            <p:spPr bwMode="auto">
              <a:xfrm>
                <a:off x="121" y="118"/>
                <a:ext cx="542" cy="5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en-US" altLang="zh-CN" sz="1600" b="1">
                  <a:solidFill>
                    <a:srgbClr val="FFFFFF"/>
                  </a:solidFill>
                  <a:latin typeface="Calibri"/>
                  <a:ea typeface="微软雅黑"/>
                  <a:sym typeface="Calibri"/>
                </a:endParaRPr>
              </a:p>
            </p:txBody>
          </p:sp>
        </p:grpSp>
        <p:sp>
          <p:nvSpPr>
            <p:cNvPr id="16" name="Freeform 161"/>
            <p:cNvSpPr>
              <a:spLocks noEditPoints="1"/>
            </p:cNvSpPr>
            <p:nvPr/>
          </p:nvSpPr>
          <p:spPr bwMode="auto">
            <a:xfrm>
              <a:off x="6756400" y="2255838"/>
              <a:ext cx="544513" cy="585787"/>
            </a:xfrm>
            <a:custGeom>
              <a:avLst/>
              <a:gdLst>
                <a:gd name="T0" fmla="*/ 2147483647 w 55"/>
                <a:gd name="T1" fmla="*/ 2147483647 h 59"/>
                <a:gd name="T2" fmla="*/ 2147483647 w 55"/>
                <a:gd name="T3" fmla="*/ 2147483647 h 59"/>
                <a:gd name="T4" fmla="*/ 2147483647 w 55"/>
                <a:gd name="T5" fmla="*/ 2147483647 h 59"/>
                <a:gd name="T6" fmla="*/ 2147483647 w 55"/>
                <a:gd name="T7" fmla="*/ 2147483647 h 59"/>
                <a:gd name="T8" fmla="*/ 2147483647 w 55"/>
                <a:gd name="T9" fmla="*/ 2147483647 h 59"/>
                <a:gd name="T10" fmla="*/ 2147483647 w 55"/>
                <a:gd name="T11" fmla="*/ 2147483647 h 59"/>
                <a:gd name="T12" fmla="*/ 2147483647 w 55"/>
                <a:gd name="T13" fmla="*/ 2147483647 h 59"/>
                <a:gd name="T14" fmla="*/ 2147483647 w 55"/>
                <a:gd name="T15" fmla="*/ 2147483647 h 59"/>
                <a:gd name="T16" fmla="*/ 1960296301 w 55"/>
                <a:gd name="T17" fmla="*/ 2147483647 h 59"/>
                <a:gd name="T18" fmla="*/ 1470224701 w 55"/>
                <a:gd name="T19" fmla="*/ 2147483647 h 59"/>
                <a:gd name="T20" fmla="*/ 392059260 w 55"/>
                <a:gd name="T21" fmla="*/ 2147483647 h 59"/>
                <a:gd name="T22" fmla="*/ 0 w 55"/>
                <a:gd name="T23" fmla="*/ 2147483647 h 59"/>
                <a:gd name="T24" fmla="*/ 0 w 55"/>
                <a:gd name="T25" fmla="*/ 2147483647 h 59"/>
                <a:gd name="T26" fmla="*/ 392059260 w 55"/>
                <a:gd name="T27" fmla="*/ 2147483647 h 59"/>
                <a:gd name="T28" fmla="*/ 1372202461 w 55"/>
                <a:gd name="T29" fmla="*/ 2147483647 h 59"/>
                <a:gd name="T30" fmla="*/ 1862274061 w 55"/>
                <a:gd name="T31" fmla="*/ 1675807535 h 59"/>
                <a:gd name="T32" fmla="*/ 2147483647 w 55"/>
                <a:gd name="T33" fmla="*/ 1281503384 h 59"/>
                <a:gd name="T34" fmla="*/ 2147483647 w 55"/>
                <a:gd name="T35" fmla="*/ 98581002 h 59"/>
                <a:gd name="T36" fmla="*/ 2147483647 w 55"/>
                <a:gd name="T37" fmla="*/ 0 h 59"/>
                <a:gd name="T38" fmla="*/ 2147483647 w 55"/>
                <a:gd name="T39" fmla="*/ 492885153 h 59"/>
                <a:gd name="T40" fmla="*/ 2147483647 w 55"/>
                <a:gd name="T41" fmla="*/ 1084351309 h 59"/>
                <a:gd name="T42" fmla="*/ 2147483647 w 55"/>
                <a:gd name="T43" fmla="*/ 1774388537 h 59"/>
                <a:gd name="T44" fmla="*/ 2147483647 w 55"/>
                <a:gd name="T45" fmla="*/ 1774388537 h 59"/>
                <a:gd name="T46" fmla="*/ 2147483647 w 55"/>
                <a:gd name="T47" fmla="*/ 2147483647 h 59"/>
                <a:gd name="T48" fmla="*/ 2147483647 w 55"/>
                <a:gd name="T49" fmla="*/ 2147483647 h 59"/>
                <a:gd name="T50" fmla="*/ 686106180 w 55"/>
                <a:gd name="T51" fmla="*/ 2147483647 h 59"/>
                <a:gd name="T52" fmla="*/ 392059260 w 55"/>
                <a:gd name="T53" fmla="*/ 2147483647 h 59"/>
                <a:gd name="T54" fmla="*/ 686106180 w 55"/>
                <a:gd name="T55" fmla="*/ 2147483647 h 59"/>
                <a:gd name="T56" fmla="*/ 882130860 w 55"/>
                <a:gd name="T57" fmla="*/ 2147483647 h 59"/>
                <a:gd name="T58" fmla="*/ 686106180 w 55"/>
                <a:gd name="T59" fmla="*/ 2147483647 h 59"/>
                <a:gd name="T60" fmla="*/ 2147483647 w 55"/>
                <a:gd name="T61" fmla="*/ 2147483647 h 59"/>
                <a:gd name="T62" fmla="*/ 2147483647 w 55"/>
                <a:gd name="T63" fmla="*/ 2147483647 h 59"/>
                <a:gd name="T64" fmla="*/ 2147483647 w 55"/>
                <a:gd name="T65" fmla="*/ 1084351309 h 59"/>
                <a:gd name="T66" fmla="*/ 2147483647 w 55"/>
                <a:gd name="T67" fmla="*/ 492885153 h 59"/>
                <a:gd name="T68" fmla="*/ 2147483647 w 55"/>
                <a:gd name="T69" fmla="*/ 1577226533 h 59"/>
                <a:gd name="T70" fmla="*/ 2147483647 w 55"/>
                <a:gd name="T71" fmla="*/ 1872959611 h 59"/>
                <a:gd name="T72" fmla="*/ 1470224701 w 55"/>
                <a:gd name="T73" fmla="*/ 2147483647 h 59"/>
                <a:gd name="T74" fmla="*/ 1274190121 w 55"/>
                <a:gd name="T75" fmla="*/ 2147483647 h 59"/>
                <a:gd name="T76" fmla="*/ 1274190121 w 55"/>
                <a:gd name="T77" fmla="*/ 2147483647 h 59"/>
                <a:gd name="T78" fmla="*/ 1470224701 w 55"/>
                <a:gd name="T79" fmla="*/ 2147483647 h 59"/>
                <a:gd name="T80" fmla="*/ 2147483647 w 55"/>
                <a:gd name="T81" fmla="*/ 2147483647 h 59"/>
                <a:gd name="T82" fmla="*/ 2147483647 w 55"/>
                <a:gd name="T83" fmla="*/ 2147483647 h 59"/>
                <a:gd name="T84" fmla="*/ 2147483647 w 55"/>
                <a:gd name="T85" fmla="*/ 2147483647 h 59"/>
                <a:gd name="T86" fmla="*/ 2147483647 w 55"/>
                <a:gd name="T87" fmla="*/ 2147483647 h 59"/>
                <a:gd name="T88" fmla="*/ 2147483647 w 55"/>
                <a:gd name="T89" fmla="*/ 2147483647 h 59"/>
                <a:gd name="T90" fmla="*/ 2147483647 w 55"/>
                <a:gd name="T91" fmla="*/ 2147483647 h 59"/>
                <a:gd name="T92" fmla="*/ 2147483647 w 55"/>
                <a:gd name="T93" fmla="*/ 2147483647 h 59"/>
                <a:gd name="T94" fmla="*/ 2147483647 w 55"/>
                <a:gd name="T95" fmla="*/ 2147483647 h 59"/>
                <a:gd name="T96" fmla="*/ 2147483647 w 55"/>
                <a:gd name="T97" fmla="*/ 2147483647 h 59"/>
                <a:gd name="T98" fmla="*/ 2147483647 w 55"/>
                <a:gd name="T99" fmla="*/ 2147483647 h 59"/>
                <a:gd name="T100" fmla="*/ 2147483647 w 55"/>
                <a:gd name="T101" fmla="*/ 2147483647 h 5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5" h="59">
                  <a:moveTo>
                    <a:pt x="53" y="33"/>
                  </a:moveTo>
                  <a:cubicBezTo>
                    <a:pt x="53" y="34"/>
                    <a:pt x="53" y="35"/>
                    <a:pt x="53" y="36"/>
                  </a:cubicBezTo>
                  <a:cubicBezTo>
                    <a:pt x="53" y="37"/>
                    <a:pt x="53" y="39"/>
                    <a:pt x="52" y="41"/>
                  </a:cubicBezTo>
                  <a:cubicBezTo>
                    <a:pt x="52" y="41"/>
                    <a:pt x="52" y="42"/>
                    <a:pt x="52" y="42"/>
                  </a:cubicBezTo>
                  <a:cubicBezTo>
                    <a:pt x="52" y="45"/>
                    <a:pt x="51" y="47"/>
                    <a:pt x="50" y="49"/>
                  </a:cubicBezTo>
                  <a:cubicBezTo>
                    <a:pt x="50" y="55"/>
                    <a:pt x="45" y="59"/>
                    <a:pt x="39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29" y="59"/>
                    <a:pt x="24" y="58"/>
                    <a:pt x="20" y="56"/>
                  </a:cubicBezTo>
                  <a:cubicBezTo>
                    <a:pt x="19" y="56"/>
                    <a:pt x="16" y="55"/>
                    <a:pt x="15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2" y="55"/>
                    <a:pt x="0" y="53"/>
                    <a:pt x="0" y="5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2" y="23"/>
                    <a:pt x="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6" y="22"/>
                    <a:pt x="18" y="19"/>
                    <a:pt x="19" y="17"/>
                  </a:cubicBezTo>
                  <a:cubicBezTo>
                    <a:pt x="20" y="16"/>
                    <a:pt x="21" y="14"/>
                    <a:pt x="23" y="13"/>
                  </a:cubicBezTo>
                  <a:cubicBezTo>
                    <a:pt x="25" y="10"/>
                    <a:pt x="24" y="5"/>
                    <a:pt x="27" y="1"/>
                  </a:cubicBezTo>
                  <a:cubicBezTo>
                    <a:pt x="28" y="0"/>
                    <a:pt x="29" y="0"/>
                    <a:pt x="31" y="0"/>
                  </a:cubicBezTo>
                  <a:cubicBezTo>
                    <a:pt x="34" y="0"/>
                    <a:pt x="38" y="1"/>
                    <a:pt x="40" y="5"/>
                  </a:cubicBezTo>
                  <a:cubicBezTo>
                    <a:pt x="41" y="7"/>
                    <a:pt x="41" y="9"/>
                    <a:pt x="41" y="11"/>
                  </a:cubicBezTo>
                  <a:cubicBezTo>
                    <a:pt x="41" y="14"/>
                    <a:pt x="40" y="16"/>
                    <a:pt x="39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50" y="18"/>
                    <a:pt x="55" y="22"/>
                    <a:pt x="55" y="27"/>
                  </a:cubicBezTo>
                  <a:cubicBezTo>
                    <a:pt x="55" y="29"/>
                    <a:pt x="54" y="31"/>
                    <a:pt x="53" y="33"/>
                  </a:cubicBezTo>
                  <a:close/>
                  <a:moveTo>
                    <a:pt x="7" y="46"/>
                  </a:moveTo>
                  <a:cubicBezTo>
                    <a:pt x="5" y="46"/>
                    <a:pt x="4" y="47"/>
                    <a:pt x="4" y="48"/>
                  </a:cubicBezTo>
                  <a:cubicBezTo>
                    <a:pt x="4" y="49"/>
                    <a:pt x="5" y="50"/>
                    <a:pt x="7" y="50"/>
                  </a:cubicBezTo>
                  <a:cubicBezTo>
                    <a:pt x="8" y="50"/>
                    <a:pt x="9" y="49"/>
                    <a:pt x="9" y="48"/>
                  </a:cubicBezTo>
                  <a:cubicBezTo>
                    <a:pt x="9" y="47"/>
                    <a:pt x="8" y="46"/>
                    <a:pt x="7" y="46"/>
                  </a:cubicBezTo>
                  <a:close/>
                  <a:moveTo>
                    <a:pt x="45" y="23"/>
                  </a:moveTo>
                  <a:cubicBezTo>
                    <a:pt x="33" y="23"/>
                    <a:pt x="33" y="23"/>
                    <a:pt x="33" y="23"/>
                  </a:cubicBezTo>
                  <a:cubicBezTo>
                    <a:pt x="33" y="19"/>
                    <a:pt x="36" y="16"/>
                    <a:pt x="36" y="11"/>
                  </a:cubicBezTo>
                  <a:cubicBezTo>
                    <a:pt x="36" y="7"/>
                    <a:pt x="36" y="5"/>
                    <a:pt x="31" y="5"/>
                  </a:cubicBezTo>
                  <a:cubicBezTo>
                    <a:pt x="28" y="7"/>
                    <a:pt x="30" y="12"/>
                    <a:pt x="26" y="16"/>
                  </a:cubicBezTo>
                  <a:cubicBezTo>
                    <a:pt x="25" y="17"/>
                    <a:pt x="24" y="18"/>
                    <a:pt x="23" y="19"/>
                  </a:cubicBezTo>
                  <a:cubicBezTo>
                    <a:pt x="22" y="21"/>
                    <a:pt x="17" y="27"/>
                    <a:pt x="15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7" y="50"/>
                    <a:pt x="20" y="52"/>
                    <a:pt x="22" y="52"/>
                  </a:cubicBezTo>
                  <a:cubicBezTo>
                    <a:pt x="26" y="54"/>
                    <a:pt x="30" y="55"/>
                    <a:pt x="34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42" y="55"/>
                    <a:pt x="45" y="53"/>
                    <a:pt x="45" y="49"/>
                  </a:cubicBezTo>
                  <a:cubicBezTo>
                    <a:pt x="45" y="48"/>
                    <a:pt x="45" y="47"/>
                    <a:pt x="45" y="47"/>
                  </a:cubicBezTo>
                  <a:cubicBezTo>
                    <a:pt x="47" y="46"/>
                    <a:pt x="47" y="44"/>
                    <a:pt x="47" y="42"/>
                  </a:cubicBezTo>
                  <a:cubicBezTo>
                    <a:pt x="47" y="41"/>
                    <a:pt x="47" y="41"/>
                    <a:pt x="47" y="40"/>
                  </a:cubicBezTo>
                  <a:cubicBezTo>
                    <a:pt x="48" y="39"/>
                    <a:pt x="49" y="37"/>
                    <a:pt x="49" y="36"/>
                  </a:cubicBezTo>
                  <a:cubicBezTo>
                    <a:pt x="49" y="34"/>
                    <a:pt x="48" y="33"/>
                    <a:pt x="47" y="32"/>
                  </a:cubicBezTo>
                  <a:cubicBezTo>
                    <a:pt x="49" y="32"/>
                    <a:pt x="50" y="29"/>
                    <a:pt x="50" y="27"/>
                  </a:cubicBezTo>
                  <a:cubicBezTo>
                    <a:pt x="50" y="25"/>
                    <a:pt x="48" y="23"/>
                    <a:pt x="45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>
                <a:latin typeface="Calibri"/>
                <a:ea typeface="微软雅黑"/>
                <a:sym typeface="Calibri"/>
              </a:endParaRPr>
            </a:p>
          </p:txBody>
        </p:sp>
        <p:sp>
          <p:nvSpPr>
            <p:cNvPr id="17" name="TextBox 13"/>
            <p:cNvSpPr txBox="1">
              <a:spLocks noChangeArrowheads="1"/>
            </p:cNvSpPr>
            <p:nvPr/>
          </p:nvSpPr>
          <p:spPr bwMode="auto">
            <a:xfrm>
              <a:off x="8248650" y="2147095"/>
              <a:ext cx="762000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rgbClr val="FFFFFF"/>
                  </a:solidFill>
                  <a:latin typeface="Calibri"/>
                  <a:ea typeface="微软雅黑"/>
                  <a:sym typeface="Calibri"/>
                </a:rPr>
                <a:t>标题</a:t>
              </a:r>
              <a:endParaRPr lang="en-US" sz="1600" b="1" dirty="0">
                <a:solidFill>
                  <a:srgbClr val="FFFFFF"/>
                </a:solidFill>
                <a:latin typeface="Calibri"/>
                <a:ea typeface="微软雅黑"/>
                <a:sym typeface="Calibri"/>
              </a:endParaRPr>
            </a:p>
          </p:txBody>
        </p:sp>
        <p:sp>
          <p:nvSpPr>
            <p:cNvPr id="18" name="TextBox 13"/>
            <p:cNvSpPr txBox="1">
              <a:spLocks noChangeArrowheads="1"/>
            </p:cNvSpPr>
            <p:nvPr/>
          </p:nvSpPr>
          <p:spPr bwMode="auto">
            <a:xfrm>
              <a:off x="8410481" y="2415382"/>
              <a:ext cx="2430463" cy="521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Calibri"/>
                  <a:ea typeface="微软雅黑"/>
                  <a:sym typeface="Calibri"/>
                </a:rPr>
                <a:t>单击此处添加文本单击此处添加文本单击此处添加文本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264835" y="3160787"/>
            <a:ext cx="4624388" cy="1249362"/>
            <a:chOff x="1190625" y="3284538"/>
            <a:chExt cx="4624388" cy="1249362"/>
          </a:xfrm>
        </p:grpSpPr>
        <p:sp>
          <p:nvSpPr>
            <p:cNvPr id="22" name="Rectangle 27"/>
            <p:cNvSpPr>
              <a:spLocks noChangeArrowheads="1"/>
            </p:cNvSpPr>
            <p:nvPr/>
          </p:nvSpPr>
          <p:spPr bwMode="auto">
            <a:xfrm>
              <a:off x="2671763" y="3400425"/>
              <a:ext cx="3143250" cy="1014413"/>
            </a:xfrm>
            <a:prstGeom prst="rect">
              <a:avLst/>
            </a:prstGeom>
            <a:noFill/>
            <a:ln w="9525">
              <a:solidFill>
                <a:srgbClr val="ADBACA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682" tIns="60841" rIns="121682" bIns="60841"/>
            <a:lstStyle>
              <a:lvl1pPr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262626"/>
                </a:solidFill>
                <a:latin typeface="Calibri"/>
                <a:ea typeface="微软雅黑"/>
                <a:sym typeface="Calibri"/>
              </a:endParaRPr>
            </a:p>
          </p:txBody>
        </p:sp>
        <p:grpSp>
          <p:nvGrpSpPr>
            <p:cNvPr id="23" name="Oval 28"/>
            <p:cNvGrpSpPr/>
            <p:nvPr/>
          </p:nvGrpSpPr>
          <p:grpSpPr bwMode="auto">
            <a:xfrm>
              <a:off x="1190625" y="3284538"/>
              <a:ext cx="1243013" cy="1249362"/>
              <a:chOff x="0" y="0"/>
              <a:chExt cx="783" cy="787"/>
            </a:xfrm>
          </p:grpSpPr>
          <p:pic>
            <p:nvPicPr>
              <p:cNvPr id="27" name="Oval 28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83" cy="7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8" name="Text Box 32"/>
              <p:cNvSpPr txBox="1">
                <a:spLocks noChangeArrowheads="1"/>
              </p:cNvSpPr>
              <p:nvPr/>
            </p:nvSpPr>
            <p:spPr bwMode="auto">
              <a:xfrm>
                <a:off x="118" y="122"/>
                <a:ext cx="542" cy="5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en-US" altLang="zh-CN" sz="1600" b="1">
                  <a:solidFill>
                    <a:srgbClr val="FFFFFF"/>
                  </a:solidFill>
                  <a:latin typeface="Calibri"/>
                  <a:ea typeface="微软雅黑"/>
                  <a:sym typeface="Calibri"/>
                </a:endParaRPr>
              </a:p>
            </p:txBody>
          </p:sp>
        </p:grpSp>
        <p:sp>
          <p:nvSpPr>
            <p:cNvPr id="24" name="Freeform 101"/>
            <p:cNvSpPr>
              <a:spLocks noEditPoints="1"/>
            </p:cNvSpPr>
            <p:nvPr/>
          </p:nvSpPr>
          <p:spPr bwMode="auto">
            <a:xfrm>
              <a:off x="1439863" y="3663950"/>
              <a:ext cx="736600" cy="487363"/>
            </a:xfrm>
            <a:custGeom>
              <a:avLst/>
              <a:gdLst>
                <a:gd name="T0" fmla="*/ 2147483647 w 77"/>
                <a:gd name="T1" fmla="*/ 2147483647 h 51"/>
                <a:gd name="T2" fmla="*/ 2147483647 w 77"/>
                <a:gd name="T3" fmla="*/ 2147483647 h 51"/>
                <a:gd name="T4" fmla="*/ 2147483647 w 77"/>
                <a:gd name="T5" fmla="*/ 2147483647 h 51"/>
                <a:gd name="T6" fmla="*/ 549073119 w 77"/>
                <a:gd name="T7" fmla="*/ 2147483647 h 51"/>
                <a:gd name="T8" fmla="*/ 0 w 77"/>
                <a:gd name="T9" fmla="*/ 2147483647 h 51"/>
                <a:gd name="T10" fmla="*/ 0 w 77"/>
                <a:gd name="T11" fmla="*/ 2147483647 h 51"/>
                <a:gd name="T12" fmla="*/ 549073119 w 77"/>
                <a:gd name="T13" fmla="*/ 2147483647 h 51"/>
                <a:gd name="T14" fmla="*/ 2147483647 w 77"/>
                <a:gd name="T15" fmla="*/ 2147483647 h 51"/>
                <a:gd name="T16" fmla="*/ 2147483647 w 77"/>
                <a:gd name="T17" fmla="*/ 2147483647 h 51"/>
                <a:gd name="T18" fmla="*/ 915125055 w 77"/>
                <a:gd name="T19" fmla="*/ 2147483647 h 51"/>
                <a:gd name="T20" fmla="*/ 915125055 w 77"/>
                <a:gd name="T21" fmla="*/ 547920242 h 51"/>
                <a:gd name="T22" fmla="*/ 1464207740 w 77"/>
                <a:gd name="T23" fmla="*/ 0 h 51"/>
                <a:gd name="T24" fmla="*/ 2147483647 w 77"/>
                <a:gd name="T25" fmla="*/ 0 h 51"/>
                <a:gd name="T26" fmla="*/ 2147483647 w 77"/>
                <a:gd name="T27" fmla="*/ 547920242 h 51"/>
                <a:gd name="T28" fmla="*/ 2147483647 w 77"/>
                <a:gd name="T29" fmla="*/ 2147483647 h 51"/>
                <a:gd name="T30" fmla="*/ 2147483647 w 77"/>
                <a:gd name="T31" fmla="*/ 2147483647 h 51"/>
                <a:gd name="T32" fmla="*/ 1464207740 w 77"/>
                <a:gd name="T33" fmla="*/ 2147483647 h 51"/>
                <a:gd name="T34" fmla="*/ 915125055 w 77"/>
                <a:gd name="T35" fmla="*/ 2147483647 h 51"/>
                <a:gd name="T36" fmla="*/ 1372697148 w 77"/>
                <a:gd name="T37" fmla="*/ 2147483647 h 51"/>
                <a:gd name="T38" fmla="*/ 1464207740 w 77"/>
                <a:gd name="T39" fmla="*/ 2147483647 h 51"/>
                <a:gd name="T40" fmla="*/ 2147483647 w 77"/>
                <a:gd name="T41" fmla="*/ 2147483647 h 51"/>
                <a:gd name="T42" fmla="*/ 2147483647 w 77"/>
                <a:gd name="T43" fmla="*/ 2147483647 h 51"/>
                <a:gd name="T44" fmla="*/ 2147483647 w 77"/>
                <a:gd name="T45" fmla="*/ 547920242 h 51"/>
                <a:gd name="T46" fmla="*/ 2147483647 w 77"/>
                <a:gd name="T47" fmla="*/ 456601794 h 51"/>
                <a:gd name="T48" fmla="*/ 1464207740 w 77"/>
                <a:gd name="T49" fmla="*/ 456601794 h 51"/>
                <a:gd name="T50" fmla="*/ 1372697148 w 77"/>
                <a:gd name="T51" fmla="*/ 547920242 h 51"/>
                <a:gd name="T52" fmla="*/ 1372697148 w 77"/>
                <a:gd name="T53" fmla="*/ 2147483647 h 51"/>
                <a:gd name="T54" fmla="*/ 2147483647 w 77"/>
                <a:gd name="T55" fmla="*/ 2147483647 h 51"/>
                <a:gd name="T56" fmla="*/ 2147483647 w 77"/>
                <a:gd name="T57" fmla="*/ 2147483647 h 51"/>
                <a:gd name="T58" fmla="*/ 2147483647 w 77"/>
                <a:gd name="T59" fmla="*/ 2147483647 h 51"/>
                <a:gd name="T60" fmla="*/ 2147483647 w 77"/>
                <a:gd name="T61" fmla="*/ 2147483647 h 51"/>
                <a:gd name="T62" fmla="*/ 2147483647 w 77"/>
                <a:gd name="T63" fmla="*/ 2147483647 h 51"/>
                <a:gd name="T64" fmla="*/ 2147483647 w 77"/>
                <a:gd name="T65" fmla="*/ 2147483647 h 51"/>
                <a:gd name="T66" fmla="*/ 2147483647 w 77"/>
                <a:gd name="T67" fmla="*/ 2147483647 h 5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77" h="51">
                  <a:moveTo>
                    <a:pt x="77" y="43"/>
                  </a:moveTo>
                  <a:cubicBezTo>
                    <a:pt x="77" y="47"/>
                    <a:pt x="77" y="47"/>
                    <a:pt x="77" y="47"/>
                  </a:cubicBezTo>
                  <a:cubicBezTo>
                    <a:pt x="77" y="49"/>
                    <a:pt x="74" y="51"/>
                    <a:pt x="70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49"/>
                    <a:pt x="0" y="4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70" y="43"/>
                    <a:pt x="70" y="43"/>
                    <a:pt x="70" y="43"/>
                  </a:cubicBezTo>
                  <a:lnTo>
                    <a:pt x="77" y="43"/>
                  </a:lnTo>
                  <a:close/>
                  <a:moveTo>
                    <a:pt x="10" y="34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0" y="2"/>
                    <a:pt x="13" y="0"/>
                    <a:pt x="16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7" y="2"/>
                    <a:pt x="67" y="6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38"/>
                    <a:pt x="64" y="41"/>
                    <a:pt x="60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3" y="41"/>
                    <a:pt x="10" y="38"/>
                    <a:pt x="10" y="34"/>
                  </a:cubicBezTo>
                  <a:close/>
                  <a:moveTo>
                    <a:pt x="15" y="34"/>
                  </a:moveTo>
                  <a:cubicBezTo>
                    <a:pt x="15" y="35"/>
                    <a:pt x="16" y="36"/>
                    <a:pt x="16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1" y="36"/>
                    <a:pt x="61" y="35"/>
                    <a:pt x="61" y="34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5"/>
                    <a:pt x="61" y="5"/>
                    <a:pt x="60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5"/>
                    <a:pt x="15" y="6"/>
                  </a:cubicBezTo>
                  <a:lnTo>
                    <a:pt x="15" y="34"/>
                  </a:lnTo>
                  <a:close/>
                  <a:moveTo>
                    <a:pt x="42" y="47"/>
                  </a:moveTo>
                  <a:cubicBezTo>
                    <a:pt x="42" y="46"/>
                    <a:pt x="42" y="46"/>
                    <a:pt x="42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4" y="46"/>
                    <a:pt x="34" y="47"/>
                  </a:cubicBezTo>
                  <a:cubicBezTo>
                    <a:pt x="34" y="47"/>
                    <a:pt x="35" y="47"/>
                    <a:pt x="35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7"/>
                    <a:pt x="42" y="47"/>
                    <a:pt x="42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>
                <a:latin typeface="Calibri"/>
                <a:ea typeface="微软雅黑"/>
                <a:sym typeface="Calibri"/>
              </a:endParaRPr>
            </a:p>
          </p:txBody>
        </p:sp>
        <p:sp>
          <p:nvSpPr>
            <p:cNvPr id="25" name="TextBox 13"/>
            <p:cNvSpPr txBox="1">
              <a:spLocks noChangeArrowheads="1"/>
            </p:cNvSpPr>
            <p:nvPr/>
          </p:nvSpPr>
          <p:spPr bwMode="auto">
            <a:xfrm>
              <a:off x="3057525" y="3529574"/>
              <a:ext cx="760413" cy="24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rgbClr val="FFFFFF"/>
                  </a:solidFill>
                  <a:latin typeface="Calibri"/>
                  <a:ea typeface="微软雅黑"/>
                  <a:sym typeface="Calibri"/>
                </a:rPr>
                <a:t>标题</a:t>
              </a:r>
              <a:endParaRPr lang="en-US" sz="1600" b="1" dirty="0">
                <a:solidFill>
                  <a:srgbClr val="FFFFFF"/>
                </a:solidFill>
                <a:latin typeface="Calibri"/>
                <a:ea typeface="微软雅黑"/>
                <a:sym typeface="Calibri"/>
              </a:endParaRPr>
            </a:p>
          </p:txBody>
        </p:sp>
        <p:sp>
          <p:nvSpPr>
            <p:cNvPr id="26" name="TextBox 13"/>
            <p:cNvSpPr txBox="1">
              <a:spLocks noChangeArrowheads="1"/>
            </p:cNvSpPr>
            <p:nvPr/>
          </p:nvSpPr>
          <p:spPr bwMode="auto">
            <a:xfrm>
              <a:off x="3205956" y="3772662"/>
              <a:ext cx="2428875" cy="521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Calibri"/>
                  <a:ea typeface="微软雅黑"/>
                  <a:sym typeface="Calibri"/>
                </a:rPr>
                <a:t>单击此处添加文本单击此处添加文本单击此处添加文本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481360" y="3160787"/>
            <a:ext cx="4716463" cy="1249362"/>
            <a:chOff x="6407150" y="3284538"/>
            <a:chExt cx="4716463" cy="1249362"/>
          </a:xfrm>
        </p:grpSpPr>
        <p:sp>
          <p:nvSpPr>
            <p:cNvPr id="30" name="Rectangle 34"/>
            <p:cNvSpPr>
              <a:spLocks noChangeArrowheads="1"/>
            </p:cNvSpPr>
            <p:nvPr/>
          </p:nvSpPr>
          <p:spPr bwMode="auto">
            <a:xfrm>
              <a:off x="7980363" y="3400425"/>
              <a:ext cx="3143250" cy="1014413"/>
            </a:xfrm>
            <a:prstGeom prst="rect">
              <a:avLst/>
            </a:prstGeom>
            <a:noFill/>
            <a:ln w="9525">
              <a:solidFill>
                <a:srgbClr val="ADBACA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682" tIns="60841" rIns="121682" bIns="60841"/>
            <a:lstStyle>
              <a:lvl1pPr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262626"/>
                </a:solidFill>
                <a:latin typeface="Calibri"/>
                <a:ea typeface="微软雅黑"/>
                <a:sym typeface="Calibri"/>
              </a:endParaRPr>
            </a:p>
          </p:txBody>
        </p:sp>
        <p:grpSp>
          <p:nvGrpSpPr>
            <p:cNvPr id="31" name="Oval 35"/>
            <p:cNvGrpSpPr/>
            <p:nvPr/>
          </p:nvGrpSpPr>
          <p:grpSpPr bwMode="auto">
            <a:xfrm>
              <a:off x="6407150" y="3284538"/>
              <a:ext cx="1249363" cy="1249362"/>
              <a:chOff x="0" y="0"/>
              <a:chExt cx="787" cy="787"/>
            </a:xfrm>
          </p:grpSpPr>
          <p:pic>
            <p:nvPicPr>
              <p:cNvPr id="35" name="Oval 35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87" cy="7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6" name="Text Box 56"/>
              <p:cNvSpPr txBox="1">
                <a:spLocks noChangeArrowheads="1"/>
              </p:cNvSpPr>
              <p:nvPr/>
            </p:nvSpPr>
            <p:spPr bwMode="auto">
              <a:xfrm>
                <a:off x="121" y="122"/>
                <a:ext cx="542" cy="5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en-US" altLang="zh-CN" sz="1600" b="1">
                  <a:solidFill>
                    <a:srgbClr val="FFFFFF"/>
                  </a:solidFill>
                  <a:latin typeface="Calibri"/>
                  <a:ea typeface="微软雅黑"/>
                  <a:sym typeface="Calibri"/>
                </a:endParaRPr>
              </a:p>
            </p:txBody>
          </p:sp>
        </p:grpSp>
        <p:sp>
          <p:nvSpPr>
            <p:cNvPr id="32" name="Freeform 130"/>
            <p:cNvSpPr>
              <a:spLocks noChangeAspect="1" noEditPoints="1"/>
            </p:cNvSpPr>
            <p:nvPr/>
          </p:nvSpPr>
          <p:spPr bwMode="auto">
            <a:xfrm>
              <a:off x="6743700" y="3622675"/>
              <a:ext cx="569913" cy="569913"/>
            </a:xfrm>
            <a:custGeom>
              <a:avLst/>
              <a:gdLst>
                <a:gd name="T0" fmla="*/ 2147483647 w 67"/>
                <a:gd name="T1" fmla="*/ 2147483647 h 67"/>
                <a:gd name="T2" fmla="*/ 2147483647 w 67"/>
                <a:gd name="T3" fmla="*/ 2147483647 h 67"/>
                <a:gd name="T4" fmla="*/ 2147483647 w 67"/>
                <a:gd name="T5" fmla="*/ 2147483647 h 67"/>
                <a:gd name="T6" fmla="*/ 2098292074 w 67"/>
                <a:gd name="T7" fmla="*/ 2147483647 h 67"/>
                <a:gd name="T8" fmla="*/ 0 w 67"/>
                <a:gd name="T9" fmla="*/ 2098292074 h 67"/>
                <a:gd name="T10" fmla="*/ 2098292074 w 67"/>
                <a:gd name="T11" fmla="*/ 0 h 67"/>
                <a:gd name="T12" fmla="*/ 2147483647 w 67"/>
                <a:gd name="T13" fmla="*/ 2098292074 h 67"/>
                <a:gd name="T14" fmla="*/ 2147483647 w 67"/>
                <a:gd name="T15" fmla="*/ 2147483647 h 67"/>
                <a:gd name="T16" fmla="*/ 2147483647 w 67"/>
                <a:gd name="T17" fmla="*/ 2147483647 h 67"/>
                <a:gd name="T18" fmla="*/ 2147483647 w 67"/>
                <a:gd name="T19" fmla="*/ 2147483647 h 67"/>
                <a:gd name="T20" fmla="*/ 2147483647 w 67"/>
                <a:gd name="T21" fmla="*/ 2147483647 h 67"/>
                <a:gd name="T22" fmla="*/ 2098292074 w 67"/>
                <a:gd name="T23" fmla="*/ 795904770 h 67"/>
                <a:gd name="T24" fmla="*/ 795904770 w 67"/>
                <a:gd name="T25" fmla="*/ 2098292074 h 67"/>
                <a:gd name="T26" fmla="*/ 2098292074 w 67"/>
                <a:gd name="T27" fmla="*/ 2147483647 h 67"/>
                <a:gd name="T28" fmla="*/ 2147483647 w 67"/>
                <a:gd name="T29" fmla="*/ 2098292074 h 67"/>
                <a:gd name="T30" fmla="*/ 2098292074 w 67"/>
                <a:gd name="T31" fmla="*/ 795904770 h 67"/>
                <a:gd name="T32" fmla="*/ 2147483647 w 67"/>
                <a:gd name="T33" fmla="*/ 2147483647 h 67"/>
                <a:gd name="T34" fmla="*/ 2147483647 w 67"/>
                <a:gd name="T35" fmla="*/ 2147483647 h 67"/>
                <a:gd name="T36" fmla="*/ 2147483647 w 67"/>
                <a:gd name="T37" fmla="*/ 2147483647 h 67"/>
                <a:gd name="T38" fmla="*/ 2147483647 w 67"/>
                <a:gd name="T39" fmla="*/ 2147483647 h 67"/>
                <a:gd name="T40" fmla="*/ 2147483647 w 67"/>
                <a:gd name="T41" fmla="*/ 2147483647 h 67"/>
                <a:gd name="T42" fmla="*/ 1953576702 w 67"/>
                <a:gd name="T43" fmla="*/ 2147483647 h 67"/>
                <a:gd name="T44" fmla="*/ 1881223270 w 67"/>
                <a:gd name="T45" fmla="*/ 2147483647 h 67"/>
                <a:gd name="T46" fmla="*/ 1881223270 w 67"/>
                <a:gd name="T47" fmla="*/ 2147483647 h 67"/>
                <a:gd name="T48" fmla="*/ 1230033871 w 67"/>
                <a:gd name="T49" fmla="*/ 2147483647 h 67"/>
                <a:gd name="T50" fmla="*/ 1157680439 w 67"/>
                <a:gd name="T51" fmla="*/ 2147483647 h 67"/>
                <a:gd name="T52" fmla="*/ 1157680439 w 67"/>
                <a:gd name="T53" fmla="*/ 1953576702 h 67"/>
                <a:gd name="T54" fmla="*/ 1230033871 w 67"/>
                <a:gd name="T55" fmla="*/ 1881223270 h 67"/>
                <a:gd name="T56" fmla="*/ 1881223270 w 67"/>
                <a:gd name="T57" fmla="*/ 1881223270 h 67"/>
                <a:gd name="T58" fmla="*/ 1881223270 w 67"/>
                <a:gd name="T59" fmla="*/ 1230033871 h 67"/>
                <a:gd name="T60" fmla="*/ 1953576702 w 67"/>
                <a:gd name="T61" fmla="*/ 1157680439 h 67"/>
                <a:gd name="T62" fmla="*/ 2147483647 w 67"/>
                <a:gd name="T63" fmla="*/ 1157680439 h 67"/>
                <a:gd name="T64" fmla="*/ 2147483647 w 67"/>
                <a:gd name="T65" fmla="*/ 1230033871 h 67"/>
                <a:gd name="T66" fmla="*/ 2147483647 w 67"/>
                <a:gd name="T67" fmla="*/ 1881223270 h 67"/>
                <a:gd name="T68" fmla="*/ 2147483647 w 67"/>
                <a:gd name="T69" fmla="*/ 1881223270 h 67"/>
                <a:gd name="T70" fmla="*/ 2147483647 w 67"/>
                <a:gd name="T71" fmla="*/ 1953576702 h 67"/>
                <a:gd name="T72" fmla="*/ 2147483647 w 67"/>
                <a:gd name="T73" fmla="*/ 2147483647 h 6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67" h="67">
                  <a:moveTo>
                    <a:pt x="62" y="67"/>
                  </a:moveTo>
                  <a:cubicBezTo>
                    <a:pt x="61" y="67"/>
                    <a:pt x="59" y="67"/>
                    <a:pt x="59" y="66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0" y="55"/>
                    <a:pt x="34" y="57"/>
                    <a:pt x="29" y="57"/>
                  </a:cubicBezTo>
                  <a:cubicBezTo>
                    <a:pt x="13" y="57"/>
                    <a:pt x="0" y="44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4"/>
                    <a:pt x="55" y="40"/>
                    <a:pt x="52" y="45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67" y="59"/>
                    <a:pt x="67" y="61"/>
                    <a:pt x="67" y="62"/>
                  </a:cubicBezTo>
                  <a:cubicBezTo>
                    <a:pt x="67" y="65"/>
                    <a:pt x="65" y="67"/>
                    <a:pt x="62" y="67"/>
                  </a:cubicBezTo>
                  <a:close/>
                  <a:moveTo>
                    <a:pt x="29" y="11"/>
                  </a:moveTo>
                  <a:cubicBezTo>
                    <a:pt x="19" y="11"/>
                    <a:pt x="11" y="19"/>
                    <a:pt x="11" y="29"/>
                  </a:cubicBezTo>
                  <a:cubicBezTo>
                    <a:pt x="11" y="39"/>
                    <a:pt x="19" y="47"/>
                    <a:pt x="29" y="47"/>
                  </a:cubicBezTo>
                  <a:cubicBezTo>
                    <a:pt x="39" y="47"/>
                    <a:pt x="47" y="39"/>
                    <a:pt x="47" y="29"/>
                  </a:cubicBezTo>
                  <a:cubicBezTo>
                    <a:pt x="47" y="19"/>
                    <a:pt x="39" y="11"/>
                    <a:pt x="29" y="11"/>
                  </a:cubicBezTo>
                  <a:close/>
                  <a:moveTo>
                    <a:pt x="42" y="30"/>
                  </a:moveTo>
                  <a:cubicBezTo>
                    <a:pt x="42" y="31"/>
                    <a:pt x="41" y="31"/>
                    <a:pt x="40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1"/>
                    <a:pt x="31" y="42"/>
                    <a:pt x="30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6" y="41"/>
                    <a:pt x="26" y="40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6" y="31"/>
                    <a:pt x="16" y="30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7" y="26"/>
                    <a:pt x="17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6"/>
                    <a:pt x="27" y="16"/>
                    <a:pt x="27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1" y="16"/>
                    <a:pt x="31" y="16"/>
                    <a:pt x="31" y="17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1" y="26"/>
                    <a:pt x="42" y="27"/>
                    <a:pt x="42" y="27"/>
                  </a:cubicBezTo>
                  <a:lnTo>
                    <a:pt x="42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>
                <a:latin typeface="Calibri"/>
                <a:ea typeface="微软雅黑"/>
                <a:sym typeface="Calibri"/>
              </a:endParaRPr>
            </a:p>
          </p:txBody>
        </p:sp>
        <p:sp>
          <p:nvSpPr>
            <p:cNvPr id="33" name="TextBox 13"/>
            <p:cNvSpPr txBox="1">
              <a:spLocks noChangeArrowheads="1"/>
            </p:cNvSpPr>
            <p:nvPr/>
          </p:nvSpPr>
          <p:spPr bwMode="auto">
            <a:xfrm>
              <a:off x="8263218" y="3534616"/>
              <a:ext cx="762000" cy="24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rgbClr val="FFFFFF"/>
                  </a:solidFill>
                  <a:latin typeface="Calibri"/>
                  <a:ea typeface="微软雅黑"/>
                  <a:sym typeface="Calibri"/>
                </a:rPr>
                <a:t>标题</a:t>
              </a:r>
              <a:endParaRPr lang="en-US" sz="1600" b="1" dirty="0">
                <a:solidFill>
                  <a:srgbClr val="FFFFFF"/>
                </a:solidFill>
                <a:latin typeface="Calibri"/>
                <a:ea typeface="微软雅黑"/>
                <a:sym typeface="Calibri"/>
              </a:endParaRPr>
            </a:p>
          </p:txBody>
        </p:sp>
        <p:sp>
          <p:nvSpPr>
            <p:cNvPr id="34" name="TextBox 13"/>
            <p:cNvSpPr txBox="1">
              <a:spLocks noChangeArrowheads="1"/>
            </p:cNvSpPr>
            <p:nvPr/>
          </p:nvSpPr>
          <p:spPr bwMode="auto">
            <a:xfrm>
              <a:off x="8448675" y="3795049"/>
              <a:ext cx="2430463" cy="521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Calibri"/>
                  <a:ea typeface="微软雅黑"/>
                  <a:sym typeface="Calibri"/>
                </a:rPr>
                <a:t>单击此处添加文本单击此处添加文本单击此处添加文本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264835" y="4519687"/>
            <a:ext cx="4624388" cy="1250950"/>
            <a:chOff x="1190625" y="4643438"/>
            <a:chExt cx="4624388" cy="1250950"/>
          </a:xfrm>
        </p:grpSpPr>
        <p:sp>
          <p:nvSpPr>
            <p:cNvPr id="38" name="Rectangle 41"/>
            <p:cNvSpPr>
              <a:spLocks noChangeArrowheads="1"/>
            </p:cNvSpPr>
            <p:nvPr/>
          </p:nvSpPr>
          <p:spPr bwMode="auto">
            <a:xfrm>
              <a:off x="2671763" y="4759325"/>
              <a:ext cx="3143250" cy="1014413"/>
            </a:xfrm>
            <a:prstGeom prst="rect">
              <a:avLst/>
            </a:prstGeom>
            <a:noFill/>
            <a:ln w="9525">
              <a:solidFill>
                <a:srgbClr val="ADBACA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682" tIns="60841" rIns="121682" bIns="60841"/>
            <a:lstStyle>
              <a:lvl1pPr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262626"/>
                </a:solidFill>
                <a:latin typeface="Calibri"/>
                <a:ea typeface="微软雅黑"/>
                <a:sym typeface="Calibri"/>
              </a:endParaRPr>
            </a:p>
          </p:txBody>
        </p:sp>
        <p:grpSp>
          <p:nvGrpSpPr>
            <p:cNvPr id="39" name="Oval 42"/>
            <p:cNvGrpSpPr/>
            <p:nvPr/>
          </p:nvGrpSpPr>
          <p:grpSpPr bwMode="auto">
            <a:xfrm>
              <a:off x="1190625" y="4643438"/>
              <a:ext cx="1243013" cy="1250950"/>
              <a:chOff x="0" y="0"/>
              <a:chExt cx="783" cy="788"/>
            </a:xfrm>
          </p:grpSpPr>
          <p:pic>
            <p:nvPicPr>
              <p:cNvPr id="43" name="Oval 42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83" cy="7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4" name="Text Box 40"/>
              <p:cNvSpPr txBox="1">
                <a:spLocks noChangeArrowheads="1"/>
              </p:cNvSpPr>
              <p:nvPr/>
            </p:nvSpPr>
            <p:spPr bwMode="auto">
              <a:xfrm>
                <a:off x="118" y="122"/>
                <a:ext cx="542" cy="5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en-US" altLang="zh-CN" sz="1600" b="1">
                  <a:solidFill>
                    <a:srgbClr val="FFFFFF"/>
                  </a:solidFill>
                  <a:latin typeface="Calibri"/>
                  <a:ea typeface="微软雅黑"/>
                  <a:sym typeface="Calibri"/>
                </a:endParaRPr>
              </a:p>
            </p:txBody>
          </p:sp>
        </p:grpSp>
        <p:sp>
          <p:nvSpPr>
            <p:cNvPr id="40" name="Freeform 112"/>
            <p:cNvSpPr>
              <a:spLocks noChangeAspect="1" noEditPoints="1"/>
            </p:cNvSpPr>
            <p:nvPr/>
          </p:nvSpPr>
          <p:spPr bwMode="auto">
            <a:xfrm rot="16200000">
              <a:off x="1539082" y="4993481"/>
              <a:ext cx="539750" cy="547687"/>
            </a:xfrm>
            <a:custGeom>
              <a:avLst/>
              <a:gdLst>
                <a:gd name="T0" fmla="*/ 1687363228 w 67"/>
                <a:gd name="T1" fmla="*/ 2147483647 h 68"/>
                <a:gd name="T2" fmla="*/ 908584537 w 67"/>
                <a:gd name="T3" fmla="*/ 2147483647 h 68"/>
                <a:gd name="T4" fmla="*/ 843685642 w 67"/>
                <a:gd name="T5" fmla="*/ 2147483647 h 68"/>
                <a:gd name="T6" fmla="*/ 778786746 w 67"/>
                <a:gd name="T7" fmla="*/ 2147483647 h 68"/>
                <a:gd name="T8" fmla="*/ 0 w 67"/>
                <a:gd name="T9" fmla="*/ 2147483647 h 68"/>
                <a:gd name="T10" fmla="*/ 0 w 67"/>
                <a:gd name="T11" fmla="*/ 2147483647 h 68"/>
                <a:gd name="T12" fmla="*/ 64898896 w 67"/>
                <a:gd name="T13" fmla="*/ 2147483647 h 68"/>
                <a:gd name="T14" fmla="*/ 519191164 w 67"/>
                <a:gd name="T15" fmla="*/ 2147483647 h 68"/>
                <a:gd name="T16" fmla="*/ 519191164 w 67"/>
                <a:gd name="T17" fmla="*/ 64868693 h 68"/>
                <a:gd name="T18" fmla="*/ 648988955 w 67"/>
                <a:gd name="T19" fmla="*/ 0 h 68"/>
                <a:gd name="T20" fmla="*/ 1103273168 w 67"/>
                <a:gd name="T21" fmla="*/ 0 h 68"/>
                <a:gd name="T22" fmla="*/ 1168172063 w 67"/>
                <a:gd name="T23" fmla="*/ 64868693 h 68"/>
                <a:gd name="T24" fmla="*/ 1168172063 w 67"/>
                <a:gd name="T25" fmla="*/ 2147483647 h 68"/>
                <a:gd name="T26" fmla="*/ 1622464332 w 67"/>
                <a:gd name="T27" fmla="*/ 2147483647 h 68"/>
                <a:gd name="T28" fmla="*/ 1752262123 w 67"/>
                <a:gd name="T29" fmla="*/ 2147483647 h 68"/>
                <a:gd name="T30" fmla="*/ 1687363228 w 67"/>
                <a:gd name="T31" fmla="*/ 2147483647 h 68"/>
                <a:gd name="T32" fmla="*/ 2147483647 w 67"/>
                <a:gd name="T33" fmla="*/ 518965649 h 68"/>
                <a:gd name="T34" fmla="*/ 2147483647 w 67"/>
                <a:gd name="T35" fmla="*/ 583834342 h 68"/>
                <a:gd name="T36" fmla="*/ 2147483647 w 67"/>
                <a:gd name="T37" fmla="*/ 583834342 h 68"/>
                <a:gd name="T38" fmla="*/ 2141655496 w 67"/>
                <a:gd name="T39" fmla="*/ 518965649 h 68"/>
                <a:gd name="T40" fmla="*/ 2141655496 w 67"/>
                <a:gd name="T41" fmla="*/ 64868693 h 68"/>
                <a:gd name="T42" fmla="*/ 2147483647 w 67"/>
                <a:gd name="T43" fmla="*/ 0 h 68"/>
                <a:gd name="T44" fmla="*/ 2147483647 w 67"/>
                <a:gd name="T45" fmla="*/ 0 h 68"/>
                <a:gd name="T46" fmla="*/ 2147483647 w 67"/>
                <a:gd name="T47" fmla="*/ 64868693 h 68"/>
                <a:gd name="T48" fmla="*/ 2147483647 w 67"/>
                <a:gd name="T49" fmla="*/ 518965649 h 68"/>
                <a:gd name="T50" fmla="*/ 2147483647 w 67"/>
                <a:gd name="T51" fmla="*/ 1816371719 h 68"/>
                <a:gd name="T52" fmla="*/ 2147483647 w 67"/>
                <a:gd name="T53" fmla="*/ 1881240411 h 68"/>
                <a:gd name="T54" fmla="*/ 2147483647 w 67"/>
                <a:gd name="T55" fmla="*/ 1881240411 h 68"/>
                <a:gd name="T56" fmla="*/ 2141655496 w 67"/>
                <a:gd name="T57" fmla="*/ 1816371719 h 68"/>
                <a:gd name="T58" fmla="*/ 2141655496 w 67"/>
                <a:gd name="T59" fmla="*/ 1297406069 h 68"/>
                <a:gd name="T60" fmla="*/ 2147483647 w 67"/>
                <a:gd name="T61" fmla="*/ 1232537377 h 68"/>
                <a:gd name="T62" fmla="*/ 2147483647 w 67"/>
                <a:gd name="T63" fmla="*/ 1232537377 h 68"/>
                <a:gd name="T64" fmla="*/ 2147483647 w 67"/>
                <a:gd name="T65" fmla="*/ 1297406069 h 68"/>
                <a:gd name="T66" fmla="*/ 2147483647 w 67"/>
                <a:gd name="T67" fmla="*/ 1816371719 h 68"/>
                <a:gd name="T68" fmla="*/ 2147483647 w 67"/>
                <a:gd name="T69" fmla="*/ 2147483647 h 68"/>
                <a:gd name="T70" fmla="*/ 2147483647 w 67"/>
                <a:gd name="T71" fmla="*/ 2147483647 h 68"/>
                <a:gd name="T72" fmla="*/ 2147483647 w 67"/>
                <a:gd name="T73" fmla="*/ 2147483647 h 68"/>
                <a:gd name="T74" fmla="*/ 2141655496 w 67"/>
                <a:gd name="T75" fmla="*/ 2147483647 h 68"/>
                <a:gd name="T76" fmla="*/ 2141655496 w 67"/>
                <a:gd name="T77" fmla="*/ 2147483647 h 68"/>
                <a:gd name="T78" fmla="*/ 2147483647 w 67"/>
                <a:gd name="T79" fmla="*/ 2147483647 h 68"/>
                <a:gd name="T80" fmla="*/ 2147483647 w 67"/>
                <a:gd name="T81" fmla="*/ 2147483647 h 68"/>
                <a:gd name="T82" fmla="*/ 2147483647 w 67"/>
                <a:gd name="T83" fmla="*/ 2147483647 h 68"/>
                <a:gd name="T84" fmla="*/ 2147483647 w 67"/>
                <a:gd name="T85" fmla="*/ 2147483647 h 68"/>
                <a:gd name="T86" fmla="*/ 2147483647 w 67"/>
                <a:gd name="T87" fmla="*/ 2147483647 h 68"/>
                <a:gd name="T88" fmla="*/ 2147483647 w 67"/>
                <a:gd name="T89" fmla="*/ 2147483647 h 68"/>
                <a:gd name="T90" fmla="*/ 2147483647 w 67"/>
                <a:gd name="T91" fmla="*/ 2147483647 h 68"/>
                <a:gd name="T92" fmla="*/ 2141655496 w 67"/>
                <a:gd name="T93" fmla="*/ 2147483647 h 68"/>
                <a:gd name="T94" fmla="*/ 2141655496 w 67"/>
                <a:gd name="T95" fmla="*/ 2147483647 h 68"/>
                <a:gd name="T96" fmla="*/ 2147483647 w 67"/>
                <a:gd name="T97" fmla="*/ 2147483647 h 68"/>
                <a:gd name="T98" fmla="*/ 2147483647 w 67"/>
                <a:gd name="T99" fmla="*/ 2147483647 h 68"/>
                <a:gd name="T100" fmla="*/ 2147483647 w 67"/>
                <a:gd name="T101" fmla="*/ 2147483647 h 68"/>
                <a:gd name="T102" fmla="*/ 2147483647 w 67"/>
                <a:gd name="T103" fmla="*/ 2147483647 h 6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67" h="68">
                  <a:moveTo>
                    <a:pt x="26" y="55"/>
                  </a:moveTo>
                  <a:cubicBezTo>
                    <a:pt x="14" y="67"/>
                    <a:pt x="14" y="67"/>
                    <a:pt x="14" y="67"/>
                  </a:cubicBezTo>
                  <a:cubicBezTo>
                    <a:pt x="14" y="68"/>
                    <a:pt x="14" y="68"/>
                    <a:pt x="13" y="68"/>
                  </a:cubicBezTo>
                  <a:cubicBezTo>
                    <a:pt x="13" y="68"/>
                    <a:pt x="13" y="68"/>
                    <a:pt x="12" y="67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4"/>
                    <a:pt x="0" y="54"/>
                  </a:cubicBezTo>
                  <a:cubicBezTo>
                    <a:pt x="0" y="53"/>
                    <a:pt x="1" y="53"/>
                    <a:pt x="1" y="53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6" y="53"/>
                    <a:pt x="27" y="54"/>
                    <a:pt x="27" y="54"/>
                  </a:cubicBezTo>
                  <a:cubicBezTo>
                    <a:pt x="27" y="55"/>
                    <a:pt x="27" y="55"/>
                    <a:pt x="26" y="55"/>
                  </a:cubicBezTo>
                  <a:close/>
                  <a:moveTo>
                    <a:pt x="67" y="8"/>
                  </a:moveTo>
                  <a:cubicBezTo>
                    <a:pt x="67" y="9"/>
                    <a:pt x="66" y="9"/>
                    <a:pt x="66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33" y="9"/>
                    <a:pt x="33" y="8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0"/>
                    <a:pt x="33" y="0"/>
                    <a:pt x="34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7" y="0"/>
                    <a:pt x="67" y="1"/>
                  </a:cubicBezTo>
                  <a:lnTo>
                    <a:pt x="67" y="8"/>
                  </a:lnTo>
                  <a:close/>
                  <a:moveTo>
                    <a:pt x="60" y="28"/>
                  </a:moveTo>
                  <a:cubicBezTo>
                    <a:pt x="60" y="28"/>
                    <a:pt x="59" y="29"/>
                    <a:pt x="58" y="29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3" y="29"/>
                    <a:pt x="33" y="28"/>
                    <a:pt x="33" y="28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20"/>
                    <a:pt x="33" y="19"/>
                    <a:pt x="34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9" y="19"/>
                    <a:pt x="60" y="20"/>
                    <a:pt x="60" y="20"/>
                  </a:cubicBezTo>
                  <a:lnTo>
                    <a:pt x="60" y="28"/>
                  </a:lnTo>
                  <a:close/>
                  <a:moveTo>
                    <a:pt x="52" y="47"/>
                  </a:moveTo>
                  <a:cubicBezTo>
                    <a:pt x="52" y="48"/>
                    <a:pt x="52" y="48"/>
                    <a:pt x="51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3" y="48"/>
                    <a:pt x="33" y="48"/>
                    <a:pt x="33" y="47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3" y="39"/>
                    <a:pt x="33" y="39"/>
                    <a:pt x="34" y="39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52" y="39"/>
                    <a:pt x="52" y="39"/>
                    <a:pt x="52" y="40"/>
                  </a:cubicBezTo>
                  <a:lnTo>
                    <a:pt x="52" y="47"/>
                  </a:lnTo>
                  <a:close/>
                  <a:moveTo>
                    <a:pt x="45" y="67"/>
                  </a:moveTo>
                  <a:cubicBezTo>
                    <a:pt x="45" y="67"/>
                    <a:pt x="44" y="68"/>
                    <a:pt x="44" y="68"/>
                  </a:cubicBezTo>
                  <a:cubicBezTo>
                    <a:pt x="34" y="68"/>
                    <a:pt x="34" y="68"/>
                    <a:pt x="34" y="68"/>
                  </a:cubicBezTo>
                  <a:cubicBezTo>
                    <a:pt x="33" y="68"/>
                    <a:pt x="33" y="67"/>
                    <a:pt x="33" y="67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3" y="59"/>
                    <a:pt x="33" y="58"/>
                    <a:pt x="34" y="58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4" y="58"/>
                    <a:pt x="45" y="59"/>
                    <a:pt x="45" y="59"/>
                  </a:cubicBezTo>
                  <a:lnTo>
                    <a:pt x="45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>
                <a:latin typeface="Calibri"/>
                <a:ea typeface="微软雅黑"/>
                <a:sym typeface="Calibri"/>
              </a:endParaRPr>
            </a:p>
          </p:txBody>
        </p:sp>
        <p:sp>
          <p:nvSpPr>
            <p:cNvPr id="41" name="TextBox 13"/>
            <p:cNvSpPr txBox="1">
              <a:spLocks noChangeArrowheads="1"/>
            </p:cNvSpPr>
            <p:nvPr/>
          </p:nvSpPr>
          <p:spPr bwMode="auto">
            <a:xfrm>
              <a:off x="3089275" y="4873295"/>
              <a:ext cx="760413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rgbClr val="FFFFFF"/>
                  </a:solidFill>
                  <a:latin typeface="Calibri"/>
                  <a:ea typeface="微软雅黑"/>
                  <a:sym typeface="Calibri"/>
                </a:rPr>
                <a:t>标题</a:t>
              </a:r>
              <a:endParaRPr lang="en-US" sz="1600" b="1" dirty="0">
                <a:solidFill>
                  <a:srgbClr val="FFFFFF"/>
                </a:solidFill>
                <a:latin typeface="Calibri"/>
                <a:ea typeface="微软雅黑"/>
                <a:sym typeface="Calibri"/>
              </a:endParaRPr>
            </a:p>
          </p:txBody>
        </p:sp>
        <p:sp>
          <p:nvSpPr>
            <p:cNvPr id="42" name="TextBox 13"/>
            <p:cNvSpPr txBox="1">
              <a:spLocks noChangeArrowheads="1"/>
            </p:cNvSpPr>
            <p:nvPr/>
          </p:nvSpPr>
          <p:spPr bwMode="auto">
            <a:xfrm>
              <a:off x="3205956" y="5168569"/>
              <a:ext cx="2428875" cy="521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Calibri"/>
                  <a:ea typeface="微软雅黑"/>
                  <a:sym typeface="Calibri"/>
                </a:rPr>
                <a:t>单击此处添加文本单击此处添加文本单击此处添加文本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481360" y="4519687"/>
            <a:ext cx="4716463" cy="1250950"/>
            <a:chOff x="6407150" y="4643438"/>
            <a:chExt cx="4716463" cy="1250950"/>
          </a:xfrm>
        </p:grpSpPr>
        <p:sp>
          <p:nvSpPr>
            <p:cNvPr id="46" name="Rectangle 48"/>
            <p:cNvSpPr>
              <a:spLocks noChangeArrowheads="1"/>
            </p:cNvSpPr>
            <p:nvPr/>
          </p:nvSpPr>
          <p:spPr bwMode="auto">
            <a:xfrm>
              <a:off x="7980363" y="4759325"/>
              <a:ext cx="3143250" cy="1014413"/>
            </a:xfrm>
            <a:prstGeom prst="rect">
              <a:avLst/>
            </a:prstGeom>
            <a:noFill/>
            <a:ln w="9525">
              <a:solidFill>
                <a:srgbClr val="ADBACA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682" tIns="60841" rIns="121682" bIns="60841"/>
            <a:lstStyle>
              <a:lvl1pPr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262626"/>
                </a:solidFill>
                <a:latin typeface="Calibri"/>
                <a:ea typeface="微软雅黑"/>
                <a:sym typeface="Calibri"/>
              </a:endParaRPr>
            </a:p>
          </p:txBody>
        </p:sp>
        <p:grpSp>
          <p:nvGrpSpPr>
            <p:cNvPr id="47" name="Oval 49"/>
            <p:cNvGrpSpPr/>
            <p:nvPr/>
          </p:nvGrpSpPr>
          <p:grpSpPr bwMode="auto">
            <a:xfrm>
              <a:off x="6407150" y="4643438"/>
              <a:ext cx="1249363" cy="1250950"/>
              <a:chOff x="0" y="0"/>
              <a:chExt cx="787" cy="788"/>
            </a:xfrm>
          </p:grpSpPr>
          <p:pic>
            <p:nvPicPr>
              <p:cNvPr id="51" name="Oval 49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87" cy="7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2" name="Text Box 52"/>
              <p:cNvSpPr txBox="1">
                <a:spLocks noChangeArrowheads="1"/>
              </p:cNvSpPr>
              <p:nvPr/>
            </p:nvSpPr>
            <p:spPr bwMode="auto">
              <a:xfrm>
                <a:off x="121" y="122"/>
                <a:ext cx="542" cy="5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en-US" altLang="zh-CN" sz="1600" b="1">
                  <a:solidFill>
                    <a:srgbClr val="FFFFFF"/>
                  </a:solidFill>
                  <a:latin typeface="Calibri"/>
                  <a:ea typeface="微软雅黑"/>
                  <a:sym typeface="Calibri"/>
                </a:endParaRPr>
              </a:p>
            </p:txBody>
          </p:sp>
        </p:grpSp>
        <p:sp>
          <p:nvSpPr>
            <p:cNvPr id="48" name="Freeform 91"/>
            <p:cNvSpPr>
              <a:spLocks noEditPoints="1"/>
            </p:cNvSpPr>
            <p:nvPr/>
          </p:nvSpPr>
          <p:spPr bwMode="auto">
            <a:xfrm>
              <a:off x="6711950" y="4949825"/>
              <a:ext cx="633413" cy="633413"/>
            </a:xfrm>
            <a:custGeom>
              <a:avLst/>
              <a:gdLst>
                <a:gd name="T0" fmla="*/ 0 w 62"/>
                <a:gd name="T1" fmla="*/ 2147483647 h 62"/>
                <a:gd name="T2" fmla="*/ 2147483647 w 62"/>
                <a:gd name="T3" fmla="*/ 2147483647 h 62"/>
                <a:gd name="T4" fmla="*/ 2147483647 w 62"/>
                <a:gd name="T5" fmla="*/ 2087473840 h 62"/>
                <a:gd name="T6" fmla="*/ 2147483647 w 62"/>
                <a:gd name="T7" fmla="*/ 1983093507 h 62"/>
                <a:gd name="T8" fmla="*/ 2147483647 w 62"/>
                <a:gd name="T9" fmla="*/ 1774353274 h 62"/>
                <a:gd name="T10" fmla="*/ 2147483647 w 62"/>
                <a:gd name="T11" fmla="*/ 1565602826 h 62"/>
                <a:gd name="T12" fmla="*/ 2147483647 w 62"/>
                <a:gd name="T13" fmla="*/ 1565602826 h 62"/>
                <a:gd name="T14" fmla="*/ 2147483647 w 62"/>
                <a:gd name="T15" fmla="*/ 1461232709 h 62"/>
                <a:gd name="T16" fmla="*/ 2147483647 w 62"/>
                <a:gd name="T17" fmla="*/ 1252482260 h 62"/>
                <a:gd name="T18" fmla="*/ 2147483647 w 62"/>
                <a:gd name="T19" fmla="*/ 1669972942 h 62"/>
                <a:gd name="T20" fmla="*/ 2147483647 w 62"/>
                <a:gd name="T21" fmla="*/ 1983093507 h 62"/>
                <a:gd name="T22" fmla="*/ 2147483647 w 62"/>
                <a:gd name="T23" fmla="*/ 1774353274 h 62"/>
                <a:gd name="T24" fmla="*/ 2147483647 w 62"/>
                <a:gd name="T25" fmla="*/ 1565602826 h 62"/>
                <a:gd name="T26" fmla="*/ 2147483647 w 62"/>
                <a:gd name="T27" fmla="*/ 1148112144 h 62"/>
                <a:gd name="T28" fmla="*/ 2147483647 w 62"/>
                <a:gd name="T29" fmla="*/ 1043731812 h 62"/>
                <a:gd name="T30" fmla="*/ 2147483647 w 62"/>
                <a:gd name="T31" fmla="*/ 834991579 h 62"/>
                <a:gd name="T32" fmla="*/ 2147483647 w 62"/>
                <a:gd name="T33" fmla="*/ 939361695 h 62"/>
                <a:gd name="T34" fmla="*/ 2147483647 w 62"/>
                <a:gd name="T35" fmla="*/ 626241130 h 62"/>
                <a:gd name="T36" fmla="*/ 2147483647 w 62"/>
                <a:gd name="T37" fmla="*/ 939361695 h 62"/>
                <a:gd name="T38" fmla="*/ 2147483647 w 62"/>
                <a:gd name="T39" fmla="*/ 939361695 h 62"/>
                <a:gd name="T40" fmla="*/ 2147483647 w 62"/>
                <a:gd name="T41" fmla="*/ 730611246 h 62"/>
                <a:gd name="T42" fmla="*/ 2147483647 w 62"/>
                <a:gd name="T43" fmla="*/ 834991579 h 62"/>
                <a:gd name="T44" fmla="*/ 2147483647 w 62"/>
                <a:gd name="T45" fmla="*/ 939361695 h 62"/>
                <a:gd name="T46" fmla="*/ 2147483647 w 62"/>
                <a:gd name="T47" fmla="*/ 1043731812 h 62"/>
                <a:gd name="T48" fmla="*/ 1043731812 w 62"/>
                <a:gd name="T49" fmla="*/ 1878723391 h 62"/>
                <a:gd name="T50" fmla="*/ 1148112144 w 62"/>
                <a:gd name="T51" fmla="*/ 1983093507 h 62"/>
                <a:gd name="T52" fmla="*/ 1356852377 w 62"/>
                <a:gd name="T53" fmla="*/ 2147483647 h 62"/>
                <a:gd name="T54" fmla="*/ 1252482260 w 62"/>
                <a:gd name="T55" fmla="*/ 2147483647 h 62"/>
                <a:gd name="T56" fmla="*/ 1565602826 w 62"/>
                <a:gd name="T57" fmla="*/ 2147483647 h 62"/>
                <a:gd name="T58" fmla="*/ 1878723391 w 62"/>
                <a:gd name="T59" fmla="*/ 2147483647 h 62"/>
                <a:gd name="T60" fmla="*/ 1983093507 w 62"/>
                <a:gd name="T61" fmla="*/ 2147483647 h 62"/>
                <a:gd name="T62" fmla="*/ 1774353274 w 62"/>
                <a:gd name="T63" fmla="*/ 2147483647 h 62"/>
                <a:gd name="T64" fmla="*/ 2147483647 w 62"/>
                <a:gd name="T65" fmla="*/ 2147483647 h 62"/>
                <a:gd name="T66" fmla="*/ 2147483647 w 62"/>
                <a:gd name="T67" fmla="*/ 2147483647 h 62"/>
                <a:gd name="T68" fmla="*/ 2147483647 w 62"/>
                <a:gd name="T69" fmla="*/ 2147483647 h 62"/>
                <a:gd name="T70" fmla="*/ 2147483647 w 62"/>
                <a:gd name="T71" fmla="*/ 2147483647 h 62"/>
                <a:gd name="T72" fmla="*/ 2147483647 w 62"/>
                <a:gd name="T73" fmla="*/ 2147483647 h 62"/>
                <a:gd name="T74" fmla="*/ 2147483647 w 62"/>
                <a:gd name="T75" fmla="*/ 2147483647 h 62"/>
                <a:gd name="T76" fmla="*/ 2147483647 w 62"/>
                <a:gd name="T77" fmla="*/ 2147483647 h 62"/>
                <a:gd name="T78" fmla="*/ 2147483647 w 62"/>
                <a:gd name="T79" fmla="*/ 2147483647 h 62"/>
                <a:gd name="T80" fmla="*/ 2147483647 w 62"/>
                <a:gd name="T81" fmla="*/ 2147483647 h 62"/>
                <a:gd name="T82" fmla="*/ 2147483647 w 62"/>
                <a:gd name="T83" fmla="*/ 2147483647 h 62"/>
                <a:gd name="T84" fmla="*/ 2147483647 w 62"/>
                <a:gd name="T85" fmla="*/ 2147483647 h 62"/>
                <a:gd name="T86" fmla="*/ 2147483647 w 62"/>
                <a:gd name="T87" fmla="*/ 2147483647 h 62"/>
                <a:gd name="T88" fmla="*/ 2147483647 w 62"/>
                <a:gd name="T89" fmla="*/ 2147483647 h 62"/>
                <a:gd name="T90" fmla="*/ 2147483647 w 62"/>
                <a:gd name="T91" fmla="*/ 2147483647 h 62"/>
                <a:gd name="T92" fmla="*/ 2147483647 w 62"/>
                <a:gd name="T93" fmla="*/ 2147483647 h 62"/>
                <a:gd name="T94" fmla="*/ 2147483647 w 62"/>
                <a:gd name="T95" fmla="*/ 2147483647 h 62"/>
                <a:gd name="T96" fmla="*/ 2147483647 w 62"/>
                <a:gd name="T97" fmla="*/ 2147483647 h 62"/>
                <a:gd name="T98" fmla="*/ 2147483647 w 62"/>
                <a:gd name="T99" fmla="*/ 2147483647 h 62"/>
                <a:gd name="T100" fmla="*/ 2147483647 w 62"/>
                <a:gd name="T101" fmla="*/ 2147483647 h 62"/>
                <a:gd name="T102" fmla="*/ 2147483647 w 62"/>
                <a:gd name="T103" fmla="*/ 2147483647 h 62"/>
                <a:gd name="T104" fmla="*/ 2147483647 w 62"/>
                <a:gd name="T105" fmla="*/ 2147483647 h 62"/>
                <a:gd name="T106" fmla="*/ 2147483647 w 62"/>
                <a:gd name="T107" fmla="*/ 2147483647 h 62"/>
                <a:gd name="T108" fmla="*/ 2147483647 w 62"/>
                <a:gd name="T109" fmla="*/ 2147483647 h 62"/>
                <a:gd name="T110" fmla="*/ 2147483647 w 62"/>
                <a:gd name="T111" fmla="*/ 2147483647 h 62"/>
                <a:gd name="T112" fmla="*/ 2147483647 w 62"/>
                <a:gd name="T113" fmla="*/ 2147483647 h 62"/>
                <a:gd name="T114" fmla="*/ 2147483647 w 62"/>
                <a:gd name="T115" fmla="*/ 2147483647 h 62"/>
                <a:gd name="T116" fmla="*/ 2147483647 w 62"/>
                <a:gd name="T117" fmla="*/ 2147483647 h 6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62" h="62">
                  <a:moveTo>
                    <a:pt x="62" y="31"/>
                  </a:moveTo>
                  <a:cubicBezTo>
                    <a:pt x="62" y="48"/>
                    <a:pt x="48" y="62"/>
                    <a:pt x="31" y="62"/>
                  </a:cubicBezTo>
                  <a:cubicBezTo>
                    <a:pt x="14" y="62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lose/>
                  <a:moveTo>
                    <a:pt x="41" y="22"/>
                  </a:moveTo>
                  <a:cubicBezTo>
                    <a:pt x="42" y="22"/>
                    <a:pt x="42" y="21"/>
                    <a:pt x="42" y="21"/>
                  </a:cubicBezTo>
                  <a:cubicBezTo>
                    <a:pt x="42" y="21"/>
                    <a:pt x="42" y="21"/>
                    <a:pt x="43" y="21"/>
                  </a:cubicBezTo>
                  <a:cubicBezTo>
                    <a:pt x="43" y="20"/>
                    <a:pt x="44" y="20"/>
                    <a:pt x="45" y="20"/>
                  </a:cubicBezTo>
                  <a:cubicBezTo>
                    <a:pt x="46" y="20"/>
                    <a:pt x="46" y="20"/>
                    <a:pt x="47" y="21"/>
                  </a:cubicBezTo>
                  <a:cubicBezTo>
                    <a:pt x="47" y="20"/>
                    <a:pt x="48" y="20"/>
                    <a:pt x="48" y="20"/>
                  </a:cubicBezTo>
                  <a:cubicBezTo>
                    <a:pt x="48" y="19"/>
                    <a:pt x="49" y="19"/>
                    <a:pt x="49" y="19"/>
                  </a:cubicBezTo>
                  <a:cubicBezTo>
                    <a:pt x="49" y="19"/>
                    <a:pt x="49" y="18"/>
                    <a:pt x="49" y="18"/>
                  </a:cubicBezTo>
                  <a:cubicBezTo>
                    <a:pt x="49" y="18"/>
                    <a:pt x="48" y="18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6" y="16"/>
                    <a:pt x="46" y="16"/>
                  </a:cubicBezTo>
                  <a:cubicBezTo>
                    <a:pt x="46" y="15"/>
                    <a:pt x="45" y="15"/>
                    <a:pt x="45" y="15"/>
                  </a:cubicBezTo>
                  <a:cubicBezTo>
                    <a:pt x="45" y="15"/>
                    <a:pt x="45" y="14"/>
                    <a:pt x="45" y="14"/>
                  </a:cubicBezTo>
                  <a:cubicBezTo>
                    <a:pt x="44" y="14"/>
                    <a:pt x="44" y="15"/>
                    <a:pt x="44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5"/>
                    <a:pt x="43" y="15"/>
                    <a:pt x="42" y="15"/>
                  </a:cubicBezTo>
                  <a:cubicBezTo>
                    <a:pt x="43" y="15"/>
                    <a:pt x="42" y="15"/>
                    <a:pt x="42" y="15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1" y="13"/>
                    <a:pt x="40" y="13"/>
                  </a:cubicBezTo>
                  <a:cubicBezTo>
                    <a:pt x="40" y="12"/>
                    <a:pt x="38" y="12"/>
                    <a:pt x="38" y="12"/>
                  </a:cubicBezTo>
                  <a:cubicBezTo>
                    <a:pt x="37" y="13"/>
                    <a:pt x="38" y="13"/>
                    <a:pt x="38" y="14"/>
                  </a:cubicBezTo>
                  <a:cubicBezTo>
                    <a:pt x="38" y="14"/>
                    <a:pt x="37" y="14"/>
                    <a:pt x="37" y="15"/>
                  </a:cubicBezTo>
                  <a:cubicBezTo>
                    <a:pt x="37" y="15"/>
                    <a:pt x="38" y="15"/>
                    <a:pt x="38" y="16"/>
                  </a:cubicBezTo>
                  <a:cubicBezTo>
                    <a:pt x="38" y="17"/>
                    <a:pt x="37" y="17"/>
                    <a:pt x="37" y="17"/>
                  </a:cubicBezTo>
                  <a:cubicBezTo>
                    <a:pt x="37" y="18"/>
                    <a:pt x="37" y="18"/>
                    <a:pt x="37" y="19"/>
                  </a:cubicBezTo>
                  <a:cubicBezTo>
                    <a:pt x="38" y="19"/>
                    <a:pt x="37" y="19"/>
                    <a:pt x="37" y="19"/>
                  </a:cubicBezTo>
                  <a:cubicBezTo>
                    <a:pt x="36" y="20"/>
                    <a:pt x="35" y="19"/>
                    <a:pt x="35" y="18"/>
                  </a:cubicBezTo>
                  <a:cubicBezTo>
                    <a:pt x="35" y="18"/>
                    <a:pt x="35" y="17"/>
                    <a:pt x="34" y="17"/>
                  </a:cubicBezTo>
                  <a:cubicBezTo>
                    <a:pt x="34" y="17"/>
                    <a:pt x="33" y="17"/>
                    <a:pt x="33" y="17"/>
                  </a:cubicBezTo>
                  <a:cubicBezTo>
                    <a:pt x="33" y="16"/>
                    <a:pt x="32" y="16"/>
                    <a:pt x="32" y="16"/>
                  </a:cubicBezTo>
                  <a:cubicBezTo>
                    <a:pt x="31" y="16"/>
                    <a:pt x="30" y="16"/>
                    <a:pt x="29" y="16"/>
                  </a:cubicBezTo>
                  <a:cubicBezTo>
                    <a:pt x="30" y="16"/>
                    <a:pt x="29" y="15"/>
                    <a:pt x="29" y="1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2"/>
                    <a:pt x="30" y="11"/>
                    <a:pt x="30" y="11"/>
                  </a:cubicBezTo>
                  <a:cubicBezTo>
                    <a:pt x="31" y="12"/>
                    <a:pt x="31" y="12"/>
                    <a:pt x="32" y="11"/>
                  </a:cubicBezTo>
                  <a:cubicBezTo>
                    <a:pt x="32" y="11"/>
                    <a:pt x="32" y="10"/>
                    <a:pt x="33" y="10"/>
                  </a:cubicBezTo>
                  <a:cubicBezTo>
                    <a:pt x="33" y="9"/>
                    <a:pt x="34" y="10"/>
                    <a:pt x="35" y="10"/>
                  </a:cubicBezTo>
                  <a:cubicBezTo>
                    <a:pt x="35" y="10"/>
                    <a:pt x="35" y="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4" y="7"/>
                    <a:pt x="33" y="8"/>
                    <a:pt x="34" y="8"/>
                  </a:cubicBezTo>
                  <a:cubicBezTo>
                    <a:pt x="34" y="8"/>
                    <a:pt x="33" y="10"/>
                    <a:pt x="32" y="9"/>
                  </a:cubicBezTo>
                  <a:cubicBezTo>
                    <a:pt x="32" y="9"/>
                    <a:pt x="32" y="8"/>
                    <a:pt x="31" y="8"/>
                  </a:cubicBezTo>
                  <a:cubicBezTo>
                    <a:pt x="31" y="8"/>
                    <a:pt x="31" y="8"/>
                    <a:pt x="31" y="9"/>
                  </a:cubicBezTo>
                  <a:cubicBezTo>
                    <a:pt x="31" y="8"/>
                    <a:pt x="30" y="8"/>
                    <a:pt x="29" y="8"/>
                  </a:cubicBezTo>
                  <a:cubicBezTo>
                    <a:pt x="30" y="7"/>
                    <a:pt x="29" y="7"/>
                    <a:pt x="29" y="7"/>
                  </a:cubicBezTo>
                  <a:cubicBezTo>
                    <a:pt x="29" y="6"/>
                    <a:pt x="28" y="6"/>
                    <a:pt x="27" y="6"/>
                  </a:cubicBezTo>
                  <a:cubicBezTo>
                    <a:pt x="27" y="7"/>
                    <a:pt x="28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8" y="9"/>
                    <a:pt x="28" y="9"/>
                  </a:cubicBezTo>
                  <a:cubicBezTo>
                    <a:pt x="28" y="9"/>
                    <a:pt x="28" y="10"/>
                    <a:pt x="28" y="10"/>
                  </a:cubicBezTo>
                  <a:cubicBezTo>
                    <a:pt x="27" y="10"/>
                    <a:pt x="27" y="9"/>
                    <a:pt x="27" y="9"/>
                  </a:cubicBezTo>
                  <a:cubicBezTo>
                    <a:pt x="28" y="9"/>
                    <a:pt x="26" y="9"/>
                    <a:pt x="26" y="9"/>
                  </a:cubicBezTo>
                  <a:cubicBezTo>
                    <a:pt x="25" y="9"/>
                    <a:pt x="24" y="9"/>
                    <a:pt x="24" y="9"/>
                  </a:cubicBezTo>
                  <a:cubicBezTo>
                    <a:pt x="24" y="8"/>
                    <a:pt x="24" y="7"/>
                    <a:pt x="24" y="8"/>
                  </a:cubicBezTo>
                  <a:cubicBezTo>
                    <a:pt x="24" y="7"/>
                    <a:pt x="23" y="7"/>
                    <a:pt x="23" y="7"/>
                  </a:cubicBezTo>
                  <a:cubicBezTo>
                    <a:pt x="22" y="7"/>
                    <a:pt x="21" y="8"/>
                    <a:pt x="19" y="9"/>
                  </a:cubicBezTo>
                  <a:cubicBezTo>
                    <a:pt x="19" y="9"/>
                    <a:pt x="20" y="9"/>
                    <a:pt x="20" y="9"/>
                  </a:cubicBezTo>
                  <a:cubicBezTo>
                    <a:pt x="20" y="8"/>
                    <a:pt x="20" y="8"/>
                    <a:pt x="21" y="8"/>
                  </a:cubicBezTo>
                  <a:cubicBezTo>
                    <a:pt x="21" y="8"/>
                    <a:pt x="22" y="7"/>
                    <a:pt x="22" y="8"/>
                  </a:cubicBezTo>
                  <a:cubicBezTo>
                    <a:pt x="22" y="8"/>
                    <a:pt x="23" y="8"/>
                    <a:pt x="23" y="8"/>
                  </a:cubicBezTo>
                  <a:cubicBezTo>
                    <a:pt x="23" y="8"/>
                    <a:pt x="23" y="8"/>
                    <a:pt x="23" y="9"/>
                  </a:cubicBezTo>
                  <a:cubicBezTo>
                    <a:pt x="23" y="8"/>
                    <a:pt x="23" y="9"/>
                    <a:pt x="22" y="9"/>
                  </a:cubicBezTo>
                  <a:cubicBezTo>
                    <a:pt x="22" y="9"/>
                    <a:pt x="21" y="9"/>
                    <a:pt x="21" y="9"/>
                  </a:cubicBezTo>
                  <a:cubicBezTo>
                    <a:pt x="21" y="9"/>
                    <a:pt x="22" y="10"/>
                    <a:pt x="22" y="10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20" y="9"/>
                    <a:pt x="19" y="9"/>
                    <a:pt x="19" y="9"/>
                  </a:cubicBezTo>
                  <a:cubicBezTo>
                    <a:pt x="15" y="11"/>
                    <a:pt x="12" y="14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3" y="20"/>
                    <a:pt x="13" y="21"/>
                  </a:cubicBezTo>
                  <a:cubicBezTo>
                    <a:pt x="13" y="21"/>
                    <a:pt x="13" y="21"/>
                    <a:pt x="14" y="21"/>
                  </a:cubicBezTo>
                  <a:cubicBezTo>
                    <a:pt x="14" y="22"/>
                    <a:pt x="13" y="22"/>
                    <a:pt x="13" y="22"/>
                  </a:cubicBezTo>
                  <a:cubicBezTo>
                    <a:pt x="13" y="22"/>
                    <a:pt x="12" y="21"/>
                    <a:pt x="12" y="22"/>
                  </a:cubicBezTo>
                  <a:cubicBezTo>
                    <a:pt x="12" y="22"/>
                    <a:pt x="12" y="23"/>
                    <a:pt x="13" y="23"/>
                  </a:cubicBezTo>
                  <a:cubicBezTo>
                    <a:pt x="12" y="23"/>
                    <a:pt x="12" y="25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3" y="28"/>
                    <a:pt x="13" y="28"/>
                  </a:cubicBezTo>
                  <a:cubicBezTo>
                    <a:pt x="13" y="28"/>
                    <a:pt x="14" y="30"/>
                    <a:pt x="15" y="30"/>
                  </a:cubicBezTo>
                  <a:cubicBezTo>
                    <a:pt x="15" y="30"/>
                    <a:pt x="16" y="31"/>
                    <a:pt x="16" y="31"/>
                  </a:cubicBezTo>
                  <a:cubicBezTo>
                    <a:pt x="17" y="32"/>
                    <a:pt x="17" y="33"/>
                    <a:pt x="17" y="33"/>
                  </a:cubicBezTo>
                  <a:cubicBezTo>
                    <a:pt x="17" y="34"/>
                    <a:pt x="18" y="34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9" y="35"/>
                    <a:pt x="19" y="36"/>
                  </a:cubicBezTo>
                  <a:cubicBezTo>
                    <a:pt x="19" y="36"/>
                    <a:pt x="19" y="37"/>
                    <a:pt x="19" y="37"/>
                  </a:cubicBezTo>
                  <a:cubicBezTo>
                    <a:pt x="20" y="36"/>
                    <a:pt x="19" y="35"/>
                    <a:pt x="18" y="34"/>
                  </a:cubicBezTo>
                  <a:cubicBezTo>
                    <a:pt x="18" y="34"/>
                    <a:pt x="18" y="34"/>
                    <a:pt x="18" y="33"/>
                  </a:cubicBezTo>
                  <a:cubicBezTo>
                    <a:pt x="18" y="33"/>
                    <a:pt x="18" y="32"/>
                    <a:pt x="17" y="32"/>
                  </a:cubicBezTo>
                  <a:cubicBezTo>
                    <a:pt x="18" y="32"/>
                    <a:pt x="18" y="32"/>
                    <a:pt x="18" y="33"/>
                  </a:cubicBezTo>
                  <a:cubicBezTo>
                    <a:pt x="18" y="33"/>
                    <a:pt x="20" y="35"/>
                    <a:pt x="20" y="35"/>
                  </a:cubicBezTo>
                  <a:cubicBezTo>
                    <a:pt x="20" y="35"/>
                    <a:pt x="21" y="37"/>
                    <a:pt x="21" y="37"/>
                  </a:cubicBezTo>
                  <a:cubicBezTo>
                    <a:pt x="21" y="37"/>
                    <a:pt x="22" y="37"/>
                    <a:pt x="22" y="38"/>
                  </a:cubicBezTo>
                  <a:cubicBezTo>
                    <a:pt x="22" y="38"/>
                    <a:pt x="22" y="39"/>
                    <a:pt x="23" y="40"/>
                  </a:cubicBezTo>
                  <a:cubicBezTo>
                    <a:pt x="23" y="41"/>
                    <a:pt x="24" y="41"/>
                    <a:pt x="25" y="41"/>
                  </a:cubicBezTo>
                  <a:cubicBezTo>
                    <a:pt x="25" y="42"/>
                    <a:pt x="26" y="42"/>
                    <a:pt x="26" y="42"/>
                  </a:cubicBezTo>
                  <a:cubicBezTo>
                    <a:pt x="27" y="43"/>
                    <a:pt x="27" y="42"/>
                    <a:pt x="28" y="42"/>
                  </a:cubicBezTo>
                  <a:cubicBezTo>
                    <a:pt x="29" y="42"/>
                    <a:pt x="29" y="43"/>
                    <a:pt x="30" y="44"/>
                  </a:cubicBezTo>
                  <a:cubicBezTo>
                    <a:pt x="31" y="44"/>
                    <a:pt x="32" y="44"/>
                    <a:pt x="32" y="44"/>
                  </a:cubicBezTo>
                  <a:cubicBezTo>
                    <a:pt x="32" y="44"/>
                    <a:pt x="33" y="46"/>
                    <a:pt x="33" y="46"/>
                  </a:cubicBezTo>
                  <a:cubicBezTo>
                    <a:pt x="34" y="46"/>
                    <a:pt x="34" y="47"/>
                    <a:pt x="35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5" y="47"/>
                    <a:pt x="36" y="48"/>
                    <a:pt x="36" y="48"/>
                  </a:cubicBezTo>
                  <a:cubicBezTo>
                    <a:pt x="36" y="48"/>
                    <a:pt x="36" y="47"/>
                    <a:pt x="36" y="47"/>
                  </a:cubicBezTo>
                  <a:cubicBezTo>
                    <a:pt x="36" y="47"/>
                    <a:pt x="35" y="47"/>
                    <a:pt x="34" y="46"/>
                  </a:cubicBezTo>
                  <a:cubicBezTo>
                    <a:pt x="34" y="46"/>
                    <a:pt x="34" y="45"/>
                    <a:pt x="34" y="45"/>
                  </a:cubicBezTo>
                  <a:cubicBezTo>
                    <a:pt x="35" y="45"/>
                    <a:pt x="35" y="44"/>
                    <a:pt x="34" y="43"/>
                  </a:cubicBezTo>
                  <a:cubicBezTo>
                    <a:pt x="34" y="43"/>
                    <a:pt x="34" y="43"/>
                    <a:pt x="34" y="42"/>
                  </a:cubicBezTo>
                  <a:cubicBezTo>
                    <a:pt x="33" y="43"/>
                    <a:pt x="33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3"/>
                    <a:pt x="32" y="42"/>
                  </a:cubicBezTo>
                  <a:cubicBezTo>
                    <a:pt x="32" y="42"/>
                    <a:pt x="32" y="41"/>
                    <a:pt x="32" y="41"/>
                  </a:cubicBezTo>
                  <a:cubicBezTo>
                    <a:pt x="32" y="40"/>
                    <a:pt x="33" y="39"/>
                    <a:pt x="32" y="39"/>
                  </a:cubicBezTo>
                  <a:cubicBezTo>
                    <a:pt x="31" y="39"/>
                    <a:pt x="31" y="39"/>
                    <a:pt x="31" y="40"/>
                  </a:cubicBezTo>
                  <a:cubicBezTo>
                    <a:pt x="30" y="40"/>
                    <a:pt x="30" y="40"/>
                    <a:pt x="30" y="41"/>
                  </a:cubicBezTo>
                  <a:cubicBezTo>
                    <a:pt x="30" y="41"/>
                    <a:pt x="28" y="41"/>
                    <a:pt x="28" y="41"/>
                  </a:cubicBezTo>
                  <a:cubicBezTo>
                    <a:pt x="27" y="40"/>
                    <a:pt x="27" y="39"/>
                    <a:pt x="27" y="38"/>
                  </a:cubicBezTo>
                  <a:cubicBezTo>
                    <a:pt x="27" y="37"/>
                    <a:pt x="27" y="36"/>
                    <a:pt x="27" y="35"/>
                  </a:cubicBezTo>
                  <a:cubicBezTo>
                    <a:pt x="27" y="35"/>
                    <a:pt x="27" y="34"/>
                    <a:pt x="27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9" y="33"/>
                    <a:pt x="30" y="34"/>
                  </a:cubicBezTo>
                  <a:cubicBezTo>
                    <a:pt x="30" y="34"/>
                    <a:pt x="31" y="34"/>
                    <a:pt x="31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3"/>
                    <a:pt x="31" y="33"/>
                    <a:pt x="32" y="33"/>
                  </a:cubicBezTo>
                  <a:cubicBezTo>
                    <a:pt x="32" y="33"/>
                    <a:pt x="33" y="33"/>
                    <a:pt x="33" y="33"/>
                  </a:cubicBezTo>
                  <a:cubicBezTo>
                    <a:pt x="34" y="34"/>
                    <a:pt x="34" y="34"/>
                    <a:pt x="34" y="33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5"/>
                    <a:pt x="35" y="36"/>
                    <a:pt x="36" y="36"/>
                  </a:cubicBezTo>
                  <a:cubicBezTo>
                    <a:pt x="36" y="37"/>
                    <a:pt x="36" y="35"/>
                    <a:pt x="36" y="35"/>
                  </a:cubicBezTo>
                  <a:cubicBezTo>
                    <a:pt x="36" y="35"/>
                    <a:pt x="36" y="33"/>
                    <a:pt x="36" y="33"/>
                  </a:cubicBezTo>
                  <a:cubicBezTo>
                    <a:pt x="35" y="33"/>
                    <a:pt x="35" y="32"/>
                    <a:pt x="36" y="31"/>
                  </a:cubicBezTo>
                  <a:cubicBezTo>
                    <a:pt x="36" y="31"/>
                    <a:pt x="37" y="31"/>
                    <a:pt x="37" y="31"/>
                  </a:cubicBezTo>
                  <a:cubicBezTo>
                    <a:pt x="38" y="30"/>
                    <a:pt x="38" y="30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8"/>
                    <a:pt x="38" y="2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8"/>
                    <a:pt x="38" y="27"/>
                    <a:pt x="38" y="27"/>
                  </a:cubicBezTo>
                  <a:cubicBezTo>
                    <a:pt x="39" y="28"/>
                    <a:pt x="40" y="27"/>
                    <a:pt x="39" y="26"/>
                  </a:cubicBezTo>
                  <a:cubicBezTo>
                    <a:pt x="40" y="26"/>
                    <a:pt x="41" y="26"/>
                    <a:pt x="41" y="26"/>
                  </a:cubicBezTo>
                  <a:cubicBezTo>
                    <a:pt x="41" y="26"/>
                    <a:pt x="41" y="25"/>
                    <a:pt x="41" y="25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4"/>
                    <a:pt x="43" y="24"/>
                    <a:pt x="43" y="23"/>
                  </a:cubicBezTo>
                  <a:cubicBezTo>
                    <a:pt x="44" y="24"/>
                    <a:pt x="45" y="23"/>
                    <a:pt x="44" y="22"/>
                  </a:cubicBezTo>
                  <a:cubicBezTo>
                    <a:pt x="44" y="22"/>
                    <a:pt x="44" y="22"/>
                    <a:pt x="43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5" y="21"/>
                    <a:pt x="44" y="21"/>
                    <a:pt x="44" y="21"/>
                  </a:cubicBezTo>
                  <a:cubicBezTo>
                    <a:pt x="43" y="21"/>
                    <a:pt x="43" y="21"/>
                    <a:pt x="42" y="21"/>
                  </a:cubicBezTo>
                  <a:cubicBezTo>
                    <a:pt x="42" y="22"/>
                    <a:pt x="42" y="22"/>
                    <a:pt x="41" y="22"/>
                  </a:cubicBezTo>
                  <a:close/>
                  <a:moveTo>
                    <a:pt x="50" y="49"/>
                  </a:moveTo>
                  <a:cubicBezTo>
                    <a:pt x="50" y="49"/>
                    <a:pt x="49" y="49"/>
                    <a:pt x="49" y="49"/>
                  </a:cubicBezTo>
                  <a:cubicBezTo>
                    <a:pt x="49" y="49"/>
                    <a:pt x="48" y="48"/>
                    <a:pt x="48" y="48"/>
                  </a:cubicBezTo>
                  <a:cubicBezTo>
                    <a:pt x="48" y="48"/>
                    <a:pt x="47" y="47"/>
                    <a:pt x="47" y="47"/>
                  </a:cubicBezTo>
                  <a:cubicBezTo>
                    <a:pt x="46" y="46"/>
                    <a:pt x="46" y="46"/>
                    <a:pt x="45" y="46"/>
                  </a:cubicBezTo>
                  <a:cubicBezTo>
                    <a:pt x="45" y="46"/>
                    <a:pt x="44" y="47"/>
                    <a:pt x="44" y="47"/>
                  </a:cubicBezTo>
                  <a:cubicBezTo>
                    <a:pt x="44" y="46"/>
                    <a:pt x="43" y="46"/>
                    <a:pt x="43" y="46"/>
                  </a:cubicBezTo>
                  <a:cubicBezTo>
                    <a:pt x="42" y="46"/>
                    <a:pt x="42" y="45"/>
                    <a:pt x="41" y="46"/>
                  </a:cubicBezTo>
                  <a:cubicBezTo>
                    <a:pt x="41" y="46"/>
                    <a:pt x="41" y="46"/>
                    <a:pt x="41" y="47"/>
                  </a:cubicBezTo>
                  <a:cubicBezTo>
                    <a:pt x="40" y="46"/>
                    <a:pt x="41" y="46"/>
                    <a:pt x="41" y="45"/>
                  </a:cubicBezTo>
                  <a:cubicBezTo>
                    <a:pt x="40" y="45"/>
                    <a:pt x="39" y="46"/>
                    <a:pt x="39" y="46"/>
                  </a:cubicBezTo>
                  <a:cubicBezTo>
                    <a:pt x="39" y="46"/>
                    <a:pt x="39" y="46"/>
                    <a:pt x="38" y="46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8" y="47"/>
                    <a:pt x="37" y="47"/>
                    <a:pt x="37" y="47"/>
                  </a:cubicBezTo>
                  <a:cubicBezTo>
                    <a:pt x="37" y="48"/>
                    <a:pt x="37" y="49"/>
                    <a:pt x="37" y="50"/>
                  </a:cubicBezTo>
                  <a:cubicBezTo>
                    <a:pt x="38" y="50"/>
                    <a:pt x="37" y="51"/>
                    <a:pt x="37" y="52"/>
                  </a:cubicBezTo>
                  <a:cubicBezTo>
                    <a:pt x="37" y="52"/>
                    <a:pt x="36" y="53"/>
                    <a:pt x="36" y="53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5"/>
                    <a:pt x="36" y="55"/>
                    <a:pt x="36" y="56"/>
                  </a:cubicBezTo>
                  <a:cubicBezTo>
                    <a:pt x="36" y="56"/>
                    <a:pt x="36" y="56"/>
                    <a:pt x="36" y="57"/>
                  </a:cubicBezTo>
                  <a:cubicBezTo>
                    <a:pt x="41" y="56"/>
                    <a:pt x="46" y="53"/>
                    <a:pt x="50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>
                <a:latin typeface="Calibri"/>
                <a:ea typeface="微软雅黑"/>
                <a:sym typeface="Calibri"/>
              </a:endParaRPr>
            </a:p>
          </p:txBody>
        </p:sp>
        <p:sp>
          <p:nvSpPr>
            <p:cNvPr id="49" name="TextBox 13"/>
            <p:cNvSpPr txBox="1">
              <a:spLocks noChangeArrowheads="1"/>
            </p:cNvSpPr>
            <p:nvPr/>
          </p:nvSpPr>
          <p:spPr bwMode="auto">
            <a:xfrm>
              <a:off x="8304680" y="4900613"/>
              <a:ext cx="762000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rgbClr val="FFFFFF"/>
                  </a:solidFill>
                  <a:latin typeface="Calibri"/>
                  <a:ea typeface="微软雅黑"/>
                  <a:sym typeface="Calibri"/>
                </a:rPr>
                <a:t>标题</a:t>
              </a:r>
              <a:endParaRPr lang="en-US" sz="1600" b="1" dirty="0">
                <a:solidFill>
                  <a:srgbClr val="FFFFFF"/>
                </a:solidFill>
                <a:latin typeface="Calibri"/>
                <a:ea typeface="微软雅黑"/>
                <a:sym typeface="Calibri"/>
              </a:endParaRPr>
            </a:p>
          </p:txBody>
        </p:sp>
        <p:sp>
          <p:nvSpPr>
            <p:cNvPr id="50" name="TextBox 13"/>
            <p:cNvSpPr txBox="1">
              <a:spLocks noChangeArrowheads="1"/>
            </p:cNvSpPr>
            <p:nvPr/>
          </p:nvSpPr>
          <p:spPr bwMode="auto">
            <a:xfrm>
              <a:off x="8506385" y="5146675"/>
              <a:ext cx="2430463" cy="521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Calibri"/>
                  <a:ea typeface="微软雅黑"/>
                  <a:sym typeface="Calibri"/>
                </a:rPr>
                <a:t>单击此处添加文本单击此处添加文本单击此处添加文本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2675" y="369860"/>
            <a:ext cx="609600" cy="58477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64835" y="275235"/>
            <a:ext cx="2672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单击此处添加标题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93409" y="675345"/>
            <a:ext cx="36268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Click here to add words</a:t>
            </a:r>
            <a:endParaRPr lang="zh-CN" altLang="en-US" sz="1600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5343" y="1340954"/>
            <a:ext cx="4552950" cy="45529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76350" y="1894330"/>
            <a:ext cx="23654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添加标题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276350" y="3094650"/>
            <a:ext cx="458528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Click here to add words Click here to add words Click here to add words</a:t>
            </a:r>
            <a:endParaRPr lang="zh-CN" altLang="en-US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Click here to add words Click here to add words Click here to add words Click here to add words Click here to add words</a:t>
            </a:r>
            <a:endParaRPr lang="zh-CN" altLang="en-US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Click here to add words Click here to add</a:t>
            </a:r>
            <a:endParaRPr lang="zh-CN" altLang="en-US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  <a:p>
            <a:endParaRPr lang="zh-CN" altLang="en-US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  <a:p>
            <a:endParaRPr lang="zh-CN" altLang="en-US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  <a:p>
            <a:endParaRPr lang="zh-CN" altLang="en-US" dirty="0">
              <a:latin typeface="Calibri"/>
              <a:ea typeface="微软雅黑"/>
              <a:sym typeface="Calibri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15811" y="2761620"/>
            <a:ext cx="1390650" cy="95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/>
              <a:ea typeface="微软雅黑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6" grpId="0"/>
      <p:bldP spid="7" grpId="0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2675" y="369860"/>
            <a:ext cx="609600" cy="58477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64835" y="275235"/>
            <a:ext cx="2672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单击此处添加标题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93409" y="675345"/>
            <a:ext cx="36268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Click here to add words</a:t>
            </a:r>
            <a:endParaRPr lang="zh-CN" altLang="en-US" sz="1600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994528" y="1402726"/>
            <a:ext cx="4754564" cy="4754563"/>
          </a:xfrm>
          <a:prstGeom prst="ellipse">
            <a:avLst/>
          </a:prstGeom>
          <a:noFill/>
          <a:ln w="28575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buFont typeface="Arial" panose="020B0604020202020204" pitchFamily="34" charset="0"/>
              <a:buNone/>
              <a:defRPr/>
            </a:pPr>
            <a:endParaRPr lang="zh-CN" altLang="en-US" sz="1600" noProof="1">
              <a:latin typeface="Calibri"/>
              <a:ea typeface="微软雅黑"/>
              <a:sym typeface="Calibri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481097" y="2348083"/>
            <a:ext cx="3810000" cy="3810000"/>
          </a:xfrm>
          <a:prstGeom prst="ellipse">
            <a:avLst/>
          </a:prstGeom>
          <a:noFill/>
          <a:ln w="28575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buFont typeface="Arial" panose="020B0604020202020204" pitchFamily="34" charset="0"/>
              <a:buNone/>
              <a:defRPr/>
            </a:pPr>
            <a:endParaRPr lang="zh-CN" altLang="en-US" sz="1600" noProof="1">
              <a:latin typeface="Calibri"/>
              <a:ea typeface="微软雅黑"/>
              <a:sym typeface="Calibri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947822" y="3124371"/>
            <a:ext cx="3030538" cy="3028950"/>
          </a:xfrm>
          <a:prstGeom prst="ellipse">
            <a:avLst/>
          </a:prstGeom>
          <a:noFill/>
          <a:ln w="28575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buFont typeface="Arial" panose="020B0604020202020204" pitchFamily="34" charset="0"/>
              <a:buNone/>
              <a:defRPr/>
            </a:pPr>
            <a:endParaRPr lang="zh-CN" altLang="en-US" sz="1600" noProof="1">
              <a:latin typeface="Calibri"/>
              <a:ea typeface="微软雅黑"/>
              <a:sym typeface="Calibri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89147" y="4008608"/>
            <a:ext cx="2146300" cy="2147888"/>
          </a:xfrm>
          <a:prstGeom prst="ellipse">
            <a:avLst/>
          </a:prstGeom>
          <a:noFill/>
          <a:ln w="28575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buFont typeface="Arial" panose="020B0604020202020204" pitchFamily="34" charset="0"/>
              <a:buNone/>
              <a:defRPr/>
            </a:pPr>
            <a:endParaRPr lang="zh-CN" altLang="en-US" sz="1600" noProof="1">
              <a:latin typeface="Calibri"/>
              <a:ea typeface="微软雅黑"/>
              <a:sym typeface="Calibri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876509" y="1066970"/>
            <a:ext cx="1019175" cy="10191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buFont typeface="Arial" panose="020B0604020202020204" pitchFamily="34" charset="0"/>
              <a:buNone/>
              <a:defRPr/>
            </a:pPr>
            <a:r>
              <a:rPr lang="en-US" altLang="zh-CN" sz="3600" b="1" noProof="1">
                <a:solidFill>
                  <a:schemeClr val="bg1">
                    <a:lumMod val="50000"/>
                  </a:schemeClr>
                </a:solidFill>
                <a:latin typeface="Calibri"/>
                <a:ea typeface="微软雅黑"/>
                <a:sym typeface="Calibri"/>
              </a:rPr>
              <a:t>1</a:t>
            </a:r>
          </a:p>
        </p:txBody>
      </p:sp>
      <p:sp>
        <p:nvSpPr>
          <p:cNvPr id="10" name="椭圆 9"/>
          <p:cNvSpPr/>
          <p:nvPr/>
        </p:nvSpPr>
        <p:spPr>
          <a:xfrm>
            <a:off x="5932003" y="2306809"/>
            <a:ext cx="838200" cy="839787"/>
          </a:xfrm>
          <a:prstGeom prst="ellipse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buFont typeface="Arial" panose="020B0604020202020204" pitchFamily="34" charset="0"/>
              <a:buNone/>
              <a:defRPr/>
            </a:pPr>
            <a:r>
              <a:rPr lang="en-US" altLang="zh-CN" sz="3600" b="1" noProof="1">
                <a:solidFill>
                  <a:schemeClr val="bg1">
                    <a:lumMod val="50000"/>
                  </a:schemeClr>
                </a:solidFill>
                <a:latin typeface="Calibri"/>
                <a:ea typeface="微软雅黑"/>
                <a:sym typeface="Calibri"/>
              </a:rPr>
              <a:t>2</a:t>
            </a:r>
          </a:p>
        </p:txBody>
      </p:sp>
      <p:sp>
        <p:nvSpPr>
          <p:cNvPr id="11" name="椭圆 10"/>
          <p:cNvSpPr/>
          <p:nvPr/>
        </p:nvSpPr>
        <p:spPr>
          <a:xfrm>
            <a:off x="6024147" y="3264071"/>
            <a:ext cx="723900" cy="723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buFont typeface="Arial" panose="020B0604020202020204" pitchFamily="34" charset="0"/>
              <a:buNone/>
              <a:defRPr/>
            </a:pPr>
            <a:r>
              <a:rPr lang="en-US" altLang="zh-CN" sz="3600" b="1" noProof="1">
                <a:solidFill>
                  <a:schemeClr val="bg1">
                    <a:lumMod val="50000"/>
                  </a:schemeClr>
                </a:solidFill>
                <a:latin typeface="Calibri"/>
                <a:ea typeface="微软雅黑"/>
                <a:sym typeface="Calibri"/>
              </a:rPr>
              <a:t>3</a:t>
            </a:r>
          </a:p>
        </p:txBody>
      </p:sp>
      <p:sp>
        <p:nvSpPr>
          <p:cNvPr id="12" name="椭圆 11"/>
          <p:cNvSpPr/>
          <p:nvPr/>
        </p:nvSpPr>
        <p:spPr>
          <a:xfrm>
            <a:off x="6168610" y="4764258"/>
            <a:ext cx="622300" cy="622300"/>
          </a:xfrm>
          <a:prstGeom prst="ellipse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buFont typeface="Arial" panose="020B0604020202020204" pitchFamily="34" charset="0"/>
              <a:buNone/>
              <a:defRPr/>
            </a:pPr>
            <a:r>
              <a:rPr lang="en-US" altLang="zh-CN" sz="3600" b="1" noProof="1">
                <a:solidFill>
                  <a:schemeClr val="bg1">
                    <a:lumMod val="50000"/>
                  </a:schemeClr>
                </a:solidFill>
                <a:latin typeface="Calibri"/>
                <a:ea typeface="微软雅黑"/>
                <a:sym typeface="Calibri"/>
              </a:rPr>
              <a:t>4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28744" y="1980728"/>
            <a:ext cx="2574440" cy="10387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285750" indent="-28575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单击此处添加文本单击此处添加文本单击此处单击此处添加文本单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28744" y="4566060"/>
            <a:ext cx="2574440" cy="10387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285750" indent="-28575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单击此处添加文本单击此处添加文本单击此处单击此处添加文本单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897523" y="1870613"/>
            <a:ext cx="2340320" cy="10387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285750" indent="-28575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单击此处添加文本单击此处添加文本单击此处单击此处添加文本单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926097" y="4566061"/>
            <a:ext cx="2218981" cy="10387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285750" indent="-28575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4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单击此处添加文本单击此处添加文本单击此处单击此处添加文本单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26982"/>
            <a:ext cx="6896102" cy="320403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934200" y="539503"/>
            <a:ext cx="4533900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700" b="1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02</a:t>
            </a:r>
            <a:endParaRPr lang="zh-CN" altLang="en-US" sz="28700" b="1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sp useBgFill="1">
        <p:nvSpPr>
          <p:cNvPr id="7" name="文本框 6"/>
          <p:cNvSpPr txBox="1"/>
          <p:nvPr/>
        </p:nvSpPr>
        <p:spPr>
          <a:xfrm>
            <a:off x="6553200" y="2409245"/>
            <a:ext cx="4476750" cy="76944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添加标题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734711" y="4292354"/>
            <a:ext cx="397138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Click here to add words Click here to add words Click here to add</a:t>
            </a:r>
            <a:endParaRPr lang="zh-CN" altLang="en-US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  <a:p>
            <a:endParaRPr lang="zh-CN" altLang="en-US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  <a:p>
            <a:endParaRPr lang="zh-CN" altLang="en-US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2675" y="369860"/>
            <a:ext cx="609600" cy="58477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02</a:t>
            </a:r>
            <a:endParaRPr lang="zh-CN" altLang="en-US" sz="3200" b="1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64835" y="275235"/>
            <a:ext cx="2672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单击此处添加标题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93409" y="675345"/>
            <a:ext cx="36268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Click here to add words</a:t>
            </a:r>
            <a:endParaRPr lang="zh-CN" altLang="en-US" sz="1600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53099" y="1619250"/>
            <a:ext cx="5754831" cy="395644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60086" y="1686915"/>
            <a:ext cx="23654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添加标题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360086" y="2887235"/>
            <a:ext cx="458528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Click here to add words Click here to add words Click here to add words</a:t>
            </a:r>
            <a:endParaRPr lang="zh-CN" altLang="en-US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Click here to add words Click here to add words Click here to add words Click here to add words Click here to add words</a:t>
            </a:r>
            <a:endParaRPr lang="zh-CN" altLang="en-US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Calibri"/>
                <a:ea typeface="微软雅黑"/>
                <a:sym typeface="Calibri"/>
              </a:rPr>
              <a:t>Click here to add words Click here to add</a:t>
            </a:r>
            <a:endParaRPr lang="zh-CN" altLang="en-US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  <a:p>
            <a:endParaRPr lang="zh-CN" altLang="en-US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  <a:p>
            <a:endParaRPr lang="zh-CN" altLang="en-US" dirty="0">
              <a:solidFill>
                <a:schemeClr val="bg1"/>
              </a:solidFill>
              <a:latin typeface="Calibri"/>
              <a:ea typeface="微软雅黑"/>
              <a:sym typeface="Calibri"/>
            </a:endParaRPr>
          </a:p>
          <a:p>
            <a:endParaRPr lang="zh-CN" altLang="en-US" dirty="0">
              <a:latin typeface="Calibri"/>
              <a:ea typeface="微软雅黑"/>
              <a:sym typeface="Calibri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99547" y="2554205"/>
            <a:ext cx="1390650" cy="95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/>
              <a:ea typeface="微软雅黑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6" grpId="0"/>
      <p:bldP spid="7" grpId="0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00596704-F665-456C-B253-FF3C785FFBD6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OeJc0s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niXNL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OeJc0u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54lzSy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54lzS2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aWGeSz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aWGeS5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aWGeS7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amGeSyTg/xfEDAAAYxkAABcAAAB1bml2ZXJzYWwvdW5pdmVyc2FsLnBuZ+1XaVxT55o/isVOLSBqCrI7ttJFxKgBFJO4AOIom4QisouWyy7IIQYI0UtbBEXa3lvwgiESLAHCTkMwAUJF4NYYUFnCYqSCISSHJGAgIWSbg/bOb2a+zefhw/md8/zf9z3P+n/Oc/L9fU+ZfGT1EQAAJqe9Pc4BgBECADbe/NAYRox/4u+Gbxuunjt1AmgYsBHDwqbY4z7HAaC5aIs2+gNY/rcr3iFXAcC0Z+3a0J9SfQkALFdOexzHXYuQCs7QLwnH+1/rz+YA2GNVJ4ynP3Xbnr8b8bEH7vElhy83eVSctvmi4HNfj022f9n/1/s3HbYN52/e+mLgqGeNq0pJnKAFT4EThvAJ9uqFKwHshPqgoISRaCynNojtXFclLkvpCiEqx2Ppfhj1m8eb7bNhc648NK+1qLWeFafhshd7LaRPYOzMiFnMkfyCMyX7GFs2AkBdoG3qNsQUyUBkw4vdLiPbLSR3q5P3/PmMWZ2rzPiXwNoJb2Fvg0NyzAMHP5oHbAAADw/Y8a3m6+A6uA6ug+vgOrgOroPr4Dq4Dv4/BPdla6TMrwDg+tD/8UfhDS5gcZkf2RiRoxaOzBRhuzLnKvK+xk8RVShacrCgi0UGs9hSAIjqJDzlFzIHbrF0wu8sIsYSws5zR4/E6GQtgzCUZ2Mht0VEwu+QvMqSJ6XMM2qTUwSy5CwAaJ+gUXIyeV2Ee9Wp0UmhTF7rhdmOQgI+QCXeN8lp7KycFtMoySl/MBqS8Ux0jYhC0nu4poj9SKtDkr/5YR5KtCS9gkLn6KQpjvrFIlIYitJDMOhUznJNcARBWEBQ6M5xeYpvQEqhsGtVQv9qtlCB74zko70Gpo+0OalKONrLMxlVs3j2wHTJ3/12bzClvbqN7rtvqderOMxJNP0yCyw6LmDG6r7XvApIjbhVv2ZHvtU9wZUeE0cjRrL+RT3zVeYIAfEpmGMSxZXnqNh/GxKm2XhJNQX5EyL8y9R+YVP1DU278xM5yaBhHD8PjcTVh3ILCcvt1TcyedbYQSiD1f/PkLD+KmF8KPQWag5TiJYHnlRgX9dxlXGfdo9Xu8bbEd78qFxW3k2fxECjh/eA9hRhWVrWKU985cCt5CxfunE0qp0+ZPUA5D6NPzZhsiIhiwkOwSUMrvBHug5j9gwKX/0of5VweKHhep2mNqdhq41q/OZPzWFouz7HYJQ3BRvUvthnPbl/5yjayzfLlmEyI/LhjrgU9SsqqNP8lW8V/hSvjWEpku1/yEDl2HsrXMBI/GSOFXX6733R/872OmbyH6Ibr49galaWh4ktHfL4hXAad4xO6ad9iFqwz121uld0+cm1o8PXieqak7qsISJbhkybgKopUCor6aG5hYIQK13TtPW9pvMaGUppCU5i1zQtsxV1XZG7vjwRc53PKxtx/03h3ku2+ucdfM/hDlmXdUCzTRR/kHuDsJNrNnOALWSaTMAJfgGNgQ+TmM7P0fZmFexkICMw75GNQvV5MYu4H36pF2iJY+o02xAVyG5ollecywox+TSh6/4KCKoEKTsRAqFFQDNbxtowxkOSkA+HpLkhzIHmWmzZpDSXeLPgmeUfoOL7Iw8uCw4gdoB7s/B70XlBeft5u1xJNOqAfZ7bz2p3ROuFHBsMrk9lK+lIDempkuMSM28/4DdDadSNf6wuj4amMBrp/XWTZq3J5BiljC1v00QHc0Jwe2nhos9Y0tPSbQjEx5AeF2uC67e4lCeMKuqp1oXlQqlTw0TkowpjKcjBLRUuWP8YQItZQDcGlhw0G01wwDa22owNtsGJvGq73P5S1BaWELAooTe2iVIyfeYarK/zTHUWqw1Bgq67IGTTuuT8RUGBv8mzvqgksrDCscdtPi5uUpiaER/Jf+152ePx3WAjNbIRY2spGowctvsNWVwmZ5sDYA452aqJr3tFjoTrBfzHblzGQ6eyR3tG0Pb8GgtGEVZ/TXqVJFD/Agfe5Yw+O7Fzw69Lw4F+4eWRnNBZgnPn0gtJvmP5efTqXGWoM+2oZr61xLkyp5z/BRiCavQtUbSJlb11obFlLCdGoYIw4zKaMcxJcJdMkUsjNY055aqYGm69AlK96Rh4Eafs/SGbcwIHbOaj7d2XT6zwXKe0hoMGCf879a9D4a4ANNK8JIDEDaM+MVHhjRBUZYZZiYKEw2VnUSRt8vkc6lu1iEK5hzWe18wp+9e0InlGGqu5QVGh6wCrZjb4yghu8mgbc2NlVTPWxQckMp7GkZUaBHWjW7tM7ZZYWszl0chwqcwRV17nSRPEmHgrI8E5JJLiSr1oN/c1EMZKF7/RmhuheCWtSwPu8nt7D5I+8odGcdFIZzY9mfKUBbbtDEyacksJx91Wk5t9k/Df9d6svXy0UMeOmyJ7oV1YxJb8asC0IQtjWlaF5LhL0/kmx+R79ROBPtwN0pWl+zkyKrUD5rCjqOhGhk+Zcd+MQHPYwas7Pc9TSp10hCssaTYuURFHpd7WuRVHynrSqqur+72Yfi7miO7fwMH+6KFDs/j3XoCNlZraGmMOqt1p9ycS8nIp1iwzwT+smHubK64iOKAxAsupfstcmXBXAFui/H0tYKVw62obUY44boGoFw879UR9i/NRONq3nvT0FCt/30O9mAs3vym6IyX77ZsNSLoiPoJpeoXxLnh9Wtm7LHXKwPRIqGrxsxnknO1x/0CTNkizA1VV6kwbaPxtMVG/4+Jjb/IoCzXy+niMvotFPACNjldVsQQx7AR3vmdvB/mXtoSuOnUTrRQ7aO3Ra/iTRWLc/uHc5SKSdkbSSNJBkuZ+O/ajXDNMO0vaNulbbG7RFK7KtnHxicnBT4hhdrwK0crHUTwK7vYNxX7jzpntecjuCNP7CRMu+8s53UdNiRf03z0gpmsujda3+vjEuPepjkmmUIXEg3p0I7/GoSZu07iW+FP0/FTrnYLMRHjf9oDmBYpBGwuKyPjyb0+i/fkPry1O/36AkVg/FP7JQuv/rKBO/Sr0roImDt0P9/LcmefkZFgd2mc0o95eBOZtkta+z2W81SSS9MJ/CBMQQHk2jOMOIFGmOitTBGJ5bO5dvCsw+e2i8qyJH+aGWxi++JDuQZYoJrYjF1VFeLWiclurn+7MNZpqMln0UheTv7CrLfP2jRwynkCBeVgn56zsEwFDb4fuEEFNzDtPFUkNzdN3iwOQKTP+z/01NKVnDSWB3CxAXJpp4e6iUu22C/RjXrizEqy+tqe0+HUTz4n5siVzsdciWN6pshM9vTqIxqfdtYZGtoSpssdPqbLDaBEO/e7uAi0oKoFdPy+HGjmYZQvyGZNvXE1kEN7bqVW7xQfl3aA4lTg8CD2FRhyyYJK+pI1Ii+Be7AKyizWVprm1in7axyhSYs85p0DNg5wIO9mhfbS+8pmOZtJQt5Wk2b8oP5mUuPvLPcsfzK+a9h6wkgwQFTxXv+FBrtrs6EK3pEsjS9hcH6Zh3TgULCl31syVF5UN37rQ6Z2hcOncsxaob2IXDUH3Tr3vmGx4/GEKLNgrPOo081nS4LxyMgVLKEk3/b72sdDh14GykhpYY5d6ll48kz1n/DysJqtrvjILY3cCLwASVW+5zsz/1vWXhvyYcNenXkyD6pkR5lt+sf62WJjmKkgPZNvwu5K38n5mibgYlmhm15ohye8GAcbyeVATNVp/tU7SiCYrm2jHcWc9epdrrD2u/iJTtxTJ1Nc+FIBGTWXOHO2B1Zxewp8fr1VY2SSxySwAKTYl1cr9926u4MqD3LTibOhPM2f4K58F8Z/DbGTTYyRs/ljMcJKhLlRk2Ql/raRK+Rk4v349GZHDOVIGf5/ZMUgk1K5SM3Rx44T7T9TPTagPz63l1pY2jnYcPJe593MAq0FFtDZ+IGgbZIF3eCF62Uv3Lweg/ovsjlvqNT5eAhi3v0/SL+Rh68oJs//I6H7CkEqZU13xAO9nGQtqUML+nCQ9iCgJf2eW5ozBUJAg2GeIWQrRFs3wW4b0pB3QvC1CxIjAOzVjDerBUIOrNMQpFEov+UBLvcM/+ti5hvW01e2THdcjbTSqrzJ2WtgpHF3yrh1Mlle7FZm1EDNexlKIGW8FBRo5h1N48/V07y1H7nvWAIAoqDP66u3oZqh94XxPbZt4a0qf1BYh9Je72T2Ke9Vb510tDx6OtgdZHxfk2eesvGn6odTxc+B6DFjel80ew4dd60wxYHwRCP4tfiRJ94ZzvRGLcn/f/wAgLOV/zd8/boFH63B3I3iiLpPkb8FqF066b/+XoFsK/C+BbvDB1MMHlEG2AUOnccNLUwY9M3wrvFqzGn22pJJaZU/Spi7rVFPMr+CRHueMc9UeqP/asNk8bFOh9WHvr+GzwGlPX4+GE1F//U9QSwMEFAACAAgAamGeS3Br3rpLAAAAagAAABsAAAB1bml2ZXJzYWwvdW5pdmVyc2FsLnBuZy54bWyzsa/IzVEoSy0qzszPs1Uy1DNQsrfj5bIpKEoty0wtV6gAigEFIUBJoRLINUJwyzNTSjJslczNTBFiGamZ6Rkltkqm5iZwQX2gkQBQSwECAAAUAAIACADniXNLFQ6tKGQEAAAHEQAAHQAAAAAAAAABAAAAAAAAAAAAdW5pdmVyc2FsL2NvbW1vbl9tZXNzYWdlcy5sbmdQSwECAAAUAAIACADniXNLCH4LIykDAACGDAAAJwAAAAAAAAABAAAAAACfBAAAdW5pdmVyc2FsL2ZsYXNoX3B1Ymxpc2hpbmdfc2V0dGluZ3MueG1sUEsBAgAAFAACAAgA54lzS7X8CWS6AgAAVQoAACEAAAAAAAAAAQAAAAAADQgAAHVuaXZlcnNhbC9mbGFzaF9za2luX3NldHRpbmdzLnhtbFBLAQIAABQAAgAIAOeJc0sqlg9n/gIAAJcLAAAmAAAAAAAAAAEAAAAAAAYLAAB1bml2ZXJzYWwvaHRtbF9wdWJsaXNoaW5nX3NldHRpbmdzLnhtbFBLAQIAABQAAgAIAOeJc0tocVKRmgEAAB8GAAAfAAAAAAAAAAEAAAAAAEgOAAB1bml2ZXJzYWwvaHRtbF9za2luX3NldHRpbmdzLmpzUEsBAgAAFAACAAgAaWGeSz08L9HBAAAA5QEAABoAAAAAAAAAAQAAAAAAHxAAAHVuaXZlcnNhbC9pMThuX3ByZXNldHMueG1sUEsBAgAAFAACAAgAaWGeS5r5lmRrAAAAawAAABwAAAAAAAAAAQAAAAAAGBEAAHVuaXZlcnNhbC9sb2NhbF9zZXR0aW5ncy54bWxQSwECAAAUAAIACABElFdHI7RO+/sCAACwCAAAFAAAAAAAAAABAAAAAAC9EQAAdW5pdmVyc2FsL3BsYXllci54bWxQSwECAAAUAAIACABpYZ5LsIcj9GwBAAD3AgAAKQAAAAAAAAABAAAAAADqFAAAdW5pdmVyc2FsL3NraW5fY3VzdG9taXphdGlvbl9zZXR0aW5ncy54bWxQSwECAAAUAAIACABqYZ5LJOD/F8QMAABjGQAAFwAAAAAAAAAAAAAAAACdFgAAdW5pdmVyc2FsL3VuaXZlcnNhbC5wbmdQSwECAAAUAAIACABqYZ5LcGveuksAAABqAAAAGwAAAAAAAAABAAAAAACWIwAAdW5pdmVyc2FsL3VuaXZlcnNhbC5wbmcueG1sUEsFBgAAAAALAAsASQMAABokAAAAAA=="/>
  <p:tag name="ISPRING_PRESENTATION_TITLE" val="4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第一PPT，www.1ppt.com">
  <a:themeElements>
    <a:clrScheme name="自定义 24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1322</Words>
  <Application>Microsoft Office PowerPoint</Application>
  <PresentationFormat>宽屏</PresentationFormat>
  <Paragraphs>217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等线</vt:lpstr>
      <vt:lpstr>微软雅黑</vt:lpstr>
      <vt:lpstr>Arial</vt:lpstr>
      <vt:lpstr>Calibri</vt:lpstr>
      <vt:lpstr>Calibri Light</vt:lpstr>
      <vt:lpstr>Wingdings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第一PPT</Manager>
  <Company>第一PPT，www.1ppt.com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商务科技</dc:title>
  <dc:creator>第一PPT</dc:creator>
  <cp:keywords>www.1ppt.com</cp:keywords>
  <dc:description>www.1ppt.com</dc:description>
  <cp:lastModifiedBy>Administrator</cp:lastModifiedBy>
  <cp:revision>136</cp:revision>
  <dcterms:created xsi:type="dcterms:W3CDTF">2017-08-18T03:02:00Z</dcterms:created>
  <dcterms:modified xsi:type="dcterms:W3CDTF">2023-12-19T08:53:54Z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292DA0B048FC489DA7810DA4BC4AE044_12</vt:lpwstr>
  </property>
  <property fmtid="{D5CDD505-2E9C-101B-9397-08002B2CF9AE}" pid="3" name="KSOProductBuildVer">
    <vt:lpwstr>2052-12.1.0.15374</vt:lpwstr>
  </property>
</Properties>
</file>